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3" r:id="rId1"/>
    <p:sldMasterId id="2147483684" r:id="rId2"/>
  </p:sldMasterIdLst>
  <p:notesMasterIdLst>
    <p:notesMasterId r:id="rId5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14E545C-3A35-4E46-A13F-250AB70DFB79}">
  <a:tblStyle styleId="{D14E545C-3A35-4E46-A13F-250AB70DFB7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120" y="17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5"/>
        <p:cNvGrpSpPr/>
        <p:nvPr/>
      </p:nvGrpSpPr>
      <p:grpSpPr>
        <a:xfrm>
          <a:off x="0" y="0"/>
          <a:ext cx="0" cy="0"/>
          <a:chOff x="0" y="0"/>
          <a:chExt cx="0" cy="0"/>
        </a:xfrm>
      </p:grpSpPr>
      <p:sp>
        <p:nvSpPr>
          <p:cNvPr id="4636" name="Google Shape;463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7" name="Google Shape;463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5"/>
        <p:cNvGrpSpPr/>
        <p:nvPr/>
      </p:nvGrpSpPr>
      <p:grpSpPr>
        <a:xfrm>
          <a:off x="0" y="0"/>
          <a:ext cx="0" cy="0"/>
          <a:chOff x="0" y="0"/>
          <a:chExt cx="0" cy="0"/>
        </a:xfrm>
      </p:grpSpPr>
      <p:sp>
        <p:nvSpPr>
          <p:cNvPr id="6176" name="Google Shape;6176;ga1242414e1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7" name="Google Shape;6177;ga1242414e1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3"/>
        <p:cNvGrpSpPr/>
        <p:nvPr/>
      </p:nvGrpSpPr>
      <p:grpSpPr>
        <a:xfrm>
          <a:off x="0" y="0"/>
          <a:ext cx="0" cy="0"/>
          <a:chOff x="0" y="0"/>
          <a:chExt cx="0" cy="0"/>
        </a:xfrm>
      </p:grpSpPr>
      <p:sp>
        <p:nvSpPr>
          <p:cNvPr id="6384" name="Google Shape;6384;ga1242414e1_0_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5" name="Google Shape;6385;ga1242414e1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5"/>
        <p:cNvGrpSpPr/>
        <p:nvPr/>
      </p:nvGrpSpPr>
      <p:grpSpPr>
        <a:xfrm>
          <a:off x="0" y="0"/>
          <a:ext cx="0" cy="0"/>
          <a:chOff x="0" y="0"/>
          <a:chExt cx="0" cy="0"/>
        </a:xfrm>
      </p:grpSpPr>
      <p:sp>
        <p:nvSpPr>
          <p:cNvPr id="6396" name="Google Shape;6396;ga1242414e1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7" name="Google Shape;6397;ga1242414e1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0"/>
        <p:cNvGrpSpPr/>
        <p:nvPr/>
      </p:nvGrpSpPr>
      <p:grpSpPr>
        <a:xfrm>
          <a:off x="0" y="0"/>
          <a:ext cx="0" cy="0"/>
          <a:chOff x="0" y="0"/>
          <a:chExt cx="0" cy="0"/>
        </a:xfrm>
      </p:grpSpPr>
      <p:sp>
        <p:nvSpPr>
          <p:cNvPr id="6541" name="Google Shape;6541;ga1242414e1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2" name="Google Shape;6542;ga1242414e1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4"/>
        <p:cNvGrpSpPr/>
        <p:nvPr/>
      </p:nvGrpSpPr>
      <p:grpSpPr>
        <a:xfrm>
          <a:off x="0" y="0"/>
          <a:ext cx="0" cy="0"/>
          <a:chOff x="0" y="0"/>
          <a:chExt cx="0" cy="0"/>
        </a:xfrm>
      </p:grpSpPr>
      <p:sp>
        <p:nvSpPr>
          <p:cNvPr id="6735" name="Google Shape;6735;g8b385fd27f_2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6" name="Google Shape;6736;g8b385fd27f_2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7"/>
        <p:cNvGrpSpPr/>
        <p:nvPr/>
      </p:nvGrpSpPr>
      <p:grpSpPr>
        <a:xfrm>
          <a:off x="0" y="0"/>
          <a:ext cx="0" cy="0"/>
          <a:chOff x="0" y="0"/>
          <a:chExt cx="0" cy="0"/>
        </a:xfrm>
      </p:grpSpPr>
      <p:sp>
        <p:nvSpPr>
          <p:cNvPr id="7008" name="Google Shape;7008;ga1242414e1_0_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9" name="Google Shape;7009;ga1242414e1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5"/>
        <p:cNvGrpSpPr/>
        <p:nvPr/>
      </p:nvGrpSpPr>
      <p:grpSpPr>
        <a:xfrm>
          <a:off x="0" y="0"/>
          <a:ext cx="0" cy="0"/>
          <a:chOff x="0" y="0"/>
          <a:chExt cx="0" cy="0"/>
        </a:xfrm>
      </p:grpSpPr>
      <p:sp>
        <p:nvSpPr>
          <p:cNvPr id="7256" name="Google Shape;7256;ga1242414e1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7" name="Google Shape;7257;ga1242414e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4"/>
        <p:cNvGrpSpPr/>
        <p:nvPr/>
      </p:nvGrpSpPr>
      <p:grpSpPr>
        <a:xfrm>
          <a:off x="0" y="0"/>
          <a:ext cx="0" cy="0"/>
          <a:chOff x="0" y="0"/>
          <a:chExt cx="0" cy="0"/>
        </a:xfrm>
      </p:grpSpPr>
      <p:sp>
        <p:nvSpPr>
          <p:cNvPr id="7295" name="Google Shape;7295;ga1242414e1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6" name="Google Shape;7296;ga1242414e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6"/>
        <p:cNvGrpSpPr/>
        <p:nvPr/>
      </p:nvGrpSpPr>
      <p:grpSpPr>
        <a:xfrm>
          <a:off x="0" y="0"/>
          <a:ext cx="0" cy="0"/>
          <a:chOff x="0" y="0"/>
          <a:chExt cx="0" cy="0"/>
        </a:xfrm>
      </p:grpSpPr>
      <p:sp>
        <p:nvSpPr>
          <p:cNvPr id="7437" name="Google Shape;7437;g8b385fd27f_2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8" name="Google Shape;7438;g8b385fd27f_2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3"/>
        <p:cNvGrpSpPr/>
        <p:nvPr/>
      </p:nvGrpSpPr>
      <p:grpSpPr>
        <a:xfrm>
          <a:off x="0" y="0"/>
          <a:ext cx="0" cy="0"/>
          <a:chOff x="0" y="0"/>
          <a:chExt cx="0" cy="0"/>
        </a:xfrm>
      </p:grpSpPr>
      <p:sp>
        <p:nvSpPr>
          <p:cNvPr id="7714" name="Google Shape;7714;ga1242414e1_0_3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5" name="Google Shape;7715;ga1242414e1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3"/>
        <p:cNvGrpSpPr/>
        <p:nvPr/>
      </p:nvGrpSpPr>
      <p:grpSpPr>
        <a:xfrm>
          <a:off x="0" y="0"/>
          <a:ext cx="0" cy="0"/>
          <a:chOff x="0" y="0"/>
          <a:chExt cx="0" cy="0"/>
        </a:xfrm>
      </p:grpSpPr>
      <p:sp>
        <p:nvSpPr>
          <p:cNvPr id="4884" name="Google Shape;4884;g8b385fd2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5" name="Google Shape;4885;g8b385fd2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4"/>
        <p:cNvGrpSpPr/>
        <p:nvPr/>
      </p:nvGrpSpPr>
      <p:grpSpPr>
        <a:xfrm>
          <a:off x="0" y="0"/>
          <a:ext cx="0" cy="0"/>
          <a:chOff x="0" y="0"/>
          <a:chExt cx="0" cy="0"/>
        </a:xfrm>
      </p:grpSpPr>
      <p:sp>
        <p:nvSpPr>
          <p:cNvPr id="7945" name="Google Shape;7945;ga1242414e1_0_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6" name="Google Shape;7946;ga1242414e1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1"/>
        <p:cNvGrpSpPr/>
        <p:nvPr/>
      </p:nvGrpSpPr>
      <p:grpSpPr>
        <a:xfrm>
          <a:off x="0" y="0"/>
          <a:ext cx="0" cy="0"/>
          <a:chOff x="0" y="0"/>
          <a:chExt cx="0" cy="0"/>
        </a:xfrm>
      </p:grpSpPr>
      <p:sp>
        <p:nvSpPr>
          <p:cNvPr id="8212" name="Google Shape;8212;ga1242414e1_0_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3" name="Google Shape;8213;ga1242414e1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a1242414e1_0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a1242414e1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0"/>
        <p:cNvGrpSpPr/>
        <p:nvPr/>
      </p:nvGrpSpPr>
      <p:grpSpPr>
        <a:xfrm>
          <a:off x="0" y="0"/>
          <a:ext cx="0" cy="0"/>
          <a:chOff x="0" y="0"/>
          <a:chExt cx="0" cy="0"/>
        </a:xfrm>
      </p:grpSpPr>
      <p:sp>
        <p:nvSpPr>
          <p:cNvPr id="8501" name="Google Shape;8501;ga1242414e1_0_2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2" name="Google Shape;8502;ga1242414e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0"/>
        <p:cNvGrpSpPr/>
        <p:nvPr/>
      </p:nvGrpSpPr>
      <p:grpSpPr>
        <a:xfrm>
          <a:off x="0" y="0"/>
          <a:ext cx="0" cy="0"/>
          <a:chOff x="0" y="0"/>
          <a:chExt cx="0" cy="0"/>
        </a:xfrm>
      </p:grpSpPr>
      <p:sp>
        <p:nvSpPr>
          <p:cNvPr id="8801" name="Google Shape;8801;ga1242414e1_0_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2" name="Google Shape;8802;ga1242414e1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5"/>
        <p:cNvGrpSpPr/>
        <p:nvPr/>
      </p:nvGrpSpPr>
      <p:grpSpPr>
        <a:xfrm>
          <a:off x="0" y="0"/>
          <a:ext cx="0" cy="0"/>
          <a:chOff x="0" y="0"/>
          <a:chExt cx="0" cy="0"/>
        </a:xfrm>
      </p:grpSpPr>
      <p:sp>
        <p:nvSpPr>
          <p:cNvPr id="8936" name="Google Shape;8936;ga1242414e1_0_3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7" name="Google Shape;8937;ga1242414e1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0"/>
        <p:cNvGrpSpPr/>
        <p:nvPr/>
      </p:nvGrpSpPr>
      <p:grpSpPr>
        <a:xfrm>
          <a:off x="0" y="0"/>
          <a:ext cx="0" cy="0"/>
          <a:chOff x="0" y="0"/>
          <a:chExt cx="0" cy="0"/>
        </a:xfrm>
      </p:grpSpPr>
      <p:sp>
        <p:nvSpPr>
          <p:cNvPr id="9221" name="Google Shape;9221;ga1242414e1_0_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2" name="Google Shape;9222;ga1242414e1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5"/>
        <p:cNvGrpSpPr/>
        <p:nvPr/>
      </p:nvGrpSpPr>
      <p:grpSpPr>
        <a:xfrm>
          <a:off x="0" y="0"/>
          <a:ext cx="0" cy="0"/>
          <a:chOff x="0" y="0"/>
          <a:chExt cx="0" cy="0"/>
        </a:xfrm>
      </p:grpSpPr>
      <p:sp>
        <p:nvSpPr>
          <p:cNvPr id="9296" name="Google Shape;9296;ga1242414e1_0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7" name="Google Shape;9297;ga1242414e1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8"/>
        <p:cNvGrpSpPr/>
        <p:nvPr/>
      </p:nvGrpSpPr>
      <p:grpSpPr>
        <a:xfrm>
          <a:off x="0" y="0"/>
          <a:ext cx="0" cy="0"/>
          <a:chOff x="0" y="0"/>
          <a:chExt cx="0" cy="0"/>
        </a:xfrm>
      </p:grpSpPr>
      <p:sp>
        <p:nvSpPr>
          <p:cNvPr id="9429" name="Google Shape;9429;ga1242414e1_0_3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0" name="Google Shape;9430;ga1242414e1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7"/>
        <p:cNvGrpSpPr/>
        <p:nvPr/>
      </p:nvGrpSpPr>
      <p:grpSpPr>
        <a:xfrm>
          <a:off x="0" y="0"/>
          <a:ext cx="0" cy="0"/>
          <a:chOff x="0" y="0"/>
          <a:chExt cx="0" cy="0"/>
        </a:xfrm>
      </p:grpSpPr>
      <p:sp>
        <p:nvSpPr>
          <p:cNvPr id="9558" name="Google Shape;9558;g97767bb796_0_14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9" name="Google Shape;9559;g97767bb796_0_1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2"/>
        <p:cNvGrpSpPr/>
        <p:nvPr/>
      </p:nvGrpSpPr>
      <p:grpSpPr>
        <a:xfrm>
          <a:off x="0" y="0"/>
          <a:ext cx="0" cy="0"/>
          <a:chOff x="0" y="0"/>
          <a:chExt cx="0" cy="0"/>
        </a:xfrm>
      </p:grpSpPr>
      <p:sp>
        <p:nvSpPr>
          <p:cNvPr id="4893" name="Google Shape;4893;g8b385fd27f_2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4" name="Google Shape;4894;g8b385fd27f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0"/>
        <p:cNvGrpSpPr/>
        <p:nvPr/>
      </p:nvGrpSpPr>
      <p:grpSpPr>
        <a:xfrm>
          <a:off x="0" y="0"/>
          <a:ext cx="0" cy="0"/>
          <a:chOff x="0" y="0"/>
          <a:chExt cx="0" cy="0"/>
        </a:xfrm>
      </p:grpSpPr>
      <p:sp>
        <p:nvSpPr>
          <p:cNvPr id="9591" name="Google Shape;9591;ga1242414e1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2" name="Google Shape;9592;ga1242414e1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9"/>
        <p:cNvGrpSpPr/>
        <p:nvPr/>
      </p:nvGrpSpPr>
      <p:grpSpPr>
        <a:xfrm>
          <a:off x="0" y="0"/>
          <a:ext cx="0" cy="0"/>
          <a:chOff x="0" y="0"/>
          <a:chExt cx="0" cy="0"/>
        </a:xfrm>
      </p:grpSpPr>
      <p:sp>
        <p:nvSpPr>
          <p:cNvPr id="9680" name="Google Shape;9680;ga1242414e1_0_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1" name="Google Shape;9681;ga1242414e1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9"/>
        <p:cNvGrpSpPr/>
        <p:nvPr/>
      </p:nvGrpSpPr>
      <p:grpSpPr>
        <a:xfrm>
          <a:off x="0" y="0"/>
          <a:ext cx="0" cy="0"/>
          <a:chOff x="0" y="0"/>
          <a:chExt cx="0" cy="0"/>
        </a:xfrm>
      </p:grpSpPr>
      <p:sp>
        <p:nvSpPr>
          <p:cNvPr id="9740" name="Google Shape;9740;ga1242414e1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1" name="Google Shape;9741;ga1242414e1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5"/>
        <p:cNvGrpSpPr/>
        <p:nvPr/>
      </p:nvGrpSpPr>
      <p:grpSpPr>
        <a:xfrm>
          <a:off x="0" y="0"/>
          <a:ext cx="0" cy="0"/>
          <a:chOff x="0" y="0"/>
          <a:chExt cx="0" cy="0"/>
        </a:xfrm>
      </p:grpSpPr>
      <p:sp>
        <p:nvSpPr>
          <p:cNvPr id="9756" name="Google Shape;9756;ga1242414e1_0_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7" name="Google Shape;9757;ga1242414e1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9"/>
        <p:cNvGrpSpPr/>
        <p:nvPr/>
      </p:nvGrpSpPr>
      <p:grpSpPr>
        <a:xfrm>
          <a:off x="0" y="0"/>
          <a:ext cx="0" cy="0"/>
          <a:chOff x="0" y="0"/>
          <a:chExt cx="0" cy="0"/>
        </a:xfrm>
      </p:grpSpPr>
      <p:sp>
        <p:nvSpPr>
          <p:cNvPr id="9780" name="Google Shape;9780;ga1242414e1_0_2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1" name="Google Shape;9781;ga1242414e1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4"/>
        <p:cNvGrpSpPr/>
        <p:nvPr/>
      </p:nvGrpSpPr>
      <p:grpSpPr>
        <a:xfrm>
          <a:off x="0" y="0"/>
          <a:ext cx="0" cy="0"/>
          <a:chOff x="0" y="0"/>
          <a:chExt cx="0" cy="0"/>
        </a:xfrm>
      </p:grpSpPr>
      <p:sp>
        <p:nvSpPr>
          <p:cNvPr id="9975" name="Google Shape;9975;g8b385fd27f_2_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6" name="Google Shape;9976;g8b385fd27f_2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2"/>
        <p:cNvGrpSpPr/>
        <p:nvPr/>
      </p:nvGrpSpPr>
      <p:grpSpPr>
        <a:xfrm>
          <a:off x="0" y="0"/>
          <a:ext cx="0" cy="0"/>
          <a:chOff x="0" y="0"/>
          <a:chExt cx="0" cy="0"/>
        </a:xfrm>
      </p:grpSpPr>
      <p:sp>
        <p:nvSpPr>
          <p:cNvPr id="10423" name="Google Shape;10423;g23af88848b9_0_19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4" name="Google Shape;10424;g23af88848b9_0_1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8"/>
        <p:cNvGrpSpPr/>
        <p:nvPr/>
      </p:nvGrpSpPr>
      <p:grpSpPr>
        <a:xfrm>
          <a:off x="0" y="0"/>
          <a:ext cx="0" cy="0"/>
          <a:chOff x="0" y="0"/>
          <a:chExt cx="0" cy="0"/>
        </a:xfrm>
      </p:grpSpPr>
      <p:sp>
        <p:nvSpPr>
          <p:cNvPr id="10579" name="Google Shape;10579;g97767bb796_0_10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80" name="Google Shape;10580;g97767bb796_0_10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6"/>
        <p:cNvGrpSpPr/>
        <p:nvPr/>
      </p:nvGrpSpPr>
      <p:grpSpPr>
        <a:xfrm>
          <a:off x="0" y="0"/>
          <a:ext cx="0" cy="0"/>
          <a:chOff x="0" y="0"/>
          <a:chExt cx="0" cy="0"/>
        </a:xfrm>
      </p:grpSpPr>
      <p:sp>
        <p:nvSpPr>
          <p:cNvPr id="10767" name="Google Shape;10767;g8b385fd27f_2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8" name="Google Shape;10768;g8b385fd27f_2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9"/>
        <p:cNvGrpSpPr/>
        <p:nvPr/>
      </p:nvGrpSpPr>
      <p:grpSpPr>
        <a:xfrm>
          <a:off x="0" y="0"/>
          <a:ext cx="0" cy="0"/>
          <a:chOff x="0" y="0"/>
          <a:chExt cx="0" cy="0"/>
        </a:xfrm>
      </p:grpSpPr>
      <p:sp>
        <p:nvSpPr>
          <p:cNvPr id="10930" name="Google Shape;10930;g1556d6e771d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1" name="Google Shape;10931;g1556d6e771d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1"/>
        <p:cNvGrpSpPr/>
        <p:nvPr/>
      </p:nvGrpSpPr>
      <p:grpSpPr>
        <a:xfrm>
          <a:off x="0" y="0"/>
          <a:ext cx="0" cy="0"/>
          <a:chOff x="0" y="0"/>
          <a:chExt cx="0" cy="0"/>
        </a:xfrm>
      </p:grpSpPr>
      <p:sp>
        <p:nvSpPr>
          <p:cNvPr id="5012" name="Google Shape;5012;ga1242414e1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3" name="Google Shape;5013;ga1242414e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5"/>
        <p:cNvGrpSpPr/>
        <p:nvPr/>
      </p:nvGrpSpPr>
      <p:grpSpPr>
        <a:xfrm>
          <a:off x="0" y="0"/>
          <a:ext cx="0" cy="0"/>
          <a:chOff x="0" y="0"/>
          <a:chExt cx="0" cy="0"/>
        </a:xfrm>
      </p:grpSpPr>
      <p:sp>
        <p:nvSpPr>
          <p:cNvPr id="10936" name="Google Shape;10936;g1556d6e771d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7" name="Google Shape;10937;g1556d6e771d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1"/>
        <p:cNvGrpSpPr/>
        <p:nvPr/>
      </p:nvGrpSpPr>
      <p:grpSpPr>
        <a:xfrm>
          <a:off x="0" y="0"/>
          <a:ext cx="0" cy="0"/>
          <a:chOff x="0" y="0"/>
          <a:chExt cx="0" cy="0"/>
        </a:xfrm>
      </p:grpSpPr>
      <p:sp>
        <p:nvSpPr>
          <p:cNvPr id="10942" name="Google Shape;10942;g1556d6e771d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3" name="Google Shape;10943;g1556d6e771d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7"/>
        <p:cNvGrpSpPr/>
        <p:nvPr/>
      </p:nvGrpSpPr>
      <p:grpSpPr>
        <a:xfrm>
          <a:off x="0" y="0"/>
          <a:ext cx="0" cy="0"/>
          <a:chOff x="0" y="0"/>
          <a:chExt cx="0" cy="0"/>
        </a:xfrm>
      </p:grpSpPr>
      <p:sp>
        <p:nvSpPr>
          <p:cNvPr id="10968" name="Google Shape;10968;g1556d6e771d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9" name="Google Shape;10969;g1556d6e771d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3"/>
        <p:cNvGrpSpPr/>
        <p:nvPr/>
      </p:nvGrpSpPr>
      <p:grpSpPr>
        <a:xfrm>
          <a:off x="0" y="0"/>
          <a:ext cx="0" cy="0"/>
          <a:chOff x="0" y="0"/>
          <a:chExt cx="0" cy="0"/>
        </a:xfrm>
      </p:grpSpPr>
      <p:sp>
        <p:nvSpPr>
          <p:cNvPr id="10984" name="Google Shape;10984;g1556d6e771d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5" name="Google Shape;10985;g1556d6e771d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22"/>
        <p:cNvGrpSpPr/>
        <p:nvPr/>
      </p:nvGrpSpPr>
      <p:grpSpPr>
        <a:xfrm>
          <a:off x="0" y="0"/>
          <a:ext cx="0" cy="0"/>
          <a:chOff x="0" y="0"/>
          <a:chExt cx="0" cy="0"/>
        </a:xfrm>
      </p:grpSpPr>
      <p:sp>
        <p:nvSpPr>
          <p:cNvPr id="11323" name="Google Shape;11323;g1556d6e771d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4" name="Google Shape;11324;g1556d6e771d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3"/>
        <p:cNvGrpSpPr/>
        <p:nvPr/>
      </p:nvGrpSpPr>
      <p:grpSpPr>
        <a:xfrm>
          <a:off x="0" y="0"/>
          <a:ext cx="0" cy="0"/>
          <a:chOff x="0" y="0"/>
          <a:chExt cx="0" cy="0"/>
        </a:xfrm>
      </p:grpSpPr>
      <p:sp>
        <p:nvSpPr>
          <p:cNvPr id="13524" name="Google Shape;13524;g1556d6e771d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25" name="Google Shape;13525;g1556d6e771d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2"/>
        <p:cNvGrpSpPr/>
        <p:nvPr/>
      </p:nvGrpSpPr>
      <p:grpSpPr>
        <a:xfrm>
          <a:off x="0" y="0"/>
          <a:ext cx="0" cy="0"/>
          <a:chOff x="0" y="0"/>
          <a:chExt cx="0" cy="0"/>
        </a:xfrm>
      </p:grpSpPr>
      <p:sp>
        <p:nvSpPr>
          <p:cNvPr id="13943" name="Google Shape;13943;g1556d6e771d_2_3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44" name="Google Shape;13944;g1556d6e771d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12"/>
        <p:cNvGrpSpPr/>
        <p:nvPr/>
      </p:nvGrpSpPr>
      <p:grpSpPr>
        <a:xfrm>
          <a:off x="0" y="0"/>
          <a:ext cx="0" cy="0"/>
          <a:chOff x="0" y="0"/>
          <a:chExt cx="0" cy="0"/>
        </a:xfrm>
      </p:grpSpPr>
      <p:sp>
        <p:nvSpPr>
          <p:cNvPr id="14113" name="Google Shape;14113;g1556d6e771d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14" name="Google Shape;14114;g1556d6e771d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7"/>
        <p:cNvGrpSpPr/>
        <p:nvPr/>
      </p:nvGrpSpPr>
      <p:grpSpPr>
        <a:xfrm>
          <a:off x="0" y="0"/>
          <a:ext cx="0" cy="0"/>
          <a:chOff x="0" y="0"/>
          <a:chExt cx="0" cy="0"/>
        </a:xfrm>
      </p:grpSpPr>
      <p:sp>
        <p:nvSpPr>
          <p:cNvPr id="14518" name="Google Shape;14518;g1556d6e771d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19" name="Google Shape;14519;g1556d6e771d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7"/>
        <p:cNvGrpSpPr/>
        <p:nvPr/>
      </p:nvGrpSpPr>
      <p:grpSpPr>
        <a:xfrm>
          <a:off x="0" y="0"/>
          <a:ext cx="0" cy="0"/>
          <a:chOff x="0" y="0"/>
          <a:chExt cx="0" cy="0"/>
        </a:xfrm>
      </p:grpSpPr>
      <p:sp>
        <p:nvSpPr>
          <p:cNvPr id="14898" name="Google Shape;14898;g1556d6e771d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99" name="Google Shape;14899;g1556d6e771d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8"/>
        <p:cNvGrpSpPr/>
        <p:nvPr/>
      </p:nvGrpSpPr>
      <p:grpSpPr>
        <a:xfrm>
          <a:off x="0" y="0"/>
          <a:ext cx="0" cy="0"/>
          <a:chOff x="0" y="0"/>
          <a:chExt cx="0" cy="0"/>
        </a:xfrm>
      </p:grpSpPr>
      <p:sp>
        <p:nvSpPr>
          <p:cNvPr id="5419" name="Google Shape;5419;g8b385fd27f_2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0" name="Google Shape;5420;g8b385fd27f_2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11"/>
        <p:cNvGrpSpPr/>
        <p:nvPr/>
      </p:nvGrpSpPr>
      <p:grpSpPr>
        <a:xfrm>
          <a:off x="0" y="0"/>
          <a:ext cx="0" cy="0"/>
          <a:chOff x="0" y="0"/>
          <a:chExt cx="0" cy="0"/>
        </a:xfrm>
      </p:grpSpPr>
      <p:sp>
        <p:nvSpPr>
          <p:cNvPr id="15312" name="Google Shape;15312;g1556d6e771d_2_4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13" name="Google Shape;15313;g1556d6e771d_2_4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63"/>
        <p:cNvGrpSpPr/>
        <p:nvPr/>
      </p:nvGrpSpPr>
      <p:grpSpPr>
        <a:xfrm>
          <a:off x="0" y="0"/>
          <a:ext cx="0" cy="0"/>
          <a:chOff x="0" y="0"/>
          <a:chExt cx="0" cy="0"/>
        </a:xfrm>
      </p:grpSpPr>
      <p:sp>
        <p:nvSpPr>
          <p:cNvPr id="15664" name="Google Shape;15664;g1556d6e771d_2_47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65" name="Google Shape;15665;g1556d6e771d_2_4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73"/>
        <p:cNvGrpSpPr/>
        <p:nvPr/>
      </p:nvGrpSpPr>
      <p:grpSpPr>
        <a:xfrm>
          <a:off x="0" y="0"/>
          <a:ext cx="0" cy="0"/>
          <a:chOff x="0" y="0"/>
          <a:chExt cx="0" cy="0"/>
        </a:xfrm>
      </p:grpSpPr>
      <p:sp>
        <p:nvSpPr>
          <p:cNvPr id="16174" name="Google Shape;16174;g1556d6e771d_2_5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75" name="Google Shape;16175;g1556d6e771d_2_5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3"/>
        <p:cNvGrpSpPr/>
        <p:nvPr/>
      </p:nvGrpSpPr>
      <p:grpSpPr>
        <a:xfrm>
          <a:off x="0" y="0"/>
          <a:ext cx="0" cy="0"/>
          <a:chOff x="0" y="0"/>
          <a:chExt cx="0" cy="0"/>
        </a:xfrm>
      </p:grpSpPr>
      <p:sp>
        <p:nvSpPr>
          <p:cNvPr id="16794" name="Google Shape;16794;g1556d6e771d_2_58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95" name="Google Shape;16795;g1556d6e771d_2_5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87"/>
        <p:cNvGrpSpPr/>
        <p:nvPr/>
      </p:nvGrpSpPr>
      <p:grpSpPr>
        <a:xfrm>
          <a:off x="0" y="0"/>
          <a:ext cx="0" cy="0"/>
          <a:chOff x="0" y="0"/>
          <a:chExt cx="0" cy="0"/>
        </a:xfrm>
      </p:grpSpPr>
      <p:sp>
        <p:nvSpPr>
          <p:cNvPr id="17388" name="Google Shape;17388;g1556d6e771d_2_6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89" name="Google Shape;17389;g1556d6e771d_2_6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08"/>
        <p:cNvGrpSpPr/>
        <p:nvPr/>
      </p:nvGrpSpPr>
      <p:grpSpPr>
        <a:xfrm>
          <a:off x="0" y="0"/>
          <a:ext cx="0" cy="0"/>
          <a:chOff x="0" y="0"/>
          <a:chExt cx="0" cy="0"/>
        </a:xfrm>
      </p:grpSpPr>
      <p:sp>
        <p:nvSpPr>
          <p:cNvPr id="17709" name="Google Shape;17709;g1556d6e771d_2_67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10" name="Google Shape;17710;g1556d6e771d_2_67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16"/>
        <p:cNvGrpSpPr/>
        <p:nvPr/>
      </p:nvGrpSpPr>
      <p:grpSpPr>
        <a:xfrm>
          <a:off x="0" y="0"/>
          <a:ext cx="0" cy="0"/>
          <a:chOff x="0" y="0"/>
          <a:chExt cx="0" cy="0"/>
        </a:xfrm>
      </p:grpSpPr>
      <p:sp>
        <p:nvSpPr>
          <p:cNvPr id="18017" name="Google Shape;18017;g1556d6e771d_2_87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18" name="Google Shape;18018;g1556d6e771d_2_8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1"/>
        <p:cNvGrpSpPr/>
        <p:nvPr/>
      </p:nvGrpSpPr>
      <p:grpSpPr>
        <a:xfrm>
          <a:off x="0" y="0"/>
          <a:ext cx="0" cy="0"/>
          <a:chOff x="0" y="0"/>
          <a:chExt cx="0" cy="0"/>
        </a:xfrm>
      </p:grpSpPr>
      <p:sp>
        <p:nvSpPr>
          <p:cNvPr id="5512" name="Google Shape;5512;ga1242414e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3" name="Google Shape;5513;ga1242414e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3"/>
        <p:cNvGrpSpPr/>
        <p:nvPr/>
      </p:nvGrpSpPr>
      <p:grpSpPr>
        <a:xfrm>
          <a:off x="0" y="0"/>
          <a:ext cx="0" cy="0"/>
          <a:chOff x="0" y="0"/>
          <a:chExt cx="0" cy="0"/>
        </a:xfrm>
      </p:grpSpPr>
      <p:sp>
        <p:nvSpPr>
          <p:cNvPr id="5734" name="Google Shape;5734;ga1242414e1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5" name="Google Shape;5735;ga1242414e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0"/>
        <p:cNvGrpSpPr/>
        <p:nvPr/>
      </p:nvGrpSpPr>
      <p:grpSpPr>
        <a:xfrm>
          <a:off x="0" y="0"/>
          <a:ext cx="0" cy="0"/>
          <a:chOff x="0" y="0"/>
          <a:chExt cx="0" cy="0"/>
        </a:xfrm>
      </p:grpSpPr>
      <p:sp>
        <p:nvSpPr>
          <p:cNvPr id="5881" name="Google Shape;5881;ga1242414e1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2" name="Google Shape;5882;ga1242414e1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8"/>
        <p:cNvGrpSpPr/>
        <p:nvPr/>
      </p:nvGrpSpPr>
      <p:grpSpPr>
        <a:xfrm>
          <a:off x="0" y="0"/>
          <a:ext cx="0" cy="0"/>
          <a:chOff x="0" y="0"/>
          <a:chExt cx="0" cy="0"/>
        </a:xfrm>
      </p:grpSpPr>
      <p:sp>
        <p:nvSpPr>
          <p:cNvPr id="5979" name="Google Shape;5979;ga1242414e1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0" name="Google Shape;5980;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100" y="646783"/>
            <a:ext cx="6381000" cy="2029200"/>
          </a:xfrm>
          <a:prstGeom prst="rect">
            <a:avLst/>
          </a:prstGeom>
        </p:spPr>
        <p:txBody>
          <a:bodyPr spcFirstLastPara="1" wrap="square" lIns="91425" tIns="91425" rIns="91425" bIns="91425" anchor="b" anchorCtr="0">
            <a:noAutofit/>
          </a:bodyPr>
          <a:lstStyle>
            <a:lvl1pPr lvl="0" algn="l" rtl="0">
              <a:lnSpc>
                <a:spcPct val="80000"/>
              </a:lnSpc>
              <a:spcBef>
                <a:spcPts val="0"/>
              </a:spcBef>
              <a:spcAft>
                <a:spcPts val="0"/>
              </a:spcAft>
              <a:buSzPts val="4800"/>
              <a:buNone/>
              <a:defRPr sz="7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100" y="2675958"/>
            <a:ext cx="4218000" cy="393900"/>
          </a:xfrm>
          <a:prstGeom prst="rect">
            <a:avLst/>
          </a:prstGeom>
          <a:solidFill>
            <a:srgbClr val="00BDA5">
              <a:alpha val="50309"/>
            </a:srgbClr>
          </a:solidFill>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0" y="4648699"/>
            <a:ext cx="9143981" cy="494801"/>
            <a:chOff x="0" y="4648699"/>
            <a:chExt cx="9143981" cy="494801"/>
          </a:xfrm>
        </p:grpSpPr>
        <p:sp>
          <p:nvSpPr>
            <p:cNvPr id="12" name="Google Shape;12;p2"/>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a:off x="37553" y="4848410"/>
              <a:ext cx="9104869" cy="16152"/>
              <a:chOff x="37553" y="4958838"/>
              <a:chExt cx="9104869" cy="16152"/>
            </a:xfrm>
          </p:grpSpPr>
          <p:sp>
            <p:nvSpPr>
              <p:cNvPr id="20" name="Google Shape;20;p2"/>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2"/>
              <p:cNvGrpSpPr/>
              <p:nvPr/>
            </p:nvGrpSpPr>
            <p:grpSpPr>
              <a:xfrm>
                <a:off x="2720503" y="4958838"/>
                <a:ext cx="2028342" cy="15933"/>
                <a:chOff x="2720503" y="5012365"/>
                <a:chExt cx="2028342" cy="11329"/>
              </a:xfrm>
            </p:grpSpPr>
            <p:sp>
              <p:nvSpPr>
                <p:cNvPr id="46" name="Google Shape;46;p2"/>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2"/>
              <p:cNvGrpSpPr/>
              <p:nvPr/>
            </p:nvGrpSpPr>
            <p:grpSpPr>
              <a:xfrm>
                <a:off x="4815202" y="4958838"/>
                <a:ext cx="2028342" cy="15933"/>
                <a:chOff x="2720503" y="5012365"/>
                <a:chExt cx="2028342" cy="11329"/>
              </a:xfrm>
            </p:grpSpPr>
            <p:sp>
              <p:nvSpPr>
                <p:cNvPr id="68" name="Google Shape;68;p2"/>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2"/>
              <p:cNvGrpSpPr/>
              <p:nvPr/>
            </p:nvGrpSpPr>
            <p:grpSpPr>
              <a:xfrm>
                <a:off x="6902726" y="4958838"/>
                <a:ext cx="2028342" cy="15933"/>
                <a:chOff x="2720503" y="5012365"/>
                <a:chExt cx="2028342" cy="11329"/>
              </a:xfrm>
            </p:grpSpPr>
            <p:sp>
              <p:nvSpPr>
                <p:cNvPr id="90" name="Google Shape;90;p2"/>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2"/>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73"/>
        <p:cNvGrpSpPr/>
        <p:nvPr/>
      </p:nvGrpSpPr>
      <p:grpSpPr>
        <a:xfrm>
          <a:off x="0" y="0"/>
          <a:ext cx="0" cy="0"/>
          <a:chOff x="0" y="0"/>
          <a:chExt cx="0" cy="0"/>
        </a:xfrm>
      </p:grpSpPr>
      <p:sp>
        <p:nvSpPr>
          <p:cNvPr id="1074" name="Google Shape;1074;p11"/>
          <p:cNvSpPr txBox="1">
            <a:spLocks noGrp="1"/>
          </p:cNvSpPr>
          <p:nvPr>
            <p:ph type="title" hasCustomPrompt="1"/>
          </p:nvPr>
        </p:nvSpPr>
        <p:spPr>
          <a:xfrm>
            <a:off x="2020625" y="1749380"/>
            <a:ext cx="5102700" cy="940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6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75" name="Google Shape;1075;p11"/>
          <p:cNvSpPr txBox="1">
            <a:spLocks noGrp="1"/>
          </p:cNvSpPr>
          <p:nvPr>
            <p:ph type="subTitle" idx="1"/>
          </p:nvPr>
        </p:nvSpPr>
        <p:spPr>
          <a:xfrm>
            <a:off x="2020625" y="2809875"/>
            <a:ext cx="5102700" cy="393900"/>
          </a:xfrm>
          <a:prstGeom prst="rect">
            <a:avLst/>
          </a:prstGeom>
          <a:solidFill>
            <a:srgbClr val="00BDA5">
              <a:alpha val="50309"/>
            </a:srgbClr>
          </a:solidFill>
        </p:spPr>
        <p:txBody>
          <a:bodyPr spcFirstLastPara="1" wrap="square" lIns="91425" tIns="91425" rIns="91425" bIns="91425" anchor="ctr" anchorCtr="0">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1076" name="Google Shape;1076;p11"/>
          <p:cNvGrpSpPr/>
          <p:nvPr/>
        </p:nvGrpSpPr>
        <p:grpSpPr>
          <a:xfrm>
            <a:off x="0" y="4648699"/>
            <a:ext cx="9143981" cy="494801"/>
            <a:chOff x="0" y="4648699"/>
            <a:chExt cx="9143981" cy="494801"/>
          </a:xfrm>
        </p:grpSpPr>
        <p:sp>
          <p:nvSpPr>
            <p:cNvPr id="1077" name="Google Shape;1077;p11"/>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1"/>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1"/>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1"/>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1"/>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1"/>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1"/>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 name="Google Shape;1084;p11"/>
            <p:cNvGrpSpPr/>
            <p:nvPr/>
          </p:nvGrpSpPr>
          <p:grpSpPr>
            <a:xfrm>
              <a:off x="37553" y="4848410"/>
              <a:ext cx="9104869" cy="16152"/>
              <a:chOff x="37553" y="4958838"/>
              <a:chExt cx="9104869" cy="16152"/>
            </a:xfrm>
          </p:grpSpPr>
          <p:sp>
            <p:nvSpPr>
              <p:cNvPr id="1085" name="Google Shape;1085;p11"/>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1"/>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1"/>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1"/>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1"/>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1"/>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1"/>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1"/>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1"/>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1"/>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1"/>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1"/>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1"/>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1"/>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1"/>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1"/>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1"/>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1"/>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1"/>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1"/>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1"/>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1"/>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1"/>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1"/>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1"/>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 name="Google Shape;1110;p11"/>
              <p:cNvGrpSpPr/>
              <p:nvPr/>
            </p:nvGrpSpPr>
            <p:grpSpPr>
              <a:xfrm>
                <a:off x="2720503" y="4958838"/>
                <a:ext cx="2028342" cy="15933"/>
                <a:chOff x="2720503" y="5012365"/>
                <a:chExt cx="2028342" cy="11329"/>
              </a:xfrm>
            </p:grpSpPr>
            <p:sp>
              <p:nvSpPr>
                <p:cNvPr id="1111" name="Google Shape;1111;p11"/>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1"/>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1"/>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1"/>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1"/>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1"/>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1"/>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1"/>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1"/>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1"/>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1"/>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1"/>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1"/>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1"/>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1"/>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1"/>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1"/>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1"/>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1"/>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1"/>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1"/>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11"/>
              <p:cNvGrpSpPr/>
              <p:nvPr/>
            </p:nvGrpSpPr>
            <p:grpSpPr>
              <a:xfrm>
                <a:off x="4815202" y="4958838"/>
                <a:ext cx="2028342" cy="15933"/>
                <a:chOff x="2720503" y="5012365"/>
                <a:chExt cx="2028342" cy="11329"/>
              </a:xfrm>
            </p:grpSpPr>
            <p:sp>
              <p:nvSpPr>
                <p:cNvPr id="1133" name="Google Shape;1133;p11"/>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1"/>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1"/>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1"/>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1"/>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1"/>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1"/>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1"/>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1"/>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1"/>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1"/>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1"/>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1"/>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1"/>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1"/>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1"/>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1"/>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1"/>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1"/>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1"/>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1"/>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 name="Google Shape;1154;p11"/>
              <p:cNvGrpSpPr/>
              <p:nvPr/>
            </p:nvGrpSpPr>
            <p:grpSpPr>
              <a:xfrm>
                <a:off x="6902726" y="4958838"/>
                <a:ext cx="2028342" cy="15933"/>
                <a:chOff x="2720503" y="5012365"/>
                <a:chExt cx="2028342" cy="11329"/>
              </a:xfrm>
            </p:grpSpPr>
            <p:sp>
              <p:nvSpPr>
                <p:cNvPr id="1155" name="Google Shape;1155;p11"/>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1"/>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1"/>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1"/>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1"/>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1"/>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1"/>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1"/>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1"/>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1"/>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1"/>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1"/>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1"/>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1"/>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1"/>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1"/>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1"/>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1"/>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1"/>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1"/>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1"/>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 name="Google Shape;1176;p11"/>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1"/>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7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1179"/>
        <p:cNvGrpSpPr/>
        <p:nvPr/>
      </p:nvGrpSpPr>
      <p:grpSpPr>
        <a:xfrm>
          <a:off x="0" y="0"/>
          <a:ext cx="0" cy="0"/>
          <a:chOff x="0" y="0"/>
          <a:chExt cx="0" cy="0"/>
        </a:xfrm>
      </p:grpSpPr>
      <p:sp>
        <p:nvSpPr>
          <p:cNvPr id="1180" name="Google Shape;1180;p1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Clr>
                <a:schemeClr val="dk2"/>
              </a:buClr>
              <a:buSzPts val="2800"/>
              <a:buNone/>
              <a:defRPr>
                <a:solidFill>
                  <a:schemeClr val="dk2"/>
                </a:solidFill>
                <a:latin typeface="Roboto"/>
                <a:ea typeface="Roboto"/>
                <a:cs typeface="Roboto"/>
                <a:sym typeface="Roboto"/>
              </a:defRPr>
            </a:lvl2pPr>
            <a:lvl3pPr lvl="2" rtl="0">
              <a:spcBef>
                <a:spcPts val="0"/>
              </a:spcBef>
              <a:spcAft>
                <a:spcPts val="0"/>
              </a:spcAft>
              <a:buClr>
                <a:schemeClr val="dk2"/>
              </a:buClr>
              <a:buSzPts val="2800"/>
              <a:buNone/>
              <a:defRPr>
                <a:solidFill>
                  <a:schemeClr val="dk2"/>
                </a:solidFill>
                <a:latin typeface="Roboto"/>
                <a:ea typeface="Roboto"/>
                <a:cs typeface="Roboto"/>
                <a:sym typeface="Roboto"/>
              </a:defRPr>
            </a:lvl3pPr>
            <a:lvl4pPr lvl="3" rtl="0">
              <a:spcBef>
                <a:spcPts val="0"/>
              </a:spcBef>
              <a:spcAft>
                <a:spcPts val="0"/>
              </a:spcAft>
              <a:buClr>
                <a:schemeClr val="dk2"/>
              </a:buClr>
              <a:buSzPts val="2800"/>
              <a:buNone/>
              <a:defRPr>
                <a:solidFill>
                  <a:schemeClr val="dk2"/>
                </a:solidFill>
                <a:latin typeface="Roboto"/>
                <a:ea typeface="Roboto"/>
                <a:cs typeface="Roboto"/>
                <a:sym typeface="Roboto"/>
              </a:defRPr>
            </a:lvl4pPr>
            <a:lvl5pPr lvl="4" rtl="0">
              <a:spcBef>
                <a:spcPts val="0"/>
              </a:spcBef>
              <a:spcAft>
                <a:spcPts val="0"/>
              </a:spcAft>
              <a:buClr>
                <a:schemeClr val="dk2"/>
              </a:buClr>
              <a:buSzPts val="2800"/>
              <a:buNone/>
              <a:defRPr>
                <a:solidFill>
                  <a:schemeClr val="dk2"/>
                </a:solidFill>
                <a:latin typeface="Roboto"/>
                <a:ea typeface="Roboto"/>
                <a:cs typeface="Roboto"/>
                <a:sym typeface="Roboto"/>
              </a:defRPr>
            </a:lvl5pPr>
            <a:lvl6pPr lvl="5" rtl="0">
              <a:spcBef>
                <a:spcPts val="0"/>
              </a:spcBef>
              <a:spcAft>
                <a:spcPts val="0"/>
              </a:spcAft>
              <a:buClr>
                <a:schemeClr val="dk2"/>
              </a:buClr>
              <a:buSzPts val="2800"/>
              <a:buNone/>
              <a:defRPr>
                <a:solidFill>
                  <a:schemeClr val="dk2"/>
                </a:solidFill>
                <a:latin typeface="Roboto"/>
                <a:ea typeface="Roboto"/>
                <a:cs typeface="Roboto"/>
                <a:sym typeface="Roboto"/>
              </a:defRPr>
            </a:lvl6pPr>
            <a:lvl7pPr lvl="6" rtl="0">
              <a:spcBef>
                <a:spcPts val="0"/>
              </a:spcBef>
              <a:spcAft>
                <a:spcPts val="0"/>
              </a:spcAft>
              <a:buClr>
                <a:schemeClr val="dk2"/>
              </a:buClr>
              <a:buSzPts val="2800"/>
              <a:buNone/>
              <a:defRPr>
                <a:solidFill>
                  <a:schemeClr val="dk2"/>
                </a:solidFill>
                <a:latin typeface="Roboto"/>
                <a:ea typeface="Roboto"/>
                <a:cs typeface="Roboto"/>
                <a:sym typeface="Roboto"/>
              </a:defRPr>
            </a:lvl7pPr>
            <a:lvl8pPr lvl="7" rtl="0">
              <a:spcBef>
                <a:spcPts val="0"/>
              </a:spcBef>
              <a:spcAft>
                <a:spcPts val="0"/>
              </a:spcAft>
              <a:buClr>
                <a:schemeClr val="dk2"/>
              </a:buClr>
              <a:buSzPts val="2800"/>
              <a:buNone/>
              <a:defRPr>
                <a:solidFill>
                  <a:schemeClr val="dk2"/>
                </a:solidFill>
                <a:latin typeface="Roboto"/>
                <a:ea typeface="Roboto"/>
                <a:cs typeface="Roboto"/>
                <a:sym typeface="Roboto"/>
              </a:defRPr>
            </a:lvl8pPr>
            <a:lvl9pPr lvl="8" rtl="0">
              <a:spcBef>
                <a:spcPts val="0"/>
              </a:spcBef>
              <a:spcAft>
                <a:spcPts val="0"/>
              </a:spcAft>
              <a:buClr>
                <a:schemeClr val="dk2"/>
              </a:buClr>
              <a:buSzPts val="2800"/>
              <a:buNone/>
              <a:defRPr>
                <a:solidFill>
                  <a:schemeClr val="dk2"/>
                </a:solidFill>
                <a:latin typeface="Roboto"/>
                <a:ea typeface="Roboto"/>
                <a:cs typeface="Roboto"/>
                <a:sym typeface="Roboto"/>
              </a:defRPr>
            </a:lvl9pPr>
          </a:lstStyle>
          <a:p>
            <a:endParaRPr/>
          </a:p>
        </p:txBody>
      </p:sp>
      <p:sp>
        <p:nvSpPr>
          <p:cNvPr id="1181" name="Google Shape;1181;p13"/>
          <p:cNvSpPr txBox="1">
            <a:spLocks noGrp="1"/>
          </p:cNvSpPr>
          <p:nvPr>
            <p:ph type="subTitle" idx="1"/>
          </p:nvPr>
        </p:nvSpPr>
        <p:spPr>
          <a:xfrm>
            <a:off x="2154913" y="2314534"/>
            <a:ext cx="2144100" cy="50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82" name="Google Shape;1182;p13"/>
          <p:cNvSpPr txBox="1">
            <a:spLocks noGrp="1"/>
          </p:cNvSpPr>
          <p:nvPr>
            <p:ph type="title" idx="2" hasCustomPrompt="1"/>
          </p:nvPr>
        </p:nvSpPr>
        <p:spPr>
          <a:xfrm>
            <a:off x="2154925" y="1370651"/>
            <a:ext cx="2144100" cy="55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3000">
                <a:solidFill>
                  <a:schemeClr val="lt1"/>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1183" name="Google Shape;1183;p13"/>
          <p:cNvSpPr txBox="1">
            <a:spLocks noGrp="1"/>
          </p:cNvSpPr>
          <p:nvPr>
            <p:ph type="subTitle" idx="3"/>
          </p:nvPr>
        </p:nvSpPr>
        <p:spPr>
          <a:xfrm>
            <a:off x="4844798" y="2314543"/>
            <a:ext cx="2144100" cy="50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84" name="Google Shape;1184;p13"/>
          <p:cNvSpPr txBox="1">
            <a:spLocks noGrp="1"/>
          </p:cNvSpPr>
          <p:nvPr>
            <p:ph type="title" idx="4" hasCustomPrompt="1"/>
          </p:nvPr>
        </p:nvSpPr>
        <p:spPr>
          <a:xfrm>
            <a:off x="4844775" y="1370588"/>
            <a:ext cx="2144100" cy="55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3000">
                <a:solidFill>
                  <a:schemeClr val="lt1"/>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1185" name="Google Shape;1185;p13"/>
          <p:cNvSpPr txBox="1">
            <a:spLocks noGrp="1"/>
          </p:cNvSpPr>
          <p:nvPr>
            <p:ph type="subTitle" idx="5"/>
          </p:nvPr>
        </p:nvSpPr>
        <p:spPr>
          <a:xfrm>
            <a:off x="2154913" y="3899668"/>
            <a:ext cx="2144100" cy="50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86" name="Google Shape;1186;p13"/>
          <p:cNvSpPr txBox="1">
            <a:spLocks noGrp="1"/>
          </p:cNvSpPr>
          <p:nvPr>
            <p:ph type="title" idx="6" hasCustomPrompt="1"/>
          </p:nvPr>
        </p:nvSpPr>
        <p:spPr>
          <a:xfrm>
            <a:off x="2154925" y="2955915"/>
            <a:ext cx="2144100" cy="55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3000">
                <a:solidFill>
                  <a:schemeClr val="lt1"/>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1187" name="Google Shape;1187;p13"/>
          <p:cNvSpPr txBox="1">
            <a:spLocks noGrp="1"/>
          </p:cNvSpPr>
          <p:nvPr>
            <p:ph type="subTitle" idx="7"/>
          </p:nvPr>
        </p:nvSpPr>
        <p:spPr>
          <a:xfrm>
            <a:off x="4844775" y="3899670"/>
            <a:ext cx="2144100" cy="50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88" name="Google Shape;1188;p13"/>
          <p:cNvSpPr txBox="1">
            <a:spLocks noGrp="1"/>
          </p:cNvSpPr>
          <p:nvPr>
            <p:ph type="title" idx="8" hasCustomPrompt="1"/>
          </p:nvPr>
        </p:nvSpPr>
        <p:spPr>
          <a:xfrm>
            <a:off x="4844785" y="2955922"/>
            <a:ext cx="2144100" cy="55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3000">
                <a:solidFill>
                  <a:schemeClr val="lt1"/>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1189" name="Google Shape;1189;p13"/>
          <p:cNvSpPr txBox="1">
            <a:spLocks noGrp="1"/>
          </p:cNvSpPr>
          <p:nvPr>
            <p:ph type="subTitle" idx="9"/>
          </p:nvPr>
        </p:nvSpPr>
        <p:spPr>
          <a:xfrm>
            <a:off x="2154925" y="1915175"/>
            <a:ext cx="2144100" cy="43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90" name="Google Shape;1190;p13"/>
          <p:cNvSpPr txBox="1">
            <a:spLocks noGrp="1"/>
          </p:cNvSpPr>
          <p:nvPr>
            <p:ph type="subTitle" idx="13"/>
          </p:nvPr>
        </p:nvSpPr>
        <p:spPr>
          <a:xfrm>
            <a:off x="4844752" y="1915175"/>
            <a:ext cx="2144100" cy="43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91" name="Google Shape;1191;p13"/>
          <p:cNvSpPr txBox="1">
            <a:spLocks noGrp="1"/>
          </p:cNvSpPr>
          <p:nvPr>
            <p:ph type="subTitle" idx="14"/>
          </p:nvPr>
        </p:nvSpPr>
        <p:spPr>
          <a:xfrm>
            <a:off x="2155050" y="3500300"/>
            <a:ext cx="2144100" cy="43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92" name="Google Shape;1192;p13"/>
          <p:cNvSpPr txBox="1">
            <a:spLocks noGrp="1"/>
          </p:cNvSpPr>
          <p:nvPr>
            <p:ph type="subTitle" idx="15"/>
          </p:nvPr>
        </p:nvSpPr>
        <p:spPr>
          <a:xfrm>
            <a:off x="4844877" y="3500300"/>
            <a:ext cx="2144100" cy="43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193" name="Google Shape;1193;p13"/>
          <p:cNvGrpSpPr/>
          <p:nvPr/>
        </p:nvGrpSpPr>
        <p:grpSpPr>
          <a:xfrm>
            <a:off x="0" y="4648699"/>
            <a:ext cx="9143981" cy="494800"/>
            <a:chOff x="0" y="4648699"/>
            <a:chExt cx="9143981" cy="494800"/>
          </a:xfrm>
        </p:grpSpPr>
        <p:sp>
          <p:nvSpPr>
            <p:cNvPr id="1194" name="Google Shape;1194;p13"/>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3"/>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 name="Google Shape;1196;p13"/>
            <p:cNvGrpSpPr/>
            <p:nvPr/>
          </p:nvGrpSpPr>
          <p:grpSpPr>
            <a:xfrm>
              <a:off x="37553" y="4771963"/>
              <a:ext cx="9104869" cy="16152"/>
              <a:chOff x="37553" y="4958838"/>
              <a:chExt cx="9104869" cy="16152"/>
            </a:xfrm>
          </p:grpSpPr>
          <p:sp>
            <p:nvSpPr>
              <p:cNvPr id="1197" name="Google Shape;1197;p13"/>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3"/>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3"/>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3"/>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3"/>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3"/>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3"/>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3"/>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3"/>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3"/>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3"/>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3"/>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3"/>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3"/>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3"/>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3"/>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3"/>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3"/>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3"/>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3"/>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3"/>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3"/>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3"/>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3"/>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 name="Google Shape;1221;p13"/>
              <p:cNvGrpSpPr/>
              <p:nvPr/>
            </p:nvGrpSpPr>
            <p:grpSpPr>
              <a:xfrm>
                <a:off x="2720503" y="4958838"/>
                <a:ext cx="2028342" cy="15933"/>
                <a:chOff x="2720503" y="5012365"/>
                <a:chExt cx="2028342" cy="11329"/>
              </a:xfrm>
            </p:grpSpPr>
            <p:sp>
              <p:nvSpPr>
                <p:cNvPr id="1222" name="Google Shape;1222;p1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13"/>
              <p:cNvGrpSpPr/>
              <p:nvPr/>
            </p:nvGrpSpPr>
            <p:grpSpPr>
              <a:xfrm>
                <a:off x="4815202" y="4958838"/>
                <a:ext cx="2028342" cy="15933"/>
                <a:chOff x="2720503" y="5012365"/>
                <a:chExt cx="2028342" cy="11329"/>
              </a:xfrm>
            </p:grpSpPr>
            <p:sp>
              <p:nvSpPr>
                <p:cNvPr id="1244" name="Google Shape;1244;p1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13"/>
              <p:cNvGrpSpPr/>
              <p:nvPr/>
            </p:nvGrpSpPr>
            <p:grpSpPr>
              <a:xfrm>
                <a:off x="6902726" y="4958838"/>
                <a:ext cx="2028342" cy="15933"/>
                <a:chOff x="2720503" y="5012365"/>
                <a:chExt cx="2028342" cy="11329"/>
              </a:xfrm>
            </p:grpSpPr>
            <p:sp>
              <p:nvSpPr>
                <p:cNvPr id="1266" name="Google Shape;1266;p1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 name="Google Shape;1287;p13"/>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3"/>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 name="Google Shape;1289;p13"/>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3"/>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3"/>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13"/>
          <p:cNvGrpSpPr/>
          <p:nvPr/>
        </p:nvGrpSpPr>
        <p:grpSpPr>
          <a:xfrm rot="5400000">
            <a:off x="-1965251" y="-113503"/>
            <a:ext cx="2655981" cy="2714505"/>
            <a:chOff x="2226326" y="2296542"/>
            <a:chExt cx="1140591" cy="1165724"/>
          </a:xfrm>
        </p:grpSpPr>
        <p:sp>
          <p:nvSpPr>
            <p:cNvPr id="1293" name="Google Shape;1293;p13"/>
            <p:cNvSpPr/>
            <p:nvPr/>
          </p:nvSpPr>
          <p:spPr>
            <a:xfrm>
              <a:off x="2226326" y="2296542"/>
              <a:ext cx="1140591" cy="1165724"/>
            </a:xfrm>
            <a:custGeom>
              <a:avLst/>
              <a:gdLst/>
              <a:ahLst/>
              <a:cxnLst/>
              <a:rect l="l" t="t" r="r" b="b"/>
              <a:pathLst>
                <a:path w="23962" h="24490" extrusionOk="0">
                  <a:moveTo>
                    <a:pt x="614" y="0"/>
                  </a:moveTo>
                  <a:lnTo>
                    <a:pt x="614" y="4150"/>
                  </a:lnTo>
                  <a:lnTo>
                    <a:pt x="18497" y="4150"/>
                  </a:lnTo>
                  <a:cubicBezTo>
                    <a:pt x="19221" y="4150"/>
                    <a:pt x="19812" y="4740"/>
                    <a:pt x="19812" y="5465"/>
                  </a:cubicBezTo>
                  <a:cubicBezTo>
                    <a:pt x="19812" y="6189"/>
                    <a:pt x="19221" y="6783"/>
                    <a:pt x="18497" y="6783"/>
                  </a:cubicBezTo>
                  <a:lnTo>
                    <a:pt x="5465" y="6779"/>
                  </a:lnTo>
                  <a:cubicBezTo>
                    <a:pt x="2453" y="6779"/>
                    <a:pt x="0" y="9231"/>
                    <a:pt x="0" y="12243"/>
                  </a:cubicBezTo>
                  <a:cubicBezTo>
                    <a:pt x="0" y="15259"/>
                    <a:pt x="2453" y="17707"/>
                    <a:pt x="5465" y="17707"/>
                  </a:cubicBezTo>
                  <a:lnTo>
                    <a:pt x="18497" y="17707"/>
                  </a:lnTo>
                  <a:cubicBezTo>
                    <a:pt x="19221" y="17707"/>
                    <a:pt x="19812" y="18298"/>
                    <a:pt x="19812" y="19025"/>
                  </a:cubicBezTo>
                  <a:cubicBezTo>
                    <a:pt x="19812" y="19750"/>
                    <a:pt x="19221" y="20340"/>
                    <a:pt x="18497" y="20340"/>
                  </a:cubicBezTo>
                  <a:lnTo>
                    <a:pt x="526" y="20340"/>
                  </a:lnTo>
                  <a:lnTo>
                    <a:pt x="526" y="24490"/>
                  </a:lnTo>
                  <a:lnTo>
                    <a:pt x="18497" y="24490"/>
                  </a:lnTo>
                  <a:cubicBezTo>
                    <a:pt x="21509" y="24490"/>
                    <a:pt x="23961" y="22037"/>
                    <a:pt x="23961" y="19025"/>
                  </a:cubicBezTo>
                  <a:cubicBezTo>
                    <a:pt x="23961" y="16013"/>
                    <a:pt x="21509" y="13562"/>
                    <a:pt x="18497" y="13562"/>
                  </a:cubicBezTo>
                  <a:lnTo>
                    <a:pt x="5465" y="13562"/>
                  </a:lnTo>
                  <a:cubicBezTo>
                    <a:pt x="4740" y="13562"/>
                    <a:pt x="4151" y="12971"/>
                    <a:pt x="4151" y="12243"/>
                  </a:cubicBezTo>
                  <a:cubicBezTo>
                    <a:pt x="4151" y="11519"/>
                    <a:pt x="4740" y="10929"/>
                    <a:pt x="5465" y="10929"/>
                  </a:cubicBezTo>
                  <a:lnTo>
                    <a:pt x="18497" y="10929"/>
                  </a:lnTo>
                  <a:cubicBezTo>
                    <a:pt x="21509" y="10929"/>
                    <a:pt x="23961" y="8477"/>
                    <a:pt x="23961" y="5465"/>
                  </a:cubicBezTo>
                  <a:cubicBezTo>
                    <a:pt x="23961" y="2453"/>
                    <a:pt x="21509" y="0"/>
                    <a:pt x="18497"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3"/>
            <p:cNvSpPr/>
            <p:nvPr/>
          </p:nvSpPr>
          <p:spPr>
            <a:xfrm>
              <a:off x="3100198" y="3357906"/>
              <a:ext cx="30845" cy="9330"/>
            </a:xfrm>
            <a:custGeom>
              <a:avLst/>
              <a:gdLst/>
              <a:ahLst/>
              <a:cxnLst/>
              <a:rect l="l" t="t" r="r" b="b"/>
              <a:pathLst>
                <a:path w="648" h="196" extrusionOk="0">
                  <a:moveTo>
                    <a:pt x="625" y="0"/>
                  </a:moveTo>
                  <a:cubicBezTo>
                    <a:pt x="464" y="27"/>
                    <a:pt x="299" y="38"/>
                    <a:pt x="138" y="38"/>
                  </a:cubicBezTo>
                  <a:lnTo>
                    <a:pt x="1" y="38"/>
                  </a:lnTo>
                  <a:lnTo>
                    <a:pt x="1" y="195"/>
                  </a:lnTo>
                  <a:lnTo>
                    <a:pt x="138" y="195"/>
                  </a:lnTo>
                  <a:cubicBezTo>
                    <a:pt x="307"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3"/>
            <p:cNvSpPr/>
            <p:nvPr/>
          </p:nvSpPr>
          <p:spPr>
            <a:xfrm>
              <a:off x="3039272"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3"/>
            <p:cNvSpPr/>
            <p:nvPr/>
          </p:nvSpPr>
          <p:spPr>
            <a:xfrm>
              <a:off x="2978488"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3"/>
            <p:cNvSpPr/>
            <p:nvPr/>
          </p:nvSpPr>
          <p:spPr>
            <a:xfrm>
              <a:off x="3158555" y="3338533"/>
              <a:ext cx="30845" cy="19611"/>
            </a:xfrm>
            <a:custGeom>
              <a:avLst/>
              <a:gdLst/>
              <a:ahLst/>
              <a:cxnLst/>
              <a:rect l="l" t="t" r="r" b="b"/>
              <a:pathLst>
                <a:path w="648" h="412" extrusionOk="0">
                  <a:moveTo>
                    <a:pt x="568" y="1"/>
                  </a:moveTo>
                  <a:cubicBezTo>
                    <a:pt x="388" y="105"/>
                    <a:pt x="195" y="192"/>
                    <a:pt x="0" y="261"/>
                  </a:cubicBezTo>
                  <a:lnTo>
                    <a:pt x="54" y="411"/>
                  </a:lnTo>
                  <a:cubicBezTo>
                    <a:pt x="257" y="338"/>
                    <a:pt x="457" y="250"/>
                    <a:pt x="648" y="139"/>
                  </a:cubicBez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3"/>
            <p:cNvSpPr/>
            <p:nvPr/>
          </p:nvSpPr>
          <p:spPr>
            <a:xfrm>
              <a:off x="3209629" y="3300073"/>
              <a:ext cx="26513" cy="27227"/>
            </a:xfrm>
            <a:custGeom>
              <a:avLst/>
              <a:gdLst/>
              <a:ahLst/>
              <a:cxnLst/>
              <a:rect l="l" t="t" r="r" b="b"/>
              <a:pathLst>
                <a:path w="557" h="572" extrusionOk="0">
                  <a:moveTo>
                    <a:pt x="429" y="1"/>
                  </a:moveTo>
                  <a:cubicBezTo>
                    <a:pt x="303" y="161"/>
                    <a:pt x="157" y="315"/>
                    <a:pt x="1" y="448"/>
                  </a:cubicBezTo>
                  <a:lnTo>
                    <a:pt x="104" y="572"/>
                  </a:lnTo>
                  <a:cubicBezTo>
                    <a:pt x="268" y="425"/>
                    <a:pt x="422" y="269"/>
                    <a:pt x="556" y="100"/>
                  </a:cubicBez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3"/>
            <p:cNvSpPr/>
            <p:nvPr/>
          </p:nvSpPr>
          <p:spPr>
            <a:xfrm>
              <a:off x="3246280" y="3247904"/>
              <a:ext cx="18469" cy="30845"/>
            </a:xfrm>
            <a:custGeom>
              <a:avLst/>
              <a:gdLst/>
              <a:ahLst/>
              <a:cxnLst/>
              <a:rect l="l" t="t" r="r" b="b"/>
              <a:pathLst>
                <a:path w="388" h="648" extrusionOk="0">
                  <a:moveTo>
                    <a:pt x="238" y="0"/>
                  </a:moveTo>
                  <a:cubicBezTo>
                    <a:pt x="177" y="196"/>
                    <a:pt x="96" y="391"/>
                    <a:pt x="0" y="575"/>
                  </a:cubicBezTo>
                  <a:lnTo>
                    <a:pt x="142" y="648"/>
                  </a:lnTo>
                  <a:cubicBezTo>
                    <a:pt x="242" y="456"/>
                    <a:pt x="326" y="253"/>
                    <a:pt x="388"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3"/>
            <p:cNvSpPr/>
            <p:nvPr/>
          </p:nvSpPr>
          <p:spPr>
            <a:xfrm>
              <a:off x="3263416" y="3188643"/>
              <a:ext cx="8425" cy="31035"/>
            </a:xfrm>
            <a:custGeom>
              <a:avLst/>
              <a:gdLst/>
              <a:ahLst/>
              <a:cxnLst/>
              <a:rect l="l" t="t" r="r" b="b"/>
              <a:pathLst>
                <a:path w="177" h="652" extrusionOk="0">
                  <a:moveTo>
                    <a:pt x="166"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3"/>
            <p:cNvSpPr/>
            <p:nvPr/>
          </p:nvSpPr>
          <p:spPr>
            <a:xfrm>
              <a:off x="3248137" y="3129002"/>
              <a:ext cx="17898" cy="31035"/>
            </a:xfrm>
            <a:custGeom>
              <a:avLst/>
              <a:gdLst/>
              <a:ahLst/>
              <a:cxnLst/>
              <a:rect l="l" t="t" r="r" b="b"/>
              <a:pathLst>
                <a:path w="376" h="652" extrusionOk="0">
                  <a:moveTo>
                    <a:pt x="142" y="0"/>
                  </a:moveTo>
                  <a:lnTo>
                    <a:pt x="0" y="73"/>
                  </a:lnTo>
                  <a:cubicBezTo>
                    <a:pt x="92" y="257"/>
                    <a:pt x="165" y="452"/>
                    <a:pt x="222" y="652"/>
                  </a:cubicBezTo>
                  <a:lnTo>
                    <a:pt x="375" y="609"/>
                  </a:lnTo>
                  <a:cubicBezTo>
                    <a:pt x="318" y="402"/>
                    <a:pt x="237"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3"/>
            <p:cNvSpPr/>
            <p:nvPr/>
          </p:nvSpPr>
          <p:spPr>
            <a:xfrm>
              <a:off x="3212532" y="3079737"/>
              <a:ext cx="26132" cy="27608"/>
            </a:xfrm>
            <a:custGeom>
              <a:avLst/>
              <a:gdLst/>
              <a:ahLst/>
              <a:cxnLst/>
              <a:rect l="l" t="t" r="r" b="b"/>
              <a:pathLst>
                <a:path w="549" h="580" extrusionOk="0">
                  <a:moveTo>
                    <a:pt x="108" y="1"/>
                  </a:moveTo>
                  <a:lnTo>
                    <a:pt x="0" y="120"/>
                  </a:lnTo>
                  <a:cubicBezTo>
                    <a:pt x="154" y="257"/>
                    <a:pt x="296" y="410"/>
                    <a:pt x="418" y="579"/>
                  </a:cubicBezTo>
                  <a:lnTo>
                    <a:pt x="549" y="479"/>
                  </a:lnTo>
                  <a:cubicBezTo>
                    <a:pt x="414"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3"/>
            <p:cNvSpPr/>
            <p:nvPr/>
          </p:nvSpPr>
          <p:spPr>
            <a:xfrm>
              <a:off x="3162173" y="3047465"/>
              <a:ext cx="30702" cy="20087"/>
            </a:xfrm>
            <a:custGeom>
              <a:avLst/>
              <a:gdLst/>
              <a:ahLst/>
              <a:cxnLst/>
              <a:rect l="l" t="t" r="r" b="b"/>
              <a:pathLst>
                <a:path w="645" h="422" extrusionOk="0">
                  <a:moveTo>
                    <a:pt x="59" y="0"/>
                  </a:moveTo>
                  <a:lnTo>
                    <a:pt x="1" y="150"/>
                  </a:lnTo>
                  <a:cubicBezTo>
                    <a:pt x="197" y="223"/>
                    <a:pt x="384" y="315"/>
                    <a:pt x="561" y="421"/>
                  </a:cubicBezTo>
                  <a:lnTo>
                    <a:pt x="645" y="288"/>
                  </a:lnTo>
                  <a:cubicBezTo>
                    <a:pt x="457" y="173"/>
                    <a:pt x="262" y="77"/>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3"/>
            <p:cNvSpPr/>
            <p:nvPr/>
          </p:nvSpPr>
          <p:spPr>
            <a:xfrm>
              <a:off x="3104006" y="3036850"/>
              <a:ext cx="31035" cy="9901"/>
            </a:xfrm>
            <a:custGeom>
              <a:avLst/>
              <a:gdLst/>
              <a:ahLst/>
              <a:cxnLst/>
              <a:rect l="l" t="t" r="r" b="b"/>
              <a:pathLst>
                <a:path w="652" h="208" extrusionOk="0">
                  <a:moveTo>
                    <a:pt x="1" y="1"/>
                  </a:moveTo>
                  <a:lnTo>
                    <a:pt x="1" y="162"/>
                  </a:lnTo>
                  <a:lnTo>
                    <a:pt x="58" y="162"/>
                  </a:lnTo>
                  <a:cubicBezTo>
                    <a:pt x="246" y="162"/>
                    <a:pt x="437" y="177"/>
                    <a:pt x="621" y="208"/>
                  </a:cubicBezTo>
                  <a:lnTo>
                    <a:pt x="652" y="51"/>
                  </a:lnTo>
                  <a:cubicBezTo>
                    <a:pt x="457" y="20"/>
                    <a:pt x="257"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3"/>
            <p:cNvSpPr/>
            <p:nvPr/>
          </p:nvSpPr>
          <p:spPr>
            <a:xfrm>
              <a:off x="3043270"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3"/>
            <p:cNvSpPr/>
            <p:nvPr/>
          </p:nvSpPr>
          <p:spPr>
            <a:xfrm>
              <a:off x="2982533"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3"/>
            <p:cNvSpPr/>
            <p:nvPr/>
          </p:nvSpPr>
          <p:spPr>
            <a:xfrm>
              <a:off x="2921797"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3"/>
            <p:cNvSpPr/>
            <p:nvPr/>
          </p:nvSpPr>
          <p:spPr>
            <a:xfrm>
              <a:off x="2861061"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3"/>
            <p:cNvSpPr/>
            <p:nvPr/>
          </p:nvSpPr>
          <p:spPr>
            <a:xfrm>
              <a:off x="2800324"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3"/>
            <p:cNvSpPr/>
            <p:nvPr/>
          </p:nvSpPr>
          <p:spPr>
            <a:xfrm>
              <a:off x="2739588"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3"/>
            <p:cNvSpPr/>
            <p:nvPr/>
          </p:nvSpPr>
          <p:spPr>
            <a:xfrm>
              <a:off x="2678851"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3"/>
            <p:cNvSpPr/>
            <p:nvPr/>
          </p:nvSpPr>
          <p:spPr>
            <a:xfrm>
              <a:off x="2618115"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3"/>
            <p:cNvSpPr/>
            <p:nvPr/>
          </p:nvSpPr>
          <p:spPr>
            <a:xfrm>
              <a:off x="2557378"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3"/>
            <p:cNvSpPr/>
            <p:nvPr/>
          </p:nvSpPr>
          <p:spPr>
            <a:xfrm>
              <a:off x="2496451"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3"/>
            <p:cNvSpPr/>
            <p:nvPr/>
          </p:nvSpPr>
          <p:spPr>
            <a:xfrm>
              <a:off x="2435524" y="3029186"/>
              <a:ext cx="31273" cy="14090"/>
            </a:xfrm>
            <a:custGeom>
              <a:avLst/>
              <a:gdLst/>
              <a:ahLst/>
              <a:cxnLst/>
              <a:rect l="l" t="t" r="r" b="b"/>
              <a:pathLst>
                <a:path w="657" h="296" extrusionOk="0">
                  <a:moveTo>
                    <a:pt x="46" y="1"/>
                  </a:moveTo>
                  <a:lnTo>
                    <a:pt x="0" y="154"/>
                  </a:lnTo>
                  <a:cubicBezTo>
                    <a:pt x="204" y="220"/>
                    <a:pt x="418" y="269"/>
                    <a:pt x="637" y="296"/>
                  </a:cubicBezTo>
                  <a:lnTo>
                    <a:pt x="656" y="135"/>
                  </a:lnTo>
                  <a:cubicBezTo>
                    <a:pt x="449" y="112"/>
                    <a:pt x="246" y="66"/>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3"/>
            <p:cNvSpPr/>
            <p:nvPr/>
          </p:nvSpPr>
          <p:spPr>
            <a:xfrm>
              <a:off x="2381357" y="3000960"/>
              <a:ext cx="29226" cy="23181"/>
            </a:xfrm>
            <a:custGeom>
              <a:avLst/>
              <a:gdLst/>
              <a:ahLst/>
              <a:cxnLst/>
              <a:rect l="l" t="t" r="r" b="b"/>
              <a:pathLst>
                <a:path w="614" h="487" extrusionOk="0">
                  <a:moveTo>
                    <a:pt x="100" y="0"/>
                  </a:moveTo>
                  <a:lnTo>
                    <a:pt x="1" y="123"/>
                  </a:lnTo>
                  <a:cubicBezTo>
                    <a:pt x="165" y="261"/>
                    <a:pt x="349" y="383"/>
                    <a:pt x="537" y="487"/>
                  </a:cubicBezTo>
                  <a:lnTo>
                    <a:pt x="613"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3"/>
            <p:cNvSpPr/>
            <p:nvPr/>
          </p:nvSpPr>
          <p:spPr>
            <a:xfrm>
              <a:off x="2341802" y="2955503"/>
              <a:ext cx="23372" cy="29274"/>
            </a:xfrm>
            <a:custGeom>
              <a:avLst/>
              <a:gdLst/>
              <a:ahLst/>
              <a:cxnLst/>
              <a:rect l="l" t="t" r="r" b="b"/>
              <a:pathLst>
                <a:path w="491" h="615" extrusionOk="0">
                  <a:moveTo>
                    <a:pt x="142" y="1"/>
                  </a:moveTo>
                  <a:lnTo>
                    <a:pt x="1" y="77"/>
                  </a:lnTo>
                  <a:cubicBezTo>
                    <a:pt x="107" y="266"/>
                    <a:pt x="230" y="450"/>
                    <a:pt x="368" y="614"/>
                  </a:cubicBezTo>
                  <a:lnTo>
                    <a:pt x="491" y="514"/>
                  </a:lnTo>
                  <a:cubicBezTo>
                    <a:pt x="360"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3"/>
            <p:cNvSpPr/>
            <p:nvPr/>
          </p:nvSpPr>
          <p:spPr>
            <a:xfrm>
              <a:off x="2322619" y="2899527"/>
              <a:ext cx="14090" cy="31226"/>
            </a:xfrm>
            <a:custGeom>
              <a:avLst/>
              <a:gdLst/>
              <a:ahLst/>
              <a:cxnLst/>
              <a:rect l="l" t="t" r="r" b="b"/>
              <a:pathLst>
                <a:path w="296" h="656" extrusionOk="0">
                  <a:moveTo>
                    <a:pt x="158" y="1"/>
                  </a:moveTo>
                  <a:lnTo>
                    <a:pt x="1" y="20"/>
                  </a:lnTo>
                  <a:cubicBezTo>
                    <a:pt x="27" y="234"/>
                    <a:pt x="77" y="449"/>
                    <a:pt x="142" y="655"/>
                  </a:cubicBezTo>
                  <a:lnTo>
                    <a:pt x="296" y="606"/>
                  </a:lnTo>
                  <a:cubicBezTo>
                    <a:pt x="231" y="411"/>
                    <a:pt x="185"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3"/>
            <p:cNvSpPr/>
            <p:nvPr/>
          </p:nvSpPr>
          <p:spPr>
            <a:xfrm>
              <a:off x="2321525" y="2838790"/>
              <a:ext cx="12281" cy="31083"/>
            </a:xfrm>
            <a:custGeom>
              <a:avLst/>
              <a:gdLst/>
              <a:ahLst/>
              <a:cxnLst/>
              <a:rect l="l" t="t" r="r" b="b"/>
              <a:pathLst>
                <a:path w="258" h="653" extrusionOk="0">
                  <a:moveTo>
                    <a:pt x="100" y="0"/>
                  </a:moveTo>
                  <a:cubicBezTo>
                    <a:pt x="47" y="212"/>
                    <a:pt x="16" y="426"/>
                    <a:pt x="1" y="644"/>
                  </a:cubicBezTo>
                  <a:lnTo>
                    <a:pt x="162" y="652"/>
                  </a:lnTo>
                  <a:cubicBezTo>
                    <a:pt x="174" y="445"/>
                    <a:pt x="204" y="238"/>
                    <a:pt x="257" y="39"/>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3"/>
            <p:cNvSpPr/>
            <p:nvPr/>
          </p:nvSpPr>
          <p:spPr>
            <a:xfrm>
              <a:off x="2336661" y="2782766"/>
              <a:ext cx="21944" cy="29988"/>
            </a:xfrm>
            <a:custGeom>
              <a:avLst/>
              <a:gdLst/>
              <a:ahLst/>
              <a:cxnLst/>
              <a:rect l="l" t="t" r="r" b="b"/>
              <a:pathLst>
                <a:path w="461" h="630" extrusionOk="0">
                  <a:moveTo>
                    <a:pt x="334" y="1"/>
                  </a:moveTo>
                  <a:cubicBezTo>
                    <a:pt x="204" y="177"/>
                    <a:pt x="93" y="365"/>
                    <a:pt x="1" y="561"/>
                  </a:cubicBezTo>
                  <a:lnTo>
                    <a:pt x="146" y="630"/>
                  </a:lnTo>
                  <a:cubicBezTo>
                    <a:pt x="234" y="441"/>
                    <a:pt x="342" y="262"/>
                    <a:pt x="461"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3"/>
            <p:cNvSpPr/>
            <p:nvPr/>
          </p:nvSpPr>
          <p:spPr>
            <a:xfrm>
              <a:off x="2372979" y="2740260"/>
              <a:ext cx="28512" cy="24704"/>
            </a:xfrm>
            <a:custGeom>
              <a:avLst/>
              <a:gdLst/>
              <a:ahLst/>
              <a:cxnLst/>
              <a:rect l="l" t="t" r="r" b="b"/>
              <a:pathLst>
                <a:path w="599" h="519" extrusionOk="0">
                  <a:moveTo>
                    <a:pt x="513" y="1"/>
                  </a:moveTo>
                  <a:cubicBezTo>
                    <a:pt x="330" y="116"/>
                    <a:pt x="158" y="254"/>
                    <a:pt x="0" y="404"/>
                  </a:cubicBezTo>
                  <a:lnTo>
                    <a:pt x="108" y="519"/>
                  </a:lnTo>
                  <a:cubicBezTo>
                    <a:pt x="261" y="377"/>
                    <a:pt x="426" y="246"/>
                    <a:pt x="598" y="135"/>
                  </a:cubicBezTo>
                  <a:lnTo>
                    <a:pt x="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3"/>
            <p:cNvSpPr/>
            <p:nvPr/>
          </p:nvSpPr>
          <p:spPr>
            <a:xfrm>
              <a:off x="2424957" y="2717127"/>
              <a:ext cx="31226" cy="15946"/>
            </a:xfrm>
            <a:custGeom>
              <a:avLst/>
              <a:gdLst/>
              <a:ahLst/>
              <a:cxnLst/>
              <a:rect l="l" t="t" r="r" b="b"/>
              <a:pathLst>
                <a:path w="656" h="335" extrusionOk="0">
                  <a:moveTo>
                    <a:pt x="625" y="0"/>
                  </a:moveTo>
                  <a:cubicBezTo>
                    <a:pt x="410" y="43"/>
                    <a:pt x="199" y="108"/>
                    <a:pt x="1" y="188"/>
                  </a:cubicBezTo>
                  <a:lnTo>
                    <a:pt x="58" y="334"/>
                  </a:lnTo>
                  <a:cubicBezTo>
                    <a:pt x="254" y="257"/>
                    <a:pt x="452" y="200"/>
                    <a:pt x="656"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3"/>
            <p:cNvSpPr/>
            <p:nvPr/>
          </p:nvSpPr>
          <p:spPr>
            <a:xfrm>
              <a:off x="3093059" y="2713319"/>
              <a:ext cx="30892" cy="8616"/>
            </a:xfrm>
            <a:custGeom>
              <a:avLst/>
              <a:gdLst/>
              <a:ahLst/>
              <a:cxnLst/>
              <a:rect l="l" t="t" r="r" b="b"/>
              <a:pathLst>
                <a:path w="649" h="181" extrusionOk="0">
                  <a:moveTo>
                    <a:pt x="629" y="0"/>
                  </a:moveTo>
                  <a:cubicBezTo>
                    <a:pt x="518" y="11"/>
                    <a:pt x="403" y="20"/>
                    <a:pt x="288" y="20"/>
                  </a:cubicBezTo>
                  <a:lnTo>
                    <a:pt x="1" y="20"/>
                  </a:lnTo>
                  <a:lnTo>
                    <a:pt x="1" y="181"/>
                  </a:lnTo>
                  <a:lnTo>
                    <a:pt x="288" y="181"/>
                  </a:lnTo>
                  <a:cubicBezTo>
                    <a:pt x="407" y="181"/>
                    <a:pt x="529" y="172"/>
                    <a:pt x="648"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3"/>
            <p:cNvSpPr/>
            <p:nvPr/>
          </p:nvSpPr>
          <p:spPr>
            <a:xfrm>
              <a:off x="3032370"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3"/>
            <p:cNvSpPr/>
            <p:nvPr/>
          </p:nvSpPr>
          <p:spPr>
            <a:xfrm>
              <a:off x="2971586" y="2714223"/>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3"/>
            <p:cNvSpPr/>
            <p:nvPr/>
          </p:nvSpPr>
          <p:spPr>
            <a:xfrm>
              <a:off x="2910897"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3"/>
            <p:cNvSpPr/>
            <p:nvPr/>
          </p:nvSpPr>
          <p:spPr>
            <a:xfrm>
              <a:off x="2850113" y="2714223"/>
              <a:ext cx="30321" cy="7711"/>
            </a:xfrm>
            <a:custGeom>
              <a:avLst/>
              <a:gdLst/>
              <a:ahLst/>
              <a:cxnLst/>
              <a:rect l="l" t="t" r="r" b="b"/>
              <a:pathLst>
                <a:path w="637" h="162" extrusionOk="0">
                  <a:moveTo>
                    <a:pt x="1" y="1"/>
                  </a:moveTo>
                  <a:lnTo>
                    <a:pt x="1"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3"/>
            <p:cNvSpPr/>
            <p:nvPr/>
          </p:nvSpPr>
          <p:spPr>
            <a:xfrm>
              <a:off x="2789376"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3"/>
            <p:cNvSpPr/>
            <p:nvPr/>
          </p:nvSpPr>
          <p:spPr>
            <a:xfrm>
              <a:off x="2728640" y="2714223"/>
              <a:ext cx="30321" cy="7521"/>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3"/>
            <p:cNvSpPr/>
            <p:nvPr/>
          </p:nvSpPr>
          <p:spPr>
            <a:xfrm>
              <a:off x="2667903"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3"/>
            <p:cNvSpPr/>
            <p:nvPr/>
          </p:nvSpPr>
          <p:spPr>
            <a:xfrm>
              <a:off x="2607167" y="2714223"/>
              <a:ext cx="30321" cy="7521"/>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3"/>
            <p:cNvSpPr/>
            <p:nvPr/>
          </p:nvSpPr>
          <p:spPr>
            <a:xfrm>
              <a:off x="2546430"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3"/>
            <p:cNvSpPr/>
            <p:nvPr/>
          </p:nvSpPr>
          <p:spPr>
            <a:xfrm>
              <a:off x="2485503" y="2714223"/>
              <a:ext cx="30512" cy="7521"/>
            </a:xfrm>
            <a:custGeom>
              <a:avLst/>
              <a:gdLst/>
              <a:ahLst/>
              <a:cxnLst/>
              <a:rect l="l" t="t" r="r" b="b"/>
              <a:pathLst>
                <a:path w="641" h="158" extrusionOk="0">
                  <a:moveTo>
                    <a:pt x="1" y="1"/>
                  </a:moveTo>
                  <a:lnTo>
                    <a:pt x="4"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3"/>
            <p:cNvSpPr/>
            <p:nvPr/>
          </p:nvSpPr>
          <p:spPr>
            <a:xfrm>
              <a:off x="3152177" y="2696326"/>
              <a:ext cx="30845" cy="18469"/>
            </a:xfrm>
            <a:custGeom>
              <a:avLst/>
              <a:gdLst/>
              <a:ahLst/>
              <a:cxnLst/>
              <a:rect l="l" t="t" r="r" b="b"/>
              <a:pathLst>
                <a:path w="648" h="388" extrusionOk="0">
                  <a:moveTo>
                    <a:pt x="575" y="1"/>
                  </a:moveTo>
                  <a:cubicBezTo>
                    <a:pt x="391" y="96"/>
                    <a:pt x="196" y="177"/>
                    <a:pt x="0" y="239"/>
                  </a:cubicBezTo>
                  <a:lnTo>
                    <a:pt x="46" y="388"/>
                  </a:lnTo>
                  <a:cubicBezTo>
                    <a:pt x="253" y="326"/>
                    <a:pt x="456" y="246"/>
                    <a:pt x="648" y="142"/>
                  </a:cubicBezTo>
                  <a:lnTo>
                    <a:pt x="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3"/>
            <p:cNvSpPr/>
            <p:nvPr/>
          </p:nvSpPr>
          <p:spPr>
            <a:xfrm>
              <a:off x="3204345" y="2659865"/>
              <a:ext cx="27227" cy="26466"/>
            </a:xfrm>
            <a:custGeom>
              <a:avLst/>
              <a:gdLst/>
              <a:ahLst/>
              <a:cxnLst/>
              <a:rect l="l" t="t" r="r" b="b"/>
              <a:pathLst>
                <a:path w="572" h="556" extrusionOk="0">
                  <a:moveTo>
                    <a:pt x="452" y="1"/>
                  </a:moveTo>
                  <a:cubicBezTo>
                    <a:pt x="314" y="158"/>
                    <a:pt x="165" y="299"/>
                    <a:pt x="0" y="430"/>
                  </a:cubicBezTo>
                  <a:lnTo>
                    <a:pt x="100" y="556"/>
                  </a:lnTo>
                  <a:cubicBezTo>
                    <a:pt x="268" y="418"/>
                    <a:pt x="429" y="269"/>
                    <a:pt x="572" y="104"/>
                  </a:cubicBez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3"/>
            <p:cNvSpPr/>
            <p:nvPr/>
          </p:nvSpPr>
          <p:spPr>
            <a:xfrm>
              <a:off x="3242996" y="2608792"/>
              <a:ext cx="19564" cy="30845"/>
            </a:xfrm>
            <a:custGeom>
              <a:avLst/>
              <a:gdLst/>
              <a:ahLst/>
              <a:cxnLst/>
              <a:rect l="l" t="t" r="r" b="b"/>
              <a:pathLst>
                <a:path w="411" h="648" extrusionOk="0">
                  <a:moveTo>
                    <a:pt x="261" y="0"/>
                  </a:moveTo>
                  <a:cubicBezTo>
                    <a:pt x="192" y="196"/>
                    <a:pt x="104" y="387"/>
                    <a:pt x="0" y="568"/>
                  </a:cubicBezTo>
                  <a:lnTo>
                    <a:pt x="138" y="648"/>
                  </a:lnTo>
                  <a:cubicBezTo>
                    <a:pt x="250" y="460"/>
                    <a:pt x="342" y="261"/>
                    <a:pt x="411"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3"/>
            <p:cNvSpPr/>
            <p:nvPr/>
          </p:nvSpPr>
          <p:spPr>
            <a:xfrm>
              <a:off x="3262511" y="2550245"/>
              <a:ext cx="9330" cy="31035"/>
            </a:xfrm>
            <a:custGeom>
              <a:avLst/>
              <a:gdLst/>
              <a:ahLst/>
              <a:cxnLst/>
              <a:rect l="l" t="t" r="r" b="b"/>
              <a:pathLst>
                <a:path w="196" h="652" extrusionOk="0">
                  <a:moveTo>
                    <a:pt x="196" y="1"/>
                  </a:moveTo>
                  <a:lnTo>
                    <a:pt x="35" y="8"/>
                  </a:lnTo>
                  <a:cubicBezTo>
                    <a:pt x="35" y="50"/>
                    <a:pt x="39" y="93"/>
                    <a:pt x="39" y="135"/>
                  </a:cubicBezTo>
                  <a:cubicBezTo>
                    <a:pt x="39" y="300"/>
                    <a:pt x="24" y="468"/>
                    <a:pt x="1" y="629"/>
                  </a:cubicBezTo>
                  <a:lnTo>
                    <a:pt x="158" y="652"/>
                  </a:lnTo>
                  <a:cubicBezTo>
                    <a:pt x="185" y="483"/>
                    <a:pt x="196" y="307"/>
                    <a:pt x="196" y="135"/>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3"/>
            <p:cNvSpPr/>
            <p:nvPr/>
          </p:nvSpPr>
          <p:spPr>
            <a:xfrm>
              <a:off x="3250992" y="2490079"/>
              <a:ext cx="16708" cy="31178"/>
            </a:xfrm>
            <a:custGeom>
              <a:avLst/>
              <a:gdLst/>
              <a:ahLst/>
              <a:cxnLst/>
              <a:rect l="l" t="t" r="r" b="b"/>
              <a:pathLst>
                <a:path w="351" h="655" extrusionOk="0">
                  <a:moveTo>
                    <a:pt x="147" y="0"/>
                  </a:moveTo>
                  <a:lnTo>
                    <a:pt x="1" y="65"/>
                  </a:lnTo>
                  <a:cubicBezTo>
                    <a:pt x="82" y="253"/>
                    <a:pt x="151" y="452"/>
                    <a:pt x="197" y="655"/>
                  </a:cubicBezTo>
                  <a:lnTo>
                    <a:pt x="350" y="617"/>
                  </a:lnTo>
                  <a:cubicBezTo>
                    <a:pt x="304" y="406"/>
                    <a:pt x="235" y="199"/>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3"/>
            <p:cNvSpPr/>
            <p:nvPr/>
          </p:nvSpPr>
          <p:spPr>
            <a:xfrm>
              <a:off x="3217483" y="2439148"/>
              <a:ext cx="25371" cy="28132"/>
            </a:xfrm>
            <a:custGeom>
              <a:avLst/>
              <a:gdLst/>
              <a:ahLst/>
              <a:cxnLst/>
              <a:rect l="l" t="t" r="r" b="b"/>
              <a:pathLst>
                <a:path w="533" h="591" extrusionOk="0">
                  <a:moveTo>
                    <a:pt x="112" y="1"/>
                  </a:moveTo>
                  <a:lnTo>
                    <a:pt x="0" y="116"/>
                  </a:lnTo>
                  <a:cubicBezTo>
                    <a:pt x="146" y="262"/>
                    <a:pt x="284" y="423"/>
                    <a:pt x="399" y="591"/>
                  </a:cubicBezTo>
                  <a:lnTo>
                    <a:pt x="533" y="499"/>
                  </a:lnTo>
                  <a:cubicBezTo>
                    <a:pt x="406" y="322"/>
                    <a:pt x="268" y="154"/>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3"/>
            <p:cNvSpPr/>
            <p:nvPr/>
          </p:nvSpPr>
          <p:spPr>
            <a:xfrm>
              <a:off x="3168598" y="2404687"/>
              <a:ext cx="30321" cy="21182"/>
            </a:xfrm>
            <a:custGeom>
              <a:avLst/>
              <a:gdLst/>
              <a:ahLst/>
              <a:cxnLst/>
              <a:rect l="l" t="t" r="r" b="b"/>
              <a:pathLst>
                <a:path w="637" h="445" extrusionOk="0">
                  <a:moveTo>
                    <a:pt x="62" y="1"/>
                  </a:moveTo>
                  <a:lnTo>
                    <a:pt x="0" y="146"/>
                  </a:lnTo>
                  <a:cubicBezTo>
                    <a:pt x="188" y="227"/>
                    <a:pt x="372" y="326"/>
                    <a:pt x="544" y="445"/>
                  </a:cubicBezTo>
                  <a:lnTo>
                    <a:pt x="636" y="311"/>
                  </a:lnTo>
                  <a:cubicBezTo>
                    <a:pt x="453" y="188"/>
                    <a:pt x="260" y="84"/>
                    <a:pt x="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3"/>
            <p:cNvSpPr/>
            <p:nvPr/>
          </p:nvSpPr>
          <p:spPr>
            <a:xfrm>
              <a:off x="3110908" y="2391549"/>
              <a:ext cx="31083" cy="11186"/>
            </a:xfrm>
            <a:custGeom>
              <a:avLst/>
              <a:gdLst/>
              <a:ahLst/>
              <a:cxnLst/>
              <a:rect l="l" t="t" r="r" b="b"/>
              <a:pathLst>
                <a:path w="653" h="235" extrusionOk="0">
                  <a:moveTo>
                    <a:pt x="5" y="1"/>
                  </a:moveTo>
                  <a:lnTo>
                    <a:pt x="1" y="158"/>
                  </a:lnTo>
                  <a:cubicBezTo>
                    <a:pt x="208" y="166"/>
                    <a:pt x="415" y="189"/>
                    <a:pt x="618" y="234"/>
                  </a:cubicBezTo>
                  <a:lnTo>
                    <a:pt x="653" y="77"/>
                  </a:lnTo>
                  <a:cubicBezTo>
                    <a:pt x="442" y="31"/>
                    <a:pt x="223" y="5"/>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3"/>
            <p:cNvSpPr/>
            <p:nvPr/>
          </p:nvSpPr>
          <p:spPr>
            <a:xfrm>
              <a:off x="3050219"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3"/>
            <p:cNvSpPr/>
            <p:nvPr/>
          </p:nvSpPr>
          <p:spPr>
            <a:xfrm>
              <a:off x="2989435"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3"/>
            <p:cNvSpPr/>
            <p:nvPr/>
          </p:nvSpPr>
          <p:spPr>
            <a:xfrm>
              <a:off x="2928746"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3"/>
            <p:cNvSpPr/>
            <p:nvPr/>
          </p:nvSpPr>
          <p:spPr>
            <a:xfrm>
              <a:off x="2867962"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3"/>
            <p:cNvSpPr/>
            <p:nvPr/>
          </p:nvSpPr>
          <p:spPr>
            <a:xfrm>
              <a:off x="2807274"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3"/>
            <p:cNvSpPr/>
            <p:nvPr/>
          </p:nvSpPr>
          <p:spPr>
            <a:xfrm>
              <a:off x="2746489"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3"/>
            <p:cNvSpPr/>
            <p:nvPr/>
          </p:nvSpPr>
          <p:spPr>
            <a:xfrm>
              <a:off x="268580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3"/>
            <p:cNvSpPr/>
            <p:nvPr/>
          </p:nvSpPr>
          <p:spPr>
            <a:xfrm>
              <a:off x="2625016"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3"/>
            <p:cNvSpPr/>
            <p:nvPr/>
          </p:nvSpPr>
          <p:spPr>
            <a:xfrm>
              <a:off x="2564328" y="2391407"/>
              <a:ext cx="30321" cy="7711"/>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3"/>
            <p:cNvSpPr/>
            <p:nvPr/>
          </p:nvSpPr>
          <p:spPr>
            <a:xfrm>
              <a:off x="2503544"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3"/>
            <p:cNvSpPr/>
            <p:nvPr/>
          </p:nvSpPr>
          <p:spPr>
            <a:xfrm>
              <a:off x="2442855" y="2391407"/>
              <a:ext cx="30321" cy="7711"/>
            </a:xfrm>
            <a:custGeom>
              <a:avLst/>
              <a:gdLst/>
              <a:ahLst/>
              <a:cxnLst/>
              <a:rect l="l" t="t" r="r" b="b"/>
              <a:pathLst>
                <a:path w="637" h="162" extrusionOk="0">
                  <a:moveTo>
                    <a:pt x="0" y="0"/>
                  </a:moveTo>
                  <a:lnTo>
                    <a:pt x="0"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3"/>
            <p:cNvSpPr/>
            <p:nvPr/>
          </p:nvSpPr>
          <p:spPr>
            <a:xfrm>
              <a:off x="2382071" y="2391407"/>
              <a:ext cx="30321" cy="7711"/>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3"/>
            <p:cNvSpPr/>
            <p:nvPr/>
          </p:nvSpPr>
          <p:spPr>
            <a:xfrm>
              <a:off x="232119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3"/>
            <p:cNvSpPr/>
            <p:nvPr/>
          </p:nvSpPr>
          <p:spPr>
            <a:xfrm>
              <a:off x="2279970" y="2391407"/>
              <a:ext cx="10948" cy="7711"/>
            </a:xfrm>
            <a:custGeom>
              <a:avLst/>
              <a:gdLst/>
              <a:ahLst/>
              <a:cxnLst/>
              <a:rect l="l" t="t" r="r" b="b"/>
              <a:pathLst>
                <a:path w="230" h="162" extrusionOk="0">
                  <a:moveTo>
                    <a:pt x="0" y="0"/>
                  </a:moveTo>
                  <a:lnTo>
                    <a:pt x="0" y="161"/>
                  </a:lnTo>
                  <a:lnTo>
                    <a:pt x="230" y="161"/>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3"/>
            <p:cNvSpPr/>
            <p:nvPr/>
          </p:nvSpPr>
          <p:spPr>
            <a:xfrm>
              <a:off x="2919227"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3"/>
            <p:cNvSpPr/>
            <p:nvPr/>
          </p:nvSpPr>
          <p:spPr>
            <a:xfrm>
              <a:off x="2858538"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3"/>
            <p:cNvSpPr/>
            <p:nvPr/>
          </p:nvSpPr>
          <p:spPr>
            <a:xfrm>
              <a:off x="2797754"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3"/>
            <p:cNvSpPr/>
            <p:nvPr/>
          </p:nvSpPr>
          <p:spPr>
            <a:xfrm>
              <a:off x="2737065"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3"/>
            <p:cNvSpPr/>
            <p:nvPr/>
          </p:nvSpPr>
          <p:spPr>
            <a:xfrm>
              <a:off x="267628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3"/>
            <p:cNvSpPr/>
            <p:nvPr/>
          </p:nvSpPr>
          <p:spPr>
            <a:xfrm>
              <a:off x="2615592" y="3359714"/>
              <a:ext cx="30274" cy="7521"/>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3"/>
            <p:cNvSpPr/>
            <p:nvPr/>
          </p:nvSpPr>
          <p:spPr>
            <a:xfrm>
              <a:off x="2554808"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3"/>
            <p:cNvSpPr/>
            <p:nvPr/>
          </p:nvSpPr>
          <p:spPr>
            <a:xfrm>
              <a:off x="2494071"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3"/>
            <p:cNvSpPr/>
            <p:nvPr/>
          </p:nvSpPr>
          <p:spPr>
            <a:xfrm>
              <a:off x="2433335"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3"/>
            <p:cNvSpPr/>
            <p:nvPr/>
          </p:nvSpPr>
          <p:spPr>
            <a:xfrm>
              <a:off x="2372598"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3"/>
            <p:cNvSpPr/>
            <p:nvPr/>
          </p:nvSpPr>
          <p:spPr>
            <a:xfrm>
              <a:off x="231167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3"/>
            <p:cNvSpPr/>
            <p:nvPr/>
          </p:nvSpPr>
          <p:spPr>
            <a:xfrm>
              <a:off x="2270451" y="3359714"/>
              <a:ext cx="10996" cy="7521"/>
            </a:xfrm>
            <a:custGeom>
              <a:avLst/>
              <a:gdLst/>
              <a:ahLst/>
              <a:cxnLst/>
              <a:rect l="l" t="t" r="r" b="b"/>
              <a:pathLst>
                <a:path w="231" h="158" extrusionOk="0">
                  <a:moveTo>
                    <a:pt x="0" y="0"/>
                  </a:moveTo>
                  <a:lnTo>
                    <a:pt x="0" y="157"/>
                  </a:lnTo>
                  <a:lnTo>
                    <a:pt x="230" y="157"/>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3_1">
    <p:spTree>
      <p:nvGrpSpPr>
        <p:cNvPr id="1" name="Shape 1368"/>
        <p:cNvGrpSpPr/>
        <p:nvPr/>
      </p:nvGrpSpPr>
      <p:grpSpPr>
        <a:xfrm>
          <a:off x="0" y="0"/>
          <a:ext cx="0" cy="0"/>
          <a:chOff x="0" y="0"/>
          <a:chExt cx="0" cy="0"/>
        </a:xfrm>
      </p:grpSpPr>
      <p:sp>
        <p:nvSpPr>
          <p:cNvPr id="1369" name="Google Shape;1369;p14"/>
          <p:cNvSpPr txBox="1">
            <a:spLocks noGrp="1"/>
          </p:cNvSpPr>
          <p:nvPr>
            <p:ph type="title"/>
          </p:nvPr>
        </p:nvSpPr>
        <p:spPr>
          <a:xfrm>
            <a:off x="720000" y="3046321"/>
            <a:ext cx="4029000" cy="3981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dk2"/>
              </a:buClr>
              <a:buSzPts val="1400"/>
              <a:buNone/>
              <a:defRPr sz="24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1370" name="Google Shape;1370;p14"/>
          <p:cNvSpPr txBox="1">
            <a:spLocks noGrp="1"/>
          </p:cNvSpPr>
          <p:nvPr>
            <p:ph type="subTitle" idx="1"/>
          </p:nvPr>
        </p:nvSpPr>
        <p:spPr>
          <a:xfrm>
            <a:off x="720000" y="539988"/>
            <a:ext cx="4029000" cy="2524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371" name="Google Shape;1371;p14"/>
          <p:cNvGrpSpPr/>
          <p:nvPr/>
        </p:nvGrpSpPr>
        <p:grpSpPr>
          <a:xfrm flipH="1">
            <a:off x="0" y="4648699"/>
            <a:ext cx="9143981" cy="494801"/>
            <a:chOff x="0" y="4648699"/>
            <a:chExt cx="9143981" cy="494801"/>
          </a:xfrm>
        </p:grpSpPr>
        <p:sp>
          <p:nvSpPr>
            <p:cNvPr id="1372" name="Google Shape;1372;p14"/>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4"/>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4"/>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4"/>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4"/>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4"/>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4"/>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 name="Google Shape;1379;p14"/>
            <p:cNvGrpSpPr/>
            <p:nvPr/>
          </p:nvGrpSpPr>
          <p:grpSpPr>
            <a:xfrm>
              <a:off x="37553" y="4848410"/>
              <a:ext cx="9104869" cy="16152"/>
              <a:chOff x="37553" y="4958838"/>
              <a:chExt cx="9104869" cy="16152"/>
            </a:xfrm>
          </p:grpSpPr>
          <p:sp>
            <p:nvSpPr>
              <p:cNvPr id="1380" name="Google Shape;1380;p14"/>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4"/>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4"/>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4"/>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4"/>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4"/>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4"/>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4"/>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4"/>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4"/>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4"/>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4"/>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4"/>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4"/>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4"/>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4"/>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4"/>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4"/>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4"/>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4"/>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4"/>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4"/>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4"/>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4"/>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4"/>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 name="Google Shape;1405;p14"/>
              <p:cNvGrpSpPr/>
              <p:nvPr/>
            </p:nvGrpSpPr>
            <p:grpSpPr>
              <a:xfrm>
                <a:off x="2720503" y="4958838"/>
                <a:ext cx="2028342" cy="15933"/>
                <a:chOff x="2720503" y="5012365"/>
                <a:chExt cx="2028342" cy="11329"/>
              </a:xfrm>
            </p:grpSpPr>
            <p:sp>
              <p:nvSpPr>
                <p:cNvPr id="1406" name="Google Shape;1406;p1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14"/>
              <p:cNvGrpSpPr/>
              <p:nvPr/>
            </p:nvGrpSpPr>
            <p:grpSpPr>
              <a:xfrm>
                <a:off x="4815202" y="4958838"/>
                <a:ext cx="2028342" cy="15933"/>
                <a:chOff x="2720503" y="5012365"/>
                <a:chExt cx="2028342" cy="11329"/>
              </a:xfrm>
            </p:grpSpPr>
            <p:sp>
              <p:nvSpPr>
                <p:cNvPr id="1428" name="Google Shape;1428;p1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14"/>
              <p:cNvGrpSpPr/>
              <p:nvPr/>
            </p:nvGrpSpPr>
            <p:grpSpPr>
              <a:xfrm>
                <a:off x="6902726" y="4958838"/>
                <a:ext cx="2028342" cy="15933"/>
                <a:chOff x="2720503" y="5012365"/>
                <a:chExt cx="2028342" cy="11329"/>
              </a:xfrm>
            </p:grpSpPr>
            <p:sp>
              <p:nvSpPr>
                <p:cNvPr id="1450" name="Google Shape;1450;p1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 name="Google Shape;1471;p14"/>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4"/>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5_2_1_1_2">
    <p:spTree>
      <p:nvGrpSpPr>
        <p:cNvPr id="1" name="Shape 1473"/>
        <p:cNvGrpSpPr/>
        <p:nvPr/>
      </p:nvGrpSpPr>
      <p:grpSpPr>
        <a:xfrm>
          <a:off x="0" y="0"/>
          <a:ext cx="0" cy="0"/>
          <a:chOff x="0" y="0"/>
          <a:chExt cx="0" cy="0"/>
        </a:xfrm>
      </p:grpSpPr>
      <p:sp>
        <p:nvSpPr>
          <p:cNvPr id="1474" name="Google Shape;1474;p15"/>
          <p:cNvSpPr txBox="1">
            <a:spLocks noGrp="1"/>
          </p:cNvSpPr>
          <p:nvPr>
            <p:ph type="title"/>
          </p:nvPr>
        </p:nvSpPr>
        <p:spPr>
          <a:xfrm>
            <a:off x="4340050" y="2196500"/>
            <a:ext cx="4083900" cy="71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48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75" name="Google Shape;1475;p15"/>
          <p:cNvSpPr txBox="1">
            <a:spLocks noGrp="1"/>
          </p:cNvSpPr>
          <p:nvPr>
            <p:ph type="title" idx="2" hasCustomPrompt="1"/>
          </p:nvPr>
        </p:nvSpPr>
        <p:spPr>
          <a:xfrm>
            <a:off x="6882525" y="1414007"/>
            <a:ext cx="1541400" cy="71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476" name="Google Shape;1476;p15"/>
          <p:cNvSpPr txBox="1">
            <a:spLocks noGrp="1"/>
          </p:cNvSpPr>
          <p:nvPr>
            <p:ph type="subTitle" idx="1"/>
          </p:nvPr>
        </p:nvSpPr>
        <p:spPr>
          <a:xfrm>
            <a:off x="4340050" y="3073888"/>
            <a:ext cx="4083900" cy="393900"/>
          </a:xfrm>
          <a:prstGeom prst="rect">
            <a:avLst/>
          </a:prstGeom>
          <a:solidFill>
            <a:srgbClr val="00BDA5">
              <a:alpha val="50309"/>
            </a:srgbClr>
          </a:solidFill>
        </p:spPr>
        <p:txBody>
          <a:bodyPr spcFirstLastPara="1" wrap="square" lIns="91425" tIns="91425" rIns="91425" bIns="91425" anchor="ctr" anchorCtr="0">
            <a:noAutofit/>
          </a:bodyPr>
          <a:lstStyle>
            <a:lvl1pPr lvl="0" algn="r" rtl="0">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477" name="Google Shape;1477;p15"/>
          <p:cNvGrpSpPr/>
          <p:nvPr/>
        </p:nvGrpSpPr>
        <p:grpSpPr>
          <a:xfrm>
            <a:off x="0" y="4648699"/>
            <a:ext cx="9143981" cy="494801"/>
            <a:chOff x="0" y="4648699"/>
            <a:chExt cx="9143981" cy="494801"/>
          </a:xfrm>
        </p:grpSpPr>
        <p:sp>
          <p:nvSpPr>
            <p:cNvPr id="1478" name="Google Shape;1478;p15"/>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5"/>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5"/>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5"/>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5"/>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5"/>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5"/>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 name="Google Shape;1485;p15"/>
            <p:cNvGrpSpPr/>
            <p:nvPr/>
          </p:nvGrpSpPr>
          <p:grpSpPr>
            <a:xfrm>
              <a:off x="37553" y="4848410"/>
              <a:ext cx="9104869" cy="16152"/>
              <a:chOff x="37553" y="4958838"/>
              <a:chExt cx="9104869" cy="16152"/>
            </a:xfrm>
          </p:grpSpPr>
          <p:sp>
            <p:nvSpPr>
              <p:cNvPr id="1486" name="Google Shape;1486;p15"/>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5"/>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5"/>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5"/>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5"/>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5"/>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5"/>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5"/>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5"/>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5"/>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5"/>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5"/>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5"/>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5"/>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5"/>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5"/>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5"/>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5"/>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5"/>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5"/>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5"/>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5"/>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5"/>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5"/>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5"/>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 name="Google Shape;1511;p15"/>
              <p:cNvGrpSpPr/>
              <p:nvPr/>
            </p:nvGrpSpPr>
            <p:grpSpPr>
              <a:xfrm>
                <a:off x="2720503" y="4958838"/>
                <a:ext cx="2028342" cy="15933"/>
                <a:chOff x="2720503" y="5012365"/>
                <a:chExt cx="2028342" cy="11329"/>
              </a:xfrm>
            </p:grpSpPr>
            <p:sp>
              <p:nvSpPr>
                <p:cNvPr id="1512" name="Google Shape;1512;p15"/>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5"/>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5"/>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5"/>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5"/>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5"/>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5"/>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5"/>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5"/>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5"/>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5"/>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5"/>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5"/>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5"/>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5"/>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5"/>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5"/>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5"/>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5"/>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5"/>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5"/>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15"/>
              <p:cNvGrpSpPr/>
              <p:nvPr/>
            </p:nvGrpSpPr>
            <p:grpSpPr>
              <a:xfrm>
                <a:off x="4815202" y="4958838"/>
                <a:ext cx="2028342" cy="15933"/>
                <a:chOff x="2720503" y="5012365"/>
                <a:chExt cx="2028342" cy="11329"/>
              </a:xfrm>
            </p:grpSpPr>
            <p:sp>
              <p:nvSpPr>
                <p:cNvPr id="1534" name="Google Shape;1534;p15"/>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5"/>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5"/>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5"/>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5"/>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5"/>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5"/>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5"/>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5"/>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5"/>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5"/>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5"/>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5"/>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5"/>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5"/>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5"/>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5"/>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5"/>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5"/>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5"/>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5"/>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15"/>
              <p:cNvGrpSpPr/>
              <p:nvPr/>
            </p:nvGrpSpPr>
            <p:grpSpPr>
              <a:xfrm>
                <a:off x="6902726" y="4958838"/>
                <a:ext cx="2028342" cy="15933"/>
                <a:chOff x="2720503" y="5012365"/>
                <a:chExt cx="2028342" cy="11329"/>
              </a:xfrm>
            </p:grpSpPr>
            <p:sp>
              <p:nvSpPr>
                <p:cNvPr id="1556" name="Google Shape;1556;p15"/>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5"/>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5"/>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5"/>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5"/>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5"/>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5"/>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5"/>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5"/>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5"/>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5"/>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5"/>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5"/>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5"/>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5"/>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5"/>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5"/>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5"/>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5"/>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5"/>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5"/>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7" name="Google Shape;1577;p15"/>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5"/>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5_2_1_1_1_2">
    <p:spTree>
      <p:nvGrpSpPr>
        <p:cNvPr id="1" name="Shape 1579"/>
        <p:cNvGrpSpPr/>
        <p:nvPr/>
      </p:nvGrpSpPr>
      <p:grpSpPr>
        <a:xfrm>
          <a:off x="0" y="0"/>
          <a:ext cx="0" cy="0"/>
          <a:chOff x="0" y="0"/>
          <a:chExt cx="0" cy="0"/>
        </a:xfrm>
      </p:grpSpPr>
      <p:sp>
        <p:nvSpPr>
          <p:cNvPr id="1580" name="Google Shape;1580;p16"/>
          <p:cNvSpPr txBox="1">
            <a:spLocks noGrp="1"/>
          </p:cNvSpPr>
          <p:nvPr>
            <p:ph type="title"/>
          </p:nvPr>
        </p:nvSpPr>
        <p:spPr>
          <a:xfrm>
            <a:off x="2379250" y="1871450"/>
            <a:ext cx="4385400" cy="843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48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81" name="Google Shape;1581;p16"/>
          <p:cNvSpPr txBox="1">
            <a:spLocks noGrp="1"/>
          </p:cNvSpPr>
          <p:nvPr>
            <p:ph type="title" idx="2" hasCustomPrompt="1"/>
          </p:nvPr>
        </p:nvSpPr>
        <p:spPr>
          <a:xfrm>
            <a:off x="3849750" y="1219242"/>
            <a:ext cx="1444500" cy="7197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582" name="Google Shape;1582;p16"/>
          <p:cNvSpPr txBox="1">
            <a:spLocks noGrp="1"/>
          </p:cNvSpPr>
          <p:nvPr>
            <p:ph type="subTitle" idx="1"/>
          </p:nvPr>
        </p:nvSpPr>
        <p:spPr>
          <a:xfrm>
            <a:off x="2379250" y="2875025"/>
            <a:ext cx="4385400" cy="393900"/>
          </a:xfrm>
          <a:prstGeom prst="rect">
            <a:avLst/>
          </a:prstGeom>
          <a:solidFill>
            <a:srgbClr val="00BDA5">
              <a:alpha val="50309"/>
            </a:srgbClr>
          </a:solidFill>
        </p:spPr>
        <p:txBody>
          <a:bodyPr spcFirstLastPara="1" wrap="square" lIns="91425" tIns="91425" rIns="91425" bIns="91425" anchor="ctr" anchorCtr="0">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1583" name="Google Shape;1583;p16"/>
          <p:cNvGrpSpPr/>
          <p:nvPr/>
        </p:nvGrpSpPr>
        <p:grpSpPr>
          <a:xfrm>
            <a:off x="0" y="4648699"/>
            <a:ext cx="9143981" cy="494800"/>
            <a:chOff x="0" y="4648699"/>
            <a:chExt cx="9143981" cy="494800"/>
          </a:xfrm>
        </p:grpSpPr>
        <p:sp>
          <p:nvSpPr>
            <p:cNvPr id="1584" name="Google Shape;1584;p16"/>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6"/>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6" name="Google Shape;1586;p16"/>
            <p:cNvGrpSpPr/>
            <p:nvPr/>
          </p:nvGrpSpPr>
          <p:grpSpPr>
            <a:xfrm>
              <a:off x="37553" y="4771963"/>
              <a:ext cx="9104869" cy="16152"/>
              <a:chOff x="37553" y="4958838"/>
              <a:chExt cx="9104869" cy="16152"/>
            </a:xfrm>
          </p:grpSpPr>
          <p:sp>
            <p:nvSpPr>
              <p:cNvPr id="1587" name="Google Shape;1587;p16"/>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6"/>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6"/>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6"/>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6"/>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6"/>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6"/>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6"/>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6"/>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6"/>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6"/>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6"/>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6"/>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6"/>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6"/>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6"/>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6"/>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6"/>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6"/>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6"/>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6"/>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6"/>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6"/>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6"/>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1" name="Google Shape;1611;p16"/>
              <p:cNvGrpSpPr/>
              <p:nvPr/>
            </p:nvGrpSpPr>
            <p:grpSpPr>
              <a:xfrm>
                <a:off x="2720503" y="4958838"/>
                <a:ext cx="2028342" cy="15933"/>
                <a:chOff x="2720503" y="5012365"/>
                <a:chExt cx="2028342" cy="11329"/>
              </a:xfrm>
            </p:grpSpPr>
            <p:sp>
              <p:nvSpPr>
                <p:cNvPr id="1612" name="Google Shape;1612;p16"/>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6"/>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6"/>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6"/>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6"/>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6"/>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6"/>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6"/>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6"/>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6"/>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6"/>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6"/>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6"/>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6"/>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6"/>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6"/>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6"/>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6"/>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6"/>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6"/>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6"/>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16"/>
              <p:cNvGrpSpPr/>
              <p:nvPr/>
            </p:nvGrpSpPr>
            <p:grpSpPr>
              <a:xfrm>
                <a:off x="4815202" y="4958838"/>
                <a:ext cx="2028342" cy="15933"/>
                <a:chOff x="2720503" y="5012365"/>
                <a:chExt cx="2028342" cy="11329"/>
              </a:xfrm>
            </p:grpSpPr>
            <p:sp>
              <p:nvSpPr>
                <p:cNvPr id="1634" name="Google Shape;1634;p16"/>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6"/>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6"/>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6"/>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6"/>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6"/>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6"/>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6"/>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6"/>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6"/>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6"/>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6"/>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6"/>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6"/>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6"/>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6"/>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6"/>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6"/>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6"/>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6"/>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6"/>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16"/>
              <p:cNvGrpSpPr/>
              <p:nvPr/>
            </p:nvGrpSpPr>
            <p:grpSpPr>
              <a:xfrm>
                <a:off x="6902726" y="4958838"/>
                <a:ext cx="2028342" cy="15933"/>
                <a:chOff x="2720503" y="5012365"/>
                <a:chExt cx="2028342" cy="11329"/>
              </a:xfrm>
            </p:grpSpPr>
            <p:sp>
              <p:nvSpPr>
                <p:cNvPr id="1656" name="Google Shape;1656;p16"/>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6"/>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6"/>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6"/>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6"/>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6"/>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6"/>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6"/>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6"/>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6"/>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6"/>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6"/>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6"/>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6"/>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6"/>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6"/>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6"/>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6"/>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6"/>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6"/>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6"/>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7" name="Google Shape;1677;p16"/>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6"/>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16"/>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6"/>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6"/>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CUSTOM_5_1">
    <p:spTree>
      <p:nvGrpSpPr>
        <p:cNvPr id="1" name="Shape 1682"/>
        <p:cNvGrpSpPr/>
        <p:nvPr/>
      </p:nvGrpSpPr>
      <p:grpSpPr>
        <a:xfrm>
          <a:off x="0" y="0"/>
          <a:ext cx="0" cy="0"/>
          <a:chOff x="0" y="0"/>
          <a:chExt cx="0" cy="0"/>
        </a:xfrm>
      </p:grpSpPr>
      <p:sp>
        <p:nvSpPr>
          <p:cNvPr id="1683" name="Google Shape;1683;p17"/>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684" name="Google Shape;1684;p17"/>
          <p:cNvGrpSpPr/>
          <p:nvPr/>
        </p:nvGrpSpPr>
        <p:grpSpPr>
          <a:xfrm rot="5400000">
            <a:off x="-970390" y="970393"/>
            <a:ext cx="2533799" cy="593028"/>
            <a:chOff x="4082343" y="3678604"/>
            <a:chExt cx="2251465" cy="526949"/>
          </a:xfrm>
        </p:grpSpPr>
        <p:sp>
          <p:nvSpPr>
            <p:cNvPr id="1685" name="Google Shape;1685;p17"/>
            <p:cNvSpPr/>
            <p:nvPr/>
          </p:nvSpPr>
          <p:spPr>
            <a:xfrm>
              <a:off x="4082343" y="3678604"/>
              <a:ext cx="2251465" cy="526949"/>
            </a:xfrm>
            <a:custGeom>
              <a:avLst/>
              <a:gdLst/>
              <a:ahLst/>
              <a:cxnLst/>
              <a:rect l="l" t="t" r="r" b="b"/>
              <a:pathLst>
                <a:path w="23350" h="5465" extrusionOk="0">
                  <a:moveTo>
                    <a:pt x="1" y="0"/>
                  </a:moveTo>
                  <a:lnTo>
                    <a:pt x="1" y="4146"/>
                  </a:lnTo>
                  <a:lnTo>
                    <a:pt x="17885" y="4146"/>
                  </a:lnTo>
                  <a:cubicBezTo>
                    <a:pt x="18613" y="4146"/>
                    <a:pt x="19203" y="4740"/>
                    <a:pt x="19203" y="5465"/>
                  </a:cubicBezTo>
                  <a:lnTo>
                    <a:pt x="23349" y="5465"/>
                  </a:lnTo>
                  <a:cubicBezTo>
                    <a:pt x="23349" y="2453"/>
                    <a:pt x="20900" y="0"/>
                    <a:pt x="17885"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7"/>
            <p:cNvSpPr/>
            <p:nvPr/>
          </p:nvSpPr>
          <p:spPr>
            <a:xfrm>
              <a:off x="6098995" y="4070557"/>
              <a:ext cx="34037" cy="63253"/>
            </a:xfrm>
            <a:custGeom>
              <a:avLst/>
              <a:gdLst/>
              <a:ahLst/>
              <a:cxnLst/>
              <a:rect l="l" t="t" r="r" b="b"/>
              <a:pathLst>
                <a:path w="353" h="656" extrusionOk="0">
                  <a:moveTo>
                    <a:pt x="146" y="1"/>
                  </a:moveTo>
                  <a:lnTo>
                    <a:pt x="1" y="66"/>
                  </a:lnTo>
                  <a:cubicBezTo>
                    <a:pt x="85" y="254"/>
                    <a:pt x="151" y="453"/>
                    <a:pt x="197" y="656"/>
                  </a:cubicBezTo>
                  <a:lnTo>
                    <a:pt x="353" y="618"/>
                  </a:lnTo>
                  <a:cubicBezTo>
                    <a:pt x="303" y="407"/>
                    <a:pt x="234" y="200"/>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7"/>
            <p:cNvSpPr/>
            <p:nvPr/>
          </p:nvSpPr>
          <p:spPr>
            <a:xfrm>
              <a:off x="6031404" y="3967483"/>
              <a:ext cx="51104" cy="56986"/>
            </a:xfrm>
            <a:custGeom>
              <a:avLst/>
              <a:gdLst/>
              <a:ahLst/>
              <a:cxnLst/>
              <a:rect l="l" t="t" r="r" b="b"/>
              <a:pathLst>
                <a:path w="530" h="591" extrusionOk="0">
                  <a:moveTo>
                    <a:pt x="111" y="0"/>
                  </a:moveTo>
                  <a:lnTo>
                    <a:pt x="1" y="115"/>
                  </a:lnTo>
                  <a:cubicBezTo>
                    <a:pt x="146" y="262"/>
                    <a:pt x="281" y="418"/>
                    <a:pt x="399" y="591"/>
                  </a:cubicBezTo>
                  <a:lnTo>
                    <a:pt x="530" y="499"/>
                  </a:lnTo>
                  <a:cubicBezTo>
                    <a:pt x="407" y="322"/>
                    <a:pt x="265" y="154"/>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7"/>
            <p:cNvSpPr/>
            <p:nvPr/>
          </p:nvSpPr>
          <p:spPr>
            <a:xfrm>
              <a:off x="5932090" y="3897673"/>
              <a:ext cx="61325" cy="42908"/>
            </a:xfrm>
            <a:custGeom>
              <a:avLst/>
              <a:gdLst/>
              <a:ahLst/>
              <a:cxnLst/>
              <a:rect l="l" t="t" r="r" b="b"/>
              <a:pathLst>
                <a:path w="636" h="445" extrusionOk="0">
                  <a:moveTo>
                    <a:pt x="65" y="1"/>
                  </a:moveTo>
                  <a:lnTo>
                    <a:pt x="0" y="146"/>
                  </a:lnTo>
                  <a:cubicBezTo>
                    <a:pt x="191" y="227"/>
                    <a:pt x="375" y="326"/>
                    <a:pt x="548" y="445"/>
                  </a:cubicBezTo>
                  <a:lnTo>
                    <a:pt x="635" y="311"/>
                  </a:lnTo>
                  <a:cubicBezTo>
                    <a:pt x="456" y="188"/>
                    <a:pt x="264" y="84"/>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7"/>
            <p:cNvSpPr/>
            <p:nvPr/>
          </p:nvSpPr>
          <p:spPr>
            <a:xfrm>
              <a:off x="5815613" y="3871061"/>
              <a:ext cx="62964" cy="22659"/>
            </a:xfrm>
            <a:custGeom>
              <a:avLst/>
              <a:gdLst/>
              <a:ahLst/>
              <a:cxnLst/>
              <a:rect l="l" t="t" r="r" b="b"/>
              <a:pathLst>
                <a:path w="653" h="235" extrusionOk="0">
                  <a:moveTo>
                    <a:pt x="4" y="1"/>
                  </a:moveTo>
                  <a:lnTo>
                    <a:pt x="0" y="158"/>
                  </a:lnTo>
                  <a:cubicBezTo>
                    <a:pt x="207" y="165"/>
                    <a:pt x="414" y="188"/>
                    <a:pt x="618" y="234"/>
                  </a:cubicBezTo>
                  <a:lnTo>
                    <a:pt x="653" y="77"/>
                  </a:lnTo>
                  <a:cubicBezTo>
                    <a:pt x="437" y="31"/>
                    <a:pt x="223" y="4"/>
                    <a:pt x="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7"/>
            <p:cNvSpPr/>
            <p:nvPr/>
          </p:nvSpPr>
          <p:spPr>
            <a:xfrm>
              <a:off x="5692580"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7"/>
            <p:cNvSpPr/>
            <p:nvPr/>
          </p:nvSpPr>
          <p:spPr>
            <a:xfrm>
              <a:off x="5569546"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7"/>
            <p:cNvSpPr/>
            <p:nvPr/>
          </p:nvSpPr>
          <p:spPr>
            <a:xfrm>
              <a:off x="5446512"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7"/>
            <p:cNvSpPr/>
            <p:nvPr/>
          </p:nvSpPr>
          <p:spPr>
            <a:xfrm>
              <a:off x="5323479"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7"/>
            <p:cNvSpPr/>
            <p:nvPr/>
          </p:nvSpPr>
          <p:spPr>
            <a:xfrm>
              <a:off x="5200445"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7"/>
            <p:cNvSpPr/>
            <p:nvPr/>
          </p:nvSpPr>
          <p:spPr>
            <a:xfrm>
              <a:off x="5077411"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7"/>
            <p:cNvSpPr/>
            <p:nvPr/>
          </p:nvSpPr>
          <p:spPr>
            <a:xfrm>
              <a:off x="4954378"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7"/>
            <p:cNvSpPr/>
            <p:nvPr/>
          </p:nvSpPr>
          <p:spPr>
            <a:xfrm>
              <a:off x="4830959"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7"/>
            <p:cNvSpPr/>
            <p:nvPr/>
          </p:nvSpPr>
          <p:spPr>
            <a:xfrm>
              <a:off x="4708021" y="3870772"/>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7"/>
            <p:cNvSpPr/>
            <p:nvPr/>
          </p:nvSpPr>
          <p:spPr>
            <a:xfrm>
              <a:off x="4584891"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7"/>
            <p:cNvSpPr/>
            <p:nvPr/>
          </p:nvSpPr>
          <p:spPr>
            <a:xfrm>
              <a:off x="4461954" y="3870772"/>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7"/>
            <p:cNvSpPr/>
            <p:nvPr/>
          </p:nvSpPr>
          <p:spPr>
            <a:xfrm>
              <a:off x="4338824"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7"/>
            <p:cNvSpPr/>
            <p:nvPr/>
          </p:nvSpPr>
          <p:spPr>
            <a:xfrm>
              <a:off x="4215791" y="3870772"/>
              <a:ext cx="61807" cy="15620"/>
            </a:xfrm>
            <a:custGeom>
              <a:avLst/>
              <a:gdLst/>
              <a:ahLst/>
              <a:cxnLst/>
              <a:rect l="l" t="t" r="r" b="b"/>
              <a:pathLst>
                <a:path w="641" h="162" extrusionOk="0">
                  <a:moveTo>
                    <a:pt x="1" y="0"/>
                  </a:moveTo>
                  <a:lnTo>
                    <a:pt x="1"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7"/>
            <p:cNvSpPr/>
            <p:nvPr/>
          </p:nvSpPr>
          <p:spPr>
            <a:xfrm>
              <a:off x="4132290" y="3870772"/>
              <a:ext cx="22274" cy="15620"/>
            </a:xfrm>
            <a:custGeom>
              <a:avLst/>
              <a:gdLst/>
              <a:ahLst/>
              <a:cxnLst/>
              <a:rect l="l" t="t" r="r" b="b"/>
              <a:pathLst>
                <a:path w="231" h="162" extrusionOk="0">
                  <a:moveTo>
                    <a:pt x="1" y="0"/>
                  </a:moveTo>
                  <a:lnTo>
                    <a:pt x="1" y="161"/>
                  </a:lnTo>
                  <a:lnTo>
                    <a:pt x="231" y="161"/>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 name="Google Shape;1704;p17"/>
          <p:cNvGrpSpPr/>
          <p:nvPr/>
        </p:nvGrpSpPr>
        <p:grpSpPr>
          <a:xfrm>
            <a:off x="0" y="4648699"/>
            <a:ext cx="9143981" cy="494800"/>
            <a:chOff x="0" y="4648699"/>
            <a:chExt cx="9143981" cy="494800"/>
          </a:xfrm>
        </p:grpSpPr>
        <p:sp>
          <p:nvSpPr>
            <p:cNvPr id="1705" name="Google Shape;1705;p17"/>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7"/>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7" name="Google Shape;1707;p17"/>
            <p:cNvGrpSpPr/>
            <p:nvPr/>
          </p:nvGrpSpPr>
          <p:grpSpPr>
            <a:xfrm>
              <a:off x="37553" y="4771963"/>
              <a:ext cx="9104869" cy="16152"/>
              <a:chOff x="37553" y="4958838"/>
              <a:chExt cx="9104869" cy="16152"/>
            </a:xfrm>
          </p:grpSpPr>
          <p:sp>
            <p:nvSpPr>
              <p:cNvPr id="1708" name="Google Shape;1708;p17"/>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7"/>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7"/>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7"/>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7"/>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7"/>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7"/>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7"/>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7"/>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7"/>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7"/>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7"/>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7"/>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7"/>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7"/>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7"/>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7"/>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7"/>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7"/>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7"/>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7"/>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7"/>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7"/>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7"/>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2" name="Google Shape;1732;p17"/>
              <p:cNvGrpSpPr/>
              <p:nvPr/>
            </p:nvGrpSpPr>
            <p:grpSpPr>
              <a:xfrm>
                <a:off x="2720503" y="4958838"/>
                <a:ext cx="2028342" cy="15933"/>
                <a:chOff x="2720503" y="5012365"/>
                <a:chExt cx="2028342" cy="11329"/>
              </a:xfrm>
            </p:grpSpPr>
            <p:sp>
              <p:nvSpPr>
                <p:cNvPr id="1733" name="Google Shape;1733;p17"/>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7"/>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7"/>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7"/>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7"/>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7"/>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7"/>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7"/>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7"/>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7"/>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7"/>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7"/>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7"/>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7"/>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7"/>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7"/>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7"/>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7"/>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7"/>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7"/>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7"/>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 name="Google Shape;1754;p17"/>
              <p:cNvGrpSpPr/>
              <p:nvPr/>
            </p:nvGrpSpPr>
            <p:grpSpPr>
              <a:xfrm>
                <a:off x="4815202" y="4958838"/>
                <a:ext cx="2028342" cy="15933"/>
                <a:chOff x="2720503" y="5012365"/>
                <a:chExt cx="2028342" cy="11329"/>
              </a:xfrm>
            </p:grpSpPr>
            <p:sp>
              <p:nvSpPr>
                <p:cNvPr id="1755" name="Google Shape;1755;p17"/>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7"/>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7"/>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7"/>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7"/>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7"/>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7"/>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7"/>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7"/>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7"/>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7"/>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7"/>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7"/>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7"/>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7"/>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7"/>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7"/>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7"/>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7"/>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7"/>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7"/>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17"/>
              <p:cNvGrpSpPr/>
              <p:nvPr/>
            </p:nvGrpSpPr>
            <p:grpSpPr>
              <a:xfrm>
                <a:off x="6902726" y="4958838"/>
                <a:ext cx="2028342" cy="15933"/>
                <a:chOff x="2720503" y="5012365"/>
                <a:chExt cx="2028342" cy="11329"/>
              </a:xfrm>
            </p:grpSpPr>
            <p:sp>
              <p:nvSpPr>
                <p:cNvPr id="1777" name="Google Shape;1777;p17"/>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7"/>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7"/>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7"/>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7"/>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7"/>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7"/>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7"/>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7"/>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7"/>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7"/>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7"/>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7"/>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7"/>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7"/>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7"/>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7"/>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7"/>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7"/>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7"/>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7"/>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8" name="Google Shape;1798;p17"/>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7"/>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0" name="Google Shape;1800;p17"/>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7"/>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7"/>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CUSTOM_5_2">
    <p:spTree>
      <p:nvGrpSpPr>
        <p:cNvPr id="1" name="Shape 1803"/>
        <p:cNvGrpSpPr/>
        <p:nvPr/>
      </p:nvGrpSpPr>
      <p:grpSpPr>
        <a:xfrm>
          <a:off x="0" y="0"/>
          <a:ext cx="0" cy="0"/>
          <a:chOff x="0" y="0"/>
          <a:chExt cx="0" cy="0"/>
        </a:xfrm>
      </p:grpSpPr>
      <p:sp>
        <p:nvSpPr>
          <p:cNvPr id="1804" name="Google Shape;1804;p18"/>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05" name="Google Shape;1805;p18"/>
          <p:cNvGrpSpPr/>
          <p:nvPr/>
        </p:nvGrpSpPr>
        <p:grpSpPr>
          <a:xfrm rot="10800000">
            <a:off x="-1223735" y="243038"/>
            <a:ext cx="1936841" cy="1205022"/>
            <a:chOff x="3846690" y="770050"/>
            <a:chExt cx="1788734" cy="1053802"/>
          </a:xfrm>
        </p:grpSpPr>
        <p:sp>
          <p:nvSpPr>
            <p:cNvPr id="1806" name="Google Shape;1806;p18"/>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8"/>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8"/>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8"/>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8"/>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8"/>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8"/>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8"/>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8"/>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8"/>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8"/>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8"/>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8"/>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8"/>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8"/>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8"/>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8"/>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8"/>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8"/>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8"/>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8"/>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8"/>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8"/>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8"/>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8"/>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8"/>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8"/>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8"/>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8"/>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18"/>
          <p:cNvGrpSpPr/>
          <p:nvPr/>
        </p:nvGrpSpPr>
        <p:grpSpPr>
          <a:xfrm>
            <a:off x="0" y="4648699"/>
            <a:ext cx="9143981" cy="494801"/>
            <a:chOff x="0" y="4648699"/>
            <a:chExt cx="9143981" cy="494801"/>
          </a:xfrm>
        </p:grpSpPr>
        <p:sp>
          <p:nvSpPr>
            <p:cNvPr id="1836" name="Google Shape;1836;p18"/>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8"/>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8"/>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8"/>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8"/>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8"/>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8"/>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 name="Google Shape;1843;p18"/>
            <p:cNvGrpSpPr/>
            <p:nvPr/>
          </p:nvGrpSpPr>
          <p:grpSpPr>
            <a:xfrm>
              <a:off x="37553" y="4848410"/>
              <a:ext cx="9104869" cy="16152"/>
              <a:chOff x="37553" y="4958838"/>
              <a:chExt cx="9104869" cy="16152"/>
            </a:xfrm>
          </p:grpSpPr>
          <p:sp>
            <p:nvSpPr>
              <p:cNvPr id="1844" name="Google Shape;1844;p18"/>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8"/>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8"/>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8"/>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8"/>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8"/>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8"/>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8"/>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8"/>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8"/>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8"/>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8"/>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8"/>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8"/>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8"/>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8"/>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8"/>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8"/>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8"/>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8"/>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8"/>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8"/>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8"/>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8"/>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8"/>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9" name="Google Shape;1869;p18"/>
              <p:cNvGrpSpPr/>
              <p:nvPr/>
            </p:nvGrpSpPr>
            <p:grpSpPr>
              <a:xfrm>
                <a:off x="2720503" y="4958838"/>
                <a:ext cx="2028342" cy="15933"/>
                <a:chOff x="2720503" y="5012365"/>
                <a:chExt cx="2028342" cy="11329"/>
              </a:xfrm>
            </p:grpSpPr>
            <p:sp>
              <p:nvSpPr>
                <p:cNvPr id="1870" name="Google Shape;1870;p18"/>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8"/>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8"/>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8"/>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8"/>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8"/>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8"/>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8"/>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8"/>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8"/>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8"/>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8"/>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8"/>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8"/>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18"/>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8"/>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8"/>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8"/>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8"/>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8"/>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8"/>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18"/>
              <p:cNvGrpSpPr/>
              <p:nvPr/>
            </p:nvGrpSpPr>
            <p:grpSpPr>
              <a:xfrm>
                <a:off x="4815202" y="4958838"/>
                <a:ext cx="2028342" cy="15933"/>
                <a:chOff x="2720503" y="5012365"/>
                <a:chExt cx="2028342" cy="11329"/>
              </a:xfrm>
            </p:grpSpPr>
            <p:sp>
              <p:nvSpPr>
                <p:cNvPr id="1892" name="Google Shape;1892;p18"/>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8"/>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8"/>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8"/>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8"/>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8"/>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8"/>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8"/>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8"/>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8"/>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8"/>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8"/>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8"/>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8"/>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8"/>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8"/>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8"/>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8"/>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8"/>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8"/>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8"/>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18"/>
              <p:cNvGrpSpPr/>
              <p:nvPr/>
            </p:nvGrpSpPr>
            <p:grpSpPr>
              <a:xfrm>
                <a:off x="6902726" y="4958838"/>
                <a:ext cx="2028342" cy="15933"/>
                <a:chOff x="2720503" y="5012365"/>
                <a:chExt cx="2028342" cy="11329"/>
              </a:xfrm>
            </p:grpSpPr>
            <p:sp>
              <p:nvSpPr>
                <p:cNvPr id="1914" name="Google Shape;1914;p18"/>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8"/>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8"/>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8"/>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8"/>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8"/>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8"/>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8"/>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8"/>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8"/>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8"/>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8"/>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8"/>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8"/>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8"/>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8"/>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8"/>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8"/>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8"/>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8"/>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8"/>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5" name="Google Shape;1935;p18"/>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8"/>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3">
  <p:cSld name="CUSTOM_5_2_1">
    <p:spTree>
      <p:nvGrpSpPr>
        <p:cNvPr id="1" name="Shape 1937"/>
        <p:cNvGrpSpPr/>
        <p:nvPr/>
      </p:nvGrpSpPr>
      <p:grpSpPr>
        <a:xfrm>
          <a:off x="0" y="0"/>
          <a:ext cx="0" cy="0"/>
          <a:chOff x="0" y="0"/>
          <a:chExt cx="0" cy="0"/>
        </a:xfrm>
      </p:grpSpPr>
      <p:sp>
        <p:nvSpPr>
          <p:cNvPr id="1938" name="Google Shape;1938;p1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939" name="Google Shape;1939;p19"/>
          <p:cNvGrpSpPr/>
          <p:nvPr/>
        </p:nvGrpSpPr>
        <p:grpSpPr>
          <a:xfrm flipH="1">
            <a:off x="8424003" y="-845230"/>
            <a:ext cx="2244135" cy="1945438"/>
            <a:chOff x="-1189075" y="1978163"/>
            <a:chExt cx="2079250" cy="1802500"/>
          </a:xfrm>
        </p:grpSpPr>
        <p:sp>
          <p:nvSpPr>
            <p:cNvPr id="1940" name="Google Shape;1940;p19"/>
            <p:cNvSpPr/>
            <p:nvPr/>
          </p:nvSpPr>
          <p:spPr>
            <a:xfrm>
              <a:off x="-1189075" y="1978163"/>
              <a:ext cx="2079250" cy="1802500"/>
            </a:xfrm>
            <a:custGeom>
              <a:avLst/>
              <a:gdLst/>
              <a:ahLst/>
              <a:cxnLst/>
              <a:rect l="l" t="t" r="r" b="b"/>
              <a:pathLst>
                <a:path w="83170" h="72100" extrusionOk="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41" name="Google Shape;1941;p19"/>
            <p:cNvSpPr/>
            <p:nvPr/>
          </p:nvSpPr>
          <p:spPr>
            <a:xfrm>
              <a:off x="-1095400" y="2085688"/>
              <a:ext cx="1782450" cy="1503775"/>
            </a:xfrm>
            <a:custGeom>
              <a:avLst/>
              <a:gdLst/>
              <a:ahLst/>
              <a:cxnLst/>
              <a:rect l="l" t="t" r="r" b="b"/>
              <a:pathLst>
                <a:path w="71298" h="60151" extrusionOk="0">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19"/>
          <p:cNvGrpSpPr/>
          <p:nvPr/>
        </p:nvGrpSpPr>
        <p:grpSpPr>
          <a:xfrm>
            <a:off x="0" y="4648699"/>
            <a:ext cx="9143981" cy="494800"/>
            <a:chOff x="0" y="4648699"/>
            <a:chExt cx="9143981" cy="494800"/>
          </a:xfrm>
        </p:grpSpPr>
        <p:sp>
          <p:nvSpPr>
            <p:cNvPr id="1943" name="Google Shape;1943;p19"/>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9"/>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5" name="Google Shape;1945;p19"/>
            <p:cNvGrpSpPr/>
            <p:nvPr/>
          </p:nvGrpSpPr>
          <p:grpSpPr>
            <a:xfrm>
              <a:off x="37553" y="4771963"/>
              <a:ext cx="9104869" cy="16152"/>
              <a:chOff x="37553" y="4958838"/>
              <a:chExt cx="9104869" cy="16152"/>
            </a:xfrm>
          </p:grpSpPr>
          <p:sp>
            <p:nvSpPr>
              <p:cNvPr id="1946" name="Google Shape;1946;p19"/>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9"/>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9"/>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9"/>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9"/>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9"/>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9"/>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9"/>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9"/>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9"/>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9"/>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9"/>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9"/>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9"/>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9"/>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9"/>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9"/>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9"/>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9"/>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9"/>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9"/>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9"/>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9"/>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9"/>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0" name="Google Shape;1970;p19"/>
              <p:cNvGrpSpPr/>
              <p:nvPr/>
            </p:nvGrpSpPr>
            <p:grpSpPr>
              <a:xfrm>
                <a:off x="2720503" y="4958838"/>
                <a:ext cx="2028342" cy="15933"/>
                <a:chOff x="2720503" y="5012365"/>
                <a:chExt cx="2028342" cy="11329"/>
              </a:xfrm>
            </p:grpSpPr>
            <p:sp>
              <p:nvSpPr>
                <p:cNvPr id="1971" name="Google Shape;1971;p19"/>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9"/>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9"/>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9"/>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9"/>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9"/>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9"/>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9"/>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9"/>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9"/>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9"/>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9"/>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9"/>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9"/>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9"/>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9"/>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9"/>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9"/>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9"/>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9"/>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9"/>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19"/>
              <p:cNvGrpSpPr/>
              <p:nvPr/>
            </p:nvGrpSpPr>
            <p:grpSpPr>
              <a:xfrm>
                <a:off x="4815202" y="4958838"/>
                <a:ext cx="2028342" cy="15933"/>
                <a:chOff x="2720503" y="5012365"/>
                <a:chExt cx="2028342" cy="11329"/>
              </a:xfrm>
            </p:grpSpPr>
            <p:sp>
              <p:nvSpPr>
                <p:cNvPr id="1993" name="Google Shape;1993;p19"/>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9"/>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9"/>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9"/>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9"/>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9"/>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9"/>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9"/>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9"/>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9"/>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9"/>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9"/>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9"/>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9"/>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9"/>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9"/>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9"/>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9"/>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9"/>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9"/>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9"/>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19"/>
              <p:cNvGrpSpPr/>
              <p:nvPr/>
            </p:nvGrpSpPr>
            <p:grpSpPr>
              <a:xfrm>
                <a:off x="6902726" y="4958838"/>
                <a:ext cx="2028342" cy="15933"/>
                <a:chOff x="2720503" y="5012365"/>
                <a:chExt cx="2028342" cy="11329"/>
              </a:xfrm>
            </p:grpSpPr>
            <p:sp>
              <p:nvSpPr>
                <p:cNvPr id="2015" name="Google Shape;2015;p19"/>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9"/>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9"/>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9"/>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9"/>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9"/>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9"/>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9"/>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9"/>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9"/>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9"/>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9"/>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9"/>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9"/>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9"/>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9"/>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9"/>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9"/>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9"/>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9"/>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9"/>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6" name="Google Shape;2036;p19"/>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9"/>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8" name="Google Shape;2038;p19"/>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9"/>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9"/>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19"/>
          <p:cNvGrpSpPr/>
          <p:nvPr/>
        </p:nvGrpSpPr>
        <p:grpSpPr>
          <a:xfrm>
            <a:off x="8634867" y="3820397"/>
            <a:ext cx="304126" cy="832653"/>
            <a:chOff x="8081081" y="420775"/>
            <a:chExt cx="429436" cy="1175565"/>
          </a:xfrm>
        </p:grpSpPr>
        <p:sp>
          <p:nvSpPr>
            <p:cNvPr id="2042" name="Google Shape;2042;p19"/>
            <p:cNvSpPr/>
            <p:nvPr/>
          </p:nvSpPr>
          <p:spPr>
            <a:xfrm>
              <a:off x="8287059" y="834546"/>
              <a:ext cx="12890" cy="748549"/>
            </a:xfrm>
            <a:custGeom>
              <a:avLst/>
              <a:gdLst/>
              <a:ahLst/>
              <a:cxnLst/>
              <a:rect l="l" t="t" r="r" b="b"/>
              <a:pathLst>
                <a:path w="149" h="8653" extrusionOk="0">
                  <a:moveTo>
                    <a:pt x="0" y="0"/>
                  </a:moveTo>
                  <a:lnTo>
                    <a:pt x="0" y="8652"/>
                  </a:lnTo>
                  <a:lnTo>
                    <a:pt x="149" y="8652"/>
                  </a:lnTo>
                  <a:lnTo>
                    <a:pt x="1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9"/>
            <p:cNvSpPr/>
            <p:nvPr/>
          </p:nvSpPr>
          <p:spPr>
            <a:xfrm>
              <a:off x="8081081" y="420775"/>
              <a:ext cx="429436" cy="429337"/>
            </a:xfrm>
            <a:custGeom>
              <a:avLst/>
              <a:gdLst/>
              <a:ahLst/>
              <a:cxnLst/>
              <a:rect l="l" t="t" r="r" b="b"/>
              <a:pathLst>
                <a:path w="4964" h="4963" extrusionOk="0">
                  <a:moveTo>
                    <a:pt x="2480" y="1"/>
                  </a:moveTo>
                  <a:cubicBezTo>
                    <a:pt x="1112" y="1"/>
                    <a:pt x="1" y="1112"/>
                    <a:pt x="1" y="2484"/>
                  </a:cubicBezTo>
                  <a:cubicBezTo>
                    <a:pt x="1" y="2817"/>
                    <a:pt x="66" y="3139"/>
                    <a:pt x="185" y="3430"/>
                  </a:cubicBezTo>
                  <a:cubicBezTo>
                    <a:pt x="231" y="3537"/>
                    <a:pt x="281" y="3641"/>
                    <a:pt x="342" y="3740"/>
                  </a:cubicBezTo>
                  <a:cubicBezTo>
                    <a:pt x="361" y="3775"/>
                    <a:pt x="381" y="3809"/>
                    <a:pt x="404" y="3840"/>
                  </a:cubicBezTo>
                  <a:cubicBezTo>
                    <a:pt x="576" y="4104"/>
                    <a:pt x="798" y="4334"/>
                    <a:pt x="1055" y="4514"/>
                  </a:cubicBezTo>
                  <a:cubicBezTo>
                    <a:pt x="1457" y="4798"/>
                    <a:pt x="1952" y="4962"/>
                    <a:pt x="2480" y="4962"/>
                  </a:cubicBezTo>
                  <a:cubicBezTo>
                    <a:pt x="3852" y="4962"/>
                    <a:pt x="4963" y="3855"/>
                    <a:pt x="4963" y="2484"/>
                  </a:cubicBezTo>
                  <a:cubicBezTo>
                    <a:pt x="4963" y="1950"/>
                    <a:pt x="4795" y="1457"/>
                    <a:pt x="4507" y="1050"/>
                  </a:cubicBezTo>
                  <a:cubicBezTo>
                    <a:pt x="4258" y="698"/>
                    <a:pt x="3917" y="415"/>
                    <a:pt x="3522" y="231"/>
                  </a:cubicBezTo>
                  <a:cubicBezTo>
                    <a:pt x="3476" y="211"/>
                    <a:pt x="3430" y="188"/>
                    <a:pt x="3381" y="169"/>
                  </a:cubicBezTo>
                  <a:cubicBezTo>
                    <a:pt x="3269" y="127"/>
                    <a:pt x="3154" y="93"/>
                    <a:pt x="3036" y="65"/>
                  </a:cubicBezTo>
                  <a:cubicBezTo>
                    <a:pt x="2856" y="24"/>
                    <a:pt x="2672" y="1"/>
                    <a:pt x="2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9"/>
            <p:cNvSpPr/>
            <p:nvPr/>
          </p:nvSpPr>
          <p:spPr>
            <a:xfrm>
              <a:off x="8112657" y="452610"/>
              <a:ext cx="366024" cy="366100"/>
            </a:xfrm>
            <a:custGeom>
              <a:avLst/>
              <a:gdLst/>
              <a:ahLst/>
              <a:cxnLst/>
              <a:rect l="l" t="t" r="r" b="b"/>
              <a:pathLst>
                <a:path w="4231" h="4232" extrusionOk="0">
                  <a:moveTo>
                    <a:pt x="2115" y="119"/>
                  </a:moveTo>
                  <a:cubicBezTo>
                    <a:pt x="3215" y="119"/>
                    <a:pt x="4112" y="1016"/>
                    <a:pt x="4112" y="2116"/>
                  </a:cubicBezTo>
                  <a:cubicBezTo>
                    <a:pt x="4112" y="3215"/>
                    <a:pt x="3215" y="4112"/>
                    <a:pt x="2115" y="4112"/>
                  </a:cubicBezTo>
                  <a:cubicBezTo>
                    <a:pt x="1015" y="4112"/>
                    <a:pt x="122" y="3215"/>
                    <a:pt x="122" y="2116"/>
                  </a:cubicBezTo>
                  <a:cubicBezTo>
                    <a:pt x="122" y="1016"/>
                    <a:pt x="1015" y="119"/>
                    <a:pt x="2115" y="119"/>
                  </a:cubicBezTo>
                  <a:close/>
                  <a:moveTo>
                    <a:pt x="2115" y="1"/>
                  </a:moveTo>
                  <a:cubicBezTo>
                    <a:pt x="950" y="1"/>
                    <a:pt x="0" y="947"/>
                    <a:pt x="0" y="2116"/>
                  </a:cubicBezTo>
                  <a:cubicBezTo>
                    <a:pt x="0" y="3284"/>
                    <a:pt x="950" y="4231"/>
                    <a:pt x="2115" y="4231"/>
                  </a:cubicBezTo>
                  <a:cubicBezTo>
                    <a:pt x="3284" y="4231"/>
                    <a:pt x="4231" y="3284"/>
                    <a:pt x="4231" y="2116"/>
                  </a:cubicBezTo>
                  <a:cubicBezTo>
                    <a:pt x="4231" y="947"/>
                    <a:pt x="3284" y="1"/>
                    <a:pt x="2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9"/>
            <p:cNvSpPr/>
            <p:nvPr/>
          </p:nvSpPr>
          <p:spPr>
            <a:xfrm>
              <a:off x="8256434" y="1538207"/>
              <a:ext cx="74053" cy="58133"/>
            </a:xfrm>
            <a:custGeom>
              <a:avLst/>
              <a:gdLst/>
              <a:ahLst/>
              <a:cxnLst/>
              <a:rect l="l" t="t" r="r" b="b"/>
              <a:pathLst>
                <a:path w="856" h="672" extrusionOk="0">
                  <a:moveTo>
                    <a:pt x="208" y="0"/>
                  </a:moveTo>
                  <a:lnTo>
                    <a:pt x="1" y="672"/>
                  </a:lnTo>
                  <a:lnTo>
                    <a:pt x="855" y="672"/>
                  </a:lnTo>
                  <a:lnTo>
                    <a:pt x="6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2046"/>
        <p:cNvGrpSpPr/>
        <p:nvPr/>
      </p:nvGrpSpPr>
      <p:grpSpPr>
        <a:xfrm>
          <a:off x="0" y="0"/>
          <a:ext cx="0" cy="0"/>
          <a:chOff x="0" y="0"/>
          <a:chExt cx="0" cy="0"/>
        </a:xfrm>
      </p:grpSpPr>
      <p:grpSp>
        <p:nvGrpSpPr>
          <p:cNvPr id="2047" name="Google Shape;2047;p20"/>
          <p:cNvGrpSpPr/>
          <p:nvPr/>
        </p:nvGrpSpPr>
        <p:grpSpPr>
          <a:xfrm rot="5400000">
            <a:off x="301036" y="-1677965"/>
            <a:ext cx="2655981" cy="2714505"/>
            <a:chOff x="2226326" y="2296542"/>
            <a:chExt cx="1140591" cy="1165724"/>
          </a:xfrm>
        </p:grpSpPr>
        <p:sp>
          <p:nvSpPr>
            <p:cNvPr id="2048" name="Google Shape;2048;p20"/>
            <p:cNvSpPr/>
            <p:nvPr/>
          </p:nvSpPr>
          <p:spPr>
            <a:xfrm>
              <a:off x="2226326" y="2296542"/>
              <a:ext cx="1140591" cy="1165724"/>
            </a:xfrm>
            <a:custGeom>
              <a:avLst/>
              <a:gdLst/>
              <a:ahLst/>
              <a:cxnLst/>
              <a:rect l="l" t="t" r="r" b="b"/>
              <a:pathLst>
                <a:path w="23962" h="24490" extrusionOk="0">
                  <a:moveTo>
                    <a:pt x="614" y="0"/>
                  </a:moveTo>
                  <a:lnTo>
                    <a:pt x="614" y="4150"/>
                  </a:lnTo>
                  <a:lnTo>
                    <a:pt x="18497" y="4150"/>
                  </a:lnTo>
                  <a:cubicBezTo>
                    <a:pt x="19221" y="4150"/>
                    <a:pt x="19812" y="4740"/>
                    <a:pt x="19812" y="5465"/>
                  </a:cubicBezTo>
                  <a:cubicBezTo>
                    <a:pt x="19812" y="6189"/>
                    <a:pt x="19221" y="6783"/>
                    <a:pt x="18497" y="6783"/>
                  </a:cubicBezTo>
                  <a:lnTo>
                    <a:pt x="5465" y="6779"/>
                  </a:lnTo>
                  <a:cubicBezTo>
                    <a:pt x="2453" y="6779"/>
                    <a:pt x="0" y="9231"/>
                    <a:pt x="0" y="12243"/>
                  </a:cubicBezTo>
                  <a:cubicBezTo>
                    <a:pt x="0" y="15259"/>
                    <a:pt x="2453" y="17707"/>
                    <a:pt x="5465" y="17707"/>
                  </a:cubicBezTo>
                  <a:lnTo>
                    <a:pt x="18497" y="17707"/>
                  </a:lnTo>
                  <a:cubicBezTo>
                    <a:pt x="19221" y="17707"/>
                    <a:pt x="19812" y="18298"/>
                    <a:pt x="19812" y="19025"/>
                  </a:cubicBezTo>
                  <a:cubicBezTo>
                    <a:pt x="19812" y="19750"/>
                    <a:pt x="19221" y="20340"/>
                    <a:pt x="18497" y="20340"/>
                  </a:cubicBezTo>
                  <a:lnTo>
                    <a:pt x="526" y="20340"/>
                  </a:lnTo>
                  <a:lnTo>
                    <a:pt x="526" y="24490"/>
                  </a:lnTo>
                  <a:lnTo>
                    <a:pt x="18497" y="24490"/>
                  </a:lnTo>
                  <a:cubicBezTo>
                    <a:pt x="21509" y="24490"/>
                    <a:pt x="23961" y="22037"/>
                    <a:pt x="23961" y="19025"/>
                  </a:cubicBezTo>
                  <a:cubicBezTo>
                    <a:pt x="23961" y="16013"/>
                    <a:pt x="21509" y="13562"/>
                    <a:pt x="18497" y="13562"/>
                  </a:cubicBezTo>
                  <a:lnTo>
                    <a:pt x="5465" y="13562"/>
                  </a:lnTo>
                  <a:cubicBezTo>
                    <a:pt x="4740" y="13562"/>
                    <a:pt x="4151" y="12971"/>
                    <a:pt x="4151" y="12243"/>
                  </a:cubicBezTo>
                  <a:cubicBezTo>
                    <a:pt x="4151" y="11519"/>
                    <a:pt x="4740" y="10929"/>
                    <a:pt x="5465" y="10929"/>
                  </a:cubicBezTo>
                  <a:lnTo>
                    <a:pt x="18497" y="10929"/>
                  </a:lnTo>
                  <a:cubicBezTo>
                    <a:pt x="21509" y="10929"/>
                    <a:pt x="23961" y="8477"/>
                    <a:pt x="23961" y="5465"/>
                  </a:cubicBezTo>
                  <a:cubicBezTo>
                    <a:pt x="23961" y="2453"/>
                    <a:pt x="21509" y="0"/>
                    <a:pt x="18497"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0"/>
            <p:cNvSpPr/>
            <p:nvPr/>
          </p:nvSpPr>
          <p:spPr>
            <a:xfrm>
              <a:off x="3100198" y="3357906"/>
              <a:ext cx="30845" cy="9330"/>
            </a:xfrm>
            <a:custGeom>
              <a:avLst/>
              <a:gdLst/>
              <a:ahLst/>
              <a:cxnLst/>
              <a:rect l="l" t="t" r="r" b="b"/>
              <a:pathLst>
                <a:path w="648" h="196" extrusionOk="0">
                  <a:moveTo>
                    <a:pt x="625" y="0"/>
                  </a:moveTo>
                  <a:cubicBezTo>
                    <a:pt x="464" y="27"/>
                    <a:pt x="299" y="38"/>
                    <a:pt x="138" y="38"/>
                  </a:cubicBezTo>
                  <a:lnTo>
                    <a:pt x="1" y="38"/>
                  </a:lnTo>
                  <a:lnTo>
                    <a:pt x="1" y="195"/>
                  </a:lnTo>
                  <a:lnTo>
                    <a:pt x="138" y="195"/>
                  </a:lnTo>
                  <a:cubicBezTo>
                    <a:pt x="307"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0"/>
            <p:cNvSpPr/>
            <p:nvPr/>
          </p:nvSpPr>
          <p:spPr>
            <a:xfrm>
              <a:off x="3039272"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0"/>
            <p:cNvSpPr/>
            <p:nvPr/>
          </p:nvSpPr>
          <p:spPr>
            <a:xfrm>
              <a:off x="2978488"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0"/>
            <p:cNvSpPr/>
            <p:nvPr/>
          </p:nvSpPr>
          <p:spPr>
            <a:xfrm>
              <a:off x="3158555" y="3338533"/>
              <a:ext cx="30845" cy="19611"/>
            </a:xfrm>
            <a:custGeom>
              <a:avLst/>
              <a:gdLst/>
              <a:ahLst/>
              <a:cxnLst/>
              <a:rect l="l" t="t" r="r" b="b"/>
              <a:pathLst>
                <a:path w="648" h="412" extrusionOk="0">
                  <a:moveTo>
                    <a:pt x="568" y="1"/>
                  </a:moveTo>
                  <a:cubicBezTo>
                    <a:pt x="388" y="105"/>
                    <a:pt x="195" y="192"/>
                    <a:pt x="0" y="261"/>
                  </a:cubicBezTo>
                  <a:lnTo>
                    <a:pt x="54" y="411"/>
                  </a:lnTo>
                  <a:cubicBezTo>
                    <a:pt x="257" y="338"/>
                    <a:pt x="457" y="250"/>
                    <a:pt x="648" y="139"/>
                  </a:cubicBez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0"/>
            <p:cNvSpPr/>
            <p:nvPr/>
          </p:nvSpPr>
          <p:spPr>
            <a:xfrm>
              <a:off x="3209629" y="3300073"/>
              <a:ext cx="26513" cy="27227"/>
            </a:xfrm>
            <a:custGeom>
              <a:avLst/>
              <a:gdLst/>
              <a:ahLst/>
              <a:cxnLst/>
              <a:rect l="l" t="t" r="r" b="b"/>
              <a:pathLst>
                <a:path w="557" h="572" extrusionOk="0">
                  <a:moveTo>
                    <a:pt x="429" y="1"/>
                  </a:moveTo>
                  <a:cubicBezTo>
                    <a:pt x="303" y="161"/>
                    <a:pt x="157" y="315"/>
                    <a:pt x="1" y="448"/>
                  </a:cubicBezTo>
                  <a:lnTo>
                    <a:pt x="104" y="572"/>
                  </a:lnTo>
                  <a:cubicBezTo>
                    <a:pt x="268" y="425"/>
                    <a:pt x="422" y="269"/>
                    <a:pt x="556" y="100"/>
                  </a:cubicBez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0"/>
            <p:cNvSpPr/>
            <p:nvPr/>
          </p:nvSpPr>
          <p:spPr>
            <a:xfrm>
              <a:off x="3246280" y="3247904"/>
              <a:ext cx="18469" cy="30845"/>
            </a:xfrm>
            <a:custGeom>
              <a:avLst/>
              <a:gdLst/>
              <a:ahLst/>
              <a:cxnLst/>
              <a:rect l="l" t="t" r="r" b="b"/>
              <a:pathLst>
                <a:path w="388" h="648" extrusionOk="0">
                  <a:moveTo>
                    <a:pt x="238" y="0"/>
                  </a:moveTo>
                  <a:cubicBezTo>
                    <a:pt x="177" y="196"/>
                    <a:pt x="96" y="391"/>
                    <a:pt x="0" y="575"/>
                  </a:cubicBezTo>
                  <a:lnTo>
                    <a:pt x="142" y="648"/>
                  </a:lnTo>
                  <a:cubicBezTo>
                    <a:pt x="242" y="456"/>
                    <a:pt x="326" y="253"/>
                    <a:pt x="388"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0"/>
            <p:cNvSpPr/>
            <p:nvPr/>
          </p:nvSpPr>
          <p:spPr>
            <a:xfrm>
              <a:off x="3263416" y="3188643"/>
              <a:ext cx="8425" cy="31035"/>
            </a:xfrm>
            <a:custGeom>
              <a:avLst/>
              <a:gdLst/>
              <a:ahLst/>
              <a:cxnLst/>
              <a:rect l="l" t="t" r="r" b="b"/>
              <a:pathLst>
                <a:path w="177" h="652" extrusionOk="0">
                  <a:moveTo>
                    <a:pt x="166"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0"/>
            <p:cNvSpPr/>
            <p:nvPr/>
          </p:nvSpPr>
          <p:spPr>
            <a:xfrm>
              <a:off x="3248137" y="3129002"/>
              <a:ext cx="17898" cy="31035"/>
            </a:xfrm>
            <a:custGeom>
              <a:avLst/>
              <a:gdLst/>
              <a:ahLst/>
              <a:cxnLst/>
              <a:rect l="l" t="t" r="r" b="b"/>
              <a:pathLst>
                <a:path w="376" h="652" extrusionOk="0">
                  <a:moveTo>
                    <a:pt x="142" y="0"/>
                  </a:moveTo>
                  <a:lnTo>
                    <a:pt x="0" y="73"/>
                  </a:lnTo>
                  <a:cubicBezTo>
                    <a:pt x="92" y="257"/>
                    <a:pt x="165" y="452"/>
                    <a:pt x="222" y="652"/>
                  </a:cubicBezTo>
                  <a:lnTo>
                    <a:pt x="375" y="609"/>
                  </a:lnTo>
                  <a:cubicBezTo>
                    <a:pt x="318" y="402"/>
                    <a:pt x="237"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0"/>
            <p:cNvSpPr/>
            <p:nvPr/>
          </p:nvSpPr>
          <p:spPr>
            <a:xfrm>
              <a:off x="3212532" y="3079737"/>
              <a:ext cx="26132" cy="27608"/>
            </a:xfrm>
            <a:custGeom>
              <a:avLst/>
              <a:gdLst/>
              <a:ahLst/>
              <a:cxnLst/>
              <a:rect l="l" t="t" r="r" b="b"/>
              <a:pathLst>
                <a:path w="549" h="580" extrusionOk="0">
                  <a:moveTo>
                    <a:pt x="108" y="1"/>
                  </a:moveTo>
                  <a:lnTo>
                    <a:pt x="0" y="120"/>
                  </a:lnTo>
                  <a:cubicBezTo>
                    <a:pt x="154" y="257"/>
                    <a:pt x="296" y="410"/>
                    <a:pt x="418" y="579"/>
                  </a:cubicBezTo>
                  <a:lnTo>
                    <a:pt x="549" y="479"/>
                  </a:lnTo>
                  <a:cubicBezTo>
                    <a:pt x="414"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0"/>
            <p:cNvSpPr/>
            <p:nvPr/>
          </p:nvSpPr>
          <p:spPr>
            <a:xfrm>
              <a:off x="3162173" y="3047465"/>
              <a:ext cx="30702" cy="20087"/>
            </a:xfrm>
            <a:custGeom>
              <a:avLst/>
              <a:gdLst/>
              <a:ahLst/>
              <a:cxnLst/>
              <a:rect l="l" t="t" r="r" b="b"/>
              <a:pathLst>
                <a:path w="645" h="422" extrusionOk="0">
                  <a:moveTo>
                    <a:pt x="59" y="0"/>
                  </a:moveTo>
                  <a:lnTo>
                    <a:pt x="1" y="150"/>
                  </a:lnTo>
                  <a:cubicBezTo>
                    <a:pt x="197" y="223"/>
                    <a:pt x="384" y="315"/>
                    <a:pt x="561" y="421"/>
                  </a:cubicBezTo>
                  <a:lnTo>
                    <a:pt x="645" y="288"/>
                  </a:lnTo>
                  <a:cubicBezTo>
                    <a:pt x="457" y="173"/>
                    <a:pt x="262" y="77"/>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0"/>
            <p:cNvSpPr/>
            <p:nvPr/>
          </p:nvSpPr>
          <p:spPr>
            <a:xfrm>
              <a:off x="3104006" y="3036850"/>
              <a:ext cx="31035" cy="9901"/>
            </a:xfrm>
            <a:custGeom>
              <a:avLst/>
              <a:gdLst/>
              <a:ahLst/>
              <a:cxnLst/>
              <a:rect l="l" t="t" r="r" b="b"/>
              <a:pathLst>
                <a:path w="652" h="208" extrusionOk="0">
                  <a:moveTo>
                    <a:pt x="1" y="1"/>
                  </a:moveTo>
                  <a:lnTo>
                    <a:pt x="1" y="162"/>
                  </a:lnTo>
                  <a:lnTo>
                    <a:pt x="58" y="162"/>
                  </a:lnTo>
                  <a:cubicBezTo>
                    <a:pt x="246" y="162"/>
                    <a:pt x="437" y="177"/>
                    <a:pt x="621" y="208"/>
                  </a:cubicBezTo>
                  <a:lnTo>
                    <a:pt x="652" y="51"/>
                  </a:lnTo>
                  <a:cubicBezTo>
                    <a:pt x="457" y="20"/>
                    <a:pt x="257"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0"/>
            <p:cNvSpPr/>
            <p:nvPr/>
          </p:nvSpPr>
          <p:spPr>
            <a:xfrm>
              <a:off x="3043270"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0"/>
            <p:cNvSpPr/>
            <p:nvPr/>
          </p:nvSpPr>
          <p:spPr>
            <a:xfrm>
              <a:off x="2982533"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0"/>
            <p:cNvSpPr/>
            <p:nvPr/>
          </p:nvSpPr>
          <p:spPr>
            <a:xfrm>
              <a:off x="2921797"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0"/>
            <p:cNvSpPr/>
            <p:nvPr/>
          </p:nvSpPr>
          <p:spPr>
            <a:xfrm>
              <a:off x="2861061"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0"/>
            <p:cNvSpPr/>
            <p:nvPr/>
          </p:nvSpPr>
          <p:spPr>
            <a:xfrm>
              <a:off x="2800324"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0"/>
            <p:cNvSpPr/>
            <p:nvPr/>
          </p:nvSpPr>
          <p:spPr>
            <a:xfrm>
              <a:off x="2739588"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0"/>
            <p:cNvSpPr/>
            <p:nvPr/>
          </p:nvSpPr>
          <p:spPr>
            <a:xfrm>
              <a:off x="2678851"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0"/>
            <p:cNvSpPr/>
            <p:nvPr/>
          </p:nvSpPr>
          <p:spPr>
            <a:xfrm>
              <a:off x="2618115"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0"/>
            <p:cNvSpPr/>
            <p:nvPr/>
          </p:nvSpPr>
          <p:spPr>
            <a:xfrm>
              <a:off x="2557378"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0"/>
            <p:cNvSpPr/>
            <p:nvPr/>
          </p:nvSpPr>
          <p:spPr>
            <a:xfrm>
              <a:off x="2496451"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0"/>
            <p:cNvSpPr/>
            <p:nvPr/>
          </p:nvSpPr>
          <p:spPr>
            <a:xfrm>
              <a:off x="2435524" y="3029186"/>
              <a:ext cx="31273" cy="14090"/>
            </a:xfrm>
            <a:custGeom>
              <a:avLst/>
              <a:gdLst/>
              <a:ahLst/>
              <a:cxnLst/>
              <a:rect l="l" t="t" r="r" b="b"/>
              <a:pathLst>
                <a:path w="657" h="296" extrusionOk="0">
                  <a:moveTo>
                    <a:pt x="46" y="1"/>
                  </a:moveTo>
                  <a:lnTo>
                    <a:pt x="0" y="154"/>
                  </a:lnTo>
                  <a:cubicBezTo>
                    <a:pt x="204" y="220"/>
                    <a:pt x="418" y="269"/>
                    <a:pt x="637" y="296"/>
                  </a:cubicBezTo>
                  <a:lnTo>
                    <a:pt x="656" y="135"/>
                  </a:lnTo>
                  <a:cubicBezTo>
                    <a:pt x="449" y="112"/>
                    <a:pt x="246" y="66"/>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0"/>
            <p:cNvSpPr/>
            <p:nvPr/>
          </p:nvSpPr>
          <p:spPr>
            <a:xfrm>
              <a:off x="2381357" y="3000960"/>
              <a:ext cx="29226" cy="23181"/>
            </a:xfrm>
            <a:custGeom>
              <a:avLst/>
              <a:gdLst/>
              <a:ahLst/>
              <a:cxnLst/>
              <a:rect l="l" t="t" r="r" b="b"/>
              <a:pathLst>
                <a:path w="614" h="487" extrusionOk="0">
                  <a:moveTo>
                    <a:pt x="100" y="0"/>
                  </a:moveTo>
                  <a:lnTo>
                    <a:pt x="1" y="123"/>
                  </a:lnTo>
                  <a:cubicBezTo>
                    <a:pt x="165" y="261"/>
                    <a:pt x="349" y="383"/>
                    <a:pt x="537" y="487"/>
                  </a:cubicBezTo>
                  <a:lnTo>
                    <a:pt x="613"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0"/>
            <p:cNvSpPr/>
            <p:nvPr/>
          </p:nvSpPr>
          <p:spPr>
            <a:xfrm>
              <a:off x="2341802" y="2955503"/>
              <a:ext cx="23372" cy="29274"/>
            </a:xfrm>
            <a:custGeom>
              <a:avLst/>
              <a:gdLst/>
              <a:ahLst/>
              <a:cxnLst/>
              <a:rect l="l" t="t" r="r" b="b"/>
              <a:pathLst>
                <a:path w="491" h="615" extrusionOk="0">
                  <a:moveTo>
                    <a:pt x="142" y="1"/>
                  </a:moveTo>
                  <a:lnTo>
                    <a:pt x="1" y="77"/>
                  </a:lnTo>
                  <a:cubicBezTo>
                    <a:pt x="107" y="266"/>
                    <a:pt x="230" y="450"/>
                    <a:pt x="368" y="614"/>
                  </a:cubicBezTo>
                  <a:lnTo>
                    <a:pt x="491" y="514"/>
                  </a:lnTo>
                  <a:cubicBezTo>
                    <a:pt x="360"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0"/>
            <p:cNvSpPr/>
            <p:nvPr/>
          </p:nvSpPr>
          <p:spPr>
            <a:xfrm>
              <a:off x="2322619" y="2899527"/>
              <a:ext cx="14090" cy="31226"/>
            </a:xfrm>
            <a:custGeom>
              <a:avLst/>
              <a:gdLst/>
              <a:ahLst/>
              <a:cxnLst/>
              <a:rect l="l" t="t" r="r" b="b"/>
              <a:pathLst>
                <a:path w="296" h="656" extrusionOk="0">
                  <a:moveTo>
                    <a:pt x="158" y="1"/>
                  </a:moveTo>
                  <a:lnTo>
                    <a:pt x="1" y="20"/>
                  </a:lnTo>
                  <a:cubicBezTo>
                    <a:pt x="27" y="234"/>
                    <a:pt x="77" y="449"/>
                    <a:pt x="142" y="655"/>
                  </a:cubicBezTo>
                  <a:lnTo>
                    <a:pt x="296" y="606"/>
                  </a:lnTo>
                  <a:cubicBezTo>
                    <a:pt x="231" y="411"/>
                    <a:pt x="185"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0"/>
            <p:cNvSpPr/>
            <p:nvPr/>
          </p:nvSpPr>
          <p:spPr>
            <a:xfrm>
              <a:off x="2321525" y="2838790"/>
              <a:ext cx="12281" cy="31083"/>
            </a:xfrm>
            <a:custGeom>
              <a:avLst/>
              <a:gdLst/>
              <a:ahLst/>
              <a:cxnLst/>
              <a:rect l="l" t="t" r="r" b="b"/>
              <a:pathLst>
                <a:path w="258" h="653" extrusionOk="0">
                  <a:moveTo>
                    <a:pt x="100" y="0"/>
                  </a:moveTo>
                  <a:cubicBezTo>
                    <a:pt x="47" y="212"/>
                    <a:pt x="16" y="426"/>
                    <a:pt x="1" y="644"/>
                  </a:cubicBezTo>
                  <a:lnTo>
                    <a:pt x="162" y="652"/>
                  </a:lnTo>
                  <a:cubicBezTo>
                    <a:pt x="174" y="445"/>
                    <a:pt x="204" y="238"/>
                    <a:pt x="257" y="39"/>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0"/>
            <p:cNvSpPr/>
            <p:nvPr/>
          </p:nvSpPr>
          <p:spPr>
            <a:xfrm>
              <a:off x="2336661" y="2782766"/>
              <a:ext cx="21944" cy="29988"/>
            </a:xfrm>
            <a:custGeom>
              <a:avLst/>
              <a:gdLst/>
              <a:ahLst/>
              <a:cxnLst/>
              <a:rect l="l" t="t" r="r" b="b"/>
              <a:pathLst>
                <a:path w="461" h="630" extrusionOk="0">
                  <a:moveTo>
                    <a:pt x="334" y="1"/>
                  </a:moveTo>
                  <a:cubicBezTo>
                    <a:pt x="204" y="177"/>
                    <a:pt x="93" y="365"/>
                    <a:pt x="1" y="561"/>
                  </a:cubicBezTo>
                  <a:lnTo>
                    <a:pt x="146" y="630"/>
                  </a:lnTo>
                  <a:cubicBezTo>
                    <a:pt x="234" y="441"/>
                    <a:pt x="342" y="262"/>
                    <a:pt x="461"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0"/>
            <p:cNvSpPr/>
            <p:nvPr/>
          </p:nvSpPr>
          <p:spPr>
            <a:xfrm>
              <a:off x="2372979" y="2740260"/>
              <a:ext cx="28512" cy="24704"/>
            </a:xfrm>
            <a:custGeom>
              <a:avLst/>
              <a:gdLst/>
              <a:ahLst/>
              <a:cxnLst/>
              <a:rect l="l" t="t" r="r" b="b"/>
              <a:pathLst>
                <a:path w="599" h="519" extrusionOk="0">
                  <a:moveTo>
                    <a:pt x="513" y="1"/>
                  </a:moveTo>
                  <a:cubicBezTo>
                    <a:pt x="330" y="116"/>
                    <a:pt x="158" y="254"/>
                    <a:pt x="0" y="404"/>
                  </a:cubicBezTo>
                  <a:lnTo>
                    <a:pt x="108" y="519"/>
                  </a:lnTo>
                  <a:cubicBezTo>
                    <a:pt x="261" y="377"/>
                    <a:pt x="426" y="246"/>
                    <a:pt x="598" y="135"/>
                  </a:cubicBezTo>
                  <a:lnTo>
                    <a:pt x="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0"/>
            <p:cNvSpPr/>
            <p:nvPr/>
          </p:nvSpPr>
          <p:spPr>
            <a:xfrm>
              <a:off x="2424957" y="2717127"/>
              <a:ext cx="31226" cy="15946"/>
            </a:xfrm>
            <a:custGeom>
              <a:avLst/>
              <a:gdLst/>
              <a:ahLst/>
              <a:cxnLst/>
              <a:rect l="l" t="t" r="r" b="b"/>
              <a:pathLst>
                <a:path w="656" h="335" extrusionOk="0">
                  <a:moveTo>
                    <a:pt x="625" y="0"/>
                  </a:moveTo>
                  <a:cubicBezTo>
                    <a:pt x="410" y="43"/>
                    <a:pt x="199" y="108"/>
                    <a:pt x="1" y="188"/>
                  </a:cubicBezTo>
                  <a:lnTo>
                    <a:pt x="58" y="334"/>
                  </a:lnTo>
                  <a:cubicBezTo>
                    <a:pt x="254" y="257"/>
                    <a:pt x="452" y="200"/>
                    <a:pt x="656"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0"/>
            <p:cNvSpPr/>
            <p:nvPr/>
          </p:nvSpPr>
          <p:spPr>
            <a:xfrm>
              <a:off x="3093059" y="2713319"/>
              <a:ext cx="30892" cy="8616"/>
            </a:xfrm>
            <a:custGeom>
              <a:avLst/>
              <a:gdLst/>
              <a:ahLst/>
              <a:cxnLst/>
              <a:rect l="l" t="t" r="r" b="b"/>
              <a:pathLst>
                <a:path w="649" h="181" extrusionOk="0">
                  <a:moveTo>
                    <a:pt x="629" y="0"/>
                  </a:moveTo>
                  <a:cubicBezTo>
                    <a:pt x="518" y="11"/>
                    <a:pt x="403" y="20"/>
                    <a:pt x="288" y="20"/>
                  </a:cubicBezTo>
                  <a:lnTo>
                    <a:pt x="1" y="20"/>
                  </a:lnTo>
                  <a:lnTo>
                    <a:pt x="1" y="181"/>
                  </a:lnTo>
                  <a:lnTo>
                    <a:pt x="288" y="181"/>
                  </a:lnTo>
                  <a:cubicBezTo>
                    <a:pt x="407" y="181"/>
                    <a:pt x="529" y="172"/>
                    <a:pt x="648"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0"/>
            <p:cNvSpPr/>
            <p:nvPr/>
          </p:nvSpPr>
          <p:spPr>
            <a:xfrm>
              <a:off x="3032370"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0"/>
            <p:cNvSpPr/>
            <p:nvPr/>
          </p:nvSpPr>
          <p:spPr>
            <a:xfrm>
              <a:off x="2971586" y="2714223"/>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0"/>
            <p:cNvSpPr/>
            <p:nvPr/>
          </p:nvSpPr>
          <p:spPr>
            <a:xfrm>
              <a:off x="2910897"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0"/>
            <p:cNvSpPr/>
            <p:nvPr/>
          </p:nvSpPr>
          <p:spPr>
            <a:xfrm>
              <a:off x="2850113" y="2714223"/>
              <a:ext cx="30321" cy="7711"/>
            </a:xfrm>
            <a:custGeom>
              <a:avLst/>
              <a:gdLst/>
              <a:ahLst/>
              <a:cxnLst/>
              <a:rect l="l" t="t" r="r" b="b"/>
              <a:pathLst>
                <a:path w="637" h="162" extrusionOk="0">
                  <a:moveTo>
                    <a:pt x="1" y="1"/>
                  </a:moveTo>
                  <a:lnTo>
                    <a:pt x="1"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0"/>
            <p:cNvSpPr/>
            <p:nvPr/>
          </p:nvSpPr>
          <p:spPr>
            <a:xfrm>
              <a:off x="2789376"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0"/>
            <p:cNvSpPr/>
            <p:nvPr/>
          </p:nvSpPr>
          <p:spPr>
            <a:xfrm>
              <a:off x="2728640" y="2714223"/>
              <a:ext cx="30321" cy="7521"/>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0"/>
            <p:cNvSpPr/>
            <p:nvPr/>
          </p:nvSpPr>
          <p:spPr>
            <a:xfrm>
              <a:off x="2667903"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0"/>
            <p:cNvSpPr/>
            <p:nvPr/>
          </p:nvSpPr>
          <p:spPr>
            <a:xfrm>
              <a:off x="2607167" y="2714223"/>
              <a:ext cx="30321" cy="7521"/>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0"/>
            <p:cNvSpPr/>
            <p:nvPr/>
          </p:nvSpPr>
          <p:spPr>
            <a:xfrm>
              <a:off x="2546430"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0"/>
            <p:cNvSpPr/>
            <p:nvPr/>
          </p:nvSpPr>
          <p:spPr>
            <a:xfrm>
              <a:off x="2485503" y="2714223"/>
              <a:ext cx="30512" cy="7521"/>
            </a:xfrm>
            <a:custGeom>
              <a:avLst/>
              <a:gdLst/>
              <a:ahLst/>
              <a:cxnLst/>
              <a:rect l="l" t="t" r="r" b="b"/>
              <a:pathLst>
                <a:path w="641" h="158" extrusionOk="0">
                  <a:moveTo>
                    <a:pt x="1" y="1"/>
                  </a:moveTo>
                  <a:lnTo>
                    <a:pt x="4"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0"/>
            <p:cNvSpPr/>
            <p:nvPr/>
          </p:nvSpPr>
          <p:spPr>
            <a:xfrm>
              <a:off x="3152177" y="2696326"/>
              <a:ext cx="30845" cy="18469"/>
            </a:xfrm>
            <a:custGeom>
              <a:avLst/>
              <a:gdLst/>
              <a:ahLst/>
              <a:cxnLst/>
              <a:rect l="l" t="t" r="r" b="b"/>
              <a:pathLst>
                <a:path w="648" h="388" extrusionOk="0">
                  <a:moveTo>
                    <a:pt x="575" y="1"/>
                  </a:moveTo>
                  <a:cubicBezTo>
                    <a:pt x="391" y="96"/>
                    <a:pt x="196" y="177"/>
                    <a:pt x="0" y="239"/>
                  </a:cubicBezTo>
                  <a:lnTo>
                    <a:pt x="46" y="388"/>
                  </a:lnTo>
                  <a:cubicBezTo>
                    <a:pt x="253" y="326"/>
                    <a:pt x="456" y="246"/>
                    <a:pt x="648" y="142"/>
                  </a:cubicBezTo>
                  <a:lnTo>
                    <a:pt x="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0"/>
            <p:cNvSpPr/>
            <p:nvPr/>
          </p:nvSpPr>
          <p:spPr>
            <a:xfrm>
              <a:off x="3204345" y="2659865"/>
              <a:ext cx="27227" cy="26466"/>
            </a:xfrm>
            <a:custGeom>
              <a:avLst/>
              <a:gdLst/>
              <a:ahLst/>
              <a:cxnLst/>
              <a:rect l="l" t="t" r="r" b="b"/>
              <a:pathLst>
                <a:path w="572" h="556" extrusionOk="0">
                  <a:moveTo>
                    <a:pt x="452" y="1"/>
                  </a:moveTo>
                  <a:cubicBezTo>
                    <a:pt x="314" y="158"/>
                    <a:pt x="165" y="299"/>
                    <a:pt x="0" y="430"/>
                  </a:cubicBezTo>
                  <a:lnTo>
                    <a:pt x="100" y="556"/>
                  </a:lnTo>
                  <a:cubicBezTo>
                    <a:pt x="268" y="418"/>
                    <a:pt x="429" y="269"/>
                    <a:pt x="572" y="104"/>
                  </a:cubicBez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0"/>
            <p:cNvSpPr/>
            <p:nvPr/>
          </p:nvSpPr>
          <p:spPr>
            <a:xfrm>
              <a:off x="3242996" y="2608792"/>
              <a:ext cx="19564" cy="30845"/>
            </a:xfrm>
            <a:custGeom>
              <a:avLst/>
              <a:gdLst/>
              <a:ahLst/>
              <a:cxnLst/>
              <a:rect l="l" t="t" r="r" b="b"/>
              <a:pathLst>
                <a:path w="411" h="648" extrusionOk="0">
                  <a:moveTo>
                    <a:pt x="261" y="0"/>
                  </a:moveTo>
                  <a:cubicBezTo>
                    <a:pt x="192" y="196"/>
                    <a:pt x="104" y="387"/>
                    <a:pt x="0" y="568"/>
                  </a:cubicBezTo>
                  <a:lnTo>
                    <a:pt x="138" y="648"/>
                  </a:lnTo>
                  <a:cubicBezTo>
                    <a:pt x="250" y="460"/>
                    <a:pt x="342" y="261"/>
                    <a:pt x="411"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0"/>
            <p:cNvSpPr/>
            <p:nvPr/>
          </p:nvSpPr>
          <p:spPr>
            <a:xfrm>
              <a:off x="3262511" y="2550245"/>
              <a:ext cx="9330" cy="31035"/>
            </a:xfrm>
            <a:custGeom>
              <a:avLst/>
              <a:gdLst/>
              <a:ahLst/>
              <a:cxnLst/>
              <a:rect l="l" t="t" r="r" b="b"/>
              <a:pathLst>
                <a:path w="196" h="652" extrusionOk="0">
                  <a:moveTo>
                    <a:pt x="196" y="1"/>
                  </a:moveTo>
                  <a:lnTo>
                    <a:pt x="35" y="8"/>
                  </a:lnTo>
                  <a:cubicBezTo>
                    <a:pt x="35" y="50"/>
                    <a:pt x="39" y="93"/>
                    <a:pt x="39" y="135"/>
                  </a:cubicBezTo>
                  <a:cubicBezTo>
                    <a:pt x="39" y="300"/>
                    <a:pt x="24" y="468"/>
                    <a:pt x="1" y="629"/>
                  </a:cubicBezTo>
                  <a:lnTo>
                    <a:pt x="158" y="652"/>
                  </a:lnTo>
                  <a:cubicBezTo>
                    <a:pt x="185" y="483"/>
                    <a:pt x="196" y="307"/>
                    <a:pt x="196" y="135"/>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0"/>
            <p:cNvSpPr/>
            <p:nvPr/>
          </p:nvSpPr>
          <p:spPr>
            <a:xfrm>
              <a:off x="3250992" y="2490079"/>
              <a:ext cx="16708" cy="31178"/>
            </a:xfrm>
            <a:custGeom>
              <a:avLst/>
              <a:gdLst/>
              <a:ahLst/>
              <a:cxnLst/>
              <a:rect l="l" t="t" r="r" b="b"/>
              <a:pathLst>
                <a:path w="351" h="655" extrusionOk="0">
                  <a:moveTo>
                    <a:pt x="147" y="0"/>
                  </a:moveTo>
                  <a:lnTo>
                    <a:pt x="1" y="65"/>
                  </a:lnTo>
                  <a:cubicBezTo>
                    <a:pt x="82" y="253"/>
                    <a:pt x="151" y="452"/>
                    <a:pt x="197" y="655"/>
                  </a:cubicBezTo>
                  <a:lnTo>
                    <a:pt x="350" y="617"/>
                  </a:lnTo>
                  <a:cubicBezTo>
                    <a:pt x="304" y="406"/>
                    <a:pt x="235" y="199"/>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0"/>
            <p:cNvSpPr/>
            <p:nvPr/>
          </p:nvSpPr>
          <p:spPr>
            <a:xfrm>
              <a:off x="3217483" y="2439148"/>
              <a:ext cx="25371" cy="28132"/>
            </a:xfrm>
            <a:custGeom>
              <a:avLst/>
              <a:gdLst/>
              <a:ahLst/>
              <a:cxnLst/>
              <a:rect l="l" t="t" r="r" b="b"/>
              <a:pathLst>
                <a:path w="533" h="591" extrusionOk="0">
                  <a:moveTo>
                    <a:pt x="112" y="1"/>
                  </a:moveTo>
                  <a:lnTo>
                    <a:pt x="0" y="116"/>
                  </a:lnTo>
                  <a:cubicBezTo>
                    <a:pt x="146" y="262"/>
                    <a:pt x="284" y="423"/>
                    <a:pt x="399" y="591"/>
                  </a:cubicBezTo>
                  <a:lnTo>
                    <a:pt x="533" y="499"/>
                  </a:lnTo>
                  <a:cubicBezTo>
                    <a:pt x="406" y="322"/>
                    <a:pt x="268" y="154"/>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0"/>
            <p:cNvSpPr/>
            <p:nvPr/>
          </p:nvSpPr>
          <p:spPr>
            <a:xfrm>
              <a:off x="3168598" y="2404687"/>
              <a:ext cx="30321" cy="21182"/>
            </a:xfrm>
            <a:custGeom>
              <a:avLst/>
              <a:gdLst/>
              <a:ahLst/>
              <a:cxnLst/>
              <a:rect l="l" t="t" r="r" b="b"/>
              <a:pathLst>
                <a:path w="637" h="445" extrusionOk="0">
                  <a:moveTo>
                    <a:pt x="62" y="1"/>
                  </a:moveTo>
                  <a:lnTo>
                    <a:pt x="0" y="146"/>
                  </a:lnTo>
                  <a:cubicBezTo>
                    <a:pt x="188" y="227"/>
                    <a:pt x="372" y="326"/>
                    <a:pt x="544" y="445"/>
                  </a:cubicBezTo>
                  <a:lnTo>
                    <a:pt x="636" y="311"/>
                  </a:lnTo>
                  <a:cubicBezTo>
                    <a:pt x="453" y="188"/>
                    <a:pt x="260" y="84"/>
                    <a:pt x="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0"/>
            <p:cNvSpPr/>
            <p:nvPr/>
          </p:nvSpPr>
          <p:spPr>
            <a:xfrm>
              <a:off x="3110908" y="2391549"/>
              <a:ext cx="31083" cy="11186"/>
            </a:xfrm>
            <a:custGeom>
              <a:avLst/>
              <a:gdLst/>
              <a:ahLst/>
              <a:cxnLst/>
              <a:rect l="l" t="t" r="r" b="b"/>
              <a:pathLst>
                <a:path w="653" h="235" extrusionOk="0">
                  <a:moveTo>
                    <a:pt x="5" y="1"/>
                  </a:moveTo>
                  <a:lnTo>
                    <a:pt x="1" y="158"/>
                  </a:lnTo>
                  <a:cubicBezTo>
                    <a:pt x="208" y="166"/>
                    <a:pt x="415" y="189"/>
                    <a:pt x="618" y="234"/>
                  </a:cubicBezTo>
                  <a:lnTo>
                    <a:pt x="653" y="77"/>
                  </a:lnTo>
                  <a:cubicBezTo>
                    <a:pt x="442" y="31"/>
                    <a:pt x="223" y="5"/>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0"/>
            <p:cNvSpPr/>
            <p:nvPr/>
          </p:nvSpPr>
          <p:spPr>
            <a:xfrm>
              <a:off x="3050219"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0"/>
            <p:cNvSpPr/>
            <p:nvPr/>
          </p:nvSpPr>
          <p:spPr>
            <a:xfrm>
              <a:off x="2989435"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0"/>
            <p:cNvSpPr/>
            <p:nvPr/>
          </p:nvSpPr>
          <p:spPr>
            <a:xfrm>
              <a:off x="2928746"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0"/>
            <p:cNvSpPr/>
            <p:nvPr/>
          </p:nvSpPr>
          <p:spPr>
            <a:xfrm>
              <a:off x="2867962"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0"/>
            <p:cNvSpPr/>
            <p:nvPr/>
          </p:nvSpPr>
          <p:spPr>
            <a:xfrm>
              <a:off x="2807274"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0"/>
            <p:cNvSpPr/>
            <p:nvPr/>
          </p:nvSpPr>
          <p:spPr>
            <a:xfrm>
              <a:off x="2746489"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0"/>
            <p:cNvSpPr/>
            <p:nvPr/>
          </p:nvSpPr>
          <p:spPr>
            <a:xfrm>
              <a:off x="268580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0"/>
            <p:cNvSpPr/>
            <p:nvPr/>
          </p:nvSpPr>
          <p:spPr>
            <a:xfrm>
              <a:off x="2625016"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0"/>
            <p:cNvSpPr/>
            <p:nvPr/>
          </p:nvSpPr>
          <p:spPr>
            <a:xfrm>
              <a:off x="2564328" y="2391407"/>
              <a:ext cx="30321" cy="7711"/>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0"/>
            <p:cNvSpPr/>
            <p:nvPr/>
          </p:nvSpPr>
          <p:spPr>
            <a:xfrm>
              <a:off x="2503544"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0"/>
            <p:cNvSpPr/>
            <p:nvPr/>
          </p:nvSpPr>
          <p:spPr>
            <a:xfrm>
              <a:off x="2442855" y="2391407"/>
              <a:ext cx="30321" cy="7711"/>
            </a:xfrm>
            <a:custGeom>
              <a:avLst/>
              <a:gdLst/>
              <a:ahLst/>
              <a:cxnLst/>
              <a:rect l="l" t="t" r="r" b="b"/>
              <a:pathLst>
                <a:path w="637" h="162" extrusionOk="0">
                  <a:moveTo>
                    <a:pt x="0" y="0"/>
                  </a:moveTo>
                  <a:lnTo>
                    <a:pt x="0"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0"/>
            <p:cNvSpPr/>
            <p:nvPr/>
          </p:nvSpPr>
          <p:spPr>
            <a:xfrm>
              <a:off x="2382071" y="2391407"/>
              <a:ext cx="30321" cy="7711"/>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0"/>
            <p:cNvSpPr/>
            <p:nvPr/>
          </p:nvSpPr>
          <p:spPr>
            <a:xfrm>
              <a:off x="232119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0"/>
            <p:cNvSpPr/>
            <p:nvPr/>
          </p:nvSpPr>
          <p:spPr>
            <a:xfrm>
              <a:off x="2279970" y="2391407"/>
              <a:ext cx="10948" cy="7711"/>
            </a:xfrm>
            <a:custGeom>
              <a:avLst/>
              <a:gdLst/>
              <a:ahLst/>
              <a:cxnLst/>
              <a:rect l="l" t="t" r="r" b="b"/>
              <a:pathLst>
                <a:path w="230" h="162" extrusionOk="0">
                  <a:moveTo>
                    <a:pt x="0" y="0"/>
                  </a:moveTo>
                  <a:lnTo>
                    <a:pt x="0" y="161"/>
                  </a:lnTo>
                  <a:lnTo>
                    <a:pt x="230" y="161"/>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0"/>
            <p:cNvSpPr/>
            <p:nvPr/>
          </p:nvSpPr>
          <p:spPr>
            <a:xfrm>
              <a:off x="2919227"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0"/>
            <p:cNvSpPr/>
            <p:nvPr/>
          </p:nvSpPr>
          <p:spPr>
            <a:xfrm>
              <a:off x="2858538"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0"/>
            <p:cNvSpPr/>
            <p:nvPr/>
          </p:nvSpPr>
          <p:spPr>
            <a:xfrm>
              <a:off x="2797754"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0"/>
            <p:cNvSpPr/>
            <p:nvPr/>
          </p:nvSpPr>
          <p:spPr>
            <a:xfrm>
              <a:off x="2737065"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0"/>
            <p:cNvSpPr/>
            <p:nvPr/>
          </p:nvSpPr>
          <p:spPr>
            <a:xfrm>
              <a:off x="267628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0"/>
            <p:cNvSpPr/>
            <p:nvPr/>
          </p:nvSpPr>
          <p:spPr>
            <a:xfrm>
              <a:off x="2615592" y="3359714"/>
              <a:ext cx="30274" cy="7521"/>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0"/>
            <p:cNvSpPr/>
            <p:nvPr/>
          </p:nvSpPr>
          <p:spPr>
            <a:xfrm>
              <a:off x="2554808"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0"/>
            <p:cNvSpPr/>
            <p:nvPr/>
          </p:nvSpPr>
          <p:spPr>
            <a:xfrm>
              <a:off x="2494071"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0"/>
            <p:cNvSpPr/>
            <p:nvPr/>
          </p:nvSpPr>
          <p:spPr>
            <a:xfrm>
              <a:off x="2433335"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0"/>
            <p:cNvSpPr/>
            <p:nvPr/>
          </p:nvSpPr>
          <p:spPr>
            <a:xfrm>
              <a:off x="2372598"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0"/>
            <p:cNvSpPr/>
            <p:nvPr/>
          </p:nvSpPr>
          <p:spPr>
            <a:xfrm>
              <a:off x="231167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0"/>
            <p:cNvSpPr/>
            <p:nvPr/>
          </p:nvSpPr>
          <p:spPr>
            <a:xfrm>
              <a:off x="2270451" y="3359714"/>
              <a:ext cx="10996" cy="7521"/>
            </a:xfrm>
            <a:custGeom>
              <a:avLst/>
              <a:gdLst/>
              <a:ahLst/>
              <a:cxnLst/>
              <a:rect l="l" t="t" r="r" b="b"/>
              <a:pathLst>
                <a:path w="231" h="158" extrusionOk="0">
                  <a:moveTo>
                    <a:pt x="0" y="0"/>
                  </a:moveTo>
                  <a:lnTo>
                    <a:pt x="0" y="157"/>
                  </a:lnTo>
                  <a:lnTo>
                    <a:pt x="230" y="157"/>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20"/>
          <p:cNvSpPr txBox="1">
            <a:spLocks noGrp="1"/>
          </p:cNvSpPr>
          <p:nvPr>
            <p:ph type="title"/>
          </p:nvPr>
        </p:nvSpPr>
        <p:spPr>
          <a:xfrm>
            <a:off x="1285450" y="1621429"/>
            <a:ext cx="2451900" cy="966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2124" name="Google Shape;2124;p20"/>
          <p:cNvSpPr txBox="1">
            <a:spLocks noGrp="1"/>
          </p:cNvSpPr>
          <p:nvPr>
            <p:ph type="subTitle" idx="1"/>
          </p:nvPr>
        </p:nvSpPr>
        <p:spPr>
          <a:xfrm>
            <a:off x="1285450" y="2533650"/>
            <a:ext cx="2451900" cy="96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grpSp>
        <p:nvGrpSpPr>
          <p:cNvPr id="2125" name="Google Shape;2125;p20"/>
          <p:cNvGrpSpPr/>
          <p:nvPr/>
        </p:nvGrpSpPr>
        <p:grpSpPr>
          <a:xfrm>
            <a:off x="0" y="4648699"/>
            <a:ext cx="9143981" cy="494800"/>
            <a:chOff x="0" y="4648699"/>
            <a:chExt cx="9143981" cy="494800"/>
          </a:xfrm>
        </p:grpSpPr>
        <p:sp>
          <p:nvSpPr>
            <p:cNvPr id="2126" name="Google Shape;2126;p20"/>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0"/>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8" name="Google Shape;2128;p20"/>
            <p:cNvGrpSpPr/>
            <p:nvPr/>
          </p:nvGrpSpPr>
          <p:grpSpPr>
            <a:xfrm>
              <a:off x="37553" y="4771963"/>
              <a:ext cx="9104869" cy="16152"/>
              <a:chOff x="37553" y="4958838"/>
              <a:chExt cx="9104869" cy="16152"/>
            </a:xfrm>
          </p:grpSpPr>
          <p:sp>
            <p:nvSpPr>
              <p:cNvPr id="2129" name="Google Shape;2129;p20"/>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0"/>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0"/>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0"/>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0"/>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0"/>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0"/>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0"/>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0"/>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0"/>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0"/>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0"/>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0"/>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0"/>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0"/>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0"/>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0"/>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0"/>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0"/>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0"/>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0"/>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0"/>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0"/>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0"/>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3" name="Google Shape;2153;p20"/>
              <p:cNvGrpSpPr/>
              <p:nvPr/>
            </p:nvGrpSpPr>
            <p:grpSpPr>
              <a:xfrm>
                <a:off x="2720503" y="4958838"/>
                <a:ext cx="2028342" cy="15933"/>
                <a:chOff x="2720503" y="5012365"/>
                <a:chExt cx="2028342" cy="11329"/>
              </a:xfrm>
            </p:grpSpPr>
            <p:sp>
              <p:nvSpPr>
                <p:cNvPr id="2154" name="Google Shape;2154;p20"/>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0"/>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0"/>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0"/>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0"/>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0"/>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0"/>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0"/>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0"/>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0"/>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0"/>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0"/>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0"/>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0"/>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0"/>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0"/>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0"/>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0"/>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0"/>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0"/>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0"/>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20"/>
              <p:cNvGrpSpPr/>
              <p:nvPr/>
            </p:nvGrpSpPr>
            <p:grpSpPr>
              <a:xfrm>
                <a:off x="4815202" y="4958838"/>
                <a:ext cx="2028342" cy="15933"/>
                <a:chOff x="2720503" y="5012365"/>
                <a:chExt cx="2028342" cy="11329"/>
              </a:xfrm>
            </p:grpSpPr>
            <p:sp>
              <p:nvSpPr>
                <p:cNvPr id="2176" name="Google Shape;2176;p20"/>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0"/>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0"/>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0"/>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0"/>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0"/>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0"/>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0"/>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0"/>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0"/>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0"/>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0"/>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0"/>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0"/>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0"/>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0"/>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0"/>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0"/>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0"/>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0"/>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0"/>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20"/>
              <p:cNvGrpSpPr/>
              <p:nvPr/>
            </p:nvGrpSpPr>
            <p:grpSpPr>
              <a:xfrm>
                <a:off x="6902726" y="4958838"/>
                <a:ext cx="2028342" cy="15933"/>
                <a:chOff x="2720503" y="5012365"/>
                <a:chExt cx="2028342" cy="11329"/>
              </a:xfrm>
            </p:grpSpPr>
            <p:sp>
              <p:nvSpPr>
                <p:cNvPr id="2198" name="Google Shape;2198;p20"/>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0"/>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0"/>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0"/>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0"/>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0"/>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0"/>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0"/>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0"/>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0"/>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0"/>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0"/>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0"/>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0"/>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0"/>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0"/>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0"/>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0"/>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0"/>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0"/>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0"/>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9" name="Google Shape;2219;p20"/>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0"/>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1" name="Google Shape;2221;p20"/>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0"/>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0"/>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3"/>
        <p:cNvGrpSpPr/>
        <p:nvPr/>
      </p:nvGrpSpPr>
      <p:grpSpPr>
        <a:xfrm>
          <a:off x="0" y="0"/>
          <a:ext cx="0" cy="0"/>
          <a:chOff x="0" y="0"/>
          <a:chExt cx="0" cy="0"/>
        </a:xfrm>
      </p:grpSpPr>
      <p:grpSp>
        <p:nvGrpSpPr>
          <p:cNvPr id="114" name="Google Shape;114;p3"/>
          <p:cNvGrpSpPr/>
          <p:nvPr/>
        </p:nvGrpSpPr>
        <p:grpSpPr>
          <a:xfrm>
            <a:off x="0" y="4648699"/>
            <a:ext cx="9143981" cy="494801"/>
            <a:chOff x="0" y="4648699"/>
            <a:chExt cx="9143981" cy="494801"/>
          </a:xfrm>
        </p:grpSpPr>
        <p:sp>
          <p:nvSpPr>
            <p:cNvPr id="115" name="Google Shape;115;p3"/>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 name="Google Shape;122;p3"/>
            <p:cNvGrpSpPr/>
            <p:nvPr/>
          </p:nvGrpSpPr>
          <p:grpSpPr>
            <a:xfrm>
              <a:off x="37553" y="4848410"/>
              <a:ext cx="9104869" cy="16152"/>
              <a:chOff x="37553" y="4958838"/>
              <a:chExt cx="9104869" cy="16152"/>
            </a:xfrm>
          </p:grpSpPr>
          <p:sp>
            <p:nvSpPr>
              <p:cNvPr id="123" name="Google Shape;123;p3"/>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48;p3"/>
              <p:cNvGrpSpPr/>
              <p:nvPr/>
            </p:nvGrpSpPr>
            <p:grpSpPr>
              <a:xfrm>
                <a:off x="2720503" y="4958838"/>
                <a:ext cx="2028342" cy="15933"/>
                <a:chOff x="2720503" y="5012365"/>
                <a:chExt cx="2028342" cy="11329"/>
              </a:xfrm>
            </p:grpSpPr>
            <p:sp>
              <p:nvSpPr>
                <p:cNvPr id="149" name="Google Shape;149;p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3"/>
              <p:cNvGrpSpPr/>
              <p:nvPr/>
            </p:nvGrpSpPr>
            <p:grpSpPr>
              <a:xfrm>
                <a:off x="4815202" y="4958838"/>
                <a:ext cx="2028342" cy="15933"/>
                <a:chOff x="2720503" y="5012365"/>
                <a:chExt cx="2028342" cy="11329"/>
              </a:xfrm>
            </p:grpSpPr>
            <p:sp>
              <p:nvSpPr>
                <p:cNvPr id="171" name="Google Shape;171;p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3"/>
              <p:cNvGrpSpPr/>
              <p:nvPr/>
            </p:nvGrpSpPr>
            <p:grpSpPr>
              <a:xfrm>
                <a:off x="6902726" y="4958838"/>
                <a:ext cx="2028342" cy="15933"/>
                <a:chOff x="2720503" y="5012365"/>
                <a:chExt cx="2028342" cy="11329"/>
              </a:xfrm>
            </p:grpSpPr>
            <p:sp>
              <p:nvSpPr>
                <p:cNvPr id="193" name="Google Shape;193;p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p3"/>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6" name="Google Shape;216;p3"/>
          <p:cNvGrpSpPr/>
          <p:nvPr/>
        </p:nvGrpSpPr>
        <p:grpSpPr>
          <a:xfrm rot="10800000" flipH="1">
            <a:off x="-415614" y="-539118"/>
            <a:ext cx="2667086" cy="1376262"/>
            <a:chOff x="4082343" y="2181468"/>
            <a:chExt cx="2251465" cy="1161795"/>
          </a:xfrm>
        </p:grpSpPr>
        <p:sp>
          <p:nvSpPr>
            <p:cNvPr id="217" name="Google Shape;217;p3"/>
            <p:cNvSpPr/>
            <p:nvPr/>
          </p:nvSpPr>
          <p:spPr>
            <a:xfrm>
              <a:off x="4082343" y="2181468"/>
              <a:ext cx="2251465" cy="1161795"/>
            </a:xfrm>
            <a:custGeom>
              <a:avLst/>
              <a:gdLst/>
              <a:ahLst/>
              <a:cxnLst/>
              <a:rect l="l" t="t" r="r" b="b"/>
              <a:pathLst>
                <a:path w="23350" h="12049" extrusionOk="0">
                  <a:moveTo>
                    <a:pt x="1" y="1"/>
                  </a:moveTo>
                  <a:lnTo>
                    <a:pt x="1" y="4150"/>
                  </a:lnTo>
                  <a:lnTo>
                    <a:pt x="17885" y="4150"/>
                  </a:lnTo>
                  <a:cubicBezTo>
                    <a:pt x="18491" y="4150"/>
                    <a:pt x="19000" y="4560"/>
                    <a:pt x="19153" y="5116"/>
                  </a:cubicBezTo>
                  <a:cubicBezTo>
                    <a:pt x="19184" y="5227"/>
                    <a:pt x="19203" y="11925"/>
                    <a:pt x="19203" y="12048"/>
                  </a:cubicBezTo>
                  <a:lnTo>
                    <a:pt x="23349" y="12048"/>
                  </a:lnTo>
                  <a:cubicBezTo>
                    <a:pt x="23349" y="11668"/>
                    <a:pt x="23311" y="4721"/>
                    <a:pt x="23238" y="4364"/>
                  </a:cubicBezTo>
                  <a:cubicBezTo>
                    <a:pt x="22728" y="1878"/>
                    <a:pt x="20521" y="1"/>
                    <a:pt x="17885"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6125222" y="3188976"/>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6125222" y="3066038"/>
              <a:ext cx="15620" cy="61710"/>
            </a:xfrm>
            <a:custGeom>
              <a:avLst/>
              <a:gdLst/>
              <a:ahLst/>
              <a:cxnLst/>
              <a:rect l="l" t="t" r="r" b="b"/>
              <a:pathLst>
                <a:path w="162" h="640" extrusionOk="0">
                  <a:moveTo>
                    <a:pt x="1" y="0"/>
                  </a:moveTo>
                  <a:lnTo>
                    <a:pt x="1" y="639"/>
                  </a:lnTo>
                  <a:lnTo>
                    <a:pt x="162" y="639"/>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6125222" y="2942908"/>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6125222" y="2819971"/>
              <a:ext cx="15620" cy="61710"/>
            </a:xfrm>
            <a:custGeom>
              <a:avLst/>
              <a:gdLst/>
              <a:ahLst/>
              <a:cxnLst/>
              <a:rect l="l" t="t" r="r" b="b"/>
              <a:pathLst>
                <a:path w="162" h="640" extrusionOk="0">
                  <a:moveTo>
                    <a:pt x="1" y="0"/>
                  </a:moveTo>
                  <a:lnTo>
                    <a:pt x="1" y="639"/>
                  </a:lnTo>
                  <a:lnTo>
                    <a:pt x="162" y="639"/>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6125222" y="2696840"/>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6098995" y="2573421"/>
              <a:ext cx="34037" cy="63350"/>
            </a:xfrm>
            <a:custGeom>
              <a:avLst/>
              <a:gdLst/>
              <a:ahLst/>
              <a:cxnLst/>
              <a:rect l="l" t="t" r="r" b="b"/>
              <a:pathLst>
                <a:path w="353" h="657" extrusionOk="0">
                  <a:moveTo>
                    <a:pt x="146" y="0"/>
                  </a:moveTo>
                  <a:lnTo>
                    <a:pt x="1" y="66"/>
                  </a:lnTo>
                  <a:cubicBezTo>
                    <a:pt x="85" y="253"/>
                    <a:pt x="151" y="453"/>
                    <a:pt x="197" y="656"/>
                  </a:cubicBezTo>
                  <a:lnTo>
                    <a:pt x="353" y="621"/>
                  </a:lnTo>
                  <a:cubicBezTo>
                    <a:pt x="303" y="407"/>
                    <a:pt x="234" y="20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6031404" y="2470346"/>
              <a:ext cx="51104" cy="57082"/>
            </a:xfrm>
            <a:custGeom>
              <a:avLst/>
              <a:gdLst/>
              <a:ahLst/>
              <a:cxnLst/>
              <a:rect l="l" t="t" r="r" b="b"/>
              <a:pathLst>
                <a:path w="530" h="592" extrusionOk="0">
                  <a:moveTo>
                    <a:pt x="111" y="1"/>
                  </a:moveTo>
                  <a:lnTo>
                    <a:pt x="1" y="116"/>
                  </a:lnTo>
                  <a:cubicBezTo>
                    <a:pt x="146" y="261"/>
                    <a:pt x="281" y="422"/>
                    <a:pt x="399" y="591"/>
                  </a:cubicBezTo>
                  <a:lnTo>
                    <a:pt x="530" y="503"/>
                  </a:lnTo>
                  <a:cubicBezTo>
                    <a:pt x="407" y="323"/>
                    <a:pt x="265" y="154"/>
                    <a:pt x="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5932090" y="2400537"/>
              <a:ext cx="61325" cy="43004"/>
            </a:xfrm>
            <a:custGeom>
              <a:avLst/>
              <a:gdLst/>
              <a:ahLst/>
              <a:cxnLst/>
              <a:rect l="l" t="t" r="r" b="b"/>
              <a:pathLst>
                <a:path w="636" h="446" extrusionOk="0">
                  <a:moveTo>
                    <a:pt x="65" y="0"/>
                  </a:moveTo>
                  <a:lnTo>
                    <a:pt x="0" y="146"/>
                  </a:lnTo>
                  <a:cubicBezTo>
                    <a:pt x="191" y="230"/>
                    <a:pt x="375" y="330"/>
                    <a:pt x="548" y="445"/>
                  </a:cubicBezTo>
                  <a:lnTo>
                    <a:pt x="635" y="311"/>
                  </a:lnTo>
                  <a:cubicBezTo>
                    <a:pt x="456" y="192"/>
                    <a:pt x="264" y="85"/>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5815613" y="2373925"/>
              <a:ext cx="62964" cy="22659"/>
            </a:xfrm>
            <a:custGeom>
              <a:avLst/>
              <a:gdLst/>
              <a:ahLst/>
              <a:cxnLst/>
              <a:rect l="l" t="t" r="r" b="b"/>
              <a:pathLst>
                <a:path w="653" h="235" extrusionOk="0">
                  <a:moveTo>
                    <a:pt x="4" y="0"/>
                  </a:moveTo>
                  <a:lnTo>
                    <a:pt x="0" y="161"/>
                  </a:lnTo>
                  <a:cubicBezTo>
                    <a:pt x="207" y="166"/>
                    <a:pt x="414" y="192"/>
                    <a:pt x="618" y="235"/>
                  </a:cubicBezTo>
                  <a:lnTo>
                    <a:pt x="653" y="77"/>
                  </a:lnTo>
                  <a:cubicBezTo>
                    <a:pt x="437" y="31"/>
                    <a:pt x="223" y="5"/>
                    <a:pt x="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5692580"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5569546"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5446512"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5323479"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5200445"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5077411"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4954378"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4830959"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4708021" y="2373925"/>
              <a:ext cx="61710" cy="15235"/>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4584891"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4461954" y="2373925"/>
              <a:ext cx="61710" cy="15235"/>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4338824"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4215791" y="2373925"/>
              <a:ext cx="61807" cy="15235"/>
            </a:xfrm>
            <a:custGeom>
              <a:avLst/>
              <a:gdLst/>
              <a:ahLst/>
              <a:cxnLst/>
              <a:rect l="l" t="t" r="r" b="b"/>
              <a:pathLst>
                <a:path w="641" h="158" extrusionOk="0">
                  <a:moveTo>
                    <a:pt x="1" y="0"/>
                  </a:moveTo>
                  <a:lnTo>
                    <a:pt x="1"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4132290" y="2373925"/>
              <a:ext cx="22274" cy="15235"/>
            </a:xfrm>
            <a:custGeom>
              <a:avLst/>
              <a:gdLst/>
              <a:ahLst/>
              <a:cxnLst/>
              <a:rect l="l" t="t" r="r" b="b"/>
              <a:pathLst>
                <a:path w="231" h="158" extrusionOk="0">
                  <a:moveTo>
                    <a:pt x="1" y="0"/>
                  </a:moveTo>
                  <a:lnTo>
                    <a:pt x="1" y="157"/>
                  </a:lnTo>
                  <a:lnTo>
                    <a:pt x="231" y="157"/>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3"/>
          <p:cNvSpPr txBox="1">
            <a:spLocks noGrp="1"/>
          </p:cNvSpPr>
          <p:nvPr>
            <p:ph type="title"/>
          </p:nvPr>
        </p:nvSpPr>
        <p:spPr>
          <a:xfrm>
            <a:off x="713100" y="1898900"/>
            <a:ext cx="4213200" cy="843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400"/>
              <a:buNone/>
              <a:defRPr sz="48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42" name="Google Shape;242;p3"/>
          <p:cNvSpPr txBox="1">
            <a:spLocks noGrp="1"/>
          </p:cNvSpPr>
          <p:nvPr>
            <p:ph type="title" idx="2" hasCustomPrompt="1"/>
          </p:nvPr>
        </p:nvSpPr>
        <p:spPr>
          <a:xfrm>
            <a:off x="713100" y="1185401"/>
            <a:ext cx="1061400" cy="775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800"/>
              <a:buNone/>
              <a:defRPr sz="48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43" name="Google Shape;243;p3"/>
          <p:cNvSpPr txBox="1">
            <a:spLocks noGrp="1"/>
          </p:cNvSpPr>
          <p:nvPr>
            <p:ph type="subTitle" idx="1"/>
          </p:nvPr>
        </p:nvSpPr>
        <p:spPr>
          <a:xfrm>
            <a:off x="713100" y="2899163"/>
            <a:ext cx="4213200" cy="393900"/>
          </a:xfrm>
          <a:prstGeom prst="rect">
            <a:avLst/>
          </a:prstGeom>
          <a:solidFill>
            <a:srgbClr val="00BDA5">
              <a:alpha val="50309"/>
            </a:srgbClr>
          </a:solidFill>
        </p:spPr>
        <p:txBody>
          <a:bodyPr spcFirstLastPara="1" wrap="square" lIns="91425" tIns="91425" rIns="91425" bIns="91425" anchor="ctr" anchorCtr="0">
            <a:noAutofit/>
          </a:bodyPr>
          <a:lstStyle>
            <a:lvl1pPr lvl="0">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9_1">
    <p:spTree>
      <p:nvGrpSpPr>
        <p:cNvPr id="1" name="Shape 2224"/>
        <p:cNvGrpSpPr/>
        <p:nvPr/>
      </p:nvGrpSpPr>
      <p:grpSpPr>
        <a:xfrm>
          <a:off x="0" y="0"/>
          <a:ext cx="0" cy="0"/>
          <a:chOff x="0" y="0"/>
          <a:chExt cx="0" cy="0"/>
        </a:xfrm>
      </p:grpSpPr>
      <p:sp>
        <p:nvSpPr>
          <p:cNvPr id="2225" name="Google Shape;2225;p21"/>
          <p:cNvSpPr txBox="1">
            <a:spLocks noGrp="1"/>
          </p:cNvSpPr>
          <p:nvPr>
            <p:ph type="title"/>
          </p:nvPr>
        </p:nvSpPr>
        <p:spPr>
          <a:xfrm>
            <a:off x="1606996" y="1574351"/>
            <a:ext cx="2510400" cy="591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2226" name="Google Shape;2226;p21"/>
          <p:cNvSpPr txBox="1">
            <a:spLocks noGrp="1"/>
          </p:cNvSpPr>
          <p:nvPr>
            <p:ph type="subTitle" idx="1"/>
          </p:nvPr>
        </p:nvSpPr>
        <p:spPr>
          <a:xfrm>
            <a:off x="1606902" y="2106875"/>
            <a:ext cx="2510400" cy="99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grpSp>
        <p:nvGrpSpPr>
          <p:cNvPr id="2227" name="Google Shape;2227;p21"/>
          <p:cNvGrpSpPr/>
          <p:nvPr/>
        </p:nvGrpSpPr>
        <p:grpSpPr>
          <a:xfrm>
            <a:off x="0" y="4648699"/>
            <a:ext cx="9143981" cy="494801"/>
            <a:chOff x="0" y="4648699"/>
            <a:chExt cx="9143981" cy="494801"/>
          </a:xfrm>
        </p:grpSpPr>
        <p:sp>
          <p:nvSpPr>
            <p:cNvPr id="2228" name="Google Shape;2228;p21"/>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1"/>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1"/>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1"/>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1"/>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1"/>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1"/>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5" name="Google Shape;2235;p21"/>
            <p:cNvGrpSpPr/>
            <p:nvPr/>
          </p:nvGrpSpPr>
          <p:grpSpPr>
            <a:xfrm>
              <a:off x="37553" y="4848410"/>
              <a:ext cx="9104869" cy="16152"/>
              <a:chOff x="37553" y="4958838"/>
              <a:chExt cx="9104869" cy="16152"/>
            </a:xfrm>
          </p:grpSpPr>
          <p:sp>
            <p:nvSpPr>
              <p:cNvPr id="2236" name="Google Shape;2236;p21"/>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1"/>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1"/>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1"/>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1"/>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1"/>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1"/>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1"/>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1"/>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1"/>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1"/>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1"/>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1"/>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1"/>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1"/>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1"/>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1"/>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1"/>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1"/>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1"/>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1"/>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1"/>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1"/>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1"/>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1"/>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1" name="Google Shape;2261;p21"/>
              <p:cNvGrpSpPr/>
              <p:nvPr/>
            </p:nvGrpSpPr>
            <p:grpSpPr>
              <a:xfrm>
                <a:off x="2720503" y="4958838"/>
                <a:ext cx="2028342" cy="15933"/>
                <a:chOff x="2720503" y="5012365"/>
                <a:chExt cx="2028342" cy="11329"/>
              </a:xfrm>
            </p:grpSpPr>
            <p:sp>
              <p:nvSpPr>
                <p:cNvPr id="2262" name="Google Shape;2262;p21"/>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1"/>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1"/>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1"/>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1"/>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1"/>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1"/>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1"/>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1"/>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1"/>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1"/>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1"/>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1"/>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1"/>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1"/>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1"/>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1"/>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1"/>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1"/>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1"/>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1"/>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3" name="Google Shape;2283;p21"/>
              <p:cNvGrpSpPr/>
              <p:nvPr/>
            </p:nvGrpSpPr>
            <p:grpSpPr>
              <a:xfrm>
                <a:off x="4815202" y="4958838"/>
                <a:ext cx="2028342" cy="15933"/>
                <a:chOff x="2720503" y="5012365"/>
                <a:chExt cx="2028342" cy="11329"/>
              </a:xfrm>
            </p:grpSpPr>
            <p:sp>
              <p:nvSpPr>
                <p:cNvPr id="2284" name="Google Shape;2284;p21"/>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1"/>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1"/>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1"/>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1"/>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1"/>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1"/>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1"/>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1"/>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1"/>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1"/>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1"/>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1"/>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1"/>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1"/>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1"/>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1"/>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1"/>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1"/>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1"/>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1"/>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21"/>
              <p:cNvGrpSpPr/>
              <p:nvPr/>
            </p:nvGrpSpPr>
            <p:grpSpPr>
              <a:xfrm>
                <a:off x="6902726" y="4958838"/>
                <a:ext cx="2028342" cy="15933"/>
                <a:chOff x="2720503" y="5012365"/>
                <a:chExt cx="2028342" cy="11329"/>
              </a:xfrm>
            </p:grpSpPr>
            <p:sp>
              <p:nvSpPr>
                <p:cNvPr id="2306" name="Google Shape;2306;p21"/>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1"/>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1"/>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1"/>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1"/>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1"/>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1"/>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1"/>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1"/>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1"/>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1"/>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1"/>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1"/>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1"/>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1"/>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1"/>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1"/>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1"/>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1"/>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1"/>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1"/>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7" name="Google Shape;2327;p21"/>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1"/>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9_1_1">
    <p:spTree>
      <p:nvGrpSpPr>
        <p:cNvPr id="1" name="Shape 2329"/>
        <p:cNvGrpSpPr/>
        <p:nvPr/>
      </p:nvGrpSpPr>
      <p:grpSpPr>
        <a:xfrm>
          <a:off x="0" y="0"/>
          <a:ext cx="0" cy="0"/>
          <a:chOff x="0" y="0"/>
          <a:chExt cx="0" cy="0"/>
        </a:xfrm>
      </p:grpSpPr>
      <p:sp>
        <p:nvSpPr>
          <p:cNvPr id="2330" name="Google Shape;2330;p22"/>
          <p:cNvSpPr txBox="1">
            <a:spLocks noGrp="1"/>
          </p:cNvSpPr>
          <p:nvPr>
            <p:ph type="title"/>
          </p:nvPr>
        </p:nvSpPr>
        <p:spPr>
          <a:xfrm>
            <a:off x="4595563" y="1820725"/>
            <a:ext cx="2500800" cy="610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algn="r" rtl="0">
              <a:spcBef>
                <a:spcPts val="0"/>
              </a:spcBef>
              <a:spcAft>
                <a:spcPts val="0"/>
              </a:spcAft>
              <a:buSzPts val="2800"/>
              <a:buNone/>
              <a:defRPr>
                <a:latin typeface="Roboto"/>
                <a:ea typeface="Roboto"/>
                <a:cs typeface="Roboto"/>
                <a:sym typeface="Roboto"/>
              </a:defRPr>
            </a:lvl2pPr>
            <a:lvl3pPr lvl="2" algn="r" rtl="0">
              <a:spcBef>
                <a:spcPts val="0"/>
              </a:spcBef>
              <a:spcAft>
                <a:spcPts val="0"/>
              </a:spcAft>
              <a:buSzPts val="2800"/>
              <a:buNone/>
              <a:defRPr>
                <a:latin typeface="Roboto"/>
                <a:ea typeface="Roboto"/>
                <a:cs typeface="Roboto"/>
                <a:sym typeface="Roboto"/>
              </a:defRPr>
            </a:lvl3pPr>
            <a:lvl4pPr lvl="3" algn="r" rtl="0">
              <a:spcBef>
                <a:spcPts val="0"/>
              </a:spcBef>
              <a:spcAft>
                <a:spcPts val="0"/>
              </a:spcAft>
              <a:buSzPts val="2800"/>
              <a:buNone/>
              <a:defRPr>
                <a:latin typeface="Roboto"/>
                <a:ea typeface="Roboto"/>
                <a:cs typeface="Roboto"/>
                <a:sym typeface="Roboto"/>
              </a:defRPr>
            </a:lvl4pPr>
            <a:lvl5pPr lvl="4" algn="r" rtl="0">
              <a:spcBef>
                <a:spcPts val="0"/>
              </a:spcBef>
              <a:spcAft>
                <a:spcPts val="0"/>
              </a:spcAft>
              <a:buSzPts val="2800"/>
              <a:buNone/>
              <a:defRPr>
                <a:latin typeface="Roboto"/>
                <a:ea typeface="Roboto"/>
                <a:cs typeface="Roboto"/>
                <a:sym typeface="Roboto"/>
              </a:defRPr>
            </a:lvl5pPr>
            <a:lvl6pPr lvl="5" algn="r" rtl="0">
              <a:spcBef>
                <a:spcPts val="0"/>
              </a:spcBef>
              <a:spcAft>
                <a:spcPts val="0"/>
              </a:spcAft>
              <a:buSzPts val="2800"/>
              <a:buNone/>
              <a:defRPr>
                <a:latin typeface="Roboto"/>
                <a:ea typeface="Roboto"/>
                <a:cs typeface="Roboto"/>
                <a:sym typeface="Roboto"/>
              </a:defRPr>
            </a:lvl6pPr>
            <a:lvl7pPr lvl="6" algn="r" rtl="0">
              <a:spcBef>
                <a:spcPts val="0"/>
              </a:spcBef>
              <a:spcAft>
                <a:spcPts val="0"/>
              </a:spcAft>
              <a:buSzPts val="2800"/>
              <a:buNone/>
              <a:defRPr>
                <a:latin typeface="Roboto"/>
                <a:ea typeface="Roboto"/>
                <a:cs typeface="Roboto"/>
                <a:sym typeface="Roboto"/>
              </a:defRPr>
            </a:lvl7pPr>
            <a:lvl8pPr lvl="7" algn="r" rtl="0">
              <a:spcBef>
                <a:spcPts val="0"/>
              </a:spcBef>
              <a:spcAft>
                <a:spcPts val="0"/>
              </a:spcAft>
              <a:buSzPts val="2800"/>
              <a:buNone/>
              <a:defRPr>
                <a:latin typeface="Roboto"/>
                <a:ea typeface="Roboto"/>
                <a:cs typeface="Roboto"/>
                <a:sym typeface="Roboto"/>
              </a:defRPr>
            </a:lvl8pPr>
            <a:lvl9pPr lvl="8" algn="r" rtl="0">
              <a:spcBef>
                <a:spcPts val="0"/>
              </a:spcBef>
              <a:spcAft>
                <a:spcPts val="0"/>
              </a:spcAft>
              <a:buSzPts val="2800"/>
              <a:buNone/>
              <a:defRPr>
                <a:latin typeface="Roboto"/>
                <a:ea typeface="Roboto"/>
                <a:cs typeface="Roboto"/>
                <a:sym typeface="Roboto"/>
              </a:defRPr>
            </a:lvl9pPr>
          </a:lstStyle>
          <a:p>
            <a:endParaRPr/>
          </a:p>
        </p:txBody>
      </p:sp>
      <p:sp>
        <p:nvSpPr>
          <p:cNvPr id="2331" name="Google Shape;2331;p22"/>
          <p:cNvSpPr txBox="1">
            <a:spLocks noGrp="1"/>
          </p:cNvSpPr>
          <p:nvPr>
            <p:ph type="subTitle" idx="1"/>
          </p:nvPr>
        </p:nvSpPr>
        <p:spPr>
          <a:xfrm>
            <a:off x="4595563" y="2367575"/>
            <a:ext cx="2500800" cy="95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grpSp>
        <p:nvGrpSpPr>
          <p:cNvPr id="2332" name="Google Shape;2332;p22"/>
          <p:cNvGrpSpPr/>
          <p:nvPr/>
        </p:nvGrpSpPr>
        <p:grpSpPr>
          <a:xfrm flipH="1">
            <a:off x="0" y="4648699"/>
            <a:ext cx="9143981" cy="494801"/>
            <a:chOff x="0" y="4648699"/>
            <a:chExt cx="9143981" cy="494801"/>
          </a:xfrm>
        </p:grpSpPr>
        <p:sp>
          <p:nvSpPr>
            <p:cNvPr id="2333" name="Google Shape;2333;p22"/>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2"/>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2"/>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2"/>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2"/>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2"/>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2"/>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0" name="Google Shape;2340;p22"/>
            <p:cNvGrpSpPr/>
            <p:nvPr/>
          </p:nvGrpSpPr>
          <p:grpSpPr>
            <a:xfrm>
              <a:off x="37553" y="4848410"/>
              <a:ext cx="9104869" cy="16152"/>
              <a:chOff x="37553" y="4958838"/>
              <a:chExt cx="9104869" cy="16152"/>
            </a:xfrm>
          </p:grpSpPr>
          <p:sp>
            <p:nvSpPr>
              <p:cNvPr id="2341" name="Google Shape;2341;p22"/>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2"/>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2"/>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2"/>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2"/>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2"/>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2"/>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2"/>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2"/>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2"/>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2"/>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2"/>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2"/>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2"/>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2"/>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2"/>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2"/>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2"/>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2"/>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2"/>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2"/>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2"/>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2"/>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2"/>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2"/>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6" name="Google Shape;2366;p22"/>
              <p:cNvGrpSpPr/>
              <p:nvPr/>
            </p:nvGrpSpPr>
            <p:grpSpPr>
              <a:xfrm>
                <a:off x="2720503" y="4958838"/>
                <a:ext cx="2028342" cy="15933"/>
                <a:chOff x="2720503" y="5012365"/>
                <a:chExt cx="2028342" cy="11329"/>
              </a:xfrm>
            </p:grpSpPr>
            <p:sp>
              <p:nvSpPr>
                <p:cNvPr id="2367" name="Google Shape;2367;p22"/>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2"/>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2"/>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2"/>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2"/>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2"/>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2"/>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2"/>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2"/>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2"/>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2"/>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2"/>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2"/>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2"/>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2"/>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2"/>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2"/>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2"/>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2"/>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2"/>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2"/>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 name="Google Shape;2388;p22"/>
              <p:cNvGrpSpPr/>
              <p:nvPr/>
            </p:nvGrpSpPr>
            <p:grpSpPr>
              <a:xfrm>
                <a:off x="4815202" y="4958838"/>
                <a:ext cx="2028342" cy="15933"/>
                <a:chOff x="2720503" y="5012365"/>
                <a:chExt cx="2028342" cy="11329"/>
              </a:xfrm>
            </p:grpSpPr>
            <p:sp>
              <p:nvSpPr>
                <p:cNvPr id="2389" name="Google Shape;2389;p22"/>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2"/>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2"/>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2"/>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2"/>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2"/>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2"/>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2"/>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2"/>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2"/>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2"/>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2"/>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2"/>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2"/>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2"/>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2"/>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2"/>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2"/>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2"/>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2"/>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2"/>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22"/>
              <p:cNvGrpSpPr/>
              <p:nvPr/>
            </p:nvGrpSpPr>
            <p:grpSpPr>
              <a:xfrm>
                <a:off x="6902726" y="4958838"/>
                <a:ext cx="2028342" cy="15933"/>
                <a:chOff x="2720503" y="5012365"/>
                <a:chExt cx="2028342" cy="11329"/>
              </a:xfrm>
            </p:grpSpPr>
            <p:sp>
              <p:nvSpPr>
                <p:cNvPr id="2411" name="Google Shape;2411;p22"/>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2"/>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2"/>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2"/>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2"/>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2"/>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2"/>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2"/>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2"/>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2"/>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2"/>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2"/>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2"/>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2"/>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2"/>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2"/>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2"/>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2"/>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2"/>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2"/>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2"/>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2" name="Google Shape;2432;p22"/>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2"/>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2434"/>
        <p:cNvGrpSpPr/>
        <p:nvPr/>
      </p:nvGrpSpPr>
      <p:grpSpPr>
        <a:xfrm>
          <a:off x="0" y="0"/>
          <a:ext cx="0" cy="0"/>
          <a:chOff x="0" y="0"/>
          <a:chExt cx="0" cy="0"/>
        </a:xfrm>
      </p:grpSpPr>
      <p:sp>
        <p:nvSpPr>
          <p:cNvPr id="2435" name="Google Shape;2435;p23"/>
          <p:cNvSpPr txBox="1">
            <a:spLocks noGrp="1"/>
          </p:cNvSpPr>
          <p:nvPr>
            <p:ph type="title"/>
          </p:nvPr>
        </p:nvSpPr>
        <p:spPr>
          <a:xfrm>
            <a:off x="1049100" y="1646370"/>
            <a:ext cx="3746400" cy="1047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436" name="Google Shape;2436;p23"/>
          <p:cNvSpPr txBox="1">
            <a:spLocks noGrp="1"/>
          </p:cNvSpPr>
          <p:nvPr>
            <p:ph type="subTitle" idx="1"/>
          </p:nvPr>
        </p:nvSpPr>
        <p:spPr>
          <a:xfrm>
            <a:off x="1049100" y="2634525"/>
            <a:ext cx="3746400" cy="80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37" name="Google Shape;2437;p23"/>
          <p:cNvSpPr>
            <a:spLocks noGrp="1"/>
          </p:cNvSpPr>
          <p:nvPr>
            <p:ph type="pic" idx="2"/>
          </p:nvPr>
        </p:nvSpPr>
        <p:spPr>
          <a:xfrm>
            <a:off x="5131500" y="1011600"/>
            <a:ext cx="3115500" cy="3120300"/>
          </a:xfrm>
          <a:prstGeom prst="ellipse">
            <a:avLst/>
          </a:prstGeom>
          <a:noFill/>
          <a:ln>
            <a:noFill/>
          </a:ln>
        </p:spPr>
      </p:sp>
      <p:grpSp>
        <p:nvGrpSpPr>
          <p:cNvPr id="2438" name="Google Shape;2438;p23"/>
          <p:cNvGrpSpPr/>
          <p:nvPr/>
        </p:nvGrpSpPr>
        <p:grpSpPr>
          <a:xfrm flipH="1">
            <a:off x="0" y="4648699"/>
            <a:ext cx="9143981" cy="494801"/>
            <a:chOff x="0" y="4648699"/>
            <a:chExt cx="9143981" cy="494801"/>
          </a:xfrm>
        </p:grpSpPr>
        <p:sp>
          <p:nvSpPr>
            <p:cNvPr id="2439" name="Google Shape;2439;p23"/>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3"/>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3"/>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3"/>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3"/>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3"/>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3"/>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6" name="Google Shape;2446;p23"/>
            <p:cNvGrpSpPr/>
            <p:nvPr/>
          </p:nvGrpSpPr>
          <p:grpSpPr>
            <a:xfrm>
              <a:off x="37553" y="4848410"/>
              <a:ext cx="9104869" cy="16152"/>
              <a:chOff x="37553" y="4958838"/>
              <a:chExt cx="9104869" cy="16152"/>
            </a:xfrm>
          </p:grpSpPr>
          <p:sp>
            <p:nvSpPr>
              <p:cNvPr id="2447" name="Google Shape;2447;p23"/>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3"/>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3"/>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3"/>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3"/>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3"/>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3"/>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3"/>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3"/>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3"/>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3"/>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3"/>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3"/>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3"/>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3"/>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3"/>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3"/>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3"/>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3"/>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3"/>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3"/>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3"/>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3"/>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3"/>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3"/>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23"/>
              <p:cNvGrpSpPr/>
              <p:nvPr/>
            </p:nvGrpSpPr>
            <p:grpSpPr>
              <a:xfrm>
                <a:off x="2720503" y="4958838"/>
                <a:ext cx="2028342" cy="15933"/>
                <a:chOff x="2720503" y="5012365"/>
                <a:chExt cx="2028342" cy="11329"/>
              </a:xfrm>
            </p:grpSpPr>
            <p:sp>
              <p:nvSpPr>
                <p:cNvPr id="2473" name="Google Shape;2473;p2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23"/>
              <p:cNvGrpSpPr/>
              <p:nvPr/>
            </p:nvGrpSpPr>
            <p:grpSpPr>
              <a:xfrm>
                <a:off x="4815202" y="4958838"/>
                <a:ext cx="2028342" cy="15933"/>
                <a:chOff x="2720503" y="5012365"/>
                <a:chExt cx="2028342" cy="11329"/>
              </a:xfrm>
            </p:grpSpPr>
            <p:sp>
              <p:nvSpPr>
                <p:cNvPr id="2495" name="Google Shape;2495;p2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23"/>
              <p:cNvGrpSpPr/>
              <p:nvPr/>
            </p:nvGrpSpPr>
            <p:grpSpPr>
              <a:xfrm>
                <a:off x="6902726" y="4958838"/>
                <a:ext cx="2028342" cy="15933"/>
                <a:chOff x="2720503" y="5012365"/>
                <a:chExt cx="2028342" cy="11329"/>
              </a:xfrm>
            </p:grpSpPr>
            <p:sp>
              <p:nvSpPr>
                <p:cNvPr id="2517" name="Google Shape;2517;p2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8" name="Google Shape;2538;p23"/>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3"/>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40" name="Google Shape;2540;p23"/>
          <p:cNvGrpSpPr/>
          <p:nvPr/>
        </p:nvGrpSpPr>
        <p:grpSpPr>
          <a:xfrm rot="5400000">
            <a:off x="-1308564" y="612857"/>
            <a:ext cx="2667086" cy="1376262"/>
            <a:chOff x="4082343" y="2181468"/>
            <a:chExt cx="2251465" cy="1161795"/>
          </a:xfrm>
        </p:grpSpPr>
        <p:sp>
          <p:nvSpPr>
            <p:cNvPr id="2541" name="Google Shape;2541;p23"/>
            <p:cNvSpPr/>
            <p:nvPr/>
          </p:nvSpPr>
          <p:spPr>
            <a:xfrm>
              <a:off x="4082343" y="2181468"/>
              <a:ext cx="2251465" cy="1161795"/>
            </a:xfrm>
            <a:custGeom>
              <a:avLst/>
              <a:gdLst/>
              <a:ahLst/>
              <a:cxnLst/>
              <a:rect l="l" t="t" r="r" b="b"/>
              <a:pathLst>
                <a:path w="23350" h="12049" extrusionOk="0">
                  <a:moveTo>
                    <a:pt x="1" y="1"/>
                  </a:moveTo>
                  <a:lnTo>
                    <a:pt x="1" y="4150"/>
                  </a:lnTo>
                  <a:lnTo>
                    <a:pt x="17885" y="4150"/>
                  </a:lnTo>
                  <a:cubicBezTo>
                    <a:pt x="18491" y="4150"/>
                    <a:pt x="19000" y="4560"/>
                    <a:pt x="19153" y="5116"/>
                  </a:cubicBezTo>
                  <a:cubicBezTo>
                    <a:pt x="19184" y="5227"/>
                    <a:pt x="19203" y="11925"/>
                    <a:pt x="19203" y="12048"/>
                  </a:cubicBezTo>
                  <a:lnTo>
                    <a:pt x="23349" y="12048"/>
                  </a:lnTo>
                  <a:cubicBezTo>
                    <a:pt x="23349" y="11668"/>
                    <a:pt x="23311" y="4721"/>
                    <a:pt x="23238" y="4364"/>
                  </a:cubicBezTo>
                  <a:cubicBezTo>
                    <a:pt x="22728" y="1878"/>
                    <a:pt x="20521" y="1"/>
                    <a:pt x="17885"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3"/>
            <p:cNvSpPr/>
            <p:nvPr/>
          </p:nvSpPr>
          <p:spPr>
            <a:xfrm>
              <a:off x="6125222" y="3188976"/>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3"/>
            <p:cNvSpPr/>
            <p:nvPr/>
          </p:nvSpPr>
          <p:spPr>
            <a:xfrm>
              <a:off x="6125222" y="3066038"/>
              <a:ext cx="15620" cy="61710"/>
            </a:xfrm>
            <a:custGeom>
              <a:avLst/>
              <a:gdLst/>
              <a:ahLst/>
              <a:cxnLst/>
              <a:rect l="l" t="t" r="r" b="b"/>
              <a:pathLst>
                <a:path w="162" h="640" extrusionOk="0">
                  <a:moveTo>
                    <a:pt x="1" y="0"/>
                  </a:moveTo>
                  <a:lnTo>
                    <a:pt x="1" y="639"/>
                  </a:lnTo>
                  <a:lnTo>
                    <a:pt x="162" y="639"/>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3"/>
            <p:cNvSpPr/>
            <p:nvPr/>
          </p:nvSpPr>
          <p:spPr>
            <a:xfrm>
              <a:off x="6125222" y="2942908"/>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3"/>
            <p:cNvSpPr/>
            <p:nvPr/>
          </p:nvSpPr>
          <p:spPr>
            <a:xfrm>
              <a:off x="6125222" y="2819971"/>
              <a:ext cx="15620" cy="61710"/>
            </a:xfrm>
            <a:custGeom>
              <a:avLst/>
              <a:gdLst/>
              <a:ahLst/>
              <a:cxnLst/>
              <a:rect l="l" t="t" r="r" b="b"/>
              <a:pathLst>
                <a:path w="162" h="640" extrusionOk="0">
                  <a:moveTo>
                    <a:pt x="1" y="0"/>
                  </a:moveTo>
                  <a:lnTo>
                    <a:pt x="1" y="639"/>
                  </a:lnTo>
                  <a:lnTo>
                    <a:pt x="162" y="639"/>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3"/>
            <p:cNvSpPr/>
            <p:nvPr/>
          </p:nvSpPr>
          <p:spPr>
            <a:xfrm>
              <a:off x="6125222" y="2696840"/>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3"/>
            <p:cNvSpPr/>
            <p:nvPr/>
          </p:nvSpPr>
          <p:spPr>
            <a:xfrm>
              <a:off x="6098995" y="2573421"/>
              <a:ext cx="34037" cy="63350"/>
            </a:xfrm>
            <a:custGeom>
              <a:avLst/>
              <a:gdLst/>
              <a:ahLst/>
              <a:cxnLst/>
              <a:rect l="l" t="t" r="r" b="b"/>
              <a:pathLst>
                <a:path w="353" h="657" extrusionOk="0">
                  <a:moveTo>
                    <a:pt x="146" y="0"/>
                  </a:moveTo>
                  <a:lnTo>
                    <a:pt x="1" y="66"/>
                  </a:lnTo>
                  <a:cubicBezTo>
                    <a:pt x="85" y="253"/>
                    <a:pt x="151" y="453"/>
                    <a:pt x="197" y="656"/>
                  </a:cubicBezTo>
                  <a:lnTo>
                    <a:pt x="353" y="621"/>
                  </a:lnTo>
                  <a:cubicBezTo>
                    <a:pt x="303" y="407"/>
                    <a:pt x="234" y="20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3"/>
            <p:cNvSpPr/>
            <p:nvPr/>
          </p:nvSpPr>
          <p:spPr>
            <a:xfrm>
              <a:off x="6031404" y="2470346"/>
              <a:ext cx="51104" cy="57082"/>
            </a:xfrm>
            <a:custGeom>
              <a:avLst/>
              <a:gdLst/>
              <a:ahLst/>
              <a:cxnLst/>
              <a:rect l="l" t="t" r="r" b="b"/>
              <a:pathLst>
                <a:path w="530" h="592" extrusionOk="0">
                  <a:moveTo>
                    <a:pt x="111" y="1"/>
                  </a:moveTo>
                  <a:lnTo>
                    <a:pt x="1" y="116"/>
                  </a:lnTo>
                  <a:cubicBezTo>
                    <a:pt x="146" y="261"/>
                    <a:pt x="281" y="422"/>
                    <a:pt x="399" y="591"/>
                  </a:cubicBezTo>
                  <a:lnTo>
                    <a:pt x="530" y="503"/>
                  </a:lnTo>
                  <a:cubicBezTo>
                    <a:pt x="407" y="323"/>
                    <a:pt x="265" y="154"/>
                    <a:pt x="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3"/>
            <p:cNvSpPr/>
            <p:nvPr/>
          </p:nvSpPr>
          <p:spPr>
            <a:xfrm>
              <a:off x="5932090" y="2400537"/>
              <a:ext cx="61325" cy="43004"/>
            </a:xfrm>
            <a:custGeom>
              <a:avLst/>
              <a:gdLst/>
              <a:ahLst/>
              <a:cxnLst/>
              <a:rect l="l" t="t" r="r" b="b"/>
              <a:pathLst>
                <a:path w="636" h="446" extrusionOk="0">
                  <a:moveTo>
                    <a:pt x="65" y="0"/>
                  </a:moveTo>
                  <a:lnTo>
                    <a:pt x="0" y="146"/>
                  </a:lnTo>
                  <a:cubicBezTo>
                    <a:pt x="191" y="230"/>
                    <a:pt x="375" y="330"/>
                    <a:pt x="548" y="445"/>
                  </a:cubicBezTo>
                  <a:lnTo>
                    <a:pt x="635" y="311"/>
                  </a:lnTo>
                  <a:cubicBezTo>
                    <a:pt x="456" y="192"/>
                    <a:pt x="264" y="85"/>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3"/>
            <p:cNvSpPr/>
            <p:nvPr/>
          </p:nvSpPr>
          <p:spPr>
            <a:xfrm>
              <a:off x="5815613" y="2373925"/>
              <a:ext cx="62964" cy="22659"/>
            </a:xfrm>
            <a:custGeom>
              <a:avLst/>
              <a:gdLst/>
              <a:ahLst/>
              <a:cxnLst/>
              <a:rect l="l" t="t" r="r" b="b"/>
              <a:pathLst>
                <a:path w="653" h="235" extrusionOk="0">
                  <a:moveTo>
                    <a:pt x="4" y="0"/>
                  </a:moveTo>
                  <a:lnTo>
                    <a:pt x="0" y="161"/>
                  </a:lnTo>
                  <a:cubicBezTo>
                    <a:pt x="207" y="166"/>
                    <a:pt x="414" y="192"/>
                    <a:pt x="618" y="235"/>
                  </a:cubicBezTo>
                  <a:lnTo>
                    <a:pt x="653" y="77"/>
                  </a:lnTo>
                  <a:cubicBezTo>
                    <a:pt x="437" y="31"/>
                    <a:pt x="223" y="5"/>
                    <a:pt x="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3"/>
            <p:cNvSpPr/>
            <p:nvPr/>
          </p:nvSpPr>
          <p:spPr>
            <a:xfrm>
              <a:off x="5692580"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3"/>
            <p:cNvSpPr/>
            <p:nvPr/>
          </p:nvSpPr>
          <p:spPr>
            <a:xfrm>
              <a:off x="5569546"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3"/>
            <p:cNvSpPr/>
            <p:nvPr/>
          </p:nvSpPr>
          <p:spPr>
            <a:xfrm>
              <a:off x="5446512"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3"/>
            <p:cNvSpPr/>
            <p:nvPr/>
          </p:nvSpPr>
          <p:spPr>
            <a:xfrm>
              <a:off x="5323479"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3"/>
            <p:cNvSpPr/>
            <p:nvPr/>
          </p:nvSpPr>
          <p:spPr>
            <a:xfrm>
              <a:off x="5200445"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3"/>
            <p:cNvSpPr/>
            <p:nvPr/>
          </p:nvSpPr>
          <p:spPr>
            <a:xfrm>
              <a:off x="5077411"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3"/>
            <p:cNvSpPr/>
            <p:nvPr/>
          </p:nvSpPr>
          <p:spPr>
            <a:xfrm>
              <a:off x="4954378"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3"/>
            <p:cNvSpPr/>
            <p:nvPr/>
          </p:nvSpPr>
          <p:spPr>
            <a:xfrm>
              <a:off x="4830959"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3"/>
            <p:cNvSpPr/>
            <p:nvPr/>
          </p:nvSpPr>
          <p:spPr>
            <a:xfrm>
              <a:off x="4708021" y="2373925"/>
              <a:ext cx="61710" cy="15235"/>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3"/>
            <p:cNvSpPr/>
            <p:nvPr/>
          </p:nvSpPr>
          <p:spPr>
            <a:xfrm>
              <a:off x="4584891"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3"/>
            <p:cNvSpPr/>
            <p:nvPr/>
          </p:nvSpPr>
          <p:spPr>
            <a:xfrm>
              <a:off x="4461954" y="2373925"/>
              <a:ext cx="61710" cy="15235"/>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3"/>
            <p:cNvSpPr/>
            <p:nvPr/>
          </p:nvSpPr>
          <p:spPr>
            <a:xfrm>
              <a:off x="4338824"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3"/>
            <p:cNvSpPr/>
            <p:nvPr/>
          </p:nvSpPr>
          <p:spPr>
            <a:xfrm>
              <a:off x="4215791" y="2373925"/>
              <a:ext cx="61807" cy="15235"/>
            </a:xfrm>
            <a:custGeom>
              <a:avLst/>
              <a:gdLst/>
              <a:ahLst/>
              <a:cxnLst/>
              <a:rect l="l" t="t" r="r" b="b"/>
              <a:pathLst>
                <a:path w="641" h="158" extrusionOk="0">
                  <a:moveTo>
                    <a:pt x="1" y="0"/>
                  </a:moveTo>
                  <a:lnTo>
                    <a:pt x="1"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3"/>
            <p:cNvSpPr/>
            <p:nvPr/>
          </p:nvSpPr>
          <p:spPr>
            <a:xfrm>
              <a:off x="4132290" y="2373925"/>
              <a:ext cx="22274" cy="15235"/>
            </a:xfrm>
            <a:custGeom>
              <a:avLst/>
              <a:gdLst/>
              <a:ahLst/>
              <a:cxnLst/>
              <a:rect l="l" t="t" r="r" b="b"/>
              <a:pathLst>
                <a:path w="231" h="158" extrusionOk="0">
                  <a:moveTo>
                    <a:pt x="1" y="0"/>
                  </a:moveTo>
                  <a:lnTo>
                    <a:pt x="1" y="157"/>
                  </a:lnTo>
                  <a:lnTo>
                    <a:pt x="231" y="157"/>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4">
  <p:cSld name="TITLE_AND_BODY_1">
    <p:spTree>
      <p:nvGrpSpPr>
        <p:cNvPr id="1" name="Shape 2565"/>
        <p:cNvGrpSpPr/>
        <p:nvPr/>
      </p:nvGrpSpPr>
      <p:grpSpPr>
        <a:xfrm>
          <a:off x="0" y="0"/>
          <a:ext cx="0" cy="0"/>
          <a:chOff x="0" y="0"/>
          <a:chExt cx="0" cy="0"/>
        </a:xfrm>
      </p:grpSpPr>
      <p:sp>
        <p:nvSpPr>
          <p:cNvPr id="2566" name="Google Shape;2566;p2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67" name="Google Shape;2567;p24"/>
          <p:cNvSpPr txBox="1">
            <a:spLocks noGrp="1"/>
          </p:cNvSpPr>
          <p:nvPr>
            <p:ph type="body" idx="1"/>
          </p:nvPr>
        </p:nvSpPr>
        <p:spPr>
          <a:xfrm>
            <a:off x="720000" y="1152475"/>
            <a:ext cx="7704000" cy="920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Font typeface="Livvic"/>
              <a:buChar char="●"/>
              <a:defRPr sz="2400">
                <a:latin typeface="Itim"/>
                <a:ea typeface="Itim"/>
                <a:cs typeface="Itim"/>
                <a:sym typeface="Itim"/>
              </a:defRPr>
            </a:lvl1pPr>
            <a:lvl2pPr marL="914400" lvl="1" indent="-317500" rtl="0">
              <a:lnSpc>
                <a:spcPct val="100000"/>
              </a:lnSpc>
              <a:spcBef>
                <a:spcPts val="0"/>
              </a:spcBef>
              <a:spcAft>
                <a:spcPts val="0"/>
              </a:spcAft>
              <a:buClr>
                <a:srgbClr val="434343"/>
              </a:buClr>
              <a:buSzPts val="1400"/>
              <a:buFont typeface="Roboto Condensed Light"/>
              <a:buChar char="○"/>
              <a:defRPr/>
            </a:lvl2pPr>
            <a:lvl3pPr marL="1371600" lvl="2" indent="-317500" rtl="0">
              <a:lnSpc>
                <a:spcPct val="100000"/>
              </a:lnSpc>
              <a:spcBef>
                <a:spcPts val="0"/>
              </a:spcBef>
              <a:spcAft>
                <a:spcPts val="0"/>
              </a:spcAft>
              <a:buClr>
                <a:srgbClr val="434343"/>
              </a:buClr>
              <a:buSzPts val="1400"/>
              <a:buFont typeface="Roboto Condensed Light"/>
              <a:buChar char="■"/>
              <a:defRPr/>
            </a:lvl3pPr>
            <a:lvl4pPr marL="1828800" lvl="3" indent="-317500" rtl="0">
              <a:lnSpc>
                <a:spcPct val="100000"/>
              </a:lnSpc>
              <a:spcBef>
                <a:spcPts val="0"/>
              </a:spcBef>
              <a:spcAft>
                <a:spcPts val="0"/>
              </a:spcAft>
              <a:buClr>
                <a:srgbClr val="434343"/>
              </a:buClr>
              <a:buSzPts val="1400"/>
              <a:buFont typeface="Roboto Condensed Light"/>
              <a:buChar char="●"/>
              <a:defRPr/>
            </a:lvl4pPr>
            <a:lvl5pPr marL="2286000" lvl="4" indent="-317500" rtl="0">
              <a:lnSpc>
                <a:spcPct val="100000"/>
              </a:lnSpc>
              <a:spcBef>
                <a:spcPts val="0"/>
              </a:spcBef>
              <a:spcAft>
                <a:spcPts val="0"/>
              </a:spcAft>
              <a:buClr>
                <a:srgbClr val="434343"/>
              </a:buClr>
              <a:buSzPts val="1400"/>
              <a:buFont typeface="Roboto Condensed Light"/>
              <a:buChar char="○"/>
              <a:defRPr/>
            </a:lvl5pPr>
            <a:lvl6pPr marL="2743200" lvl="5" indent="-317500" rtl="0">
              <a:lnSpc>
                <a:spcPct val="100000"/>
              </a:lnSpc>
              <a:spcBef>
                <a:spcPts val="0"/>
              </a:spcBef>
              <a:spcAft>
                <a:spcPts val="0"/>
              </a:spcAft>
              <a:buClr>
                <a:srgbClr val="434343"/>
              </a:buClr>
              <a:buSzPts val="1400"/>
              <a:buFont typeface="Roboto Condensed Light"/>
              <a:buChar char="■"/>
              <a:defRPr/>
            </a:lvl6pPr>
            <a:lvl7pPr marL="3200400" lvl="6" indent="-317500" rtl="0">
              <a:lnSpc>
                <a:spcPct val="100000"/>
              </a:lnSpc>
              <a:spcBef>
                <a:spcPts val="0"/>
              </a:spcBef>
              <a:spcAft>
                <a:spcPts val="0"/>
              </a:spcAft>
              <a:buClr>
                <a:srgbClr val="434343"/>
              </a:buClr>
              <a:buSzPts val="1400"/>
              <a:buFont typeface="Roboto Condensed Light"/>
              <a:buChar char="●"/>
              <a:defRPr/>
            </a:lvl7pPr>
            <a:lvl8pPr marL="3657600" lvl="7" indent="-317500" rtl="0">
              <a:lnSpc>
                <a:spcPct val="100000"/>
              </a:lnSpc>
              <a:spcBef>
                <a:spcPts val="0"/>
              </a:spcBef>
              <a:spcAft>
                <a:spcPts val="0"/>
              </a:spcAft>
              <a:buClr>
                <a:srgbClr val="434343"/>
              </a:buClr>
              <a:buSzPts val="1400"/>
              <a:buFont typeface="Roboto Condensed Light"/>
              <a:buChar char="○"/>
              <a:defRPr/>
            </a:lvl8pPr>
            <a:lvl9pPr marL="4114800" lvl="8" indent="-317500" rtl="0">
              <a:lnSpc>
                <a:spcPct val="100000"/>
              </a:lnSpc>
              <a:spcBef>
                <a:spcPts val="0"/>
              </a:spcBef>
              <a:spcAft>
                <a:spcPts val="0"/>
              </a:spcAft>
              <a:buClr>
                <a:srgbClr val="434343"/>
              </a:buClr>
              <a:buSzPts val="1400"/>
              <a:buFont typeface="Roboto Condensed Light"/>
              <a:buChar char="■"/>
              <a:defRPr/>
            </a:lvl9pPr>
          </a:lstStyle>
          <a:p>
            <a:endParaRPr/>
          </a:p>
        </p:txBody>
      </p:sp>
      <p:grpSp>
        <p:nvGrpSpPr>
          <p:cNvPr id="2568" name="Google Shape;2568;p24"/>
          <p:cNvGrpSpPr/>
          <p:nvPr/>
        </p:nvGrpSpPr>
        <p:grpSpPr>
          <a:xfrm rot="-5400000">
            <a:off x="8197015" y="145513"/>
            <a:ext cx="1936841" cy="1205022"/>
            <a:chOff x="3846690" y="770050"/>
            <a:chExt cx="1788734" cy="1053802"/>
          </a:xfrm>
        </p:grpSpPr>
        <p:sp>
          <p:nvSpPr>
            <p:cNvPr id="2569" name="Google Shape;2569;p24"/>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4"/>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4"/>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4"/>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4"/>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4"/>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4"/>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4"/>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4"/>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4"/>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4"/>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4"/>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4"/>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4"/>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4"/>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4"/>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4"/>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4"/>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4"/>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4"/>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4"/>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4"/>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4"/>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4"/>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4"/>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4"/>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4"/>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4"/>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4"/>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8" name="Google Shape;2598;p24"/>
          <p:cNvGrpSpPr/>
          <p:nvPr/>
        </p:nvGrpSpPr>
        <p:grpSpPr>
          <a:xfrm>
            <a:off x="0" y="4648699"/>
            <a:ext cx="9143981" cy="494800"/>
            <a:chOff x="0" y="4648699"/>
            <a:chExt cx="9143981" cy="494800"/>
          </a:xfrm>
        </p:grpSpPr>
        <p:sp>
          <p:nvSpPr>
            <p:cNvPr id="2599" name="Google Shape;2599;p24"/>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4"/>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1" name="Google Shape;2601;p24"/>
            <p:cNvGrpSpPr/>
            <p:nvPr/>
          </p:nvGrpSpPr>
          <p:grpSpPr>
            <a:xfrm>
              <a:off x="37553" y="4771963"/>
              <a:ext cx="9104869" cy="16152"/>
              <a:chOff x="37553" y="4958838"/>
              <a:chExt cx="9104869" cy="16152"/>
            </a:xfrm>
          </p:grpSpPr>
          <p:sp>
            <p:nvSpPr>
              <p:cNvPr id="2602" name="Google Shape;2602;p24"/>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4"/>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4"/>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4"/>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4"/>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4"/>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4"/>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4"/>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4"/>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4"/>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4"/>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4"/>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4"/>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4"/>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4"/>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4"/>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4"/>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4"/>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4"/>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4"/>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4"/>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4"/>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4"/>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4"/>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6" name="Google Shape;2626;p24"/>
              <p:cNvGrpSpPr/>
              <p:nvPr/>
            </p:nvGrpSpPr>
            <p:grpSpPr>
              <a:xfrm>
                <a:off x="2720503" y="4958838"/>
                <a:ext cx="2028342" cy="15933"/>
                <a:chOff x="2720503" y="5012365"/>
                <a:chExt cx="2028342" cy="11329"/>
              </a:xfrm>
            </p:grpSpPr>
            <p:sp>
              <p:nvSpPr>
                <p:cNvPr id="2627" name="Google Shape;2627;p2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8" name="Google Shape;2648;p24"/>
              <p:cNvGrpSpPr/>
              <p:nvPr/>
            </p:nvGrpSpPr>
            <p:grpSpPr>
              <a:xfrm>
                <a:off x="4815202" y="4958838"/>
                <a:ext cx="2028342" cy="15933"/>
                <a:chOff x="2720503" y="5012365"/>
                <a:chExt cx="2028342" cy="11329"/>
              </a:xfrm>
            </p:grpSpPr>
            <p:sp>
              <p:nvSpPr>
                <p:cNvPr id="2649" name="Google Shape;2649;p2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0" name="Google Shape;2670;p24"/>
              <p:cNvGrpSpPr/>
              <p:nvPr/>
            </p:nvGrpSpPr>
            <p:grpSpPr>
              <a:xfrm>
                <a:off x="6902726" y="4958838"/>
                <a:ext cx="2028342" cy="15933"/>
                <a:chOff x="2720503" y="5012365"/>
                <a:chExt cx="2028342" cy="11329"/>
              </a:xfrm>
            </p:grpSpPr>
            <p:sp>
              <p:nvSpPr>
                <p:cNvPr id="2671" name="Google Shape;2671;p2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2" name="Google Shape;2692;p24"/>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4"/>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4" name="Google Shape;2694;p24"/>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4"/>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4"/>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CUSTOM_11">
    <p:spTree>
      <p:nvGrpSpPr>
        <p:cNvPr id="1" name="Shape 2697"/>
        <p:cNvGrpSpPr/>
        <p:nvPr/>
      </p:nvGrpSpPr>
      <p:grpSpPr>
        <a:xfrm>
          <a:off x="0" y="0"/>
          <a:ext cx="0" cy="0"/>
          <a:chOff x="0" y="0"/>
          <a:chExt cx="0" cy="0"/>
        </a:xfrm>
      </p:grpSpPr>
      <p:sp>
        <p:nvSpPr>
          <p:cNvPr id="2698" name="Google Shape;2698;p2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99" name="Google Shape;2699;p25"/>
          <p:cNvSpPr txBox="1">
            <a:spLocks noGrp="1"/>
          </p:cNvSpPr>
          <p:nvPr>
            <p:ph type="subTitle" idx="1"/>
          </p:nvPr>
        </p:nvSpPr>
        <p:spPr>
          <a:xfrm>
            <a:off x="1750425" y="3592293"/>
            <a:ext cx="2424900" cy="54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700" name="Google Shape;2700;p25"/>
          <p:cNvSpPr txBox="1">
            <a:spLocks noGrp="1"/>
          </p:cNvSpPr>
          <p:nvPr>
            <p:ph type="subTitle" idx="2"/>
          </p:nvPr>
        </p:nvSpPr>
        <p:spPr>
          <a:xfrm>
            <a:off x="4968674" y="3592293"/>
            <a:ext cx="2424900" cy="54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701" name="Google Shape;2701;p25"/>
          <p:cNvSpPr txBox="1">
            <a:spLocks noGrp="1"/>
          </p:cNvSpPr>
          <p:nvPr>
            <p:ph type="subTitle" idx="3"/>
          </p:nvPr>
        </p:nvSpPr>
        <p:spPr>
          <a:xfrm>
            <a:off x="1750425" y="3139475"/>
            <a:ext cx="24249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02" name="Google Shape;2702;p25"/>
          <p:cNvSpPr txBox="1">
            <a:spLocks noGrp="1"/>
          </p:cNvSpPr>
          <p:nvPr>
            <p:ph type="subTitle" idx="4"/>
          </p:nvPr>
        </p:nvSpPr>
        <p:spPr>
          <a:xfrm>
            <a:off x="4968672" y="3139475"/>
            <a:ext cx="24249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703" name="Google Shape;2703;p25"/>
          <p:cNvGrpSpPr/>
          <p:nvPr/>
        </p:nvGrpSpPr>
        <p:grpSpPr>
          <a:xfrm flipH="1">
            <a:off x="0" y="4648699"/>
            <a:ext cx="9143981" cy="494801"/>
            <a:chOff x="0" y="4648699"/>
            <a:chExt cx="9143981" cy="494801"/>
          </a:xfrm>
        </p:grpSpPr>
        <p:sp>
          <p:nvSpPr>
            <p:cNvPr id="2704" name="Google Shape;2704;p25"/>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5"/>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5"/>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5"/>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5"/>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5"/>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5"/>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1" name="Google Shape;2711;p25"/>
            <p:cNvGrpSpPr/>
            <p:nvPr/>
          </p:nvGrpSpPr>
          <p:grpSpPr>
            <a:xfrm>
              <a:off x="37553" y="4848410"/>
              <a:ext cx="9104869" cy="16152"/>
              <a:chOff x="37553" y="4958838"/>
              <a:chExt cx="9104869" cy="16152"/>
            </a:xfrm>
          </p:grpSpPr>
          <p:sp>
            <p:nvSpPr>
              <p:cNvPr id="2712" name="Google Shape;2712;p25"/>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5"/>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5"/>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5"/>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5"/>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5"/>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5"/>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5"/>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5"/>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5"/>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5"/>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5"/>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5"/>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5"/>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5"/>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5"/>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5"/>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5"/>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5"/>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5"/>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5"/>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5"/>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5"/>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5"/>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5"/>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7" name="Google Shape;2737;p25"/>
              <p:cNvGrpSpPr/>
              <p:nvPr/>
            </p:nvGrpSpPr>
            <p:grpSpPr>
              <a:xfrm>
                <a:off x="2720503" y="4958838"/>
                <a:ext cx="2028342" cy="15933"/>
                <a:chOff x="2720503" y="5012365"/>
                <a:chExt cx="2028342" cy="11329"/>
              </a:xfrm>
            </p:grpSpPr>
            <p:sp>
              <p:nvSpPr>
                <p:cNvPr id="2738" name="Google Shape;2738;p25"/>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5"/>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5"/>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5"/>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5"/>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5"/>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5"/>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5"/>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5"/>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5"/>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5"/>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5"/>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5"/>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5"/>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5"/>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5"/>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5"/>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5"/>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5"/>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5"/>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5"/>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25"/>
              <p:cNvGrpSpPr/>
              <p:nvPr/>
            </p:nvGrpSpPr>
            <p:grpSpPr>
              <a:xfrm>
                <a:off x="4815202" y="4958838"/>
                <a:ext cx="2028342" cy="15933"/>
                <a:chOff x="2720503" y="5012365"/>
                <a:chExt cx="2028342" cy="11329"/>
              </a:xfrm>
            </p:grpSpPr>
            <p:sp>
              <p:nvSpPr>
                <p:cNvPr id="2760" name="Google Shape;2760;p25"/>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5"/>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5"/>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5"/>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5"/>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5"/>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5"/>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5"/>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5"/>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5"/>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5"/>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5"/>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5"/>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5"/>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5"/>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5"/>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5"/>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5"/>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5"/>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5"/>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5"/>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1" name="Google Shape;2781;p25"/>
              <p:cNvGrpSpPr/>
              <p:nvPr/>
            </p:nvGrpSpPr>
            <p:grpSpPr>
              <a:xfrm>
                <a:off x="6902726" y="4958838"/>
                <a:ext cx="2028342" cy="15933"/>
                <a:chOff x="2720503" y="5012365"/>
                <a:chExt cx="2028342" cy="11329"/>
              </a:xfrm>
            </p:grpSpPr>
            <p:sp>
              <p:nvSpPr>
                <p:cNvPr id="2782" name="Google Shape;2782;p25"/>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5"/>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5"/>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5"/>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5"/>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5"/>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5"/>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5"/>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5"/>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5"/>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5"/>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5"/>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5"/>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5"/>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5"/>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5"/>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5"/>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5"/>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25"/>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25"/>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5"/>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3" name="Google Shape;2803;p25"/>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5"/>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CUSTOM_11_1">
    <p:spTree>
      <p:nvGrpSpPr>
        <p:cNvPr id="1" name="Shape 2805"/>
        <p:cNvGrpSpPr/>
        <p:nvPr/>
      </p:nvGrpSpPr>
      <p:grpSpPr>
        <a:xfrm>
          <a:off x="0" y="0"/>
          <a:ext cx="0" cy="0"/>
          <a:chOff x="0" y="0"/>
          <a:chExt cx="0" cy="0"/>
        </a:xfrm>
      </p:grpSpPr>
      <p:grpSp>
        <p:nvGrpSpPr>
          <p:cNvPr id="2806" name="Google Shape;2806;p26"/>
          <p:cNvGrpSpPr/>
          <p:nvPr/>
        </p:nvGrpSpPr>
        <p:grpSpPr>
          <a:xfrm>
            <a:off x="0" y="4648699"/>
            <a:ext cx="9143981" cy="494800"/>
            <a:chOff x="0" y="4648699"/>
            <a:chExt cx="9143981" cy="494800"/>
          </a:xfrm>
        </p:grpSpPr>
        <p:sp>
          <p:nvSpPr>
            <p:cNvPr id="2807" name="Google Shape;2807;p26"/>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6"/>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9" name="Google Shape;2809;p26"/>
            <p:cNvGrpSpPr/>
            <p:nvPr/>
          </p:nvGrpSpPr>
          <p:grpSpPr>
            <a:xfrm>
              <a:off x="37553" y="4771963"/>
              <a:ext cx="9104869" cy="16152"/>
              <a:chOff x="37553" y="4958838"/>
              <a:chExt cx="9104869" cy="16152"/>
            </a:xfrm>
          </p:grpSpPr>
          <p:sp>
            <p:nvSpPr>
              <p:cNvPr id="2810" name="Google Shape;2810;p26"/>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6"/>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6"/>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6"/>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6"/>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6"/>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6"/>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6"/>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6"/>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6"/>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6"/>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6"/>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6"/>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6"/>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6"/>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6"/>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6"/>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6"/>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6"/>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6"/>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6"/>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6"/>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6"/>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6"/>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4" name="Google Shape;2834;p26"/>
              <p:cNvGrpSpPr/>
              <p:nvPr/>
            </p:nvGrpSpPr>
            <p:grpSpPr>
              <a:xfrm>
                <a:off x="2720503" y="4958838"/>
                <a:ext cx="2028342" cy="15933"/>
                <a:chOff x="2720503" y="5012365"/>
                <a:chExt cx="2028342" cy="11329"/>
              </a:xfrm>
            </p:grpSpPr>
            <p:sp>
              <p:nvSpPr>
                <p:cNvPr id="2835" name="Google Shape;2835;p26"/>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6"/>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6"/>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6"/>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26"/>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6"/>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6"/>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6"/>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26"/>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6"/>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6"/>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6"/>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6"/>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6"/>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6"/>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6"/>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6"/>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6"/>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6"/>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6"/>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6"/>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26"/>
              <p:cNvGrpSpPr/>
              <p:nvPr/>
            </p:nvGrpSpPr>
            <p:grpSpPr>
              <a:xfrm>
                <a:off x="4815202" y="4958838"/>
                <a:ext cx="2028342" cy="15933"/>
                <a:chOff x="2720503" y="5012365"/>
                <a:chExt cx="2028342" cy="11329"/>
              </a:xfrm>
            </p:grpSpPr>
            <p:sp>
              <p:nvSpPr>
                <p:cNvPr id="2857" name="Google Shape;2857;p26"/>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26"/>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26"/>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6"/>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6"/>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26"/>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26"/>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6"/>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26"/>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26"/>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6"/>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6"/>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6"/>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6"/>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6"/>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6"/>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26"/>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6"/>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6"/>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6"/>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6"/>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26"/>
              <p:cNvGrpSpPr/>
              <p:nvPr/>
            </p:nvGrpSpPr>
            <p:grpSpPr>
              <a:xfrm>
                <a:off x="6902726" y="4958838"/>
                <a:ext cx="2028342" cy="15933"/>
                <a:chOff x="2720503" y="5012365"/>
                <a:chExt cx="2028342" cy="11329"/>
              </a:xfrm>
            </p:grpSpPr>
            <p:sp>
              <p:nvSpPr>
                <p:cNvPr id="2879" name="Google Shape;2879;p26"/>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26"/>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26"/>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26"/>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6"/>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6"/>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6"/>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6"/>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6"/>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6"/>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6"/>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6"/>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6"/>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6"/>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6"/>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6"/>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6"/>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6"/>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6"/>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6"/>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6"/>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0" name="Google Shape;2900;p26"/>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6"/>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2" name="Google Shape;2902;p26"/>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6"/>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6"/>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5" name="Google Shape;2905;p2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06" name="Google Shape;2906;p26"/>
          <p:cNvSpPr txBox="1">
            <a:spLocks noGrp="1"/>
          </p:cNvSpPr>
          <p:nvPr>
            <p:ph type="subTitle" idx="1"/>
          </p:nvPr>
        </p:nvSpPr>
        <p:spPr>
          <a:xfrm>
            <a:off x="720000" y="1570175"/>
            <a:ext cx="3598500" cy="23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907" name="Google Shape;2907;p26"/>
          <p:cNvSpPr txBox="1">
            <a:spLocks noGrp="1"/>
          </p:cNvSpPr>
          <p:nvPr>
            <p:ph type="subTitle" idx="2"/>
          </p:nvPr>
        </p:nvSpPr>
        <p:spPr>
          <a:xfrm>
            <a:off x="4825525" y="1570175"/>
            <a:ext cx="3598500" cy="23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grpSp>
        <p:nvGrpSpPr>
          <p:cNvPr id="2908" name="Google Shape;2908;p26"/>
          <p:cNvGrpSpPr/>
          <p:nvPr/>
        </p:nvGrpSpPr>
        <p:grpSpPr>
          <a:xfrm>
            <a:off x="-1524122" y="-845230"/>
            <a:ext cx="2244135" cy="1945438"/>
            <a:chOff x="-1189075" y="1978163"/>
            <a:chExt cx="2079250" cy="1802500"/>
          </a:xfrm>
        </p:grpSpPr>
        <p:sp>
          <p:nvSpPr>
            <p:cNvPr id="2909" name="Google Shape;2909;p26"/>
            <p:cNvSpPr/>
            <p:nvPr/>
          </p:nvSpPr>
          <p:spPr>
            <a:xfrm>
              <a:off x="-1189075" y="1978163"/>
              <a:ext cx="2079250" cy="1802500"/>
            </a:xfrm>
            <a:custGeom>
              <a:avLst/>
              <a:gdLst/>
              <a:ahLst/>
              <a:cxnLst/>
              <a:rect l="l" t="t" r="r" b="b"/>
              <a:pathLst>
                <a:path w="83170" h="72100" extrusionOk="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10" name="Google Shape;2910;p26"/>
            <p:cNvSpPr/>
            <p:nvPr/>
          </p:nvSpPr>
          <p:spPr>
            <a:xfrm>
              <a:off x="-1095400" y="2085688"/>
              <a:ext cx="1782450" cy="1503775"/>
            </a:xfrm>
            <a:custGeom>
              <a:avLst/>
              <a:gdLst/>
              <a:ahLst/>
              <a:cxnLst/>
              <a:rect l="l" t="t" r="r" b="b"/>
              <a:pathLst>
                <a:path w="71298" h="60151" extrusionOk="0">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CUSTOM_7_2">
    <p:spTree>
      <p:nvGrpSpPr>
        <p:cNvPr id="1" name="Shape 2911"/>
        <p:cNvGrpSpPr/>
        <p:nvPr/>
      </p:nvGrpSpPr>
      <p:grpSpPr>
        <a:xfrm>
          <a:off x="0" y="0"/>
          <a:ext cx="0" cy="0"/>
          <a:chOff x="0" y="0"/>
          <a:chExt cx="0" cy="0"/>
        </a:xfrm>
      </p:grpSpPr>
      <p:sp>
        <p:nvSpPr>
          <p:cNvPr id="2912" name="Google Shape;2912;p27"/>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13" name="Google Shape;2913;p27"/>
          <p:cNvSpPr txBox="1">
            <a:spLocks noGrp="1"/>
          </p:cNvSpPr>
          <p:nvPr>
            <p:ph type="subTitle" idx="1"/>
          </p:nvPr>
        </p:nvSpPr>
        <p:spPr>
          <a:xfrm>
            <a:off x="915900" y="2940671"/>
            <a:ext cx="2208900" cy="55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914" name="Google Shape;2914;p27"/>
          <p:cNvSpPr txBox="1">
            <a:spLocks noGrp="1"/>
          </p:cNvSpPr>
          <p:nvPr>
            <p:ph type="subTitle" idx="2"/>
          </p:nvPr>
        </p:nvSpPr>
        <p:spPr>
          <a:xfrm>
            <a:off x="6019349" y="2940671"/>
            <a:ext cx="2208900" cy="55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915" name="Google Shape;2915;p27"/>
          <p:cNvSpPr txBox="1">
            <a:spLocks noGrp="1"/>
          </p:cNvSpPr>
          <p:nvPr>
            <p:ph type="subTitle" idx="3"/>
          </p:nvPr>
        </p:nvSpPr>
        <p:spPr>
          <a:xfrm>
            <a:off x="3467605" y="2940671"/>
            <a:ext cx="2208900" cy="55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916" name="Google Shape;2916;p27"/>
          <p:cNvSpPr txBox="1">
            <a:spLocks noGrp="1"/>
          </p:cNvSpPr>
          <p:nvPr>
            <p:ph type="subTitle" idx="4"/>
          </p:nvPr>
        </p:nvSpPr>
        <p:spPr>
          <a:xfrm>
            <a:off x="915900" y="2492825"/>
            <a:ext cx="22089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solidFill>
                  <a:schemeClr val="dk1"/>
                </a:solidFill>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917" name="Google Shape;2917;p27"/>
          <p:cNvSpPr txBox="1">
            <a:spLocks noGrp="1"/>
          </p:cNvSpPr>
          <p:nvPr>
            <p:ph type="subTitle" idx="5"/>
          </p:nvPr>
        </p:nvSpPr>
        <p:spPr>
          <a:xfrm>
            <a:off x="3467607" y="2492825"/>
            <a:ext cx="22089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solidFill>
                  <a:schemeClr val="dk1"/>
                </a:solidFill>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918" name="Google Shape;2918;p27"/>
          <p:cNvSpPr txBox="1">
            <a:spLocks noGrp="1"/>
          </p:cNvSpPr>
          <p:nvPr>
            <p:ph type="subTitle" idx="6"/>
          </p:nvPr>
        </p:nvSpPr>
        <p:spPr>
          <a:xfrm>
            <a:off x="6019355" y="2492825"/>
            <a:ext cx="22089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solidFill>
                  <a:schemeClr val="dk1"/>
                </a:solidFill>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919" name="Google Shape;2919;p27"/>
          <p:cNvGrpSpPr/>
          <p:nvPr/>
        </p:nvGrpSpPr>
        <p:grpSpPr>
          <a:xfrm flipH="1">
            <a:off x="0" y="4648699"/>
            <a:ext cx="9143981" cy="494801"/>
            <a:chOff x="0" y="4648699"/>
            <a:chExt cx="9143981" cy="494801"/>
          </a:xfrm>
        </p:grpSpPr>
        <p:sp>
          <p:nvSpPr>
            <p:cNvPr id="2920" name="Google Shape;2920;p27"/>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27"/>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27"/>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27"/>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27"/>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7"/>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7"/>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7" name="Google Shape;2927;p27"/>
            <p:cNvGrpSpPr/>
            <p:nvPr/>
          </p:nvGrpSpPr>
          <p:grpSpPr>
            <a:xfrm>
              <a:off x="37553" y="4848410"/>
              <a:ext cx="9104869" cy="16152"/>
              <a:chOff x="37553" y="4958838"/>
              <a:chExt cx="9104869" cy="16152"/>
            </a:xfrm>
          </p:grpSpPr>
          <p:sp>
            <p:nvSpPr>
              <p:cNvPr id="2928" name="Google Shape;2928;p27"/>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7"/>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7"/>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7"/>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7"/>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7"/>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7"/>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7"/>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7"/>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27"/>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7"/>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7"/>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7"/>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27"/>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27"/>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7"/>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7"/>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7"/>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7"/>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7"/>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7"/>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7"/>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7"/>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7"/>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7"/>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3" name="Google Shape;2953;p27"/>
              <p:cNvGrpSpPr/>
              <p:nvPr/>
            </p:nvGrpSpPr>
            <p:grpSpPr>
              <a:xfrm>
                <a:off x="2720503" y="4958838"/>
                <a:ext cx="2028342" cy="15933"/>
                <a:chOff x="2720503" y="5012365"/>
                <a:chExt cx="2028342" cy="11329"/>
              </a:xfrm>
            </p:grpSpPr>
            <p:sp>
              <p:nvSpPr>
                <p:cNvPr id="2954" name="Google Shape;2954;p27"/>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7"/>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7"/>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7"/>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7"/>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7"/>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7"/>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7"/>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7"/>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7"/>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7"/>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7"/>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7"/>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7"/>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7"/>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7"/>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7"/>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7"/>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7"/>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7"/>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7"/>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27"/>
              <p:cNvGrpSpPr/>
              <p:nvPr/>
            </p:nvGrpSpPr>
            <p:grpSpPr>
              <a:xfrm>
                <a:off x="4815202" y="4958838"/>
                <a:ext cx="2028342" cy="15933"/>
                <a:chOff x="2720503" y="5012365"/>
                <a:chExt cx="2028342" cy="11329"/>
              </a:xfrm>
            </p:grpSpPr>
            <p:sp>
              <p:nvSpPr>
                <p:cNvPr id="2976" name="Google Shape;2976;p27"/>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7"/>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7"/>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7"/>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7"/>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7"/>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7"/>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7"/>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7"/>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7"/>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7"/>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7"/>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7"/>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7"/>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7"/>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7"/>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7"/>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7"/>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7"/>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7"/>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27"/>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7" name="Google Shape;2997;p27"/>
              <p:cNvGrpSpPr/>
              <p:nvPr/>
            </p:nvGrpSpPr>
            <p:grpSpPr>
              <a:xfrm>
                <a:off x="6902726" y="4958838"/>
                <a:ext cx="2028342" cy="15933"/>
                <a:chOff x="2720503" y="5012365"/>
                <a:chExt cx="2028342" cy="11329"/>
              </a:xfrm>
            </p:grpSpPr>
            <p:sp>
              <p:nvSpPr>
                <p:cNvPr id="2998" name="Google Shape;2998;p27"/>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7"/>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7"/>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7"/>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7"/>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7"/>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7"/>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7"/>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7"/>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7"/>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7"/>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7"/>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7"/>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7"/>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7"/>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27"/>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27"/>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27"/>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27"/>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27"/>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27"/>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9" name="Google Shape;3019;p27"/>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7"/>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21" name="Google Shape;3021;p27"/>
          <p:cNvGrpSpPr/>
          <p:nvPr/>
        </p:nvGrpSpPr>
        <p:grpSpPr>
          <a:xfrm rot="-5400000">
            <a:off x="-857835" y="267488"/>
            <a:ext cx="1936841" cy="1205022"/>
            <a:chOff x="3846690" y="770050"/>
            <a:chExt cx="1788734" cy="1053802"/>
          </a:xfrm>
        </p:grpSpPr>
        <p:sp>
          <p:nvSpPr>
            <p:cNvPr id="3022" name="Google Shape;3022;p27"/>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7"/>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7"/>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7"/>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7"/>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7"/>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7"/>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7"/>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7"/>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7"/>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7"/>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7"/>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27"/>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7"/>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7"/>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7"/>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7"/>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7"/>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7"/>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7"/>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7"/>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7"/>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7"/>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7"/>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7"/>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7"/>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7"/>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7"/>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7"/>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p:cSld name="CUSTOM_10_1">
    <p:spTree>
      <p:nvGrpSpPr>
        <p:cNvPr id="1" name="Shape 3051"/>
        <p:cNvGrpSpPr/>
        <p:nvPr/>
      </p:nvGrpSpPr>
      <p:grpSpPr>
        <a:xfrm>
          <a:off x="0" y="0"/>
          <a:ext cx="0" cy="0"/>
          <a:chOff x="0" y="0"/>
          <a:chExt cx="0" cy="0"/>
        </a:xfrm>
      </p:grpSpPr>
      <p:sp>
        <p:nvSpPr>
          <p:cNvPr id="3052" name="Google Shape;3052;p28"/>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3053" name="Google Shape;3053;p28"/>
          <p:cNvSpPr txBox="1">
            <a:spLocks noGrp="1"/>
          </p:cNvSpPr>
          <p:nvPr>
            <p:ph type="subTitle" idx="1"/>
          </p:nvPr>
        </p:nvSpPr>
        <p:spPr>
          <a:xfrm>
            <a:off x="2404343" y="1974963"/>
            <a:ext cx="1948800" cy="55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54" name="Google Shape;3054;p28"/>
          <p:cNvSpPr txBox="1">
            <a:spLocks noGrp="1"/>
          </p:cNvSpPr>
          <p:nvPr>
            <p:ph type="subTitle" idx="2"/>
          </p:nvPr>
        </p:nvSpPr>
        <p:spPr>
          <a:xfrm>
            <a:off x="5594086" y="1974963"/>
            <a:ext cx="1948800" cy="55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55" name="Google Shape;3055;p28"/>
          <p:cNvSpPr txBox="1">
            <a:spLocks noGrp="1"/>
          </p:cNvSpPr>
          <p:nvPr>
            <p:ph type="subTitle" idx="3"/>
          </p:nvPr>
        </p:nvSpPr>
        <p:spPr>
          <a:xfrm>
            <a:off x="2404259" y="3399717"/>
            <a:ext cx="1948800" cy="55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56" name="Google Shape;3056;p28"/>
          <p:cNvSpPr txBox="1">
            <a:spLocks noGrp="1"/>
          </p:cNvSpPr>
          <p:nvPr>
            <p:ph type="subTitle" idx="4"/>
          </p:nvPr>
        </p:nvSpPr>
        <p:spPr>
          <a:xfrm>
            <a:off x="5593969" y="3399717"/>
            <a:ext cx="1948800" cy="55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57" name="Google Shape;3057;p28"/>
          <p:cNvSpPr txBox="1">
            <a:spLocks noGrp="1"/>
          </p:cNvSpPr>
          <p:nvPr>
            <p:ph type="subTitle" idx="5"/>
          </p:nvPr>
        </p:nvSpPr>
        <p:spPr>
          <a:xfrm>
            <a:off x="2404213" y="1531250"/>
            <a:ext cx="1948800" cy="47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058" name="Google Shape;3058;p28"/>
          <p:cNvSpPr txBox="1">
            <a:spLocks noGrp="1"/>
          </p:cNvSpPr>
          <p:nvPr>
            <p:ph type="subTitle" idx="6"/>
          </p:nvPr>
        </p:nvSpPr>
        <p:spPr>
          <a:xfrm>
            <a:off x="5593896" y="1531250"/>
            <a:ext cx="1948800" cy="47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059" name="Google Shape;3059;p28"/>
          <p:cNvSpPr txBox="1">
            <a:spLocks noGrp="1"/>
          </p:cNvSpPr>
          <p:nvPr>
            <p:ph type="subTitle" idx="7"/>
          </p:nvPr>
        </p:nvSpPr>
        <p:spPr>
          <a:xfrm>
            <a:off x="2404213" y="2942953"/>
            <a:ext cx="1948800" cy="47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060" name="Google Shape;3060;p28"/>
          <p:cNvSpPr txBox="1">
            <a:spLocks noGrp="1"/>
          </p:cNvSpPr>
          <p:nvPr>
            <p:ph type="subTitle" idx="8"/>
          </p:nvPr>
        </p:nvSpPr>
        <p:spPr>
          <a:xfrm>
            <a:off x="5593896" y="2942953"/>
            <a:ext cx="1948800" cy="47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3061" name="Google Shape;3061;p28"/>
          <p:cNvGrpSpPr/>
          <p:nvPr/>
        </p:nvGrpSpPr>
        <p:grpSpPr>
          <a:xfrm>
            <a:off x="0" y="4648699"/>
            <a:ext cx="9143981" cy="494801"/>
            <a:chOff x="0" y="4648699"/>
            <a:chExt cx="9143981" cy="494801"/>
          </a:xfrm>
        </p:grpSpPr>
        <p:sp>
          <p:nvSpPr>
            <p:cNvPr id="3062" name="Google Shape;3062;p28"/>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8"/>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8"/>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8"/>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8"/>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8"/>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8"/>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9" name="Google Shape;3069;p28"/>
            <p:cNvGrpSpPr/>
            <p:nvPr/>
          </p:nvGrpSpPr>
          <p:grpSpPr>
            <a:xfrm>
              <a:off x="37553" y="4848410"/>
              <a:ext cx="9104869" cy="16152"/>
              <a:chOff x="37553" y="4958838"/>
              <a:chExt cx="9104869" cy="16152"/>
            </a:xfrm>
          </p:grpSpPr>
          <p:sp>
            <p:nvSpPr>
              <p:cNvPr id="3070" name="Google Shape;3070;p28"/>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8"/>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8"/>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8"/>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8"/>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28"/>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28"/>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28"/>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8"/>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8"/>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8"/>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8"/>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8"/>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8"/>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8"/>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8"/>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8"/>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8"/>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8"/>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8"/>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8"/>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8"/>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8"/>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8"/>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8"/>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5" name="Google Shape;3095;p28"/>
              <p:cNvGrpSpPr/>
              <p:nvPr/>
            </p:nvGrpSpPr>
            <p:grpSpPr>
              <a:xfrm>
                <a:off x="2720503" y="4958838"/>
                <a:ext cx="2028342" cy="15933"/>
                <a:chOff x="2720503" y="5012365"/>
                <a:chExt cx="2028342" cy="11329"/>
              </a:xfrm>
            </p:grpSpPr>
            <p:sp>
              <p:nvSpPr>
                <p:cNvPr id="3096" name="Google Shape;3096;p28"/>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8"/>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8"/>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8"/>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8"/>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8"/>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8"/>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8"/>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8"/>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8"/>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8"/>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8"/>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8"/>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8"/>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8"/>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8"/>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28"/>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28"/>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8"/>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8"/>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8"/>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7" name="Google Shape;3117;p28"/>
              <p:cNvGrpSpPr/>
              <p:nvPr/>
            </p:nvGrpSpPr>
            <p:grpSpPr>
              <a:xfrm>
                <a:off x="4815202" y="4958838"/>
                <a:ext cx="2028342" cy="15933"/>
                <a:chOff x="2720503" y="5012365"/>
                <a:chExt cx="2028342" cy="11329"/>
              </a:xfrm>
            </p:grpSpPr>
            <p:sp>
              <p:nvSpPr>
                <p:cNvPr id="3118" name="Google Shape;3118;p28"/>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8"/>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8"/>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8"/>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8"/>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8"/>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8"/>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8"/>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8"/>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8"/>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8"/>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8"/>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8"/>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8"/>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8"/>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8"/>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8"/>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8"/>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8"/>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8"/>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8"/>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9" name="Google Shape;3139;p28"/>
              <p:cNvGrpSpPr/>
              <p:nvPr/>
            </p:nvGrpSpPr>
            <p:grpSpPr>
              <a:xfrm>
                <a:off x="6902726" y="4958838"/>
                <a:ext cx="2028342" cy="15933"/>
                <a:chOff x="2720503" y="5012365"/>
                <a:chExt cx="2028342" cy="11329"/>
              </a:xfrm>
            </p:grpSpPr>
            <p:sp>
              <p:nvSpPr>
                <p:cNvPr id="3140" name="Google Shape;3140;p28"/>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8"/>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8"/>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8"/>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8"/>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28"/>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28"/>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8"/>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8"/>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8"/>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8"/>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8"/>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8"/>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8"/>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8"/>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8"/>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8"/>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8"/>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8"/>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8"/>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8"/>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1" name="Google Shape;3161;p28"/>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8"/>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63" name="Google Shape;3163;p28"/>
          <p:cNvGrpSpPr/>
          <p:nvPr/>
        </p:nvGrpSpPr>
        <p:grpSpPr>
          <a:xfrm rot="5400000">
            <a:off x="-970390" y="948993"/>
            <a:ext cx="2533799" cy="593028"/>
            <a:chOff x="4082343" y="3678604"/>
            <a:chExt cx="2251465" cy="526949"/>
          </a:xfrm>
        </p:grpSpPr>
        <p:sp>
          <p:nvSpPr>
            <p:cNvPr id="3164" name="Google Shape;3164;p28"/>
            <p:cNvSpPr/>
            <p:nvPr/>
          </p:nvSpPr>
          <p:spPr>
            <a:xfrm>
              <a:off x="4082343" y="3678604"/>
              <a:ext cx="2251465" cy="526949"/>
            </a:xfrm>
            <a:custGeom>
              <a:avLst/>
              <a:gdLst/>
              <a:ahLst/>
              <a:cxnLst/>
              <a:rect l="l" t="t" r="r" b="b"/>
              <a:pathLst>
                <a:path w="23350" h="5465" extrusionOk="0">
                  <a:moveTo>
                    <a:pt x="1" y="0"/>
                  </a:moveTo>
                  <a:lnTo>
                    <a:pt x="1" y="4146"/>
                  </a:lnTo>
                  <a:lnTo>
                    <a:pt x="17885" y="4146"/>
                  </a:lnTo>
                  <a:cubicBezTo>
                    <a:pt x="18613" y="4146"/>
                    <a:pt x="19203" y="4740"/>
                    <a:pt x="19203" y="5465"/>
                  </a:cubicBezTo>
                  <a:lnTo>
                    <a:pt x="23349" y="5465"/>
                  </a:lnTo>
                  <a:cubicBezTo>
                    <a:pt x="23349" y="2453"/>
                    <a:pt x="20900" y="0"/>
                    <a:pt x="17885"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8"/>
            <p:cNvSpPr/>
            <p:nvPr/>
          </p:nvSpPr>
          <p:spPr>
            <a:xfrm>
              <a:off x="6098995" y="4070557"/>
              <a:ext cx="34037" cy="63253"/>
            </a:xfrm>
            <a:custGeom>
              <a:avLst/>
              <a:gdLst/>
              <a:ahLst/>
              <a:cxnLst/>
              <a:rect l="l" t="t" r="r" b="b"/>
              <a:pathLst>
                <a:path w="353" h="656" extrusionOk="0">
                  <a:moveTo>
                    <a:pt x="146" y="1"/>
                  </a:moveTo>
                  <a:lnTo>
                    <a:pt x="1" y="66"/>
                  </a:lnTo>
                  <a:cubicBezTo>
                    <a:pt x="85" y="254"/>
                    <a:pt x="151" y="453"/>
                    <a:pt x="197" y="656"/>
                  </a:cubicBezTo>
                  <a:lnTo>
                    <a:pt x="353" y="618"/>
                  </a:lnTo>
                  <a:cubicBezTo>
                    <a:pt x="303" y="407"/>
                    <a:pt x="234" y="200"/>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8"/>
            <p:cNvSpPr/>
            <p:nvPr/>
          </p:nvSpPr>
          <p:spPr>
            <a:xfrm>
              <a:off x="6031404" y="3967483"/>
              <a:ext cx="51104" cy="56986"/>
            </a:xfrm>
            <a:custGeom>
              <a:avLst/>
              <a:gdLst/>
              <a:ahLst/>
              <a:cxnLst/>
              <a:rect l="l" t="t" r="r" b="b"/>
              <a:pathLst>
                <a:path w="530" h="591" extrusionOk="0">
                  <a:moveTo>
                    <a:pt x="111" y="0"/>
                  </a:moveTo>
                  <a:lnTo>
                    <a:pt x="1" y="115"/>
                  </a:lnTo>
                  <a:cubicBezTo>
                    <a:pt x="146" y="262"/>
                    <a:pt x="281" y="418"/>
                    <a:pt x="399" y="591"/>
                  </a:cubicBezTo>
                  <a:lnTo>
                    <a:pt x="530" y="499"/>
                  </a:lnTo>
                  <a:cubicBezTo>
                    <a:pt x="407" y="322"/>
                    <a:pt x="265" y="154"/>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8"/>
            <p:cNvSpPr/>
            <p:nvPr/>
          </p:nvSpPr>
          <p:spPr>
            <a:xfrm>
              <a:off x="5932090" y="3897673"/>
              <a:ext cx="61325" cy="42908"/>
            </a:xfrm>
            <a:custGeom>
              <a:avLst/>
              <a:gdLst/>
              <a:ahLst/>
              <a:cxnLst/>
              <a:rect l="l" t="t" r="r" b="b"/>
              <a:pathLst>
                <a:path w="636" h="445" extrusionOk="0">
                  <a:moveTo>
                    <a:pt x="65" y="1"/>
                  </a:moveTo>
                  <a:lnTo>
                    <a:pt x="0" y="146"/>
                  </a:lnTo>
                  <a:cubicBezTo>
                    <a:pt x="191" y="227"/>
                    <a:pt x="375" y="326"/>
                    <a:pt x="548" y="445"/>
                  </a:cubicBezTo>
                  <a:lnTo>
                    <a:pt x="635" y="311"/>
                  </a:lnTo>
                  <a:cubicBezTo>
                    <a:pt x="456" y="188"/>
                    <a:pt x="264" y="84"/>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8"/>
            <p:cNvSpPr/>
            <p:nvPr/>
          </p:nvSpPr>
          <p:spPr>
            <a:xfrm>
              <a:off x="5815613" y="3871061"/>
              <a:ext cx="62964" cy="22659"/>
            </a:xfrm>
            <a:custGeom>
              <a:avLst/>
              <a:gdLst/>
              <a:ahLst/>
              <a:cxnLst/>
              <a:rect l="l" t="t" r="r" b="b"/>
              <a:pathLst>
                <a:path w="653" h="235" extrusionOk="0">
                  <a:moveTo>
                    <a:pt x="4" y="1"/>
                  </a:moveTo>
                  <a:lnTo>
                    <a:pt x="0" y="158"/>
                  </a:lnTo>
                  <a:cubicBezTo>
                    <a:pt x="207" y="165"/>
                    <a:pt x="414" y="188"/>
                    <a:pt x="618" y="234"/>
                  </a:cubicBezTo>
                  <a:lnTo>
                    <a:pt x="653" y="77"/>
                  </a:lnTo>
                  <a:cubicBezTo>
                    <a:pt x="437" y="31"/>
                    <a:pt x="223" y="4"/>
                    <a:pt x="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8"/>
            <p:cNvSpPr/>
            <p:nvPr/>
          </p:nvSpPr>
          <p:spPr>
            <a:xfrm>
              <a:off x="5692580"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8"/>
            <p:cNvSpPr/>
            <p:nvPr/>
          </p:nvSpPr>
          <p:spPr>
            <a:xfrm>
              <a:off x="5569546"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8"/>
            <p:cNvSpPr/>
            <p:nvPr/>
          </p:nvSpPr>
          <p:spPr>
            <a:xfrm>
              <a:off x="5446512"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8"/>
            <p:cNvSpPr/>
            <p:nvPr/>
          </p:nvSpPr>
          <p:spPr>
            <a:xfrm>
              <a:off x="5323479"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8"/>
            <p:cNvSpPr/>
            <p:nvPr/>
          </p:nvSpPr>
          <p:spPr>
            <a:xfrm>
              <a:off x="5200445"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8"/>
            <p:cNvSpPr/>
            <p:nvPr/>
          </p:nvSpPr>
          <p:spPr>
            <a:xfrm>
              <a:off x="5077411"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8"/>
            <p:cNvSpPr/>
            <p:nvPr/>
          </p:nvSpPr>
          <p:spPr>
            <a:xfrm>
              <a:off x="4954378"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8"/>
            <p:cNvSpPr/>
            <p:nvPr/>
          </p:nvSpPr>
          <p:spPr>
            <a:xfrm>
              <a:off x="4830959"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8"/>
            <p:cNvSpPr/>
            <p:nvPr/>
          </p:nvSpPr>
          <p:spPr>
            <a:xfrm>
              <a:off x="4708021" y="3870772"/>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28"/>
            <p:cNvSpPr/>
            <p:nvPr/>
          </p:nvSpPr>
          <p:spPr>
            <a:xfrm>
              <a:off x="4584891"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28"/>
            <p:cNvSpPr/>
            <p:nvPr/>
          </p:nvSpPr>
          <p:spPr>
            <a:xfrm>
              <a:off x="4461954" y="3870772"/>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8"/>
            <p:cNvSpPr/>
            <p:nvPr/>
          </p:nvSpPr>
          <p:spPr>
            <a:xfrm>
              <a:off x="4338824"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8"/>
            <p:cNvSpPr/>
            <p:nvPr/>
          </p:nvSpPr>
          <p:spPr>
            <a:xfrm>
              <a:off x="4215791" y="3870772"/>
              <a:ext cx="61807" cy="15620"/>
            </a:xfrm>
            <a:custGeom>
              <a:avLst/>
              <a:gdLst/>
              <a:ahLst/>
              <a:cxnLst/>
              <a:rect l="l" t="t" r="r" b="b"/>
              <a:pathLst>
                <a:path w="641" h="162" extrusionOk="0">
                  <a:moveTo>
                    <a:pt x="1" y="0"/>
                  </a:moveTo>
                  <a:lnTo>
                    <a:pt x="1"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8"/>
            <p:cNvSpPr/>
            <p:nvPr/>
          </p:nvSpPr>
          <p:spPr>
            <a:xfrm>
              <a:off x="4132290" y="3870772"/>
              <a:ext cx="22274" cy="15620"/>
            </a:xfrm>
            <a:custGeom>
              <a:avLst/>
              <a:gdLst/>
              <a:ahLst/>
              <a:cxnLst/>
              <a:rect l="l" t="t" r="r" b="b"/>
              <a:pathLst>
                <a:path w="231" h="162" extrusionOk="0">
                  <a:moveTo>
                    <a:pt x="1" y="0"/>
                  </a:moveTo>
                  <a:lnTo>
                    <a:pt x="1" y="161"/>
                  </a:lnTo>
                  <a:lnTo>
                    <a:pt x="231" y="161"/>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 name="Google Shape;3183;p28"/>
          <p:cNvGrpSpPr/>
          <p:nvPr/>
        </p:nvGrpSpPr>
        <p:grpSpPr>
          <a:xfrm flipH="1">
            <a:off x="8424003" y="-160005"/>
            <a:ext cx="2244135" cy="1945438"/>
            <a:chOff x="-1189075" y="1978163"/>
            <a:chExt cx="2079250" cy="1802500"/>
          </a:xfrm>
        </p:grpSpPr>
        <p:sp>
          <p:nvSpPr>
            <p:cNvPr id="3184" name="Google Shape;3184;p28"/>
            <p:cNvSpPr/>
            <p:nvPr/>
          </p:nvSpPr>
          <p:spPr>
            <a:xfrm>
              <a:off x="-1189075" y="1978163"/>
              <a:ext cx="2079250" cy="1802500"/>
            </a:xfrm>
            <a:custGeom>
              <a:avLst/>
              <a:gdLst/>
              <a:ahLst/>
              <a:cxnLst/>
              <a:rect l="l" t="t" r="r" b="b"/>
              <a:pathLst>
                <a:path w="83170" h="72100" extrusionOk="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185" name="Google Shape;3185;p28"/>
            <p:cNvSpPr/>
            <p:nvPr/>
          </p:nvSpPr>
          <p:spPr>
            <a:xfrm>
              <a:off x="-1095400" y="2085688"/>
              <a:ext cx="1782450" cy="1503775"/>
            </a:xfrm>
            <a:custGeom>
              <a:avLst/>
              <a:gdLst/>
              <a:ahLst/>
              <a:cxnLst/>
              <a:rect l="l" t="t" r="r" b="b"/>
              <a:pathLst>
                <a:path w="71298" h="60151" extrusionOk="0">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86"/>
        <p:cNvGrpSpPr/>
        <p:nvPr/>
      </p:nvGrpSpPr>
      <p:grpSpPr>
        <a:xfrm>
          <a:off x="0" y="0"/>
          <a:ext cx="0" cy="0"/>
          <a:chOff x="0" y="0"/>
          <a:chExt cx="0" cy="0"/>
        </a:xfrm>
      </p:grpSpPr>
      <p:sp>
        <p:nvSpPr>
          <p:cNvPr id="3187" name="Google Shape;3187;p2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3188" name="Google Shape;3188;p29"/>
          <p:cNvSpPr txBox="1">
            <a:spLocks noGrp="1"/>
          </p:cNvSpPr>
          <p:nvPr>
            <p:ph type="subTitle" idx="1"/>
          </p:nvPr>
        </p:nvSpPr>
        <p:spPr>
          <a:xfrm>
            <a:off x="1031900" y="2006221"/>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89" name="Google Shape;3189;p29"/>
          <p:cNvSpPr txBox="1">
            <a:spLocks noGrp="1"/>
          </p:cNvSpPr>
          <p:nvPr>
            <p:ph type="subTitle" idx="2"/>
          </p:nvPr>
        </p:nvSpPr>
        <p:spPr>
          <a:xfrm>
            <a:off x="3506695" y="2006221"/>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90" name="Google Shape;3190;p29"/>
          <p:cNvSpPr txBox="1">
            <a:spLocks noGrp="1"/>
          </p:cNvSpPr>
          <p:nvPr>
            <p:ph type="subTitle" idx="3"/>
          </p:nvPr>
        </p:nvSpPr>
        <p:spPr>
          <a:xfrm>
            <a:off x="5981490" y="2006221"/>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91" name="Google Shape;3191;p29"/>
          <p:cNvSpPr txBox="1">
            <a:spLocks noGrp="1"/>
          </p:cNvSpPr>
          <p:nvPr>
            <p:ph type="subTitle" idx="4"/>
          </p:nvPr>
        </p:nvSpPr>
        <p:spPr>
          <a:xfrm>
            <a:off x="1031900" y="3463271"/>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92" name="Google Shape;3192;p29"/>
          <p:cNvSpPr txBox="1">
            <a:spLocks noGrp="1"/>
          </p:cNvSpPr>
          <p:nvPr>
            <p:ph type="subTitle" idx="5"/>
          </p:nvPr>
        </p:nvSpPr>
        <p:spPr>
          <a:xfrm>
            <a:off x="3506695" y="3463271"/>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93" name="Google Shape;3193;p29"/>
          <p:cNvSpPr txBox="1">
            <a:spLocks noGrp="1"/>
          </p:cNvSpPr>
          <p:nvPr>
            <p:ph type="subTitle" idx="6"/>
          </p:nvPr>
        </p:nvSpPr>
        <p:spPr>
          <a:xfrm>
            <a:off x="5981490" y="3463271"/>
            <a:ext cx="2130600" cy="56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94" name="Google Shape;3194;p29"/>
          <p:cNvSpPr txBox="1">
            <a:spLocks noGrp="1"/>
          </p:cNvSpPr>
          <p:nvPr>
            <p:ph type="subTitle" idx="7"/>
          </p:nvPr>
        </p:nvSpPr>
        <p:spPr>
          <a:xfrm>
            <a:off x="1031900" y="1556575"/>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195" name="Google Shape;3195;p29"/>
          <p:cNvSpPr txBox="1">
            <a:spLocks noGrp="1"/>
          </p:cNvSpPr>
          <p:nvPr>
            <p:ph type="subTitle" idx="8"/>
          </p:nvPr>
        </p:nvSpPr>
        <p:spPr>
          <a:xfrm>
            <a:off x="3506700" y="1556575"/>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196" name="Google Shape;3196;p29"/>
          <p:cNvSpPr txBox="1">
            <a:spLocks noGrp="1"/>
          </p:cNvSpPr>
          <p:nvPr>
            <p:ph type="subTitle" idx="9"/>
          </p:nvPr>
        </p:nvSpPr>
        <p:spPr>
          <a:xfrm>
            <a:off x="5981513" y="1556575"/>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197" name="Google Shape;3197;p29"/>
          <p:cNvSpPr txBox="1">
            <a:spLocks noGrp="1"/>
          </p:cNvSpPr>
          <p:nvPr>
            <p:ph type="subTitle" idx="13"/>
          </p:nvPr>
        </p:nvSpPr>
        <p:spPr>
          <a:xfrm>
            <a:off x="1031900" y="3008972"/>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198" name="Google Shape;3198;p29"/>
          <p:cNvSpPr txBox="1">
            <a:spLocks noGrp="1"/>
          </p:cNvSpPr>
          <p:nvPr>
            <p:ph type="subTitle" idx="14"/>
          </p:nvPr>
        </p:nvSpPr>
        <p:spPr>
          <a:xfrm>
            <a:off x="3506700" y="3008972"/>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199" name="Google Shape;3199;p29"/>
          <p:cNvSpPr txBox="1">
            <a:spLocks noGrp="1"/>
          </p:cNvSpPr>
          <p:nvPr>
            <p:ph type="subTitle" idx="15"/>
          </p:nvPr>
        </p:nvSpPr>
        <p:spPr>
          <a:xfrm>
            <a:off x="5981513" y="3008972"/>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3200" name="Google Shape;3200;p29"/>
          <p:cNvGrpSpPr/>
          <p:nvPr/>
        </p:nvGrpSpPr>
        <p:grpSpPr>
          <a:xfrm>
            <a:off x="0" y="4648699"/>
            <a:ext cx="9143981" cy="494800"/>
            <a:chOff x="0" y="4648699"/>
            <a:chExt cx="9143981" cy="494800"/>
          </a:xfrm>
        </p:grpSpPr>
        <p:sp>
          <p:nvSpPr>
            <p:cNvPr id="3201" name="Google Shape;3201;p29"/>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9"/>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3" name="Google Shape;3203;p29"/>
            <p:cNvGrpSpPr/>
            <p:nvPr/>
          </p:nvGrpSpPr>
          <p:grpSpPr>
            <a:xfrm>
              <a:off x="37553" y="4771963"/>
              <a:ext cx="9104869" cy="16152"/>
              <a:chOff x="37553" y="4958838"/>
              <a:chExt cx="9104869" cy="16152"/>
            </a:xfrm>
          </p:grpSpPr>
          <p:sp>
            <p:nvSpPr>
              <p:cNvPr id="3204" name="Google Shape;3204;p29"/>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9"/>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9"/>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9"/>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9"/>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9"/>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9"/>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29"/>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29"/>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29"/>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29"/>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29"/>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29"/>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29"/>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29"/>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29"/>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29"/>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29"/>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29"/>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29"/>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29"/>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29"/>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29"/>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29"/>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8" name="Google Shape;3228;p29"/>
              <p:cNvGrpSpPr/>
              <p:nvPr/>
            </p:nvGrpSpPr>
            <p:grpSpPr>
              <a:xfrm>
                <a:off x="2720503" y="4958838"/>
                <a:ext cx="2028342" cy="15933"/>
                <a:chOff x="2720503" y="5012365"/>
                <a:chExt cx="2028342" cy="11329"/>
              </a:xfrm>
            </p:grpSpPr>
            <p:sp>
              <p:nvSpPr>
                <p:cNvPr id="3229" name="Google Shape;3229;p29"/>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29"/>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29"/>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29"/>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29"/>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29"/>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29"/>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29"/>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29"/>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29"/>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29"/>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29"/>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29"/>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29"/>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29"/>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29"/>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29"/>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29"/>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29"/>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29"/>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29"/>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0" name="Google Shape;3250;p29"/>
              <p:cNvGrpSpPr/>
              <p:nvPr/>
            </p:nvGrpSpPr>
            <p:grpSpPr>
              <a:xfrm>
                <a:off x="4815202" y="4958838"/>
                <a:ext cx="2028342" cy="15933"/>
                <a:chOff x="2720503" y="5012365"/>
                <a:chExt cx="2028342" cy="11329"/>
              </a:xfrm>
            </p:grpSpPr>
            <p:sp>
              <p:nvSpPr>
                <p:cNvPr id="3251" name="Google Shape;3251;p29"/>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29"/>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29"/>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29"/>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29"/>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29"/>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29"/>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29"/>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29"/>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9"/>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9"/>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9"/>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9"/>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29"/>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29"/>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29"/>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9"/>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9"/>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9"/>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9"/>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9"/>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2" name="Google Shape;3272;p29"/>
              <p:cNvGrpSpPr/>
              <p:nvPr/>
            </p:nvGrpSpPr>
            <p:grpSpPr>
              <a:xfrm>
                <a:off x="6902726" y="4958838"/>
                <a:ext cx="2028342" cy="15933"/>
                <a:chOff x="2720503" y="5012365"/>
                <a:chExt cx="2028342" cy="11329"/>
              </a:xfrm>
            </p:grpSpPr>
            <p:sp>
              <p:nvSpPr>
                <p:cNvPr id="3273" name="Google Shape;3273;p29"/>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9"/>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9"/>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9"/>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9"/>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9"/>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29"/>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29"/>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29"/>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29"/>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29"/>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29"/>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29"/>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29"/>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29"/>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29"/>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29"/>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29"/>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9"/>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9"/>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9"/>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29"/>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9"/>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6" name="Google Shape;3296;p29"/>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9"/>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9"/>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9" name="Google Shape;3299;p29"/>
          <p:cNvGrpSpPr/>
          <p:nvPr/>
        </p:nvGrpSpPr>
        <p:grpSpPr>
          <a:xfrm>
            <a:off x="-1524122" y="-66730"/>
            <a:ext cx="2244135" cy="1945438"/>
            <a:chOff x="-1189075" y="1978163"/>
            <a:chExt cx="2079250" cy="1802500"/>
          </a:xfrm>
        </p:grpSpPr>
        <p:sp>
          <p:nvSpPr>
            <p:cNvPr id="3300" name="Google Shape;3300;p29"/>
            <p:cNvSpPr/>
            <p:nvPr/>
          </p:nvSpPr>
          <p:spPr>
            <a:xfrm>
              <a:off x="-1189075" y="1978163"/>
              <a:ext cx="2079250" cy="1802500"/>
            </a:xfrm>
            <a:custGeom>
              <a:avLst/>
              <a:gdLst/>
              <a:ahLst/>
              <a:cxnLst/>
              <a:rect l="l" t="t" r="r" b="b"/>
              <a:pathLst>
                <a:path w="83170" h="72100" extrusionOk="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01" name="Google Shape;3301;p29"/>
            <p:cNvSpPr/>
            <p:nvPr/>
          </p:nvSpPr>
          <p:spPr>
            <a:xfrm>
              <a:off x="-1095400" y="2085688"/>
              <a:ext cx="1782450" cy="1503775"/>
            </a:xfrm>
            <a:custGeom>
              <a:avLst/>
              <a:gdLst/>
              <a:ahLst/>
              <a:cxnLst/>
              <a:rect l="l" t="t" r="r" b="b"/>
              <a:pathLst>
                <a:path w="71298" h="60151" extrusionOk="0">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3302"/>
        <p:cNvGrpSpPr/>
        <p:nvPr/>
      </p:nvGrpSpPr>
      <p:grpSpPr>
        <a:xfrm>
          <a:off x="0" y="0"/>
          <a:ext cx="0" cy="0"/>
          <a:chOff x="0" y="0"/>
          <a:chExt cx="0" cy="0"/>
        </a:xfrm>
      </p:grpSpPr>
      <p:sp>
        <p:nvSpPr>
          <p:cNvPr id="3303" name="Google Shape;3303;p30"/>
          <p:cNvSpPr txBox="1">
            <a:spLocks noGrp="1"/>
          </p:cNvSpPr>
          <p:nvPr>
            <p:ph type="title" hasCustomPrompt="1"/>
          </p:nvPr>
        </p:nvSpPr>
        <p:spPr>
          <a:xfrm>
            <a:off x="713175" y="540000"/>
            <a:ext cx="4509600" cy="807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7200"/>
              <a:buNone/>
              <a:defRPr sz="5600">
                <a:solidFill>
                  <a:schemeClr val="lt1"/>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3304" name="Google Shape;3304;p30"/>
          <p:cNvSpPr txBox="1">
            <a:spLocks noGrp="1"/>
          </p:cNvSpPr>
          <p:nvPr>
            <p:ph type="subTitle" idx="1"/>
          </p:nvPr>
        </p:nvSpPr>
        <p:spPr>
          <a:xfrm>
            <a:off x="713125" y="1276576"/>
            <a:ext cx="4509600" cy="304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
        <p:nvSpPr>
          <p:cNvPr id="3305" name="Google Shape;3305;p30"/>
          <p:cNvSpPr txBox="1">
            <a:spLocks noGrp="1"/>
          </p:cNvSpPr>
          <p:nvPr>
            <p:ph type="title" idx="2" hasCustomPrompt="1"/>
          </p:nvPr>
        </p:nvSpPr>
        <p:spPr>
          <a:xfrm>
            <a:off x="713225" y="1996351"/>
            <a:ext cx="4509600" cy="807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7200"/>
              <a:buNone/>
              <a:defRPr sz="5600">
                <a:solidFill>
                  <a:schemeClr val="lt1"/>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3306" name="Google Shape;3306;p30"/>
          <p:cNvSpPr txBox="1">
            <a:spLocks noGrp="1"/>
          </p:cNvSpPr>
          <p:nvPr>
            <p:ph type="subTitle" idx="3"/>
          </p:nvPr>
        </p:nvSpPr>
        <p:spPr>
          <a:xfrm>
            <a:off x="713100" y="2733101"/>
            <a:ext cx="4509600" cy="304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
        <p:nvSpPr>
          <p:cNvPr id="3307" name="Google Shape;3307;p30"/>
          <p:cNvSpPr txBox="1">
            <a:spLocks noGrp="1"/>
          </p:cNvSpPr>
          <p:nvPr>
            <p:ph type="title" idx="4" hasCustomPrompt="1"/>
          </p:nvPr>
        </p:nvSpPr>
        <p:spPr>
          <a:xfrm>
            <a:off x="713225" y="3452875"/>
            <a:ext cx="4509600" cy="807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7200"/>
              <a:buNone/>
              <a:defRPr sz="5600">
                <a:solidFill>
                  <a:schemeClr val="lt1"/>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3308" name="Google Shape;3308;p30"/>
          <p:cNvSpPr txBox="1">
            <a:spLocks noGrp="1"/>
          </p:cNvSpPr>
          <p:nvPr>
            <p:ph type="subTitle" idx="5"/>
          </p:nvPr>
        </p:nvSpPr>
        <p:spPr>
          <a:xfrm>
            <a:off x="713120" y="4189610"/>
            <a:ext cx="4509600" cy="34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grpSp>
        <p:nvGrpSpPr>
          <p:cNvPr id="3309" name="Google Shape;3309;p30"/>
          <p:cNvGrpSpPr/>
          <p:nvPr/>
        </p:nvGrpSpPr>
        <p:grpSpPr>
          <a:xfrm>
            <a:off x="0" y="4648699"/>
            <a:ext cx="9143981" cy="494800"/>
            <a:chOff x="0" y="4648699"/>
            <a:chExt cx="9143981" cy="494800"/>
          </a:xfrm>
        </p:grpSpPr>
        <p:sp>
          <p:nvSpPr>
            <p:cNvPr id="3310" name="Google Shape;3310;p30"/>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0"/>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2" name="Google Shape;3312;p30"/>
            <p:cNvGrpSpPr/>
            <p:nvPr/>
          </p:nvGrpSpPr>
          <p:grpSpPr>
            <a:xfrm>
              <a:off x="37553" y="4771963"/>
              <a:ext cx="9104869" cy="16152"/>
              <a:chOff x="37553" y="4958838"/>
              <a:chExt cx="9104869" cy="16152"/>
            </a:xfrm>
          </p:grpSpPr>
          <p:sp>
            <p:nvSpPr>
              <p:cNvPr id="3313" name="Google Shape;3313;p30"/>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0"/>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0"/>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0"/>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0"/>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0"/>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0"/>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0"/>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0"/>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0"/>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0"/>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0"/>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0"/>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0"/>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0"/>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0"/>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0"/>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0"/>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0"/>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0"/>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0"/>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0"/>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0"/>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0"/>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7" name="Google Shape;3337;p30"/>
              <p:cNvGrpSpPr/>
              <p:nvPr/>
            </p:nvGrpSpPr>
            <p:grpSpPr>
              <a:xfrm>
                <a:off x="2720503" y="4958838"/>
                <a:ext cx="2028342" cy="15933"/>
                <a:chOff x="2720503" y="5012365"/>
                <a:chExt cx="2028342" cy="11329"/>
              </a:xfrm>
            </p:grpSpPr>
            <p:sp>
              <p:nvSpPr>
                <p:cNvPr id="3338" name="Google Shape;3338;p30"/>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0"/>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0"/>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0"/>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0"/>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0"/>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0"/>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30"/>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0"/>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0"/>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0"/>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0"/>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0"/>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0"/>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0"/>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0"/>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0"/>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0"/>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0"/>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0"/>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0"/>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30"/>
              <p:cNvGrpSpPr/>
              <p:nvPr/>
            </p:nvGrpSpPr>
            <p:grpSpPr>
              <a:xfrm>
                <a:off x="4815202" y="4958838"/>
                <a:ext cx="2028342" cy="15933"/>
                <a:chOff x="2720503" y="5012365"/>
                <a:chExt cx="2028342" cy="11329"/>
              </a:xfrm>
            </p:grpSpPr>
            <p:sp>
              <p:nvSpPr>
                <p:cNvPr id="3360" name="Google Shape;3360;p30"/>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0"/>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0"/>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0"/>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0"/>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0"/>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0"/>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0"/>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0"/>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0"/>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0"/>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0"/>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0"/>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0"/>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0"/>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0"/>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0"/>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0"/>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0"/>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0"/>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0"/>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30"/>
              <p:cNvGrpSpPr/>
              <p:nvPr/>
            </p:nvGrpSpPr>
            <p:grpSpPr>
              <a:xfrm>
                <a:off x="6902726" y="4958838"/>
                <a:ext cx="2028342" cy="15933"/>
                <a:chOff x="2720503" y="5012365"/>
                <a:chExt cx="2028342" cy="11329"/>
              </a:xfrm>
            </p:grpSpPr>
            <p:sp>
              <p:nvSpPr>
                <p:cNvPr id="3382" name="Google Shape;3382;p30"/>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0"/>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0"/>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0"/>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0"/>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0"/>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0"/>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0"/>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0"/>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0"/>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0"/>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0"/>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0"/>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0"/>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0"/>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0"/>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0"/>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0"/>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0"/>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0"/>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0"/>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3" name="Google Shape;3403;p30"/>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0"/>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5" name="Google Shape;3405;p30"/>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0"/>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0"/>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4"/>
        <p:cNvGrpSpPr/>
        <p:nvPr/>
      </p:nvGrpSpPr>
      <p:grpSpPr>
        <a:xfrm>
          <a:off x="0" y="0"/>
          <a:ext cx="0" cy="0"/>
          <a:chOff x="0" y="0"/>
          <a:chExt cx="0" cy="0"/>
        </a:xfrm>
      </p:grpSpPr>
      <p:grpSp>
        <p:nvGrpSpPr>
          <p:cNvPr id="245" name="Google Shape;245;p4"/>
          <p:cNvGrpSpPr/>
          <p:nvPr/>
        </p:nvGrpSpPr>
        <p:grpSpPr>
          <a:xfrm>
            <a:off x="0" y="4648699"/>
            <a:ext cx="9143981" cy="494800"/>
            <a:chOff x="0" y="4648699"/>
            <a:chExt cx="9143981" cy="494800"/>
          </a:xfrm>
        </p:grpSpPr>
        <p:sp>
          <p:nvSpPr>
            <p:cNvPr id="246" name="Google Shape;246;p4"/>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4"/>
            <p:cNvGrpSpPr/>
            <p:nvPr/>
          </p:nvGrpSpPr>
          <p:grpSpPr>
            <a:xfrm>
              <a:off x="37553" y="4771963"/>
              <a:ext cx="9104869" cy="16152"/>
              <a:chOff x="37553" y="4958838"/>
              <a:chExt cx="9104869" cy="16152"/>
            </a:xfrm>
          </p:grpSpPr>
          <p:sp>
            <p:nvSpPr>
              <p:cNvPr id="249" name="Google Shape;249;p4"/>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 name="Google Shape;273;p4"/>
              <p:cNvGrpSpPr/>
              <p:nvPr/>
            </p:nvGrpSpPr>
            <p:grpSpPr>
              <a:xfrm>
                <a:off x="2720503" y="4958838"/>
                <a:ext cx="2028342" cy="15933"/>
                <a:chOff x="2720503" y="5012365"/>
                <a:chExt cx="2028342" cy="11329"/>
              </a:xfrm>
            </p:grpSpPr>
            <p:sp>
              <p:nvSpPr>
                <p:cNvPr id="274" name="Google Shape;274;p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4"/>
              <p:cNvGrpSpPr/>
              <p:nvPr/>
            </p:nvGrpSpPr>
            <p:grpSpPr>
              <a:xfrm>
                <a:off x="4815202" y="4958838"/>
                <a:ext cx="2028342" cy="15933"/>
                <a:chOff x="2720503" y="5012365"/>
                <a:chExt cx="2028342" cy="11329"/>
              </a:xfrm>
            </p:grpSpPr>
            <p:sp>
              <p:nvSpPr>
                <p:cNvPr id="296" name="Google Shape;296;p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4"/>
              <p:cNvGrpSpPr/>
              <p:nvPr/>
            </p:nvGrpSpPr>
            <p:grpSpPr>
              <a:xfrm>
                <a:off x="6902726" y="4958838"/>
                <a:ext cx="2028342" cy="15933"/>
                <a:chOff x="2720503" y="5012365"/>
                <a:chExt cx="2028342" cy="11329"/>
              </a:xfrm>
            </p:grpSpPr>
            <p:sp>
              <p:nvSpPr>
                <p:cNvPr id="318" name="Google Shape;318;p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4"/>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 name="Google Shape;341;p4"/>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 name="Google Shape;344;p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5" name="Google Shape;345;p4"/>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Font typeface="Livvic"/>
              <a:buChar char="●"/>
              <a:defRPr sz="2400">
                <a:latin typeface="Itim"/>
                <a:ea typeface="Itim"/>
                <a:cs typeface="Itim"/>
                <a:sym typeface="Itim"/>
              </a:defRPr>
            </a:lvl1pPr>
            <a:lvl2pPr marL="914400" lvl="1" indent="-317500" rtl="0">
              <a:lnSpc>
                <a:spcPct val="100000"/>
              </a:lnSpc>
              <a:spcBef>
                <a:spcPts val="0"/>
              </a:spcBef>
              <a:spcAft>
                <a:spcPts val="0"/>
              </a:spcAft>
              <a:buClr>
                <a:srgbClr val="434343"/>
              </a:buClr>
              <a:buSzPts val="1400"/>
              <a:buFont typeface="Roboto Condensed Light"/>
              <a:buChar char="○"/>
              <a:defRPr/>
            </a:lvl2pPr>
            <a:lvl3pPr marL="1371600" lvl="2" indent="-317500" rtl="0">
              <a:lnSpc>
                <a:spcPct val="100000"/>
              </a:lnSpc>
              <a:spcBef>
                <a:spcPts val="0"/>
              </a:spcBef>
              <a:spcAft>
                <a:spcPts val="0"/>
              </a:spcAft>
              <a:buClr>
                <a:srgbClr val="434343"/>
              </a:buClr>
              <a:buSzPts val="1400"/>
              <a:buFont typeface="Roboto Condensed Light"/>
              <a:buChar char="■"/>
              <a:defRPr/>
            </a:lvl3pPr>
            <a:lvl4pPr marL="1828800" lvl="3" indent="-317500" rtl="0">
              <a:lnSpc>
                <a:spcPct val="100000"/>
              </a:lnSpc>
              <a:spcBef>
                <a:spcPts val="0"/>
              </a:spcBef>
              <a:spcAft>
                <a:spcPts val="0"/>
              </a:spcAft>
              <a:buClr>
                <a:srgbClr val="434343"/>
              </a:buClr>
              <a:buSzPts val="1400"/>
              <a:buFont typeface="Roboto Condensed Light"/>
              <a:buChar char="●"/>
              <a:defRPr/>
            </a:lvl4pPr>
            <a:lvl5pPr marL="2286000" lvl="4" indent="-317500" rtl="0">
              <a:lnSpc>
                <a:spcPct val="100000"/>
              </a:lnSpc>
              <a:spcBef>
                <a:spcPts val="0"/>
              </a:spcBef>
              <a:spcAft>
                <a:spcPts val="0"/>
              </a:spcAft>
              <a:buClr>
                <a:srgbClr val="434343"/>
              </a:buClr>
              <a:buSzPts val="1400"/>
              <a:buFont typeface="Roboto Condensed Light"/>
              <a:buChar char="○"/>
              <a:defRPr/>
            </a:lvl5pPr>
            <a:lvl6pPr marL="2743200" lvl="5" indent="-317500" rtl="0">
              <a:lnSpc>
                <a:spcPct val="100000"/>
              </a:lnSpc>
              <a:spcBef>
                <a:spcPts val="0"/>
              </a:spcBef>
              <a:spcAft>
                <a:spcPts val="0"/>
              </a:spcAft>
              <a:buClr>
                <a:srgbClr val="434343"/>
              </a:buClr>
              <a:buSzPts val="1400"/>
              <a:buFont typeface="Roboto Condensed Light"/>
              <a:buChar char="■"/>
              <a:defRPr/>
            </a:lvl6pPr>
            <a:lvl7pPr marL="3200400" lvl="6" indent="-317500" rtl="0">
              <a:lnSpc>
                <a:spcPct val="100000"/>
              </a:lnSpc>
              <a:spcBef>
                <a:spcPts val="0"/>
              </a:spcBef>
              <a:spcAft>
                <a:spcPts val="0"/>
              </a:spcAft>
              <a:buClr>
                <a:srgbClr val="434343"/>
              </a:buClr>
              <a:buSzPts val="1400"/>
              <a:buFont typeface="Roboto Condensed Light"/>
              <a:buChar char="●"/>
              <a:defRPr/>
            </a:lvl7pPr>
            <a:lvl8pPr marL="3657600" lvl="7" indent="-317500" rtl="0">
              <a:lnSpc>
                <a:spcPct val="100000"/>
              </a:lnSpc>
              <a:spcBef>
                <a:spcPts val="0"/>
              </a:spcBef>
              <a:spcAft>
                <a:spcPts val="0"/>
              </a:spcAft>
              <a:buClr>
                <a:srgbClr val="434343"/>
              </a:buClr>
              <a:buSzPts val="1400"/>
              <a:buFont typeface="Roboto Condensed Light"/>
              <a:buChar char="○"/>
              <a:defRPr/>
            </a:lvl8pPr>
            <a:lvl9pPr marL="4114800" lvl="8" indent="-317500" rtl="0">
              <a:lnSpc>
                <a:spcPct val="100000"/>
              </a:lnSpc>
              <a:spcBef>
                <a:spcPts val="0"/>
              </a:spcBef>
              <a:spcAft>
                <a:spcPts val="0"/>
              </a:spcAft>
              <a:buClr>
                <a:srgbClr val="434343"/>
              </a:buClr>
              <a:buSzPts val="1400"/>
              <a:buFont typeface="Roboto Condensed Light"/>
              <a:buChar char="■"/>
              <a:defRPr/>
            </a:lvl9pPr>
          </a:lstStyle>
          <a:p>
            <a:endParaRPr/>
          </a:p>
        </p:txBody>
      </p:sp>
      <p:grpSp>
        <p:nvGrpSpPr>
          <p:cNvPr id="346" name="Google Shape;346;p4"/>
          <p:cNvGrpSpPr/>
          <p:nvPr/>
        </p:nvGrpSpPr>
        <p:grpSpPr>
          <a:xfrm rot="10800000">
            <a:off x="8539349" y="1214497"/>
            <a:ext cx="2655981" cy="2714505"/>
            <a:chOff x="2226326" y="2296542"/>
            <a:chExt cx="1140591" cy="1165724"/>
          </a:xfrm>
        </p:grpSpPr>
        <p:sp>
          <p:nvSpPr>
            <p:cNvPr id="347" name="Google Shape;347;p4"/>
            <p:cNvSpPr/>
            <p:nvPr/>
          </p:nvSpPr>
          <p:spPr>
            <a:xfrm>
              <a:off x="2226326" y="2296542"/>
              <a:ext cx="1140591" cy="1165724"/>
            </a:xfrm>
            <a:custGeom>
              <a:avLst/>
              <a:gdLst/>
              <a:ahLst/>
              <a:cxnLst/>
              <a:rect l="l" t="t" r="r" b="b"/>
              <a:pathLst>
                <a:path w="23962" h="24490" extrusionOk="0">
                  <a:moveTo>
                    <a:pt x="614" y="0"/>
                  </a:moveTo>
                  <a:lnTo>
                    <a:pt x="614" y="4150"/>
                  </a:lnTo>
                  <a:lnTo>
                    <a:pt x="18497" y="4150"/>
                  </a:lnTo>
                  <a:cubicBezTo>
                    <a:pt x="19221" y="4150"/>
                    <a:pt x="19812" y="4740"/>
                    <a:pt x="19812" y="5465"/>
                  </a:cubicBezTo>
                  <a:cubicBezTo>
                    <a:pt x="19812" y="6189"/>
                    <a:pt x="19221" y="6783"/>
                    <a:pt x="18497" y="6783"/>
                  </a:cubicBezTo>
                  <a:lnTo>
                    <a:pt x="5465" y="6779"/>
                  </a:lnTo>
                  <a:cubicBezTo>
                    <a:pt x="2453" y="6779"/>
                    <a:pt x="0" y="9231"/>
                    <a:pt x="0" y="12243"/>
                  </a:cubicBezTo>
                  <a:cubicBezTo>
                    <a:pt x="0" y="15259"/>
                    <a:pt x="2453" y="17707"/>
                    <a:pt x="5465" y="17707"/>
                  </a:cubicBezTo>
                  <a:lnTo>
                    <a:pt x="18497" y="17707"/>
                  </a:lnTo>
                  <a:cubicBezTo>
                    <a:pt x="19221" y="17707"/>
                    <a:pt x="19812" y="18298"/>
                    <a:pt x="19812" y="19025"/>
                  </a:cubicBezTo>
                  <a:cubicBezTo>
                    <a:pt x="19812" y="19750"/>
                    <a:pt x="19221" y="20340"/>
                    <a:pt x="18497" y="20340"/>
                  </a:cubicBezTo>
                  <a:lnTo>
                    <a:pt x="526" y="20340"/>
                  </a:lnTo>
                  <a:lnTo>
                    <a:pt x="526" y="24490"/>
                  </a:lnTo>
                  <a:lnTo>
                    <a:pt x="18497" y="24490"/>
                  </a:lnTo>
                  <a:cubicBezTo>
                    <a:pt x="21509" y="24490"/>
                    <a:pt x="23961" y="22037"/>
                    <a:pt x="23961" y="19025"/>
                  </a:cubicBezTo>
                  <a:cubicBezTo>
                    <a:pt x="23961" y="16013"/>
                    <a:pt x="21509" y="13562"/>
                    <a:pt x="18497" y="13562"/>
                  </a:cubicBezTo>
                  <a:lnTo>
                    <a:pt x="5465" y="13562"/>
                  </a:lnTo>
                  <a:cubicBezTo>
                    <a:pt x="4740" y="13562"/>
                    <a:pt x="4151" y="12971"/>
                    <a:pt x="4151" y="12243"/>
                  </a:cubicBezTo>
                  <a:cubicBezTo>
                    <a:pt x="4151" y="11519"/>
                    <a:pt x="4740" y="10929"/>
                    <a:pt x="5465" y="10929"/>
                  </a:cubicBezTo>
                  <a:lnTo>
                    <a:pt x="18497" y="10929"/>
                  </a:lnTo>
                  <a:cubicBezTo>
                    <a:pt x="21509" y="10929"/>
                    <a:pt x="23961" y="8477"/>
                    <a:pt x="23961" y="5465"/>
                  </a:cubicBezTo>
                  <a:cubicBezTo>
                    <a:pt x="23961" y="2453"/>
                    <a:pt x="21509" y="0"/>
                    <a:pt x="18497"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a:off x="3100198" y="3357906"/>
              <a:ext cx="30845" cy="9330"/>
            </a:xfrm>
            <a:custGeom>
              <a:avLst/>
              <a:gdLst/>
              <a:ahLst/>
              <a:cxnLst/>
              <a:rect l="l" t="t" r="r" b="b"/>
              <a:pathLst>
                <a:path w="648" h="196" extrusionOk="0">
                  <a:moveTo>
                    <a:pt x="625" y="0"/>
                  </a:moveTo>
                  <a:cubicBezTo>
                    <a:pt x="464" y="27"/>
                    <a:pt x="299" y="38"/>
                    <a:pt x="138" y="38"/>
                  </a:cubicBezTo>
                  <a:lnTo>
                    <a:pt x="1" y="38"/>
                  </a:lnTo>
                  <a:lnTo>
                    <a:pt x="1" y="195"/>
                  </a:lnTo>
                  <a:lnTo>
                    <a:pt x="138" y="195"/>
                  </a:lnTo>
                  <a:cubicBezTo>
                    <a:pt x="307"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a:off x="3039272"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a:off x="2978488"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a:off x="3158555" y="3338533"/>
              <a:ext cx="30845" cy="19611"/>
            </a:xfrm>
            <a:custGeom>
              <a:avLst/>
              <a:gdLst/>
              <a:ahLst/>
              <a:cxnLst/>
              <a:rect l="l" t="t" r="r" b="b"/>
              <a:pathLst>
                <a:path w="648" h="412" extrusionOk="0">
                  <a:moveTo>
                    <a:pt x="568" y="1"/>
                  </a:moveTo>
                  <a:cubicBezTo>
                    <a:pt x="388" y="105"/>
                    <a:pt x="195" y="192"/>
                    <a:pt x="0" y="261"/>
                  </a:cubicBezTo>
                  <a:lnTo>
                    <a:pt x="54" y="411"/>
                  </a:lnTo>
                  <a:cubicBezTo>
                    <a:pt x="257" y="338"/>
                    <a:pt x="457" y="250"/>
                    <a:pt x="648" y="139"/>
                  </a:cubicBez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a:off x="3209629" y="3300073"/>
              <a:ext cx="26513" cy="27227"/>
            </a:xfrm>
            <a:custGeom>
              <a:avLst/>
              <a:gdLst/>
              <a:ahLst/>
              <a:cxnLst/>
              <a:rect l="l" t="t" r="r" b="b"/>
              <a:pathLst>
                <a:path w="557" h="572" extrusionOk="0">
                  <a:moveTo>
                    <a:pt x="429" y="1"/>
                  </a:moveTo>
                  <a:cubicBezTo>
                    <a:pt x="303" y="161"/>
                    <a:pt x="157" y="315"/>
                    <a:pt x="1" y="448"/>
                  </a:cubicBezTo>
                  <a:lnTo>
                    <a:pt x="104" y="572"/>
                  </a:lnTo>
                  <a:cubicBezTo>
                    <a:pt x="268" y="425"/>
                    <a:pt x="422" y="269"/>
                    <a:pt x="556" y="100"/>
                  </a:cubicBez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a:off x="3246280" y="3247904"/>
              <a:ext cx="18469" cy="30845"/>
            </a:xfrm>
            <a:custGeom>
              <a:avLst/>
              <a:gdLst/>
              <a:ahLst/>
              <a:cxnLst/>
              <a:rect l="l" t="t" r="r" b="b"/>
              <a:pathLst>
                <a:path w="388" h="648" extrusionOk="0">
                  <a:moveTo>
                    <a:pt x="238" y="0"/>
                  </a:moveTo>
                  <a:cubicBezTo>
                    <a:pt x="177" y="196"/>
                    <a:pt x="96" y="391"/>
                    <a:pt x="0" y="575"/>
                  </a:cubicBezTo>
                  <a:lnTo>
                    <a:pt x="142" y="648"/>
                  </a:lnTo>
                  <a:cubicBezTo>
                    <a:pt x="242" y="456"/>
                    <a:pt x="326" y="253"/>
                    <a:pt x="388"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a:off x="3263416" y="3188643"/>
              <a:ext cx="8425" cy="31035"/>
            </a:xfrm>
            <a:custGeom>
              <a:avLst/>
              <a:gdLst/>
              <a:ahLst/>
              <a:cxnLst/>
              <a:rect l="l" t="t" r="r" b="b"/>
              <a:pathLst>
                <a:path w="177" h="652" extrusionOk="0">
                  <a:moveTo>
                    <a:pt x="166"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a:off x="3248137" y="3129002"/>
              <a:ext cx="17898" cy="31035"/>
            </a:xfrm>
            <a:custGeom>
              <a:avLst/>
              <a:gdLst/>
              <a:ahLst/>
              <a:cxnLst/>
              <a:rect l="l" t="t" r="r" b="b"/>
              <a:pathLst>
                <a:path w="376" h="652" extrusionOk="0">
                  <a:moveTo>
                    <a:pt x="142" y="0"/>
                  </a:moveTo>
                  <a:lnTo>
                    <a:pt x="0" y="73"/>
                  </a:lnTo>
                  <a:cubicBezTo>
                    <a:pt x="92" y="257"/>
                    <a:pt x="165" y="452"/>
                    <a:pt x="222" y="652"/>
                  </a:cubicBezTo>
                  <a:lnTo>
                    <a:pt x="375" y="609"/>
                  </a:lnTo>
                  <a:cubicBezTo>
                    <a:pt x="318" y="402"/>
                    <a:pt x="237"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a:off x="3212532" y="3079737"/>
              <a:ext cx="26132" cy="27608"/>
            </a:xfrm>
            <a:custGeom>
              <a:avLst/>
              <a:gdLst/>
              <a:ahLst/>
              <a:cxnLst/>
              <a:rect l="l" t="t" r="r" b="b"/>
              <a:pathLst>
                <a:path w="549" h="580" extrusionOk="0">
                  <a:moveTo>
                    <a:pt x="108" y="1"/>
                  </a:moveTo>
                  <a:lnTo>
                    <a:pt x="0" y="120"/>
                  </a:lnTo>
                  <a:cubicBezTo>
                    <a:pt x="154" y="257"/>
                    <a:pt x="296" y="410"/>
                    <a:pt x="418" y="579"/>
                  </a:cubicBezTo>
                  <a:lnTo>
                    <a:pt x="549" y="479"/>
                  </a:lnTo>
                  <a:cubicBezTo>
                    <a:pt x="414"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
            <p:cNvSpPr/>
            <p:nvPr/>
          </p:nvSpPr>
          <p:spPr>
            <a:xfrm>
              <a:off x="3162173" y="3047465"/>
              <a:ext cx="30702" cy="20087"/>
            </a:xfrm>
            <a:custGeom>
              <a:avLst/>
              <a:gdLst/>
              <a:ahLst/>
              <a:cxnLst/>
              <a:rect l="l" t="t" r="r" b="b"/>
              <a:pathLst>
                <a:path w="645" h="422" extrusionOk="0">
                  <a:moveTo>
                    <a:pt x="59" y="0"/>
                  </a:moveTo>
                  <a:lnTo>
                    <a:pt x="1" y="150"/>
                  </a:lnTo>
                  <a:cubicBezTo>
                    <a:pt x="197" y="223"/>
                    <a:pt x="384" y="315"/>
                    <a:pt x="561" y="421"/>
                  </a:cubicBezTo>
                  <a:lnTo>
                    <a:pt x="645" y="288"/>
                  </a:lnTo>
                  <a:cubicBezTo>
                    <a:pt x="457" y="173"/>
                    <a:pt x="262" y="77"/>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
            <p:cNvSpPr/>
            <p:nvPr/>
          </p:nvSpPr>
          <p:spPr>
            <a:xfrm>
              <a:off x="3104006" y="3036850"/>
              <a:ext cx="31035" cy="9901"/>
            </a:xfrm>
            <a:custGeom>
              <a:avLst/>
              <a:gdLst/>
              <a:ahLst/>
              <a:cxnLst/>
              <a:rect l="l" t="t" r="r" b="b"/>
              <a:pathLst>
                <a:path w="652" h="208" extrusionOk="0">
                  <a:moveTo>
                    <a:pt x="1" y="1"/>
                  </a:moveTo>
                  <a:lnTo>
                    <a:pt x="1" y="162"/>
                  </a:lnTo>
                  <a:lnTo>
                    <a:pt x="58" y="162"/>
                  </a:lnTo>
                  <a:cubicBezTo>
                    <a:pt x="246" y="162"/>
                    <a:pt x="437" y="177"/>
                    <a:pt x="621" y="208"/>
                  </a:cubicBezTo>
                  <a:lnTo>
                    <a:pt x="652" y="51"/>
                  </a:lnTo>
                  <a:cubicBezTo>
                    <a:pt x="457" y="20"/>
                    <a:pt x="257"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a:off x="3043270"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a:off x="2982533"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a:off x="2921797"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a:off x="2861061"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a:off x="2800324"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a:off x="2739588"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a:off x="2678851"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
            <p:cNvSpPr/>
            <p:nvPr/>
          </p:nvSpPr>
          <p:spPr>
            <a:xfrm>
              <a:off x="2618115"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a:off x="2557378"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a:off x="2496451"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
            <p:cNvSpPr/>
            <p:nvPr/>
          </p:nvSpPr>
          <p:spPr>
            <a:xfrm>
              <a:off x="2435524" y="3029186"/>
              <a:ext cx="31273" cy="14090"/>
            </a:xfrm>
            <a:custGeom>
              <a:avLst/>
              <a:gdLst/>
              <a:ahLst/>
              <a:cxnLst/>
              <a:rect l="l" t="t" r="r" b="b"/>
              <a:pathLst>
                <a:path w="657" h="296" extrusionOk="0">
                  <a:moveTo>
                    <a:pt x="46" y="1"/>
                  </a:moveTo>
                  <a:lnTo>
                    <a:pt x="0" y="154"/>
                  </a:lnTo>
                  <a:cubicBezTo>
                    <a:pt x="204" y="220"/>
                    <a:pt x="418" y="269"/>
                    <a:pt x="637" y="296"/>
                  </a:cubicBezTo>
                  <a:lnTo>
                    <a:pt x="656" y="135"/>
                  </a:lnTo>
                  <a:cubicBezTo>
                    <a:pt x="449" y="112"/>
                    <a:pt x="246" y="66"/>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a:off x="2381357" y="3000960"/>
              <a:ext cx="29226" cy="23181"/>
            </a:xfrm>
            <a:custGeom>
              <a:avLst/>
              <a:gdLst/>
              <a:ahLst/>
              <a:cxnLst/>
              <a:rect l="l" t="t" r="r" b="b"/>
              <a:pathLst>
                <a:path w="614" h="487" extrusionOk="0">
                  <a:moveTo>
                    <a:pt x="100" y="0"/>
                  </a:moveTo>
                  <a:lnTo>
                    <a:pt x="1" y="123"/>
                  </a:lnTo>
                  <a:cubicBezTo>
                    <a:pt x="165" y="261"/>
                    <a:pt x="349" y="383"/>
                    <a:pt x="537" y="487"/>
                  </a:cubicBezTo>
                  <a:lnTo>
                    <a:pt x="613"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
            <p:cNvSpPr/>
            <p:nvPr/>
          </p:nvSpPr>
          <p:spPr>
            <a:xfrm>
              <a:off x="2341802" y="2955503"/>
              <a:ext cx="23372" cy="29274"/>
            </a:xfrm>
            <a:custGeom>
              <a:avLst/>
              <a:gdLst/>
              <a:ahLst/>
              <a:cxnLst/>
              <a:rect l="l" t="t" r="r" b="b"/>
              <a:pathLst>
                <a:path w="491" h="615" extrusionOk="0">
                  <a:moveTo>
                    <a:pt x="142" y="1"/>
                  </a:moveTo>
                  <a:lnTo>
                    <a:pt x="1" y="77"/>
                  </a:lnTo>
                  <a:cubicBezTo>
                    <a:pt x="107" y="266"/>
                    <a:pt x="230" y="450"/>
                    <a:pt x="368" y="614"/>
                  </a:cubicBezTo>
                  <a:lnTo>
                    <a:pt x="491" y="514"/>
                  </a:lnTo>
                  <a:cubicBezTo>
                    <a:pt x="360"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
            <p:cNvSpPr/>
            <p:nvPr/>
          </p:nvSpPr>
          <p:spPr>
            <a:xfrm>
              <a:off x="2322619" y="2899527"/>
              <a:ext cx="14090" cy="31226"/>
            </a:xfrm>
            <a:custGeom>
              <a:avLst/>
              <a:gdLst/>
              <a:ahLst/>
              <a:cxnLst/>
              <a:rect l="l" t="t" r="r" b="b"/>
              <a:pathLst>
                <a:path w="296" h="656" extrusionOk="0">
                  <a:moveTo>
                    <a:pt x="158" y="1"/>
                  </a:moveTo>
                  <a:lnTo>
                    <a:pt x="1" y="20"/>
                  </a:lnTo>
                  <a:cubicBezTo>
                    <a:pt x="27" y="234"/>
                    <a:pt x="77" y="449"/>
                    <a:pt x="142" y="655"/>
                  </a:cubicBezTo>
                  <a:lnTo>
                    <a:pt x="296" y="606"/>
                  </a:lnTo>
                  <a:cubicBezTo>
                    <a:pt x="231" y="411"/>
                    <a:pt x="185"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
            <p:cNvSpPr/>
            <p:nvPr/>
          </p:nvSpPr>
          <p:spPr>
            <a:xfrm>
              <a:off x="2321525" y="2838790"/>
              <a:ext cx="12281" cy="31083"/>
            </a:xfrm>
            <a:custGeom>
              <a:avLst/>
              <a:gdLst/>
              <a:ahLst/>
              <a:cxnLst/>
              <a:rect l="l" t="t" r="r" b="b"/>
              <a:pathLst>
                <a:path w="258" h="653" extrusionOk="0">
                  <a:moveTo>
                    <a:pt x="100" y="0"/>
                  </a:moveTo>
                  <a:cubicBezTo>
                    <a:pt x="47" y="212"/>
                    <a:pt x="16" y="426"/>
                    <a:pt x="1" y="644"/>
                  </a:cubicBezTo>
                  <a:lnTo>
                    <a:pt x="162" y="652"/>
                  </a:lnTo>
                  <a:cubicBezTo>
                    <a:pt x="174" y="445"/>
                    <a:pt x="204" y="238"/>
                    <a:pt x="257" y="39"/>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
            <p:cNvSpPr/>
            <p:nvPr/>
          </p:nvSpPr>
          <p:spPr>
            <a:xfrm>
              <a:off x="2336661" y="2782766"/>
              <a:ext cx="21944" cy="29988"/>
            </a:xfrm>
            <a:custGeom>
              <a:avLst/>
              <a:gdLst/>
              <a:ahLst/>
              <a:cxnLst/>
              <a:rect l="l" t="t" r="r" b="b"/>
              <a:pathLst>
                <a:path w="461" h="630" extrusionOk="0">
                  <a:moveTo>
                    <a:pt x="334" y="1"/>
                  </a:moveTo>
                  <a:cubicBezTo>
                    <a:pt x="204" y="177"/>
                    <a:pt x="93" y="365"/>
                    <a:pt x="1" y="561"/>
                  </a:cubicBezTo>
                  <a:lnTo>
                    <a:pt x="146" y="630"/>
                  </a:lnTo>
                  <a:cubicBezTo>
                    <a:pt x="234" y="441"/>
                    <a:pt x="342" y="262"/>
                    <a:pt x="461"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
            <p:cNvSpPr/>
            <p:nvPr/>
          </p:nvSpPr>
          <p:spPr>
            <a:xfrm>
              <a:off x="2372979" y="2740260"/>
              <a:ext cx="28512" cy="24704"/>
            </a:xfrm>
            <a:custGeom>
              <a:avLst/>
              <a:gdLst/>
              <a:ahLst/>
              <a:cxnLst/>
              <a:rect l="l" t="t" r="r" b="b"/>
              <a:pathLst>
                <a:path w="599" h="519" extrusionOk="0">
                  <a:moveTo>
                    <a:pt x="513" y="1"/>
                  </a:moveTo>
                  <a:cubicBezTo>
                    <a:pt x="330" y="116"/>
                    <a:pt x="158" y="254"/>
                    <a:pt x="0" y="404"/>
                  </a:cubicBezTo>
                  <a:lnTo>
                    <a:pt x="108" y="519"/>
                  </a:lnTo>
                  <a:cubicBezTo>
                    <a:pt x="261" y="377"/>
                    <a:pt x="426" y="246"/>
                    <a:pt x="598" y="135"/>
                  </a:cubicBezTo>
                  <a:lnTo>
                    <a:pt x="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
            <p:cNvSpPr/>
            <p:nvPr/>
          </p:nvSpPr>
          <p:spPr>
            <a:xfrm>
              <a:off x="2424957" y="2717127"/>
              <a:ext cx="31226" cy="15946"/>
            </a:xfrm>
            <a:custGeom>
              <a:avLst/>
              <a:gdLst/>
              <a:ahLst/>
              <a:cxnLst/>
              <a:rect l="l" t="t" r="r" b="b"/>
              <a:pathLst>
                <a:path w="656" h="335" extrusionOk="0">
                  <a:moveTo>
                    <a:pt x="625" y="0"/>
                  </a:moveTo>
                  <a:cubicBezTo>
                    <a:pt x="410" y="43"/>
                    <a:pt x="199" y="108"/>
                    <a:pt x="1" y="188"/>
                  </a:cubicBezTo>
                  <a:lnTo>
                    <a:pt x="58" y="334"/>
                  </a:lnTo>
                  <a:cubicBezTo>
                    <a:pt x="254" y="257"/>
                    <a:pt x="452" y="200"/>
                    <a:pt x="656"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
            <p:cNvSpPr/>
            <p:nvPr/>
          </p:nvSpPr>
          <p:spPr>
            <a:xfrm>
              <a:off x="3093059" y="2713319"/>
              <a:ext cx="30892" cy="8616"/>
            </a:xfrm>
            <a:custGeom>
              <a:avLst/>
              <a:gdLst/>
              <a:ahLst/>
              <a:cxnLst/>
              <a:rect l="l" t="t" r="r" b="b"/>
              <a:pathLst>
                <a:path w="649" h="181" extrusionOk="0">
                  <a:moveTo>
                    <a:pt x="629" y="0"/>
                  </a:moveTo>
                  <a:cubicBezTo>
                    <a:pt x="518" y="11"/>
                    <a:pt x="403" y="20"/>
                    <a:pt x="288" y="20"/>
                  </a:cubicBezTo>
                  <a:lnTo>
                    <a:pt x="1" y="20"/>
                  </a:lnTo>
                  <a:lnTo>
                    <a:pt x="1" y="181"/>
                  </a:lnTo>
                  <a:lnTo>
                    <a:pt x="288" y="181"/>
                  </a:lnTo>
                  <a:cubicBezTo>
                    <a:pt x="407" y="181"/>
                    <a:pt x="529" y="172"/>
                    <a:pt x="648"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
            <p:cNvSpPr/>
            <p:nvPr/>
          </p:nvSpPr>
          <p:spPr>
            <a:xfrm>
              <a:off x="3032370"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
            <p:cNvSpPr/>
            <p:nvPr/>
          </p:nvSpPr>
          <p:spPr>
            <a:xfrm>
              <a:off x="2971586" y="2714223"/>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
            <p:cNvSpPr/>
            <p:nvPr/>
          </p:nvSpPr>
          <p:spPr>
            <a:xfrm>
              <a:off x="2910897"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
            <p:cNvSpPr/>
            <p:nvPr/>
          </p:nvSpPr>
          <p:spPr>
            <a:xfrm>
              <a:off x="2850113" y="2714223"/>
              <a:ext cx="30321" cy="7711"/>
            </a:xfrm>
            <a:custGeom>
              <a:avLst/>
              <a:gdLst/>
              <a:ahLst/>
              <a:cxnLst/>
              <a:rect l="l" t="t" r="r" b="b"/>
              <a:pathLst>
                <a:path w="637" h="162" extrusionOk="0">
                  <a:moveTo>
                    <a:pt x="1" y="1"/>
                  </a:moveTo>
                  <a:lnTo>
                    <a:pt x="1"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
            <p:cNvSpPr/>
            <p:nvPr/>
          </p:nvSpPr>
          <p:spPr>
            <a:xfrm>
              <a:off x="2789376"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
            <p:cNvSpPr/>
            <p:nvPr/>
          </p:nvSpPr>
          <p:spPr>
            <a:xfrm>
              <a:off x="2728640" y="2714223"/>
              <a:ext cx="30321" cy="7521"/>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
            <p:cNvSpPr/>
            <p:nvPr/>
          </p:nvSpPr>
          <p:spPr>
            <a:xfrm>
              <a:off x="2667903"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
            <p:cNvSpPr/>
            <p:nvPr/>
          </p:nvSpPr>
          <p:spPr>
            <a:xfrm>
              <a:off x="2607167" y="2714223"/>
              <a:ext cx="30321" cy="7521"/>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
            <p:cNvSpPr/>
            <p:nvPr/>
          </p:nvSpPr>
          <p:spPr>
            <a:xfrm>
              <a:off x="2546430"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
            <p:cNvSpPr/>
            <p:nvPr/>
          </p:nvSpPr>
          <p:spPr>
            <a:xfrm>
              <a:off x="2485503" y="2714223"/>
              <a:ext cx="30512" cy="7521"/>
            </a:xfrm>
            <a:custGeom>
              <a:avLst/>
              <a:gdLst/>
              <a:ahLst/>
              <a:cxnLst/>
              <a:rect l="l" t="t" r="r" b="b"/>
              <a:pathLst>
                <a:path w="641" h="158" extrusionOk="0">
                  <a:moveTo>
                    <a:pt x="1" y="1"/>
                  </a:moveTo>
                  <a:lnTo>
                    <a:pt x="4"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
            <p:cNvSpPr/>
            <p:nvPr/>
          </p:nvSpPr>
          <p:spPr>
            <a:xfrm>
              <a:off x="3152177" y="2696326"/>
              <a:ext cx="30845" cy="18469"/>
            </a:xfrm>
            <a:custGeom>
              <a:avLst/>
              <a:gdLst/>
              <a:ahLst/>
              <a:cxnLst/>
              <a:rect l="l" t="t" r="r" b="b"/>
              <a:pathLst>
                <a:path w="648" h="388" extrusionOk="0">
                  <a:moveTo>
                    <a:pt x="575" y="1"/>
                  </a:moveTo>
                  <a:cubicBezTo>
                    <a:pt x="391" y="96"/>
                    <a:pt x="196" y="177"/>
                    <a:pt x="0" y="239"/>
                  </a:cubicBezTo>
                  <a:lnTo>
                    <a:pt x="46" y="388"/>
                  </a:lnTo>
                  <a:cubicBezTo>
                    <a:pt x="253" y="326"/>
                    <a:pt x="456" y="246"/>
                    <a:pt x="648" y="142"/>
                  </a:cubicBezTo>
                  <a:lnTo>
                    <a:pt x="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
            <p:cNvSpPr/>
            <p:nvPr/>
          </p:nvSpPr>
          <p:spPr>
            <a:xfrm>
              <a:off x="3204345" y="2659865"/>
              <a:ext cx="27227" cy="26466"/>
            </a:xfrm>
            <a:custGeom>
              <a:avLst/>
              <a:gdLst/>
              <a:ahLst/>
              <a:cxnLst/>
              <a:rect l="l" t="t" r="r" b="b"/>
              <a:pathLst>
                <a:path w="572" h="556" extrusionOk="0">
                  <a:moveTo>
                    <a:pt x="452" y="1"/>
                  </a:moveTo>
                  <a:cubicBezTo>
                    <a:pt x="314" y="158"/>
                    <a:pt x="165" y="299"/>
                    <a:pt x="0" y="430"/>
                  </a:cubicBezTo>
                  <a:lnTo>
                    <a:pt x="100" y="556"/>
                  </a:lnTo>
                  <a:cubicBezTo>
                    <a:pt x="268" y="418"/>
                    <a:pt x="429" y="269"/>
                    <a:pt x="572" y="104"/>
                  </a:cubicBez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
            <p:cNvSpPr/>
            <p:nvPr/>
          </p:nvSpPr>
          <p:spPr>
            <a:xfrm>
              <a:off x="3242996" y="2608792"/>
              <a:ext cx="19564" cy="30845"/>
            </a:xfrm>
            <a:custGeom>
              <a:avLst/>
              <a:gdLst/>
              <a:ahLst/>
              <a:cxnLst/>
              <a:rect l="l" t="t" r="r" b="b"/>
              <a:pathLst>
                <a:path w="411" h="648" extrusionOk="0">
                  <a:moveTo>
                    <a:pt x="261" y="0"/>
                  </a:moveTo>
                  <a:cubicBezTo>
                    <a:pt x="192" y="196"/>
                    <a:pt x="104" y="387"/>
                    <a:pt x="0" y="568"/>
                  </a:cubicBezTo>
                  <a:lnTo>
                    <a:pt x="138" y="648"/>
                  </a:lnTo>
                  <a:cubicBezTo>
                    <a:pt x="250" y="460"/>
                    <a:pt x="342" y="261"/>
                    <a:pt x="411"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
            <p:cNvSpPr/>
            <p:nvPr/>
          </p:nvSpPr>
          <p:spPr>
            <a:xfrm>
              <a:off x="3262511" y="2550245"/>
              <a:ext cx="9330" cy="31035"/>
            </a:xfrm>
            <a:custGeom>
              <a:avLst/>
              <a:gdLst/>
              <a:ahLst/>
              <a:cxnLst/>
              <a:rect l="l" t="t" r="r" b="b"/>
              <a:pathLst>
                <a:path w="196" h="652" extrusionOk="0">
                  <a:moveTo>
                    <a:pt x="196" y="1"/>
                  </a:moveTo>
                  <a:lnTo>
                    <a:pt x="35" y="8"/>
                  </a:lnTo>
                  <a:cubicBezTo>
                    <a:pt x="35" y="50"/>
                    <a:pt x="39" y="93"/>
                    <a:pt x="39" y="135"/>
                  </a:cubicBezTo>
                  <a:cubicBezTo>
                    <a:pt x="39" y="300"/>
                    <a:pt x="24" y="468"/>
                    <a:pt x="1" y="629"/>
                  </a:cubicBezTo>
                  <a:lnTo>
                    <a:pt x="158" y="652"/>
                  </a:lnTo>
                  <a:cubicBezTo>
                    <a:pt x="185" y="483"/>
                    <a:pt x="196" y="307"/>
                    <a:pt x="196" y="135"/>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
            <p:cNvSpPr/>
            <p:nvPr/>
          </p:nvSpPr>
          <p:spPr>
            <a:xfrm>
              <a:off x="3250992" y="2490079"/>
              <a:ext cx="16708" cy="31178"/>
            </a:xfrm>
            <a:custGeom>
              <a:avLst/>
              <a:gdLst/>
              <a:ahLst/>
              <a:cxnLst/>
              <a:rect l="l" t="t" r="r" b="b"/>
              <a:pathLst>
                <a:path w="351" h="655" extrusionOk="0">
                  <a:moveTo>
                    <a:pt x="147" y="0"/>
                  </a:moveTo>
                  <a:lnTo>
                    <a:pt x="1" y="65"/>
                  </a:lnTo>
                  <a:cubicBezTo>
                    <a:pt x="82" y="253"/>
                    <a:pt x="151" y="452"/>
                    <a:pt x="197" y="655"/>
                  </a:cubicBezTo>
                  <a:lnTo>
                    <a:pt x="350" y="617"/>
                  </a:lnTo>
                  <a:cubicBezTo>
                    <a:pt x="304" y="406"/>
                    <a:pt x="235" y="199"/>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
            <p:cNvSpPr/>
            <p:nvPr/>
          </p:nvSpPr>
          <p:spPr>
            <a:xfrm>
              <a:off x="3217483" y="2439148"/>
              <a:ext cx="25371" cy="28132"/>
            </a:xfrm>
            <a:custGeom>
              <a:avLst/>
              <a:gdLst/>
              <a:ahLst/>
              <a:cxnLst/>
              <a:rect l="l" t="t" r="r" b="b"/>
              <a:pathLst>
                <a:path w="533" h="591" extrusionOk="0">
                  <a:moveTo>
                    <a:pt x="112" y="1"/>
                  </a:moveTo>
                  <a:lnTo>
                    <a:pt x="0" y="116"/>
                  </a:lnTo>
                  <a:cubicBezTo>
                    <a:pt x="146" y="262"/>
                    <a:pt x="284" y="423"/>
                    <a:pt x="399" y="591"/>
                  </a:cubicBezTo>
                  <a:lnTo>
                    <a:pt x="533" y="499"/>
                  </a:lnTo>
                  <a:cubicBezTo>
                    <a:pt x="406" y="322"/>
                    <a:pt x="268" y="154"/>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
            <p:cNvSpPr/>
            <p:nvPr/>
          </p:nvSpPr>
          <p:spPr>
            <a:xfrm>
              <a:off x="3168598" y="2404687"/>
              <a:ext cx="30321" cy="21182"/>
            </a:xfrm>
            <a:custGeom>
              <a:avLst/>
              <a:gdLst/>
              <a:ahLst/>
              <a:cxnLst/>
              <a:rect l="l" t="t" r="r" b="b"/>
              <a:pathLst>
                <a:path w="637" h="445" extrusionOk="0">
                  <a:moveTo>
                    <a:pt x="62" y="1"/>
                  </a:moveTo>
                  <a:lnTo>
                    <a:pt x="0" y="146"/>
                  </a:lnTo>
                  <a:cubicBezTo>
                    <a:pt x="188" y="227"/>
                    <a:pt x="372" y="326"/>
                    <a:pt x="544" y="445"/>
                  </a:cubicBezTo>
                  <a:lnTo>
                    <a:pt x="636" y="311"/>
                  </a:lnTo>
                  <a:cubicBezTo>
                    <a:pt x="453" y="188"/>
                    <a:pt x="260" y="84"/>
                    <a:pt x="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
            <p:cNvSpPr/>
            <p:nvPr/>
          </p:nvSpPr>
          <p:spPr>
            <a:xfrm>
              <a:off x="3110908" y="2391549"/>
              <a:ext cx="31083" cy="11186"/>
            </a:xfrm>
            <a:custGeom>
              <a:avLst/>
              <a:gdLst/>
              <a:ahLst/>
              <a:cxnLst/>
              <a:rect l="l" t="t" r="r" b="b"/>
              <a:pathLst>
                <a:path w="653" h="235" extrusionOk="0">
                  <a:moveTo>
                    <a:pt x="5" y="1"/>
                  </a:moveTo>
                  <a:lnTo>
                    <a:pt x="1" y="158"/>
                  </a:lnTo>
                  <a:cubicBezTo>
                    <a:pt x="208" y="166"/>
                    <a:pt x="415" y="189"/>
                    <a:pt x="618" y="234"/>
                  </a:cubicBezTo>
                  <a:lnTo>
                    <a:pt x="653" y="77"/>
                  </a:lnTo>
                  <a:cubicBezTo>
                    <a:pt x="442" y="31"/>
                    <a:pt x="223" y="5"/>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
            <p:cNvSpPr/>
            <p:nvPr/>
          </p:nvSpPr>
          <p:spPr>
            <a:xfrm>
              <a:off x="3050219"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
            <p:cNvSpPr/>
            <p:nvPr/>
          </p:nvSpPr>
          <p:spPr>
            <a:xfrm>
              <a:off x="2989435"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
            <p:cNvSpPr/>
            <p:nvPr/>
          </p:nvSpPr>
          <p:spPr>
            <a:xfrm>
              <a:off x="2928746"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
            <p:cNvSpPr/>
            <p:nvPr/>
          </p:nvSpPr>
          <p:spPr>
            <a:xfrm>
              <a:off x="2867962"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
            <p:cNvSpPr/>
            <p:nvPr/>
          </p:nvSpPr>
          <p:spPr>
            <a:xfrm>
              <a:off x="2807274"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
            <p:cNvSpPr/>
            <p:nvPr/>
          </p:nvSpPr>
          <p:spPr>
            <a:xfrm>
              <a:off x="2746489"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
            <p:cNvSpPr/>
            <p:nvPr/>
          </p:nvSpPr>
          <p:spPr>
            <a:xfrm>
              <a:off x="268580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
            <p:cNvSpPr/>
            <p:nvPr/>
          </p:nvSpPr>
          <p:spPr>
            <a:xfrm>
              <a:off x="2625016"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
            <p:cNvSpPr/>
            <p:nvPr/>
          </p:nvSpPr>
          <p:spPr>
            <a:xfrm>
              <a:off x="2564328" y="2391407"/>
              <a:ext cx="30321" cy="7711"/>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
            <p:cNvSpPr/>
            <p:nvPr/>
          </p:nvSpPr>
          <p:spPr>
            <a:xfrm>
              <a:off x="2503544"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
            <p:cNvSpPr/>
            <p:nvPr/>
          </p:nvSpPr>
          <p:spPr>
            <a:xfrm>
              <a:off x="2442855" y="2391407"/>
              <a:ext cx="30321" cy="7711"/>
            </a:xfrm>
            <a:custGeom>
              <a:avLst/>
              <a:gdLst/>
              <a:ahLst/>
              <a:cxnLst/>
              <a:rect l="l" t="t" r="r" b="b"/>
              <a:pathLst>
                <a:path w="637" h="162" extrusionOk="0">
                  <a:moveTo>
                    <a:pt x="0" y="0"/>
                  </a:moveTo>
                  <a:lnTo>
                    <a:pt x="0"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
            <p:cNvSpPr/>
            <p:nvPr/>
          </p:nvSpPr>
          <p:spPr>
            <a:xfrm>
              <a:off x="2382071" y="2391407"/>
              <a:ext cx="30321" cy="7711"/>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
            <p:cNvSpPr/>
            <p:nvPr/>
          </p:nvSpPr>
          <p:spPr>
            <a:xfrm>
              <a:off x="232119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
            <p:cNvSpPr/>
            <p:nvPr/>
          </p:nvSpPr>
          <p:spPr>
            <a:xfrm>
              <a:off x="2279970" y="2391407"/>
              <a:ext cx="10948" cy="7711"/>
            </a:xfrm>
            <a:custGeom>
              <a:avLst/>
              <a:gdLst/>
              <a:ahLst/>
              <a:cxnLst/>
              <a:rect l="l" t="t" r="r" b="b"/>
              <a:pathLst>
                <a:path w="230" h="162" extrusionOk="0">
                  <a:moveTo>
                    <a:pt x="0" y="0"/>
                  </a:moveTo>
                  <a:lnTo>
                    <a:pt x="0" y="161"/>
                  </a:lnTo>
                  <a:lnTo>
                    <a:pt x="230" y="161"/>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
            <p:cNvSpPr/>
            <p:nvPr/>
          </p:nvSpPr>
          <p:spPr>
            <a:xfrm>
              <a:off x="2919227"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
            <p:cNvSpPr/>
            <p:nvPr/>
          </p:nvSpPr>
          <p:spPr>
            <a:xfrm>
              <a:off x="2858538"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
            <p:cNvSpPr/>
            <p:nvPr/>
          </p:nvSpPr>
          <p:spPr>
            <a:xfrm>
              <a:off x="2797754"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
            <p:cNvSpPr/>
            <p:nvPr/>
          </p:nvSpPr>
          <p:spPr>
            <a:xfrm>
              <a:off x="2737065"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
            <p:cNvSpPr/>
            <p:nvPr/>
          </p:nvSpPr>
          <p:spPr>
            <a:xfrm>
              <a:off x="267628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
            <p:cNvSpPr/>
            <p:nvPr/>
          </p:nvSpPr>
          <p:spPr>
            <a:xfrm>
              <a:off x="2615592" y="3359714"/>
              <a:ext cx="30274" cy="7521"/>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
            <p:cNvSpPr/>
            <p:nvPr/>
          </p:nvSpPr>
          <p:spPr>
            <a:xfrm>
              <a:off x="2554808"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
            <p:cNvSpPr/>
            <p:nvPr/>
          </p:nvSpPr>
          <p:spPr>
            <a:xfrm>
              <a:off x="2494071"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
            <p:cNvSpPr/>
            <p:nvPr/>
          </p:nvSpPr>
          <p:spPr>
            <a:xfrm>
              <a:off x="2433335"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
            <p:cNvSpPr/>
            <p:nvPr/>
          </p:nvSpPr>
          <p:spPr>
            <a:xfrm>
              <a:off x="2372598"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
            <p:cNvSpPr/>
            <p:nvPr/>
          </p:nvSpPr>
          <p:spPr>
            <a:xfrm>
              <a:off x="231167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
            <p:cNvSpPr/>
            <p:nvPr/>
          </p:nvSpPr>
          <p:spPr>
            <a:xfrm>
              <a:off x="2270451" y="3359714"/>
              <a:ext cx="10996" cy="7521"/>
            </a:xfrm>
            <a:custGeom>
              <a:avLst/>
              <a:gdLst/>
              <a:ahLst/>
              <a:cxnLst/>
              <a:rect l="l" t="t" r="r" b="b"/>
              <a:pathLst>
                <a:path w="231" h="158" extrusionOk="0">
                  <a:moveTo>
                    <a:pt x="0" y="0"/>
                  </a:moveTo>
                  <a:lnTo>
                    <a:pt x="0" y="157"/>
                  </a:lnTo>
                  <a:lnTo>
                    <a:pt x="230" y="157"/>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1">
  <p:cSld name="CUSTOM_7_1_1">
    <p:spTree>
      <p:nvGrpSpPr>
        <p:cNvPr id="1" name="Shape 3408"/>
        <p:cNvGrpSpPr/>
        <p:nvPr/>
      </p:nvGrpSpPr>
      <p:grpSpPr>
        <a:xfrm>
          <a:off x="0" y="0"/>
          <a:ext cx="0" cy="0"/>
          <a:chOff x="0" y="0"/>
          <a:chExt cx="0" cy="0"/>
        </a:xfrm>
      </p:grpSpPr>
      <p:sp>
        <p:nvSpPr>
          <p:cNvPr id="3409" name="Google Shape;3409;p31"/>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10" name="Google Shape;3410;p31"/>
          <p:cNvSpPr txBox="1">
            <a:spLocks noGrp="1"/>
          </p:cNvSpPr>
          <p:nvPr>
            <p:ph type="subTitle" idx="1"/>
          </p:nvPr>
        </p:nvSpPr>
        <p:spPr>
          <a:xfrm>
            <a:off x="1411004" y="3709950"/>
            <a:ext cx="1922100" cy="53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3411" name="Google Shape;3411;p31"/>
          <p:cNvSpPr txBox="1">
            <a:spLocks noGrp="1"/>
          </p:cNvSpPr>
          <p:nvPr>
            <p:ph type="subTitle" idx="2"/>
          </p:nvPr>
        </p:nvSpPr>
        <p:spPr>
          <a:xfrm>
            <a:off x="5817195" y="3709950"/>
            <a:ext cx="1922100" cy="53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3412" name="Google Shape;3412;p31"/>
          <p:cNvSpPr txBox="1">
            <a:spLocks noGrp="1"/>
          </p:cNvSpPr>
          <p:nvPr>
            <p:ph type="subTitle" idx="3"/>
          </p:nvPr>
        </p:nvSpPr>
        <p:spPr>
          <a:xfrm>
            <a:off x="3614112" y="3709950"/>
            <a:ext cx="1922100" cy="53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3413" name="Google Shape;3413;p31"/>
          <p:cNvSpPr txBox="1">
            <a:spLocks noGrp="1"/>
          </p:cNvSpPr>
          <p:nvPr>
            <p:ph type="subTitle" idx="4"/>
          </p:nvPr>
        </p:nvSpPr>
        <p:spPr>
          <a:xfrm>
            <a:off x="1411000" y="3260686"/>
            <a:ext cx="19221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414" name="Google Shape;3414;p31"/>
          <p:cNvSpPr txBox="1">
            <a:spLocks noGrp="1"/>
          </p:cNvSpPr>
          <p:nvPr>
            <p:ph type="subTitle" idx="5"/>
          </p:nvPr>
        </p:nvSpPr>
        <p:spPr>
          <a:xfrm>
            <a:off x="3614112" y="3260686"/>
            <a:ext cx="19221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415" name="Google Shape;3415;p31"/>
          <p:cNvSpPr txBox="1">
            <a:spLocks noGrp="1"/>
          </p:cNvSpPr>
          <p:nvPr>
            <p:ph type="subTitle" idx="6"/>
          </p:nvPr>
        </p:nvSpPr>
        <p:spPr>
          <a:xfrm>
            <a:off x="5817198" y="3260686"/>
            <a:ext cx="19221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416" name="Google Shape;3416;p31"/>
          <p:cNvSpPr txBox="1">
            <a:spLocks noGrp="1"/>
          </p:cNvSpPr>
          <p:nvPr>
            <p:ph type="title" idx="7" hasCustomPrompt="1"/>
          </p:nvPr>
        </p:nvSpPr>
        <p:spPr>
          <a:xfrm>
            <a:off x="1918116" y="2791700"/>
            <a:ext cx="9081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3417" name="Google Shape;3417;p31"/>
          <p:cNvSpPr txBox="1">
            <a:spLocks noGrp="1"/>
          </p:cNvSpPr>
          <p:nvPr>
            <p:ph type="title" idx="8" hasCustomPrompt="1"/>
          </p:nvPr>
        </p:nvSpPr>
        <p:spPr>
          <a:xfrm>
            <a:off x="4121169" y="2791700"/>
            <a:ext cx="9081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3418" name="Google Shape;3418;p31"/>
          <p:cNvSpPr txBox="1">
            <a:spLocks noGrp="1"/>
          </p:cNvSpPr>
          <p:nvPr>
            <p:ph type="title" idx="9" hasCustomPrompt="1"/>
          </p:nvPr>
        </p:nvSpPr>
        <p:spPr>
          <a:xfrm>
            <a:off x="6324197" y="2791700"/>
            <a:ext cx="9081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grpSp>
        <p:nvGrpSpPr>
          <p:cNvPr id="3419" name="Google Shape;3419;p31"/>
          <p:cNvGrpSpPr/>
          <p:nvPr/>
        </p:nvGrpSpPr>
        <p:grpSpPr>
          <a:xfrm>
            <a:off x="0" y="4648699"/>
            <a:ext cx="9143981" cy="494801"/>
            <a:chOff x="0" y="4648699"/>
            <a:chExt cx="9143981" cy="494801"/>
          </a:xfrm>
        </p:grpSpPr>
        <p:sp>
          <p:nvSpPr>
            <p:cNvPr id="3420" name="Google Shape;3420;p31"/>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1"/>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1"/>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1"/>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1"/>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1"/>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1"/>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7" name="Google Shape;3427;p31"/>
            <p:cNvGrpSpPr/>
            <p:nvPr/>
          </p:nvGrpSpPr>
          <p:grpSpPr>
            <a:xfrm>
              <a:off x="37553" y="4848410"/>
              <a:ext cx="9104869" cy="16152"/>
              <a:chOff x="37553" y="4958838"/>
              <a:chExt cx="9104869" cy="16152"/>
            </a:xfrm>
          </p:grpSpPr>
          <p:sp>
            <p:nvSpPr>
              <p:cNvPr id="3428" name="Google Shape;3428;p31"/>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1"/>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1"/>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1"/>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1"/>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1"/>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1"/>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1"/>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1"/>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1"/>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1"/>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1"/>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1"/>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1"/>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1"/>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1"/>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1"/>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1"/>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1"/>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1"/>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1"/>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1"/>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1"/>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1"/>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1"/>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3" name="Google Shape;3453;p31"/>
              <p:cNvGrpSpPr/>
              <p:nvPr/>
            </p:nvGrpSpPr>
            <p:grpSpPr>
              <a:xfrm>
                <a:off x="2720503" y="4958838"/>
                <a:ext cx="2028342" cy="15933"/>
                <a:chOff x="2720503" y="5012365"/>
                <a:chExt cx="2028342" cy="11329"/>
              </a:xfrm>
            </p:grpSpPr>
            <p:sp>
              <p:nvSpPr>
                <p:cNvPr id="3454" name="Google Shape;3454;p31"/>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1"/>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1"/>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1"/>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1"/>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1"/>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1"/>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1"/>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1"/>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1"/>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1"/>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1"/>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1"/>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1"/>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1"/>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1"/>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1"/>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1"/>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1"/>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1"/>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1"/>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5" name="Google Shape;3475;p31"/>
              <p:cNvGrpSpPr/>
              <p:nvPr/>
            </p:nvGrpSpPr>
            <p:grpSpPr>
              <a:xfrm>
                <a:off x="4815202" y="4958838"/>
                <a:ext cx="2028342" cy="15933"/>
                <a:chOff x="2720503" y="5012365"/>
                <a:chExt cx="2028342" cy="11329"/>
              </a:xfrm>
            </p:grpSpPr>
            <p:sp>
              <p:nvSpPr>
                <p:cNvPr id="3476" name="Google Shape;3476;p31"/>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1"/>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1"/>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1"/>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1"/>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1"/>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1"/>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1"/>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1"/>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1"/>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1"/>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1"/>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1"/>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1"/>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1"/>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1"/>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1"/>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1"/>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1"/>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1"/>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1"/>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7" name="Google Shape;3497;p31"/>
              <p:cNvGrpSpPr/>
              <p:nvPr/>
            </p:nvGrpSpPr>
            <p:grpSpPr>
              <a:xfrm>
                <a:off x="6902726" y="4958838"/>
                <a:ext cx="2028342" cy="15933"/>
                <a:chOff x="2720503" y="5012365"/>
                <a:chExt cx="2028342" cy="11329"/>
              </a:xfrm>
            </p:grpSpPr>
            <p:sp>
              <p:nvSpPr>
                <p:cNvPr id="3498" name="Google Shape;3498;p31"/>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1"/>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1"/>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1"/>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1"/>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1"/>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1"/>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1"/>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1"/>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1"/>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1"/>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1"/>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1"/>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1"/>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1"/>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1"/>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31"/>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1"/>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1"/>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1"/>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1"/>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31"/>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1"/>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21" name="Google Shape;3521;p31"/>
          <p:cNvGrpSpPr/>
          <p:nvPr/>
        </p:nvGrpSpPr>
        <p:grpSpPr>
          <a:xfrm>
            <a:off x="8423998" y="1064691"/>
            <a:ext cx="1936841" cy="1205022"/>
            <a:chOff x="3846690" y="770050"/>
            <a:chExt cx="1788734" cy="1053802"/>
          </a:xfrm>
        </p:grpSpPr>
        <p:sp>
          <p:nvSpPr>
            <p:cNvPr id="3522" name="Google Shape;3522;p31"/>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31"/>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31"/>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31"/>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31"/>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1"/>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1"/>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31"/>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31"/>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31"/>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1"/>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31"/>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31"/>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1"/>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1"/>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1"/>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1"/>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1"/>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1"/>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1"/>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1"/>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31"/>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31"/>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1"/>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1"/>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1"/>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1"/>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1"/>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1"/>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1" name="Google Shape;3551;p31"/>
          <p:cNvGrpSpPr/>
          <p:nvPr/>
        </p:nvGrpSpPr>
        <p:grpSpPr>
          <a:xfrm rot="-5400000" flipH="1">
            <a:off x="-1381697" y="-784105"/>
            <a:ext cx="2244135" cy="1945438"/>
            <a:chOff x="-1189075" y="1978163"/>
            <a:chExt cx="2079250" cy="1802500"/>
          </a:xfrm>
        </p:grpSpPr>
        <p:sp>
          <p:nvSpPr>
            <p:cNvPr id="3552" name="Google Shape;3552;p31"/>
            <p:cNvSpPr/>
            <p:nvPr/>
          </p:nvSpPr>
          <p:spPr>
            <a:xfrm>
              <a:off x="-1189075" y="1978163"/>
              <a:ext cx="2079250" cy="1802500"/>
            </a:xfrm>
            <a:custGeom>
              <a:avLst/>
              <a:gdLst/>
              <a:ahLst/>
              <a:cxnLst/>
              <a:rect l="l" t="t" r="r" b="b"/>
              <a:pathLst>
                <a:path w="83170" h="72100" extrusionOk="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553" name="Google Shape;3553;p31"/>
            <p:cNvSpPr/>
            <p:nvPr/>
          </p:nvSpPr>
          <p:spPr>
            <a:xfrm>
              <a:off x="-1095400" y="2085688"/>
              <a:ext cx="1782450" cy="1503775"/>
            </a:xfrm>
            <a:custGeom>
              <a:avLst/>
              <a:gdLst/>
              <a:ahLst/>
              <a:cxnLst/>
              <a:rect l="l" t="t" r="r" b="b"/>
              <a:pathLst>
                <a:path w="71298" h="60151" extrusionOk="0">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4">
    <p:spTree>
      <p:nvGrpSpPr>
        <p:cNvPr id="1" name="Shape 3554"/>
        <p:cNvGrpSpPr/>
        <p:nvPr/>
      </p:nvGrpSpPr>
      <p:grpSpPr>
        <a:xfrm>
          <a:off x="0" y="0"/>
          <a:ext cx="0" cy="0"/>
          <a:chOff x="0" y="0"/>
          <a:chExt cx="0" cy="0"/>
        </a:xfrm>
      </p:grpSpPr>
      <p:sp>
        <p:nvSpPr>
          <p:cNvPr id="3555" name="Google Shape;3555;p32"/>
          <p:cNvSpPr txBox="1">
            <a:spLocks noGrp="1"/>
          </p:cNvSpPr>
          <p:nvPr>
            <p:ph type="subTitle" idx="1"/>
          </p:nvPr>
        </p:nvSpPr>
        <p:spPr>
          <a:xfrm>
            <a:off x="2642825" y="1686707"/>
            <a:ext cx="3852000" cy="107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56" name="Google Shape;3556;p32"/>
          <p:cNvSpPr txBox="1">
            <a:spLocks noGrp="1"/>
          </p:cNvSpPr>
          <p:nvPr>
            <p:ph type="ctrTitle"/>
          </p:nvPr>
        </p:nvSpPr>
        <p:spPr>
          <a:xfrm flipH="1">
            <a:off x="2649175" y="663222"/>
            <a:ext cx="3852000" cy="1073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557" name="Google Shape;3557;p32"/>
          <p:cNvSpPr txBox="1"/>
          <p:nvPr/>
        </p:nvSpPr>
        <p:spPr>
          <a:xfrm>
            <a:off x="3017263" y="3304950"/>
            <a:ext cx="3115800" cy="728700"/>
          </a:xfrm>
          <a:prstGeom prst="rect">
            <a:avLst/>
          </a:prstGeom>
          <a:noFill/>
          <a:ln>
            <a:noFill/>
          </a:ln>
        </p:spPr>
        <p:txBody>
          <a:bodyPr spcFirstLastPara="1" wrap="square" lIns="91425" tIns="91425" rIns="91425" bIns="91425" anchor="t" anchorCtr="0">
            <a:noAutofit/>
          </a:bodyPr>
          <a:lstStyle/>
          <a:p>
            <a:pPr marL="0" lvl="0" indent="0" algn="ctr" rtl="0">
              <a:lnSpc>
                <a:spcPct val="114000"/>
              </a:lnSpc>
              <a:spcBef>
                <a:spcPts val="0"/>
              </a:spcBef>
              <a:spcAft>
                <a:spcPts val="0"/>
              </a:spcAft>
              <a:buNone/>
            </a:pPr>
            <a:r>
              <a:rPr lang="en" sz="1100">
                <a:solidFill>
                  <a:schemeClr val="dk1"/>
                </a:solidFill>
                <a:latin typeface="Lato"/>
                <a:ea typeface="Lato"/>
                <a:cs typeface="Lato"/>
                <a:sym typeface="Lato"/>
              </a:rPr>
              <a:t>CREDITS: This presentation template was created by </a:t>
            </a:r>
            <a:r>
              <a:rPr lang="en" sz="1100" b="1">
                <a:solidFill>
                  <a:schemeClr val="dk1"/>
                </a:solidFill>
                <a:uFill>
                  <a:noFill/>
                </a:uFill>
                <a:latin typeface="Lato"/>
                <a:ea typeface="Lato"/>
                <a:cs typeface="Lato"/>
                <a:sym typeface="Lato"/>
                <a:hlinkClick r:id="rId2">
                  <a:extLst>
                    <a:ext uri="{A12FA001-AC4F-418D-AE19-62706E023703}">
                      <ahyp:hlinkClr xmlns:ahyp="http://schemas.microsoft.com/office/drawing/2018/hyperlinkcolor" val="tx"/>
                    </a:ext>
                  </a:extLst>
                </a:hlinkClick>
              </a:rPr>
              <a:t>Slidesgo</a:t>
            </a:r>
            <a:r>
              <a:rPr lang="en" sz="1100" b="1">
                <a:solidFill>
                  <a:schemeClr val="dk1"/>
                </a:solidFill>
                <a:latin typeface="Lato"/>
                <a:ea typeface="Lato"/>
                <a:cs typeface="Lato"/>
                <a:sym typeface="Lato"/>
              </a:rPr>
              <a:t>,</a:t>
            </a:r>
            <a:r>
              <a:rPr lang="en" sz="1100">
                <a:solidFill>
                  <a:schemeClr val="dk1"/>
                </a:solidFill>
                <a:latin typeface="Lato"/>
                <a:ea typeface="Lato"/>
                <a:cs typeface="Lato"/>
                <a:sym typeface="Lato"/>
              </a:rPr>
              <a:t> including icons by </a:t>
            </a:r>
            <a:r>
              <a:rPr lang="en" sz="1100" b="1">
                <a:solidFill>
                  <a:schemeClr val="dk1"/>
                </a:solidFill>
                <a:uFill>
                  <a:noFill/>
                </a:u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100">
                <a:solidFill>
                  <a:schemeClr val="dk1"/>
                </a:solidFill>
                <a:latin typeface="Lato"/>
                <a:ea typeface="Lato"/>
                <a:cs typeface="Lato"/>
                <a:sym typeface="Lato"/>
              </a:rPr>
              <a:t>, infographics &amp; images by </a:t>
            </a:r>
            <a:r>
              <a:rPr lang="en" sz="1100" b="1">
                <a:solidFill>
                  <a:schemeClr val="dk1"/>
                </a:solidFill>
                <a:uFill>
                  <a:noFill/>
                </a:u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100">
                <a:solidFill>
                  <a:schemeClr val="dk1"/>
                </a:solidFill>
                <a:latin typeface="Lato"/>
                <a:ea typeface="Lato"/>
                <a:cs typeface="Lato"/>
                <a:sym typeface="Lato"/>
              </a:rPr>
              <a:t> </a:t>
            </a:r>
            <a:endParaRPr sz="1100">
              <a:solidFill>
                <a:schemeClr val="dk1"/>
              </a:solidFill>
              <a:latin typeface="Lato"/>
              <a:ea typeface="Lato"/>
              <a:cs typeface="Lato"/>
              <a:sym typeface="Lato"/>
            </a:endParaRPr>
          </a:p>
        </p:txBody>
      </p:sp>
      <p:grpSp>
        <p:nvGrpSpPr>
          <p:cNvPr id="3558" name="Google Shape;3558;p32"/>
          <p:cNvGrpSpPr/>
          <p:nvPr/>
        </p:nvGrpSpPr>
        <p:grpSpPr>
          <a:xfrm>
            <a:off x="0" y="4648699"/>
            <a:ext cx="9143981" cy="494801"/>
            <a:chOff x="0" y="4648699"/>
            <a:chExt cx="9143981" cy="494801"/>
          </a:xfrm>
        </p:grpSpPr>
        <p:grpSp>
          <p:nvGrpSpPr>
            <p:cNvPr id="3559" name="Google Shape;3559;p32"/>
            <p:cNvGrpSpPr/>
            <p:nvPr/>
          </p:nvGrpSpPr>
          <p:grpSpPr>
            <a:xfrm>
              <a:off x="0" y="4648699"/>
              <a:ext cx="9143981" cy="494801"/>
              <a:chOff x="0" y="4648699"/>
              <a:chExt cx="9143981" cy="494801"/>
            </a:xfrm>
          </p:grpSpPr>
          <p:sp>
            <p:nvSpPr>
              <p:cNvPr id="3560" name="Google Shape;3560;p32"/>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2"/>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2"/>
              <p:cNvSpPr/>
              <p:nvPr/>
            </p:nvSpPr>
            <p:spPr>
              <a:xfrm>
                <a:off x="2517976"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32"/>
              <p:cNvSpPr/>
              <p:nvPr/>
            </p:nvSpPr>
            <p:spPr>
              <a:xfrm>
                <a:off x="2552294"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32"/>
              <p:cNvSpPr/>
              <p:nvPr/>
            </p:nvSpPr>
            <p:spPr>
              <a:xfrm>
                <a:off x="2580048"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2"/>
              <p:cNvSpPr/>
              <p:nvPr/>
            </p:nvSpPr>
            <p:spPr>
              <a:xfrm>
                <a:off x="2603080"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2"/>
              <p:cNvSpPr/>
              <p:nvPr/>
            </p:nvSpPr>
            <p:spPr>
              <a:xfrm>
                <a:off x="2622427"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7" name="Google Shape;3567;p32"/>
              <p:cNvGrpSpPr/>
              <p:nvPr/>
            </p:nvGrpSpPr>
            <p:grpSpPr>
              <a:xfrm>
                <a:off x="37553" y="4848410"/>
                <a:ext cx="9104869" cy="16152"/>
                <a:chOff x="37553" y="4958838"/>
                <a:chExt cx="9104869" cy="16152"/>
              </a:xfrm>
            </p:grpSpPr>
            <p:sp>
              <p:nvSpPr>
                <p:cNvPr id="3568" name="Google Shape;3568;p32"/>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2"/>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2"/>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2"/>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32"/>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32"/>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32"/>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32"/>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2"/>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2"/>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2"/>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2"/>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2"/>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2"/>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2"/>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32"/>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32"/>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2"/>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2"/>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2"/>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2"/>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2"/>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2"/>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32"/>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2"/>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3" name="Google Shape;3593;p32"/>
                <p:cNvGrpSpPr/>
                <p:nvPr/>
              </p:nvGrpSpPr>
              <p:grpSpPr>
                <a:xfrm>
                  <a:off x="2720503" y="4958838"/>
                  <a:ext cx="2028342" cy="15933"/>
                  <a:chOff x="2720503" y="5012365"/>
                  <a:chExt cx="2028342" cy="11329"/>
                </a:xfrm>
              </p:grpSpPr>
              <p:sp>
                <p:nvSpPr>
                  <p:cNvPr id="3594" name="Google Shape;3594;p32"/>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2"/>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2"/>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32"/>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2"/>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2"/>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2"/>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2"/>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2"/>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32"/>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32"/>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2"/>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32"/>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2"/>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2"/>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2"/>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2"/>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2"/>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2"/>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2"/>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32"/>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5" name="Google Shape;3615;p32"/>
                <p:cNvGrpSpPr/>
                <p:nvPr/>
              </p:nvGrpSpPr>
              <p:grpSpPr>
                <a:xfrm>
                  <a:off x="4815202" y="4958838"/>
                  <a:ext cx="2028342" cy="15933"/>
                  <a:chOff x="2720503" y="5012365"/>
                  <a:chExt cx="2028342" cy="11329"/>
                </a:xfrm>
              </p:grpSpPr>
              <p:sp>
                <p:nvSpPr>
                  <p:cNvPr id="3616" name="Google Shape;3616;p32"/>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32"/>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32"/>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32"/>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32"/>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2"/>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2"/>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32"/>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32"/>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32"/>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32"/>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2"/>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2"/>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2"/>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2"/>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2"/>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32"/>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2"/>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2"/>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2"/>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2"/>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7" name="Google Shape;3637;p32"/>
                <p:cNvGrpSpPr/>
                <p:nvPr/>
              </p:nvGrpSpPr>
              <p:grpSpPr>
                <a:xfrm>
                  <a:off x="6902726" y="4958838"/>
                  <a:ext cx="2028342" cy="15933"/>
                  <a:chOff x="2720503" y="5012365"/>
                  <a:chExt cx="2028342" cy="11329"/>
                </a:xfrm>
              </p:grpSpPr>
              <p:sp>
                <p:nvSpPr>
                  <p:cNvPr id="3638" name="Google Shape;3638;p32"/>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32"/>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2"/>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2"/>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2"/>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2"/>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2"/>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2"/>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2"/>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2"/>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2"/>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2"/>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2"/>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2"/>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2"/>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2"/>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2"/>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2"/>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2"/>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2"/>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2"/>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9" name="Google Shape;3659;p32"/>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2"/>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61" name="Google Shape;3661;p32"/>
            <p:cNvSpPr/>
            <p:nvPr/>
          </p:nvSpPr>
          <p:spPr>
            <a:xfrm>
              <a:off x="2117910" y="4848628"/>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2"/>
            <p:cNvSpPr/>
            <p:nvPr/>
          </p:nvSpPr>
          <p:spPr>
            <a:xfrm>
              <a:off x="2206610" y="4848628"/>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
  <p:cSld name="CUSTOM_2">
    <p:bg>
      <p:bgPr>
        <a:solidFill>
          <a:schemeClr val="dk2"/>
        </a:solidFill>
        <a:effectLst/>
      </p:bgPr>
    </p:bg>
    <p:spTree>
      <p:nvGrpSpPr>
        <p:cNvPr id="1" name="Shape 3663"/>
        <p:cNvGrpSpPr/>
        <p:nvPr/>
      </p:nvGrpSpPr>
      <p:grpSpPr>
        <a:xfrm>
          <a:off x="0" y="0"/>
          <a:ext cx="0" cy="0"/>
          <a:chOff x="0" y="0"/>
          <a:chExt cx="0" cy="0"/>
        </a:xfrm>
      </p:grpSpPr>
      <p:grpSp>
        <p:nvGrpSpPr>
          <p:cNvPr id="3664" name="Google Shape;3664;p33"/>
          <p:cNvGrpSpPr/>
          <p:nvPr/>
        </p:nvGrpSpPr>
        <p:grpSpPr>
          <a:xfrm>
            <a:off x="0" y="4648699"/>
            <a:ext cx="9143981" cy="494800"/>
            <a:chOff x="0" y="4648699"/>
            <a:chExt cx="9143981" cy="494800"/>
          </a:xfrm>
        </p:grpSpPr>
        <p:sp>
          <p:nvSpPr>
            <p:cNvPr id="3665" name="Google Shape;3665;p33"/>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3"/>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7" name="Google Shape;3667;p33"/>
            <p:cNvGrpSpPr/>
            <p:nvPr/>
          </p:nvGrpSpPr>
          <p:grpSpPr>
            <a:xfrm>
              <a:off x="37553" y="4771963"/>
              <a:ext cx="9104869" cy="16152"/>
              <a:chOff x="37553" y="4958838"/>
              <a:chExt cx="9104869" cy="16152"/>
            </a:xfrm>
          </p:grpSpPr>
          <p:sp>
            <p:nvSpPr>
              <p:cNvPr id="3668" name="Google Shape;3668;p33"/>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3"/>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3"/>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3"/>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3"/>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3"/>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33"/>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3"/>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3"/>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3"/>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3"/>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3"/>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3"/>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3"/>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3"/>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3"/>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3"/>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3"/>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3"/>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3"/>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3"/>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3"/>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3"/>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3"/>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2" name="Google Shape;3692;p33"/>
              <p:cNvGrpSpPr/>
              <p:nvPr/>
            </p:nvGrpSpPr>
            <p:grpSpPr>
              <a:xfrm>
                <a:off x="2720503" y="4958838"/>
                <a:ext cx="2028342" cy="15933"/>
                <a:chOff x="2720503" y="5012365"/>
                <a:chExt cx="2028342" cy="11329"/>
              </a:xfrm>
            </p:grpSpPr>
            <p:sp>
              <p:nvSpPr>
                <p:cNvPr id="3693" name="Google Shape;3693;p3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3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3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3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3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4" name="Google Shape;3714;p33"/>
              <p:cNvGrpSpPr/>
              <p:nvPr/>
            </p:nvGrpSpPr>
            <p:grpSpPr>
              <a:xfrm>
                <a:off x="4815202" y="4958838"/>
                <a:ext cx="2028342" cy="15933"/>
                <a:chOff x="2720503" y="5012365"/>
                <a:chExt cx="2028342" cy="11329"/>
              </a:xfrm>
            </p:grpSpPr>
            <p:sp>
              <p:nvSpPr>
                <p:cNvPr id="3715" name="Google Shape;3715;p3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3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3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3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3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3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3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3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3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3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3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3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3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3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3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3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33"/>
              <p:cNvGrpSpPr/>
              <p:nvPr/>
            </p:nvGrpSpPr>
            <p:grpSpPr>
              <a:xfrm>
                <a:off x="6902726" y="4958838"/>
                <a:ext cx="2028342" cy="15933"/>
                <a:chOff x="2720503" y="5012365"/>
                <a:chExt cx="2028342" cy="11329"/>
              </a:xfrm>
            </p:grpSpPr>
            <p:sp>
              <p:nvSpPr>
                <p:cNvPr id="3737" name="Google Shape;3737;p33"/>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3"/>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3"/>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3"/>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3"/>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3"/>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3"/>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3"/>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33"/>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33"/>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33"/>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33"/>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33"/>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33"/>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33"/>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33"/>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33"/>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33"/>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33"/>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33"/>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33"/>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8" name="Google Shape;3758;p33"/>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3"/>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0" name="Google Shape;3760;p33"/>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33"/>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33"/>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3" name="Google Shape;3763;p33"/>
          <p:cNvGrpSpPr/>
          <p:nvPr/>
        </p:nvGrpSpPr>
        <p:grpSpPr>
          <a:xfrm rot="5400000">
            <a:off x="9174767" y="-391698"/>
            <a:ext cx="2732283" cy="5143396"/>
            <a:chOff x="-174972" y="-2735103"/>
            <a:chExt cx="2326733" cy="4379968"/>
          </a:xfrm>
        </p:grpSpPr>
        <p:sp>
          <p:nvSpPr>
            <p:cNvPr id="3764" name="Google Shape;3764;p33"/>
            <p:cNvSpPr/>
            <p:nvPr/>
          </p:nvSpPr>
          <p:spPr>
            <a:xfrm rot="10800000">
              <a:off x="-174972" y="-2735103"/>
              <a:ext cx="2326733" cy="4379968"/>
            </a:xfrm>
            <a:custGeom>
              <a:avLst/>
              <a:gdLst/>
              <a:ahLst/>
              <a:cxnLst/>
              <a:rect l="l" t="t" r="r" b="b"/>
              <a:pathLst>
                <a:path w="16887" h="31789" extrusionOk="0">
                  <a:moveTo>
                    <a:pt x="3773" y="0"/>
                  </a:moveTo>
                  <a:cubicBezTo>
                    <a:pt x="1687" y="0"/>
                    <a:pt x="1" y="1687"/>
                    <a:pt x="1" y="3759"/>
                  </a:cubicBezTo>
                  <a:lnTo>
                    <a:pt x="1" y="15729"/>
                  </a:lnTo>
                  <a:lnTo>
                    <a:pt x="14" y="15729"/>
                  </a:lnTo>
                  <a:lnTo>
                    <a:pt x="14" y="31788"/>
                  </a:lnTo>
                  <a:lnTo>
                    <a:pt x="2874" y="31788"/>
                  </a:lnTo>
                  <a:lnTo>
                    <a:pt x="2874" y="13157"/>
                  </a:lnTo>
                  <a:lnTo>
                    <a:pt x="2861" y="13157"/>
                  </a:lnTo>
                  <a:lnTo>
                    <a:pt x="2861" y="3759"/>
                  </a:lnTo>
                  <a:cubicBezTo>
                    <a:pt x="2861" y="3269"/>
                    <a:pt x="3269" y="2860"/>
                    <a:pt x="3773" y="2860"/>
                  </a:cubicBezTo>
                  <a:cubicBezTo>
                    <a:pt x="4276" y="2860"/>
                    <a:pt x="4684" y="3269"/>
                    <a:pt x="4684" y="3759"/>
                  </a:cubicBezTo>
                  <a:lnTo>
                    <a:pt x="4671" y="12748"/>
                  </a:lnTo>
                  <a:cubicBezTo>
                    <a:pt x="4671" y="14817"/>
                    <a:pt x="6374" y="16507"/>
                    <a:pt x="8443" y="16507"/>
                  </a:cubicBezTo>
                  <a:cubicBezTo>
                    <a:pt x="10525" y="16507"/>
                    <a:pt x="12215" y="14817"/>
                    <a:pt x="12215" y="12748"/>
                  </a:cubicBezTo>
                  <a:lnTo>
                    <a:pt x="12215" y="3759"/>
                  </a:lnTo>
                  <a:cubicBezTo>
                    <a:pt x="12215" y="3269"/>
                    <a:pt x="12624" y="2860"/>
                    <a:pt x="13114" y="2860"/>
                  </a:cubicBezTo>
                  <a:cubicBezTo>
                    <a:pt x="13618" y="2860"/>
                    <a:pt x="14026" y="3269"/>
                    <a:pt x="14026" y="3759"/>
                  </a:cubicBezTo>
                  <a:lnTo>
                    <a:pt x="14026" y="13157"/>
                  </a:lnTo>
                  <a:lnTo>
                    <a:pt x="14026" y="31788"/>
                  </a:lnTo>
                  <a:lnTo>
                    <a:pt x="16886" y="31788"/>
                  </a:lnTo>
                  <a:lnTo>
                    <a:pt x="16886" y="15729"/>
                  </a:lnTo>
                  <a:lnTo>
                    <a:pt x="16886" y="3759"/>
                  </a:lnTo>
                  <a:cubicBezTo>
                    <a:pt x="16886" y="1687"/>
                    <a:pt x="15200" y="0"/>
                    <a:pt x="13114" y="0"/>
                  </a:cubicBezTo>
                  <a:cubicBezTo>
                    <a:pt x="11045" y="0"/>
                    <a:pt x="9355" y="1687"/>
                    <a:pt x="9355" y="3759"/>
                  </a:cubicBezTo>
                  <a:lnTo>
                    <a:pt x="9355" y="12748"/>
                  </a:lnTo>
                  <a:cubicBezTo>
                    <a:pt x="9355" y="13209"/>
                    <a:pt x="9002" y="13591"/>
                    <a:pt x="8564" y="13647"/>
                  </a:cubicBezTo>
                  <a:lnTo>
                    <a:pt x="8336" y="13647"/>
                  </a:lnTo>
                  <a:cubicBezTo>
                    <a:pt x="7884" y="13591"/>
                    <a:pt x="7531" y="13209"/>
                    <a:pt x="7531" y="12748"/>
                  </a:cubicBezTo>
                  <a:lnTo>
                    <a:pt x="7531" y="3759"/>
                  </a:lnTo>
                  <a:cubicBezTo>
                    <a:pt x="7531" y="1687"/>
                    <a:pt x="5842" y="0"/>
                    <a:pt x="3773"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3765" name="Google Shape;3765;p33"/>
            <p:cNvGrpSpPr/>
            <p:nvPr/>
          </p:nvGrpSpPr>
          <p:grpSpPr>
            <a:xfrm rot="10800000">
              <a:off x="-35131" y="-2502255"/>
              <a:ext cx="1947970" cy="3957944"/>
              <a:chOff x="5659156" y="1062406"/>
              <a:chExt cx="1720973" cy="3496726"/>
            </a:xfrm>
          </p:grpSpPr>
          <p:sp>
            <p:nvSpPr>
              <p:cNvPr id="3766" name="Google Shape;3766;p33"/>
              <p:cNvSpPr/>
              <p:nvPr/>
            </p:nvSpPr>
            <p:spPr>
              <a:xfrm>
                <a:off x="5661103" y="2645951"/>
                <a:ext cx="13268" cy="53073"/>
              </a:xfrm>
              <a:custGeom>
                <a:avLst/>
                <a:gdLst/>
                <a:ahLst/>
                <a:cxnLst/>
                <a:rect l="l" t="t" r="r" b="b"/>
                <a:pathLst>
                  <a:path w="109" h="436" extrusionOk="0">
                    <a:moveTo>
                      <a:pt x="1" y="0"/>
                    </a:moveTo>
                    <a:lnTo>
                      <a:pt x="1" y="435"/>
                    </a:lnTo>
                    <a:lnTo>
                      <a:pt x="109" y="435"/>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33"/>
              <p:cNvSpPr/>
              <p:nvPr/>
            </p:nvSpPr>
            <p:spPr>
              <a:xfrm>
                <a:off x="7366861" y="3756465"/>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33"/>
              <p:cNvSpPr/>
              <p:nvPr/>
            </p:nvSpPr>
            <p:spPr>
              <a:xfrm>
                <a:off x="7366861" y="3862732"/>
                <a:ext cx="13268" cy="54534"/>
              </a:xfrm>
              <a:custGeom>
                <a:avLst/>
                <a:gdLst/>
                <a:ahLst/>
                <a:cxnLst/>
                <a:rect l="l" t="t" r="r" b="b"/>
                <a:pathLst>
                  <a:path w="109" h="448" extrusionOk="0">
                    <a:moveTo>
                      <a:pt x="0" y="0"/>
                    </a:moveTo>
                    <a:lnTo>
                      <a:pt x="0" y="448"/>
                    </a:lnTo>
                    <a:lnTo>
                      <a:pt x="108" y="44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33"/>
              <p:cNvSpPr/>
              <p:nvPr/>
            </p:nvSpPr>
            <p:spPr>
              <a:xfrm>
                <a:off x="7366861" y="3648615"/>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33"/>
              <p:cNvSpPr/>
              <p:nvPr/>
            </p:nvSpPr>
            <p:spPr>
              <a:xfrm>
                <a:off x="7366861" y="4506059"/>
                <a:ext cx="13268" cy="53073"/>
              </a:xfrm>
              <a:custGeom>
                <a:avLst/>
                <a:gdLst/>
                <a:ahLst/>
                <a:cxnLst/>
                <a:rect l="l" t="t" r="r" b="b"/>
                <a:pathLst>
                  <a:path w="109" h="436"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33"/>
              <p:cNvSpPr/>
              <p:nvPr/>
            </p:nvSpPr>
            <p:spPr>
              <a:xfrm>
                <a:off x="7366861" y="3970461"/>
                <a:ext cx="13268" cy="53073"/>
              </a:xfrm>
              <a:custGeom>
                <a:avLst/>
                <a:gdLst/>
                <a:ahLst/>
                <a:cxnLst/>
                <a:rect l="l" t="t" r="r" b="b"/>
                <a:pathLst>
                  <a:path w="109" h="436" extrusionOk="0">
                    <a:moveTo>
                      <a:pt x="0" y="1"/>
                    </a:moveTo>
                    <a:lnTo>
                      <a:pt x="0" y="436"/>
                    </a:lnTo>
                    <a:lnTo>
                      <a:pt x="108" y="436"/>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33"/>
              <p:cNvSpPr/>
              <p:nvPr/>
            </p:nvSpPr>
            <p:spPr>
              <a:xfrm>
                <a:off x="7366861" y="4078311"/>
                <a:ext cx="13268" cy="53073"/>
              </a:xfrm>
              <a:custGeom>
                <a:avLst/>
                <a:gdLst/>
                <a:ahLst/>
                <a:cxnLst/>
                <a:rect l="l" t="t" r="r" b="b"/>
                <a:pathLst>
                  <a:path w="109" h="436" extrusionOk="0">
                    <a:moveTo>
                      <a:pt x="0" y="1"/>
                    </a:moveTo>
                    <a:lnTo>
                      <a:pt x="0" y="435"/>
                    </a:lnTo>
                    <a:lnTo>
                      <a:pt x="108" y="435"/>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33"/>
              <p:cNvSpPr/>
              <p:nvPr/>
            </p:nvSpPr>
            <p:spPr>
              <a:xfrm>
                <a:off x="7366861" y="4184213"/>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33"/>
              <p:cNvSpPr/>
              <p:nvPr/>
            </p:nvSpPr>
            <p:spPr>
              <a:xfrm>
                <a:off x="7366861" y="4398209"/>
                <a:ext cx="13268" cy="54656"/>
              </a:xfrm>
              <a:custGeom>
                <a:avLst/>
                <a:gdLst/>
                <a:ahLst/>
                <a:cxnLst/>
                <a:rect l="l" t="t" r="r" b="b"/>
                <a:pathLst>
                  <a:path w="109" h="449" extrusionOk="0">
                    <a:moveTo>
                      <a:pt x="0" y="1"/>
                    </a:moveTo>
                    <a:lnTo>
                      <a:pt x="0" y="448"/>
                    </a:lnTo>
                    <a:lnTo>
                      <a:pt x="108" y="448"/>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33"/>
              <p:cNvSpPr/>
              <p:nvPr/>
            </p:nvSpPr>
            <p:spPr>
              <a:xfrm>
                <a:off x="7366861" y="4291941"/>
                <a:ext cx="13268" cy="53073"/>
              </a:xfrm>
              <a:custGeom>
                <a:avLst/>
                <a:gdLst/>
                <a:ahLst/>
                <a:cxnLst/>
                <a:rect l="l" t="t" r="r" b="b"/>
                <a:pathLst>
                  <a:path w="109" h="436" extrusionOk="0">
                    <a:moveTo>
                      <a:pt x="0" y="1"/>
                    </a:moveTo>
                    <a:lnTo>
                      <a:pt x="0" y="436"/>
                    </a:lnTo>
                    <a:lnTo>
                      <a:pt x="108" y="436"/>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33"/>
              <p:cNvSpPr/>
              <p:nvPr/>
            </p:nvSpPr>
            <p:spPr>
              <a:xfrm>
                <a:off x="7366861" y="2896221"/>
                <a:ext cx="13268" cy="54656"/>
              </a:xfrm>
              <a:custGeom>
                <a:avLst/>
                <a:gdLst/>
                <a:ahLst/>
                <a:cxnLst/>
                <a:rect l="l" t="t" r="r" b="b"/>
                <a:pathLst>
                  <a:path w="109" h="449" extrusionOk="0">
                    <a:moveTo>
                      <a:pt x="0" y="0"/>
                    </a:moveTo>
                    <a:lnTo>
                      <a:pt x="0" y="448"/>
                    </a:lnTo>
                    <a:lnTo>
                      <a:pt x="108" y="44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33"/>
              <p:cNvSpPr/>
              <p:nvPr/>
            </p:nvSpPr>
            <p:spPr>
              <a:xfrm>
                <a:off x="7366861" y="3004071"/>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33"/>
              <p:cNvSpPr/>
              <p:nvPr/>
            </p:nvSpPr>
            <p:spPr>
              <a:xfrm>
                <a:off x="7366861" y="2789954"/>
                <a:ext cx="13268" cy="53073"/>
              </a:xfrm>
              <a:custGeom>
                <a:avLst/>
                <a:gdLst/>
                <a:ahLst/>
                <a:cxnLst/>
                <a:rect l="l" t="t" r="r" b="b"/>
                <a:pathLst>
                  <a:path w="109" h="436" extrusionOk="0">
                    <a:moveTo>
                      <a:pt x="0" y="1"/>
                    </a:moveTo>
                    <a:lnTo>
                      <a:pt x="0" y="435"/>
                    </a:lnTo>
                    <a:lnTo>
                      <a:pt x="108" y="435"/>
                    </a:lnTo>
                    <a:lnTo>
                      <a:pt x="108" y="164"/>
                    </a:lnTo>
                    <a:lnTo>
                      <a:pt x="108" y="14"/>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33"/>
              <p:cNvSpPr/>
              <p:nvPr/>
            </p:nvSpPr>
            <p:spPr>
              <a:xfrm>
                <a:off x="7366861" y="3111434"/>
                <a:ext cx="13268" cy="53438"/>
              </a:xfrm>
              <a:custGeom>
                <a:avLst/>
                <a:gdLst/>
                <a:ahLst/>
                <a:cxnLst/>
                <a:rect l="l" t="t" r="r" b="b"/>
                <a:pathLst>
                  <a:path w="109" h="439" extrusionOk="0">
                    <a:moveTo>
                      <a:pt x="0" y="1"/>
                    </a:moveTo>
                    <a:lnTo>
                      <a:pt x="0" y="439"/>
                    </a:lnTo>
                    <a:lnTo>
                      <a:pt x="108" y="439"/>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33"/>
              <p:cNvSpPr/>
              <p:nvPr/>
            </p:nvSpPr>
            <p:spPr>
              <a:xfrm>
                <a:off x="7366861" y="3217702"/>
                <a:ext cx="13268" cy="55021"/>
              </a:xfrm>
              <a:custGeom>
                <a:avLst/>
                <a:gdLst/>
                <a:ahLst/>
                <a:cxnLst/>
                <a:rect l="l" t="t" r="r" b="b"/>
                <a:pathLst>
                  <a:path w="109" h="452" extrusionOk="0">
                    <a:moveTo>
                      <a:pt x="0" y="1"/>
                    </a:moveTo>
                    <a:lnTo>
                      <a:pt x="0" y="452"/>
                    </a:lnTo>
                    <a:lnTo>
                      <a:pt x="108" y="452"/>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33"/>
              <p:cNvSpPr/>
              <p:nvPr/>
            </p:nvSpPr>
            <p:spPr>
              <a:xfrm>
                <a:off x="7366861" y="3325552"/>
                <a:ext cx="13268" cy="53073"/>
              </a:xfrm>
              <a:custGeom>
                <a:avLst/>
                <a:gdLst/>
                <a:ahLst/>
                <a:cxnLst/>
                <a:rect l="l" t="t" r="r" b="b"/>
                <a:pathLst>
                  <a:path w="109" h="436"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33"/>
              <p:cNvSpPr/>
              <p:nvPr/>
            </p:nvSpPr>
            <p:spPr>
              <a:xfrm>
                <a:off x="7366861" y="3539182"/>
                <a:ext cx="13268" cy="56603"/>
              </a:xfrm>
              <a:custGeom>
                <a:avLst/>
                <a:gdLst/>
                <a:ahLst/>
                <a:cxnLst/>
                <a:rect l="l" t="t" r="r" b="b"/>
                <a:pathLst>
                  <a:path w="109" h="465" extrusionOk="0">
                    <a:moveTo>
                      <a:pt x="0" y="1"/>
                    </a:moveTo>
                    <a:lnTo>
                      <a:pt x="0" y="30"/>
                    </a:lnTo>
                    <a:lnTo>
                      <a:pt x="0" y="439"/>
                    </a:lnTo>
                    <a:lnTo>
                      <a:pt x="0" y="465"/>
                    </a:lnTo>
                    <a:lnTo>
                      <a:pt x="108" y="465"/>
                    </a:lnTo>
                    <a:lnTo>
                      <a:pt x="108" y="439"/>
                    </a:lnTo>
                    <a:lnTo>
                      <a:pt x="108" y="30"/>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33"/>
              <p:cNvSpPr/>
              <p:nvPr/>
            </p:nvSpPr>
            <p:spPr>
              <a:xfrm>
                <a:off x="7366861" y="3431819"/>
                <a:ext cx="13268" cy="54534"/>
              </a:xfrm>
              <a:custGeom>
                <a:avLst/>
                <a:gdLst/>
                <a:ahLst/>
                <a:cxnLst/>
                <a:rect l="l" t="t" r="r" b="b"/>
                <a:pathLst>
                  <a:path w="109" h="448" extrusionOk="0">
                    <a:moveTo>
                      <a:pt x="0" y="0"/>
                    </a:moveTo>
                    <a:lnTo>
                      <a:pt x="0" y="448"/>
                    </a:lnTo>
                    <a:lnTo>
                      <a:pt x="108" y="44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33"/>
              <p:cNvSpPr/>
              <p:nvPr/>
            </p:nvSpPr>
            <p:spPr>
              <a:xfrm>
                <a:off x="5833347" y="1069101"/>
                <a:ext cx="54656" cy="29945"/>
              </a:xfrm>
              <a:custGeom>
                <a:avLst/>
                <a:gdLst/>
                <a:ahLst/>
                <a:cxnLst/>
                <a:rect l="l" t="t" r="r" b="b"/>
                <a:pathLst>
                  <a:path w="449" h="246" extrusionOk="0">
                    <a:moveTo>
                      <a:pt x="423" y="1"/>
                    </a:moveTo>
                    <a:cubicBezTo>
                      <a:pt x="285" y="43"/>
                      <a:pt x="138" y="83"/>
                      <a:pt x="1" y="151"/>
                    </a:cubicBezTo>
                    <a:lnTo>
                      <a:pt x="40" y="246"/>
                    </a:lnTo>
                    <a:cubicBezTo>
                      <a:pt x="178" y="190"/>
                      <a:pt x="315" y="138"/>
                      <a:pt x="449" y="109"/>
                    </a:cubicBezTo>
                    <a:lnTo>
                      <a:pt x="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33"/>
              <p:cNvSpPr/>
              <p:nvPr/>
            </p:nvSpPr>
            <p:spPr>
              <a:xfrm>
                <a:off x="5659156" y="1720827"/>
                <a:ext cx="13633" cy="53073"/>
              </a:xfrm>
              <a:custGeom>
                <a:avLst/>
                <a:gdLst/>
                <a:ahLst/>
                <a:cxnLst/>
                <a:rect l="l" t="t" r="r" b="b"/>
                <a:pathLst>
                  <a:path w="112" h="436" extrusionOk="0">
                    <a:moveTo>
                      <a:pt x="0" y="1"/>
                    </a:moveTo>
                    <a:lnTo>
                      <a:pt x="0" y="436"/>
                    </a:lnTo>
                    <a:lnTo>
                      <a:pt x="111" y="436"/>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33"/>
              <p:cNvSpPr/>
              <p:nvPr/>
            </p:nvSpPr>
            <p:spPr>
              <a:xfrm>
                <a:off x="5659156" y="1826729"/>
                <a:ext cx="13633" cy="55021"/>
              </a:xfrm>
              <a:custGeom>
                <a:avLst/>
                <a:gdLst/>
                <a:ahLst/>
                <a:cxnLst/>
                <a:rect l="l" t="t" r="r" b="b"/>
                <a:pathLst>
                  <a:path w="112" h="452" extrusionOk="0">
                    <a:moveTo>
                      <a:pt x="0" y="0"/>
                    </a:moveTo>
                    <a:lnTo>
                      <a:pt x="0" y="451"/>
                    </a:lnTo>
                    <a:lnTo>
                      <a:pt x="111" y="451"/>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33"/>
              <p:cNvSpPr/>
              <p:nvPr/>
            </p:nvSpPr>
            <p:spPr>
              <a:xfrm>
                <a:off x="5659156" y="1506831"/>
                <a:ext cx="13633" cy="53073"/>
              </a:xfrm>
              <a:custGeom>
                <a:avLst/>
                <a:gdLst/>
                <a:ahLst/>
                <a:cxnLst/>
                <a:rect l="l" t="t" r="r" b="b"/>
                <a:pathLst>
                  <a:path w="112" h="436" extrusionOk="0">
                    <a:moveTo>
                      <a:pt x="0" y="0"/>
                    </a:moveTo>
                    <a:lnTo>
                      <a:pt x="0" y="435"/>
                    </a:lnTo>
                    <a:lnTo>
                      <a:pt x="111" y="435"/>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33"/>
              <p:cNvSpPr/>
              <p:nvPr/>
            </p:nvSpPr>
            <p:spPr>
              <a:xfrm>
                <a:off x="5682649" y="1190097"/>
                <a:ext cx="38222" cy="55021"/>
              </a:xfrm>
              <a:custGeom>
                <a:avLst/>
                <a:gdLst/>
                <a:ahLst/>
                <a:cxnLst/>
                <a:rect l="l" t="t" r="r" b="b"/>
                <a:pathLst>
                  <a:path w="314" h="452" extrusionOk="0">
                    <a:moveTo>
                      <a:pt x="216" y="0"/>
                    </a:moveTo>
                    <a:cubicBezTo>
                      <a:pt x="134" y="138"/>
                      <a:pt x="69" y="259"/>
                      <a:pt x="0" y="396"/>
                    </a:cubicBezTo>
                    <a:lnTo>
                      <a:pt x="108" y="452"/>
                    </a:lnTo>
                    <a:cubicBezTo>
                      <a:pt x="164" y="314"/>
                      <a:pt x="232" y="193"/>
                      <a:pt x="314" y="69"/>
                    </a:cubicBezTo>
                    <a:lnTo>
                      <a:pt x="2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33"/>
              <p:cNvSpPr/>
              <p:nvPr/>
            </p:nvSpPr>
            <p:spPr>
              <a:xfrm>
                <a:off x="5659156" y="1398981"/>
                <a:ext cx="13633" cy="53438"/>
              </a:xfrm>
              <a:custGeom>
                <a:avLst/>
                <a:gdLst/>
                <a:ahLst/>
                <a:cxnLst/>
                <a:rect l="l" t="t" r="r" b="b"/>
                <a:pathLst>
                  <a:path w="112" h="439" extrusionOk="0">
                    <a:moveTo>
                      <a:pt x="0" y="1"/>
                    </a:moveTo>
                    <a:lnTo>
                      <a:pt x="0" y="439"/>
                    </a:lnTo>
                    <a:lnTo>
                      <a:pt x="111" y="439"/>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33"/>
              <p:cNvSpPr/>
              <p:nvPr/>
            </p:nvSpPr>
            <p:spPr>
              <a:xfrm>
                <a:off x="5743878" y="1114140"/>
                <a:ext cx="49908" cy="44674"/>
              </a:xfrm>
              <a:custGeom>
                <a:avLst/>
                <a:gdLst/>
                <a:ahLst/>
                <a:cxnLst/>
                <a:rect l="l" t="t" r="r" b="b"/>
                <a:pathLst>
                  <a:path w="410" h="367" extrusionOk="0">
                    <a:moveTo>
                      <a:pt x="340" y="0"/>
                    </a:moveTo>
                    <a:cubicBezTo>
                      <a:pt x="220" y="82"/>
                      <a:pt x="108" y="177"/>
                      <a:pt x="1" y="285"/>
                    </a:cubicBezTo>
                    <a:lnTo>
                      <a:pt x="82" y="366"/>
                    </a:lnTo>
                    <a:cubicBezTo>
                      <a:pt x="177" y="258"/>
                      <a:pt x="285" y="164"/>
                      <a:pt x="409" y="82"/>
                    </a:cubicBezTo>
                    <a:lnTo>
                      <a:pt x="3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33"/>
              <p:cNvSpPr/>
              <p:nvPr/>
            </p:nvSpPr>
            <p:spPr>
              <a:xfrm>
                <a:off x="5659156" y="1291131"/>
                <a:ext cx="19963" cy="55021"/>
              </a:xfrm>
              <a:custGeom>
                <a:avLst/>
                <a:gdLst/>
                <a:ahLst/>
                <a:cxnLst/>
                <a:rect l="l" t="t" r="r" b="b"/>
                <a:pathLst>
                  <a:path w="164" h="452" extrusionOk="0">
                    <a:moveTo>
                      <a:pt x="56" y="1"/>
                    </a:moveTo>
                    <a:cubicBezTo>
                      <a:pt x="30" y="151"/>
                      <a:pt x="17" y="301"/>
                      <a:pt x="0" y="452"/>
                    </a:cubicBezTo>
                    <a:lnTo>
                      <a:pt x="111" y="452"/>
                    </a:lnTo>
                    <a:cubicBezTo>
                      <a:pt x="125" y="301"/>
                      <a:pt x="138" y="164"/>
                      <a:pt x="164" y="30"/>
                    </a:cubicBezTo>
                    <a:lnTo>
                      <a:pt x="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33"/>
              <p:cNvSpPr/>
              <p:nvPr/>
            </p:nvSpPr>
            <p:spPr>
              <a:xfrm>
                <a:off x="5659156" y="1613098"/>
                <a:ext cx="13633" cy="52951"/>
              </a:xfrm>
              <a:custGeom>
                <a:avLst/>
                <a:gdLst/>
                <a:ahLst/>
                <a:cxnLst/>
                <a:rect l="l" t="t" r="r" b="b"/>
                <a:pathLst>
                  <a:path w="112" h="435" extrusionOk="0">
                    <a:moveTo>
                      <a:pt x="0" y="0"/>
                    </a:moveTo>
                    <a:lnTo>
                      <a:pt x="0" y="435"/>
                    </a:lnTo>
                    <a:lnTo>
                      <a:pt x="111" y="435"/>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33"/>
              <p:cNvSpPr/>
              <p:nvPr/>
            </p:nvSpPr>
            <p:spPr>
              <a:xfrm>
                <a:off x="5659156" y="2470055"/>
                <a:ext cx="13633" cy="53073"/>
              </a:xfrm>
              <a:custGeom>
                <a:avLst/>
                <a:gdLst/>
                <a:ahLst/>
                <a:cxnLst/>
                <a:rect l="l" t="t" r="r" b="b"/>
                <a:pathLst>
                  <a:path w="112" h="436" extrusionOk="0">
                    <a:moveTo>
                      <a:pt x="0" y="1"/>
                    </a:moveTo>
                    <a:lnTo>
                      <a:pt x="0" y="435"/>
                    </a:lnTo>
                    <a:lnTo>
                      <a:pt x="111" y="435"/>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33"/>
              <p:cNvSpPr/>
              <p:nvPr/>
            </p:nvSpPr>
            <p:spPr>
              <a:xfrm>
                <a:off x="5659156" y="2576323"/>
                <a:ext cx="13633" cy="54656"/>
              </a:xfrm>
              <a:custGeom>
                <a:avLst/>
                <a:gdLst/>
                <a:ahLst/>
                <a:cxnLst/>
                <a:rect l="l" t="t" r="r" b="b"/>
                <a:pathLst>
                  <a:path w="112" h="449" extrusionOk="0">
                    <a:moveTo>
                      <a:pt x="0" y="0"/>
                    </a:moveTo>
                    <a:lnTo>
                      <a:pt x="0" y="448"/>
                    </a:lnTo>
                    <a:lnTo>
                      <a:pt x="111" y="448"/>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33"/>
              <p:cNvSpPr/>
              <p:nvPr/>
            </p:nvSpPr>
            <p:spPr>
              <a:xfrm>
                <a:off x="5659156" y="1934579"/>
                <a:ext cx="13633" cy="52951"/>
              </a:xfrm>
              <a:custGeom>
                <a:avLst/>
                <a:gdLst/>
                <a:ahLst/>
                <a:cxnLst/>
                <a:rect l="l" t="t" r="r" b="b"/>
                <a:pathLst>
                  <a:path w="112" h="435" extrusionOk="0">
                    <a:moveTo>
                      <a:pt x="0" y="0"/>
                    </a:moveTo>
                    <a:lnTo>
                      <a:pt x="0" y="435"/>
                    </a:lnTo>
                    <a:lnTo>
                      <a:pt x="111" y="435"/>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33"/>
              <p:cNvSpPr/>
              <p:nvPr/>
            </p:nvSpPr>
            <p:spPr>
              <a:xfrm>
                <a:off x="5659156" y="2683808"/>
                <a:ext cx="13633" cy="53317"/>
              </a:xfrm>
              <a:custGeom>
                <a:avLst/>
                <a:gdLst/>
                <a:ahLst/>
                <a:cxnLst/>
                <a:rect l="l" t="t" r="r" b="b"/>
                <a:pathLst>
                  <a:path w="112" h="438" extrusionOk="0">
                    <a:moveTo>
                      <a:pt x="0" y="0"/>
                    </a:moveTo>
                    <a:lnTo>
                      <a:pt x="0" y="438"/>
                    </a:lnTo>
                    <a:lnTo>
                      <a:pt x="111" y="438"/>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33"/>
              <p:cNvSpPr/>
              <p:nvPr/>
            </p:nvSpPr>
            <p:spPr>
              <a:xfrm>
                <a:off x="5659156" y="2040725"/>
                <a:ext cx="13633" cy="54656"/>
              </a:xfrm>
              <a:custGeom>
                <a:avLst/>
                <a:gdLst/>
                <a:ahLst/>
                <a:cxnLst/>
                <a:rect l="l" t="t" r="r" b="b"/>
                <a:pathLst>
                  <a:path w="112" h="449" extrusionOk="0">
                    <a:moveTo>
                      <a:pt x="0" y="1"/>
                    </a:moveTo>
                    <a:lnTo>
                      <a:pt x="0" y="449"/>
                    </a:lnTo>
                    <a:lnTo>
                      <a:pt x="111" y="449"/>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33"/>
              <p:cNvSpPr/>
              <p:nvPr/>
            </p:nvSpPr>
            <p:spPr>
              <a:xfrm>
                <a:off x="5659156" y="2148575"/>
                <a:ext cx="13633" cy="53073"/>
              </a:xfrm>
              <a:custGeom>
                <a:avLst/>
                <a:gdLst/>
                <a:ahLst/>
                <a:cxnLst/>
                <a:rect l="l" t="t" r="r" b="b"/>
                <a:pathLst>
                  <a:path w="112" h="436" extrusionOk="0">
                    <a:moveTo>
                      <a:pt x="0" y="1"/>
                    </a:moveTo>
                    <a:lnTo>
                      <a:pt x="0" y="435"/>
                    </a:lnTo>
                    <a:lnTo>
                      <a:pt x="111" y="435"/>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33"/>
              <p:cNvSpPr/>
              <p:nvPr/>
            </p:nvSpPr>
            <p:spPr>
              <a:xfrm>
                <a:off x="5659156" y="2362205"/>
                <a:ext cx="13633" cy="55021"/>
              </a:xfrm>
              <a:custGeom>
                <a:avLst/>
                <a:gdLst/>
                <a:ahLst/>
                <a:cxnLst/>
                <a:rect l="l" t="t" r="r" b="b"/>
                <a:pathLst>
                  <a:path w="112" h="452" extrusionOk="0">
                    <a:moveTo>
                      <a:pt x="0" y="1"/>
                    </a:moveTo>
                    <a:lnTo>
                      <a:pt x="0" y="452"/>
                    </a:lnTo>
                    <a:lnTo>
                      <a:pt x="111" y="452"/>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33"/>
              <p:cNvSpPr/>
              <p:nvPr/>
            </p:nvSpPr>
            <p:spPr>
              <a:xfrm>
                <a:off x="5659156" y="2256060"/>
                <a:ext cx="13633" cy="53438"/>
              </a:xfrm>
              <a:custGeom>
                <a:avLst/>
                <a:gdLst/>
                <a:ahLst/>
                <a:cxnLst/>
                <a:rect l="l" t="t" r="r" b="b"/>
                <a:pathLst>
                  <a:path w="112" h="439" extrusionOk="0">
                    <a:moveTo>
                      <a:pt x="0" y="0"/>
                    </a:moveTo>
                    <a:lnTo>
                      <a:pt x="0" y="438"/>
                    </a:lnTo>
                    <a:lnTo>
                      <a:pt x="111" y="438"/>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33"/>
              <p:cNvSpPr/>
              <p:nvPr/>
            </p:nvSpPr>
            <p:spPr>
              <a:xfrm>
                <a:off x="6228107" y="1965984"/>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33"/>
              <p:cNvSpPr/>
              <p:nvPr/>
            </p:nvSpPr>
            <p:spPr>
              <a:xfrm>
                <a:off x="6228107" y="1430386"/>
                <a:ext cx="14851" cy="53438"/>
              </a:xfrm>
              <a:custGeom>
                <a:avLst/>
                <a:gdLst/>
                <a:ahLst/>
                <a:cxnLst/>
                <a:rect l="l" t="t" r="r" b="b"/>
                <a:pathLst>
                  <a:path w="122" h="439" extrusionOk="0">
                    <a:moveTo>
                      <a:pt x="0" y="1"/>
                    </a:moveTo>
                    <a:lnTo>
                      <a:pt x="0" y="439"/>
                    </a:lnTo>
                    <a:lnTo>
                      <a:pt x="121" y="439"/>
                    </a:lnTo>
                    <a:lnTo>
                      <a:pt x="1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33"/>
              <p:cNvSpPr/>
              <p:nvPr/>
            </p:nvSpPr>
            <p:spPr>
              <a:xfrm>
                <a:off x="6228107" y="1538236"/>
                <a:ext cx="14851" cy="53438"/>
              </a:xfrm>
              <a:custGeom>
                <a:avLst/>
                <a:gdLst/>
                <a:ahLst/>
                <a:cxnLst/>
                <a:rect l="l" t="t" r="r" b="b"/>
                <a:pathLst>
                  <a:path w="122" h="439" extrusionOk="0">
                    <a:moveTo>
                      <a:pt x="0" y="1"/>
                    </a:moveTo>
                    <a:lnTo>
                      <a:pt x="0" y="439"/>
                    </a:lnTo>
                    <a:lnTo>
                      <a:pt x="121" y="439"/>
                    </a:lnTo>
                    <a:lnTo>
                      <a:pt x="1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33"/>
              <p:cNvSpPr/>
              <p:nvPr/>
            </p:nvSpPr>
            <p:spPr>
              <a:xfrm>
                <a:off x="6228107" y="1644504"/>
                <a:ext cx="14851" cy="54656"/>
              </a:xfrm>
              <a:custGeom>
                <a:avLst/>
                <a:gdLst/>
                <a:ahLst/>
                <a:cxnLst/>
                <a:rect l="l" t="t" r="r" b="b"/>
                <a:pathLst>
                  <a:path w="122" h="449" extrusionOk="0">
                    <a:moveTo>
                      <a:pt x="0" y="0"/>
                    </a:moveTo>
                    <a:lnTo>
                      <a:pt x="0" y="448"/>
                    </a:lnTo>
                    <a:lnTo>
                      <a:pt x="121" y="448"/>
                    </a:lnTo>
                    <a:lnTo>
                      <a:pt x="1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33"/>
              <p:cNvSpPr/>
              <p:nvPr/>
            </p:nvSpPr>
            <p:spPr>
              <a:xfrm>
                <a:off x="6228107" y="2393733"/>
                <a:ext cx="13268" cy="55021"/>
              </a:xfrm>
              <a:custGeom>
                <a:avLst/>
                <a:gdLst/>
                <a:ahLst/>
                <a:cxnLst/>
                <a:rect l="l" t="t" r="r" b="b"/>
                <a:pathLst>
                  <a:path w="109" h="452" extrusionOk="0">
                    <a:moveTo>
                      <a:pt x="0" y="0"/>
                    </a:moveTo>
                    <a:lnTo>
                      <a:pt x="0" y="438"/>
                    </a:lnTo>
                    <a:lnTo>
                      <a:pt x="0" y="451"/>
                    </a:lnTo>
                    <a:lnTo>
                      <a:pt x="108" y="451"/>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33"/>
              <p:cNvSpPr/>
              <p:nvPr/>
            </p:nvSpPr>
            <p:spPr>
              <a:xfrm>
                <a:off x="6448554" y="2715578"/>
                <a:ext cx="54656" cy="21546"/>
              </a:xfrm>
              <a:custGeom>
                <a:avLst/>
                <a:gdLst/>
                <a:ahLst/>
                <a:cxnLst/>
                <a:rect l="l" t="t" r="r" b="b"/>
                <a:pathLst>
                  <a:path w="449" h="177" extrusionOk="0">
                    <a:moveTo>
                      <a:pt x="26" y="1"/>
                    </a:moveTo>
                    <a:lnTo>
                      <a:pt x="0" y="108"/>
                    </a:lnTo>
                    <a:cubicBezTo>
                      <a:pt x="134" y="148"/>
                      <a:pt x="285" y="164"/>
                      <a:pt x="435" y="177"/>
                    </a:cubicBezTo>
                    <a:lnTo>
                      <a:pt x="448" y="66"/>
                    </a:lnTo>
                    <a:cubicBezTo>
                      <a:pt x="298" y="53"/>
                      <a:pt x="164" y="40"/>
                      <a:pt x="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33"/>
              <p:cNvSpPr/>
              <p:nvPr/>
            </p:nvSpPr>
            <p:spPr>
              <a:xfrm>
                <a:off x="6228107" y="1752354"/>
                <a:ext cx="14851" cy="52951"/>
              </a:xfrm>
              <a:custGeom>
                <a:avLst/>
                <a:gdLst/>
                <a:ahLst/>
                <a:cxnLst/>
                <a:rect l="l" t="t" r="r" b="b"/>
                <a:pathLst>
                  <a:path w="122" h="435" extrusionOk="0">
                    <a:moveTo>
                      <a:pt x="0" y="0"/>
                    </a:moveTo>
                    <a:lnTo>
                      <a:pt x="0" y="435"/>
                    </a:lnTo>
                    <a:lnTo>
                      <a:pt x="121" y="435"/>
                    </a:lnTo>
                    <a:lnTo>
                      <a:pt x="1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33"/>
              <p:cNvSpPr/>
              <p:nvPr/>
            </p:nvSpPr>
            <p:spPr>
              <a:xfrm>
                <a:off x="6234437" y="2499878"/>
                <a:ext cx="26780" cy="54656"/>
              </a:xfrm>
              <a:custGeom>
                <a:avLst/>
                <a:gdLst/>
                <a:ahLst/>
                <a:cxnLst/>
                <a:rect l="l" t="t" r="r" b="b"/>
                <a:pathLst>
                  <a:path w="220" h="449" extrusionOk="0">
                    <a:moveTo>
                      <a:pt x="112" y="1"/>
                    </a:moveTo>
                    <a:lnTo>
                      <a:pt x="1" y="14"/>
                    </a:lnTo>
                    <a:cubicBezTo>
                      <a:pt x="30" y="164"/>
                      <a:pt x="69" y="315"/>
                      <a:pt x="125" y="449"/>
                    </a:cubicBezTo>
                    <a:lnTo>
                      <a:pt x="220" y="409"/>
                    </a:lnTo>
                    <a:cubicBezTo>
                      <a:pt x="177" y="272"/>
                      <a:pt x="138" y="138"/>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33"/>
              <p:cNvSpPr/>
              <p:nvPr/>
            </p:nvSpPr>
            <p:spPr>
              <a:xfrm>
                <a:off x="6349103" y="2672244"/>
                <a:ext cx="52951" cy="38222"/>
              </a:xfrm>
              <a:custGeom>
                <a:avLst/>
                <a:gdLst/>
                <a:ahLst/>
                <a:cxnLst/>
                <a:rect l="l" t="t" r="r" b="b"/>
                <a:pathLst>
                  <a:path w="435" h="314" extrusionOk="0">
                    <a:moveTo>
                      <a:pt x="69" y="0"/>
                    </a:moveTo>
                    <a:lnTo>
                      <a:pt x="0" y="82"/>
                    </a:lnTo>
                    <a:cubicBezTo>
                      <a:pt x="121" y="177"/>
                      <a:pt x="258" y="245"/>
                      <a:pt x="396" y="314"/>
                    </a:cubicBezTo>
                    <a:lnTo>
                      <a:pt x="435" y="219"/>
                    </a:lnTo>
                    <a:cubicBezTo>
                      <a:pt x="314" y="151"/>
                      <a:pt x="190" y="82"/>
                      <a:pt x="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33"/>
              <p:cNvSpPr/>
              <p:nvPr/>
            </p:nvSpPr>
            <p:spPr>
              <a:xfrm>
                <a:off x="6274241" y="2596164"/>
                <a:ext cx="43457" cy="49908"/>
              </a:xfrm>
              <a:custGeom>
                <a:avLst/>
                <a:gdLst/>
                <a:ahLst/>
                <a:cxnLst/>
                <a:rect l="l" t="t" r="r" b="b"/>
                <a:pathLst>
                  <a:path w="357" h="410" extrusionOk="0">
                    <a:moveTo>
                      <a:pt x="95" y="1"/>
                    </a:moveTo>
                    <a:lnTo>
                      <a:pt x="1" y="53"/>
                    </a:lnTo>
                    <a:cubicBezTo>
                      <a:pt x="82" y="190"/>
                      <a:pt x="177" y="298"/>
                      <a:pt x="275" y="409"/>
                    </a:cubicBezTo>
                    <a:lnTo>
                      <a:pt x="357" y="341"/>
                    </a:lnTo>
                    <a:cubicBezTo>
                      <a:pt x="259" y="230"/>
                      <a:pt x="177" y="122"/>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33"/>
              <p:cNvSpPr/>
              <p:nvPr/>
            </p:nvSpPr>
            <p:spPr>
              <a:xfrm>
                <a:off x="5939614" y="1062406"/>
                <a:ext cx="54656" cy="16798"/>
              </a:xfrm>
              <a:custGeom>
                <a:avLst/>
                <a:gdLst/>
                <a:ahLst/>
                <a:cxnLst/>
                <a:rect l="l" t="t" r="r" b="b"/>
                <a:pathLst>
                  <a:path w="449" h="138" extrusionOk="0">
                    <a:moveTo>
                      <a:pt x="1" y="0"/>
                    </a:moveTo>
                    <a:lnTo>
                      <a:pt x="1" y="111"/>
                    </a:lnTo>
                    <a:lnTo>
                      <a:pt x="96" y="111"/>
                    </a:lnTo>
                    <a:cubicBezTo>
                      <a:pt x="203" y="111"/>
                      <a:pt x="328" y="111"/>
                      <a:pt x="435" y="138"/>
                    </a:cubicBezTo>
                    <a:lnTo>
                      <a:pt x="449" y="30"/>
                    </a:lnTo>
                    <a:cubicBezTo>
                      <a:pt x="341" y="0"/>
                      <a:pt x="216" y="0"/>
                      <a:pt x="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33"/>
              <p:cNvSpPr/>
              <p:nvPr/>
            </p:nvSpPr>
            <p:spPr>
              <a:xfrm>
                <a:off x="6228107" y="1323023"/>
                <a:ext cx="14851" cy="54656"/>
              </a:xfrm>
              <a:custGeom>
                <a:avLst/>
                <a:gdLst/>
                <a:ahLst/>
                <a:cxnLst/>
                <a:rect l="l" t="t" r="r" b="b"/>
                <a:pathLst>
                  <a:path w="122" h="449" extrusionOk="0">
                    <a:moveTo>
                      <a:pt x="108" y="0"/>
                    </a:moveTo>
                    <a:lnTo>
                      <a:pt x="0" y="13"/>
                    </a:lnTo>
                    <a:lnTo>
                      <a:pt x="0" y="245"/>
                    </a:lnTo>
                    <a:lnTo>
                      <a:pt x="0" y="448"/>
                    </a:lnTo>
                    <a:lnTo>
                      <a:pt x="121" y="448"/>
                    </a:lnTo>
                    <a:lnTo>
                      <a:pt x="121" y="245"/>
                    </a:lnTo>
                    <a:cubicBezTo>
                      <a:pt x="121" y="164"/>
                      <a:pt x="108" y="82"/>
                      <a:pt x="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33"/>
              <p:cNvSpPr/>
              <p:nvPr/>
            </p:nvSpPr>
            <p:spPr>
              <a:xfrm>
                <a:off x="6198284" y="1218338"/>
                <a:ext cx="31527" cy="55021"/>
              </a:xfrm>
              <a:custGeom>
                <a:avLst/>
                <a:gdLst/>
                <a:ahLst/>
                <a:cxnLst/>
                <a:rect l="l" t="t" r="r" b="b"/>
                <a:pathLst>
                  <a:path w="259" h="452" extrusionOk="0">
                    <a:moveTo>
                      <a:pt x="95" y="1"/>
                    </a:moveTo>
                    <a:lnTo>
                      <a:pt x="0" y="56"/>
                    </a:lnTo>
                    <a:cubicBezTo>
                      <a:pt x="53" y="177"/>
                      <a:pt x="108" y="314"/>
                      <a:pt x="147" y="452"/>
                    </a:cubicBezTo>
                    <a:lnTo>
                      <a:pt x="259" y="422"/>
                    </a:lnTo>
                    <a:cubicBezTo>
                      <a:pt x="216" y="272"/>
                      <a:pt x="164" y="138"/>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33"/>
              <p:cNvSpPr/>
              <p:nvPr/>
            </p:nvSpPr>
            <p:spPr>
              <a:xfrm>
                <a:off x="6133403" y="1133981"/>
                <a:ext cx="46622" cy="47839"/>
              </a:xfrm>
              <a:custGeom>
                <a:avLst/>
                <a:gdLst/>
                <a:ahLst/>
                <a:cxnLst/>
                <a:rect l="l" t="t" r="r" b="b"/>
                <a:pathLst>
                  <a:path w="383" h="393" extrusionOk="0">
                    <a:moveTo>
                      <a:pt x="69" y="1"/>
                    </a:moveTo>
                    <a:lnTo>
                      <a:pt x="1" y="82"/>
                    </a:lnTo>
                    <a:cubicBezTo>
                      <a:pt x="108" y="177"/>
                      <a:pt x="206" y="272"/>
                      <a:pt x="288" y="393"/>
                    </a:cubicBezTo>
                    <a:lnTo>
                      <a:pt x="383" y="327"/>
                    </a:lnTo>
                    <a:cubicBezTo>
                      <a:pt x="288" y="203"/>
                      <a:pt x="177" y="95"/>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33"/>
              <p:cNvSpPr/>
              <p:nvPr/>
            </p:nvSpPr>
            <p:spPr>
              <a:xfrm>
                <a:off x="6042352" y="1079083"/>
                <a:ext cx="54534" cy="33110"/>
              </a:xfrm>
              <a:custGeom>
                <a:avLst/>
                <a:gdLst/>
                <a:ahLst/>
                <a:cxnLst/>
                <a:rect l="l" t="t" r="r" b="b"/>
                <a:pathLst>
                  <a:path w="448" h="272" extrusionOk="0">
                    <a:moveTo>
                      <a:pt x="39" y="1"/>
                    </a:moveTo>
                    <a:lnTo>
                      <a:pt x="0" y="95"/>
                    </a:lnTo>
                    <a:cubicBezTo>
                      <a:pt x="137" y="151"/>
                      <a:pt x="271" y="206"/>
                      <a:pt x="396" y="272"/>
                    </a:cubicBezTo>
                    <a:lnTo>
                      <a:pt x="448" y="177"/>
                    </a:lnTo>
                    <a:cubicBezTo>
                      <a:pt x="327" y="108"/>
                      <a:pt x="177" y="43"/>
                      <a:pt x="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33"/>
              <p:cNvSpPr/>
              <p:nvPr/>
            </p:nvSpPr>
            <p:spPr>
              <a:xfrm>
                <a:off x="6228107" y="2287830"/>
                <a:ext cx="13268" cy="53073"/>
              </a:xfrm>
              <a:custGeom>
                <a:avLst/>
                <a:gdLst/>
                <a:ahLst/>
                <a:cxnLst/>
                <a:rect l="l" t="t" r="r" b="b"/>
                <a:pathLst>
                  <a:path w="109" h="436" extrusionOk="0">
                    <a:moveTo>
                      <a:pt x="0" y="1"/>
                    </a:moveTo>
                    <a:lnTo>
                      <a:pt x="0" y="435"/>
                    </a:lnTo>
                    <a:lnTo>
                      <a:pt x="108" y="435"/>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33"/>
              <p:cNvSpPr/>
              <p:nvPr/>
            </p:nvSpPr>
            <p:spPr>
              <a:xfrm>
                <a:off x="6228107" y="2073834"/>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33"/>
              <p:cNvSpPr/>
              <p:nvPr/>
            </p:nvSpPr>
            <p:spPr>
              <a:xfrm>
                <a:off x="6228107" y="1858134"/>
                <a:ext cx="13268" cy="55021"/>
              </a:xfrm>
              <a:custGeom>
                <a:avLst/>
                <a:gdLst/>
                <a:ahLst/>
                <a:cxnLst/>
                <a:rect l="l" t="t" r="r" b="b"/>
                <a:pathLst>
                  <a:path w="109" h="452" extrusionOk="0">
                    <a:moveTo>
                      <a:pt x="0" y="1"/>
                    </a:moveTo>
                    <a:lnTo>
                      <a:pt x="0" y="452"/>
                    </a:lnTo>
                    <a:lnTo>
                      <a:pt x="108" y="452"/>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33"/>
              <p:cNvSpPr/>
              <p:nvPr/>
            </p:nvSpPr>
            <p:spPr>
              <a:xfrm>
                <a:off x="6228107" y="2179980"/>
                <a:ext cx="13268" cy="53073"/>
              </a:xfrm>
              <a:custGeom>
                <a:avLst/>
                <a:gdLst/>
                <a:ahLst/>
                <a:cxnLst/>
                <a:rect l="l" t="t" r="r" b="b"/>
                <a:pathLst>
                  <a:path w="109" h="436" extrusionOk="0">
                    <a:moveTo>
                      <a:pt x="0" y="1"/>
                    </a:moveTo>
                    <a:lnTo>
                      <a:pt x="0" y="436"/>
                    </a:lnTo>
                    <a:lnTo>
                      <a:pt x="108" y="436"/>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33"/>
              <p:cNvSpPr/>
              <p:nvPr/>
            </p:nvSpPr>
            <p:spPr>
              <a:xfrm>
                <a:off x="7151161" y="1069101"/>
                <a:ext cx="55021" cy="29945"/>
              </a:xfrm>
              <a:custGeom>
                <a:avLst/>
                <a:gdLst/>
                <a:ahLst/>
                <a:cxnLst/>
                <a:rect l="l" t="t" r="r" b="b"/>
                <a:pathLst>
                  <a:path w="452" h="246" extrusionOk="0">
                    <a:moveTo>
                      <a:pt x="30" y="1"/>
                    </a:moveTo>
                    <a:lnTo>
                      <a:pt x="1" y="109"/>
                    </a:lnTo>
                    <a:cubicBezTo>
                      <a:pt x="138" y="138"/>
                      <a:pt x="275" y="190"/>
                      <a:pt x="409" y="246"/>
                    </a:cubicBezTo>
                    <a:lnTo>
                      <a:pt x="452" y="151"/>
                    </a:lnTo>
                    <a:cubicBezTo>
                      <a:pt x="314" y="83"/>
                      <a:pt x="180" y="43"/>
                      <a:pt x="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33"/>
              <p:cNvSpPr/>
              <p:nvPr/>
            </p:nvSpPr>
            <p:spPr>
              <a:xfrm>
                <a:off x="7366861" y="1720827"/>
                <a:ext cx="13268" cy="53073"/>
              </a:xfrm>
              <a:custGeom>
                <a:avLst/>
                <a:gdLst/>
                <a:ahLst/>
                <a:cxnLst/>
                <a:rect l="l" t="t" r="r" b="b"/>
                <a:pathLst>
                  <a:path w="109" h="436" extrusionOk="0">
                    <a:moveTo>
                      <a:pt x="0" y="1"/>
                    </a:moveTo>
                    <a:lnTo>
                      <a:pt x="0" y="436"/>
                    </a:lnTo>
                    <a:lnTo>
                      <a:pt x="108" y="436"/>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33"/>
              <p:cNvSpPr/>
              <p:nvPr/>
            </p:nvSpPr>
            <p:spPr>
              <a:xfrm>
                <a:off x="7366861" y="1826729"/>
                <a:ext cx="13268" cy="55021"/>
              </a:xfrm>
              <a:custGeom>
                <a:avLst/>
                <a:gdLst/>
                <a:ahLst/>
                <a:cxnLst/>
                <a:rect l="l" t="t" r="r" b="b"/>
                <a:pathLst>
                  <a:path w="109" h="452" extrusionOk="0">
                    <a:moveTo>
                      <a:pt x="0" y="0"/>
                    </a:moveTo>
                    <a:lnTo>
                      <a:pt x="0" y="451"/>
                    </a:lnTo>
                    <a:lnTo>
                      <a:pt x="108" y="451"/>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33"/>
              <p:cNvSpPr/>
              <p:nvPr/>
            </p:nvSpPr>
            <p:spPr>
              <a:xfrm>
                <a:off x="7366861" y="1506831"/>
                <a:ext cx="13268" cy="53073"/>
              </a:xfrm>
              <a:custGeom>
                <a:avLst/>
                <a:gdLst/>
                <a:ahLst/>
                <a:cxnLst/>
                <a:rect l="l" t="t" r="r" b="b"/>
                <a:pathLst>
                  <a:path w="109" h="436"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33"/>
              <p:cNvSpPr/>
              <p:nvPr/>
            </p:nvSpPr>
            <p:spPr>
              <a:xfrm>
                <a:off x="7318657" y="1190097"/>
                <a:ext cx="38344" cy="55021"/>
              </a:xfrm>
              <a:custGeom>
                <a:avLst/>
                <a:gdLst/>
                <a:ahLst/>
                <a:cxnLst/>
                <a:rect l="l" t="t" r="r" b="b"/>
                <a:pathLst>
                  <a:path w="315" h="452" extrusionOk="0">
                    <a:moveTo>
                      <a:pt x="96" y="0"/>
                    </a:moveTo>
                    <a:lnTo>
                      <a:pt x="1" y="69"/>
                    </a:lnTo>
                    <a:cubicBezTo>
                      <a:pt x="82" y="193"/>
                      <a:pt x="151" y="314"/>
                      <a:pt x="207" y="452"/>
                    </a:cubicBezTo>
                    <a:lnTo>
                      <a:pt x="315" y="396"/>
                    </a:lnTo>
                    <a:cubicBezTo>
                      <a:pt x="259" y="259"/>
                      <a:pt x="177" y="138"/>
                      <a:pt x="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33"/>
              <p:cNvSpPr/>
              <p:nvPr/>
            </p:nvSpPr>
            <p:spPr>
              <a:xfrm>
                <a:off x="7366861" y="1398981"/>
                <a:ext cx="13268" cy="53438"/>
              </a:xfrm>
              <a:custGeom>
                <a:avLst/>
                <a:gdLst/>
                <a:ahLst/>
                <a:cxnLst/>
                <a:rect l="l" t="t" r="r" b="b"/>
                <a:pathLst>
                  <a:path w="109" h="439" extrusionOk="0">
                    <a:moveTo>
                      <a:pt x="0" y="1"/>
                    </a:moveTo>
                    <a:lnTo>
                      <a:pt x="0" y="439"/>
                    </a:lnTo>
                    <a:lnTo>
                      <a:pt x="108" y="439"/>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33"/>
              <p:cNvSpPr/>
              <p:nvPr/>
            </p:nvSpPr>
            <p:spPr>
              <a:xfrm>
                <a:off x="7245864" y="1114140"/>
                <a:ext cx="49908" cy="44674"/>
              </a:xfrm>
              <a:custGeom>
                <a:avLst/>
                <a:gdLst/>
                <a:ahLst/>
                <a:cxnLst/>
                <a:rect l="l" t="t" r="r" b="b"/>
                <a:pathLst>
                  <a:path w="410" h="367" extrusionOk="0">
                    <a:moveTo>
                      <a:pt x="69" y="0"/>
                    </a:moveTo>
                    <a:lnTo>
                      <a:pt x="1" y="82"/>
                    </a:lnTo>
                    <a:cubicBezTo>
                      <a:pt x="122" y="164"/>
                      <a:pt x="233" y="258"/>
                      <a:pt x="327" y="366"/>
                    </a:cubicBezTo>
                    <a:lnTo>
                      <a:pt x="409" y="285"/>
                    </a:lnTo>
                    <a:cubicBezTo>
                      <a:pt x="314" y="177"/>
                      <a:pt x="190" y="82"/>
                      <a:pt x="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33"/>
              <p:cNvSpPr/>
              <p:nvPr/>
            </p:nvSpPr>
            <p:spPr>
              <a:xfrm>
                <a:off x="7360044" y="1291131"/>
                <a:ext cx="20085" cy="55021"/>
              </a:xfrm>
              <a:custGeom>
                <a:avLst/>
                <a:gdLst/>
                <a:ahLst/>
                <a:cxnLst/>
                <a:rect l="l" t="t" r="r" b="b"/>
                <a:pathLst>
                  <a:path w="165" h="452" extrusionOk="0">
                    <a:moveTo>
                      <a:pt x="112" y="1"/>
                    </a:moveTo>
                    <a:lnTo>
                      <a:pt x="1" y="30"/>
                    </a:lnTo>
                    <a:cubicBezTo>
                      <a:pt x="30" y="164"/>
                      <a:pt x="56" y="301"/>
                      <a:pt x="56" y="452"/>
                    </a:cubicBezTo>
                    <a:lnTo>
                      <a:pt x="164" y="452"/>
                    </a:lnTo>
                    <a:cubicBezTo>
                      <a:pt x="164" y="301"/>
                      <a:pt x="138" y="151"/>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33"/>
              <p:cNvSpPr/>
              <p:nvPr/>
            </p:nvSpPr>
            <p:spPr>
              <a:xfrm>
                <a:off x="7366861" y="1613098"/>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33"/>
              <p:cNvSpPr/>
              <p:nvPr/>
            </p:nvSpPr>
            <p:spPr>
              <a:xfrm>
                <a:off x="7366861" y="2470055"/>
                <a:ext cx="13268" cy="53073"/>
              </a:xfrm>
              <a:custGeom>
                <a:avLst/>
                <a:gdLst/>
                <a:ahLst/>
                <a:cxnLst/>
                <a:rect l="l" t="t" r="r" b="b"/>
                <a:pathLst>
                  <a:path w="109" h="436" extrusionOk="0">
                    <a:moveTo>
                      <a:pt x="0" y="1"/>
                    </a:moveTo>
                    <a:lnTo>
                      <a:pt x="0" y="435"/>
                    </a:lnTo>
                    <a:lnTo>
                      <a:pt x="108" y="435"/>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33"/>
              <p:cNvSpPr/>
              <p:nvPr/>
            </p:nvSpPr>
            <p:spPr>
              <a:xfrm>
                <a:off x="7366861" y="2576323"/>
                <a:ext cx="13268" cy="54656"/>
              </a:xfrm>
              <a:custGeom>
                <a:avLst/>
                <a:gdLst/>
                <a:ahLst/>
                <a:cxnLst/>
                <a:rect l="l" t="t" r="r" b="b"/>
                <a:pathLst>
                  <a:path w="109" h="449" extrusionOk="0">
                    <a:moveTo>
                      <a:pt x="0" y="0"/>
                    </a:moveTo>
                    <a:lnTo>
                      <a:pt x="0" y="448"/>
                    </a:lnTo>
                    <a:lnTo>
                      <a:pt x="108" y="44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33"/>
              <p:cNvSpPr/>
              <p:nvPr/>
            </p:nvSpPr>
            <p:spPr>
              <a:xfrm>
                <a:off x="7366861" y="1934579"/>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33"/>
              <p:cNvSpPr/>
              <p:nvPr/>
            </p:nvSpPr>
            <p:spPr>
              <a:xfrm>
                <a:off x="7366861" y="2683808"/>
                <a:ext cx="13268" cy="53317"/>
              </a:xfrm>
              <a:custGeom>
                <a:avLst/>
                <a:gdLst/>
                <a:ahLst/>
                <a:cxnLst/>
                <a:rect l="l" t="t" r="r" b="b"/>
                <a:pathLst>
                  <a:path w="109" h="438"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33"/>
              <p:cNvSpPr/>
              <p:nvPr/>
            </p:nvSpPr>
            <p:spPr>
              <a:xfrm>
                <a:off x="7366861" y="2040725"/>
                <a:ext cx="13268" cy="54656"/>
              </a:xfrm>
              <a:custGeom>
                <a:avLst/>
                <a:gdLst/>
                <a:ahLst/>
                <a:cxnLst/>
                <a:rect l="l" t="t" r="r" b="b"/>
                <a:pathLst>
                  <a:path w="109" h="449" extrusionOk="0">
                    <a:moveTo>
                      <a:pt x="0" y="1"/>
                    </a:moveTo>
                    <a:lnTo>
                      <a:pt x="0" y="449"/>
                    </a:lnTo>
                    <a:lnTo>
                      <a:pt x="108" y="449"/>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33"/>
              <p:cNvSpPr/>
              <p:nvPr/>
            </p:nvSpPr>
            <p:spPr>
              <a:xfrm>
                <a:off x="7366861" y="2148575"/>
                <a:ext cx="13268" cy="53073"/>
              </a:xfrm>
              <a:custGeom>
                <a:avLst/>
                <a:gdLst/>
                <a:ahLst/>
                <a:cxnLst/>
                <a:rect l="l" t="t" r="r" b="b"/>
                <a:pathLst>
                  <a:path w="109" h="436" extrusionOk="0">
                    <a:moveTo>
                      <a:pt x="0" y="1"/>
                    </a:moveTo>
                    <a:lnTo>
                      <a:pt x="0" y="435"/>
                    </a:lnTo>
                    <a:lnTo>
                      <a:pt x="108" y="435"/>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33"/>
              <p:cNvSpPr/>
              <p:nvPr/>
            </p:nvSpPr>
            <p:spPr>
              <a:xfrm>
                <a:off x="7366861" y="2362205"/>
                <a:ext cx="13268" cy="55021"/>
              </a:xfrm>
              <a:custGeom>
                <a:avLst/>
                <a:gdLst/>
                <a:ahLst/>
                <a:cxnLst/>
                <a:rect l="l" t="t" r="r" b="b"/>
                <a:pathLst>
                  <a:path w="109" h="452" extrusionOk="0">
                    <a:moveTo>
                      <a:pt x="0" y="1"/>
                    </a:moveTo>
                    <a:lnTo>
                      <a:pt x="0" y="452"/>
                    </a:lnTo>
                    <a:lnTo>
                      <a:pt x="108" y="452"/>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33"/>
              <p:cNvSpPr/>
              <p:nvPr/>
            </p:nvSpPr>
            <p:spPr>
              <a:xfrm>
                <a:off x="7366861" y="2256060"/>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33"/>
              <p:cNvSpPr/>
              <p:nvPr/>
            </p:nvSpPr>
            <p:spPr>
              <a:xfrm>
                <a:off x="6798275" y="1965984"/>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33"/>
              <p:cNvSpPr/>
              <p:nvPr/>
            </p:nvSpPr>
            <p:spPr>
              <a:xfrm>
                <a:off x="6798275" y="1430386"/>
                <a:ext cx="13268" cy="53438"/>
              </a:xfrm>
              <a:custGeom>
                <a:avLst/>
                <a:gdLst/>
                <a:ahLst/>
                <a:cxnLst/>
                <a:rect l="l" t="t" r="r" b="b"/>
                <a:pathLst>
                  <a:path w="109" h="439" extrusionOk="0">
                    <a:moveTo>
                      <a:pt x="0" y="1"/>
                    </a:moveTo>
                    <a:lnTo>
                      <a:pt x="0" y="439"/>
                    </a:lnTo>
                    <a:lnTo>
                      <a:pt x="108" y="439"/>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33"/>
              <p:cNvSpPr/>
              <p:nvPr/>
            </p:nvSpPr>
            <p:spPr>
              <a:xfrm>
                <a:off x="6798275" y="1538236"/>
                <a:ext cx="13268" cy="53438"/>
              </a:xfrm>
              <a:custGeom>
                <a:avLst/>
                <a:gdLst/>
                <a:ahLst/>
                <a:cxnLst/>
                <a:rect l="l" t="t" r="r" b="b"/>
                <a:pathLst>
                  <a:path w="109" h="439" extrusionOk="0">
                    <a:moveTo>
                      <a:pt x="0" y="1"/>
                    </a:moveTo>
                    <a:lnTo>
                      <a:pt x="0" y="439"/>
                    </a:lnTo>
                    <a:lnTo>
                      <a:pt x="108" y="439"/>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33"/>
              <p:cNvSpPr/>
              <p:nvPr/>
            </p:nvSpPr>
            <p:spPr>
              <a:xfrm>
                <a:off x="6798275" y="1644504"/>
                <a:ext cx="13268" cy="54656"/>
              </a:xfrm>
              <a:custGeom>
                <a:avLst/>
                <a:gdLst/>
                <a:ahLst/>
                <a:cxnLst/>
                <a:rect l="l" t="t" r="r" b="b"/>
                <a:pathLst>
                  <a:path w="109" h="449" extrusionOk="0">
                    <a:moveTo>
                      <a:pt x="0" y="0"/>
                    </a:moveTo>
                    <a:lnTo>
                      <a:pt x="0" y="448"/>
                    </a:lnTo>
                    <a:lnTo>
                      <a:pt x="108" y="44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33"/>
              <p:cNvSpPr/>
              <p:nvPr/>
            </p:nvSpPr>
            <p:spPr>
              <a:xfrm>
                <a:off x="6798275" y="2393733"/>
                <a:ext cx="13268" cy="55021"/>
              </a:xfrm>
              <a:custGeom>
                <a:avLst/>
                <a:gdLst/>
                <a:ahLst/>
                <a:cxnLst/>
                <a:rect l="l" t="t" r="r" b="b"/>
                <a:pathLst>
                  <a:path w="109" h="452" extrusionOk="0">
                    <a:moveTo>
                      <a:pt x="0" y="0"/>
                    </a:moveTo>
                    <a:lnTo>
                      <a:pt x="0" y="438"/>
                    </a:lnTo>
                    <a:lnTo>
                      <a:pt x="0" y="451"/>
                    </a:lnTo>
                    <a:lnTo>
                      <a:pt x="108" y="451"/>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33"/>
              <p:cNvSpPr/>
              <p:nvPr/>
            </p:nvSpPr>
            <p:spPr>
              <a:xfrm>
                <a:off x="6536441" y="2715578"/>
                <a:ext cx="54656" cy="21546"/>
              </a:xfrm>
              <a:custGeom>
                <a:avLst/>
                <a:gdLst/>
                <a:ahLst/>
                <a:cxnLst/>
                <a:rect l="l" t="t" r="r" b="b"/>
                <a:pathLst>
                  <a:path w="449" h="177" extrusionOk="0">
                    <a:moveTo>
                      <a:pt x="422" y="1"/>
                    </a:moveTo>
                    <a:cubicBezTo>
                      <a:pt x="285" y="40"/>
                      <a:pt x="148" y="53"/>
                      <a:pt x="1" y="66"/>
                    </a:cubicBezTo>
                    <a:lnTo>
                      <a:pt x="14" y="177"/>
                    </a:lnTo>
                    <a:cubicBezTo>
                      <a:pt x="164" y="164"/>
                      <a:pt x="311" y="148"/>
                      <a:pt x="448" y="108"/>
                    </a:cubicBezTo>
                    <a:lnTo>
                      <a:pt x="4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33"/>
              <p:cNvSpPr/>
              <p:nvPr/>
            </p:nvSpPr>
            <p:spPr>
              <a:xfrm>
                <a:off x="6798275" y="1752354"/>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33"/>
              <p:cNvSpPr/>
              <p:nvPr/>
            </p:nvSpPr>
            <p:spPr>
              <a:xfrm>
                <a:off x="6778312" y="2499878"/>
                <a:ext cx="28484" cy="54656"/>
              </a:xfrm>
              <a:custGeom>
                <a:avLst/>
                <a:gdLst/>
                <a:ahLst/>
                <a:cxnLst/>
                <a:rect l="l" t="t" r="r" b="b"/>
                <a:pathLst>
                  <a:path w="234" h="449" extrusionOk="0">
                    <a:moveTo>
                      <a:pt x="122" y="1"/>
                    </a:moveTo>
                    <a:cubicBezTo>
                      <a:pt x="96" y="138"/>
                      <a:pt x="57" y="272"/>
                      <a:pt x="1" y="409"/>
                    </a:cubicBezTo>
                    <a:lnTo>
                      <a:pt x="96" y="449"/>
                    </a:lnTo>
                    <a:cubicBezTo>
                      <a:pt x="151" y="315"/>
                      <a:pt x="204" y="164"/>
                      <a:pt x="233" y="14"/>
                    </a:cubicBezTo>
                    <a:lnTo>
                      <a:pt x="1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33"/>
              <p:cNvSpPr/>
              <p:nvPr/>
            </p:nvSpPr>
            <p:spPr>
              <a:xfrm>
                <a:off x="6637474" y="2672244"/>
                <a:ext cx="53073" cy="38222"/>
              </a:xfrm>
              <a:custGeom>
                <a:avLst/>
                <a:gdLst/>
                <a:ahLst/>
                <a:cxnLst/>
                <a:rect l="l" t="t" r="r" b="b"/>
                <a:pathLst>
                  <a:path w="436" h="314" extrusionOk="0">
                    <a:moveTo>
                      <a:pt x="367" y="0"/>
                    </a:moveTo>
                    <a:cubicBezTo>
                      <a:pt x="259" y="82"/>
                      <a:pt x="135" y="151"/>
                      <a:pt x="1" y="219"/>
                    </a:cubicBezTo>
                    <a:lnTo>
                      <a:pt x="53" y="314"/>
                    </a:lnTo>
                    <a:cubicBezTo>
                      <a:pt x="190" y="245"/>
                      <a:pt x="315" y="177"/>
                      <a:pt x="436" y="82"/>
                    </a:cubicBez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33"/>
              <p:cNvSpPr/>
              <p:nvPr/>
            </p:nvSpPr>
            <p:spPr>
              <a:xfrm>
                <a:off x="6721831" y="2596164"/>
                <a:ext cx="43578" cy="49908"/>
              </a:xfrm>
              <a:custGeom>
                <a:avLst/>
                <a:gdLst/>
                <a:ahLst/>
                <a:cxnLst/>
                <a:rect l="l" t="t" r="r" b="b"/>
                <a:pathLst>
                  <a:path w="358" h="410" extrusionOk="0">
                    <a:moveTo>
                      <a:pt x="259" y="1"/>
                    </a:moveTo>
                    <a:cubicBezTo>
                      <a:pt x="194" y="122"/>
                      <a:pt x="96" y="230"/>
                      <a:pt x="1" y="341"/>
                    </a:cubicBezTo>
                    <a:lnTo>
                      <a:pt x="83" y="409"/>
                    </a:lnTo>
                    <a:cubicBezTo>
                      <a:pt x="177" y="298"/>
                      <a:pt x="275" y="190"/>
                      <a:pt x="357" y="53"/>
                    </a:cubicBezTo>
                    <a:lnTo>
                      <a:pt x="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33"/>
              <p:cNvSpPr/>
              <p:nvPr/>
            </p:nvSpPr>
            <p:spPr>
              <a:xfrm>
                <a:off x="7045380" y="1062406"/>
                <a:ext cx="54534" cy="16798"/>
              </a:xfrm>
              <a:custGeom>
                <a:avLst/>
                <a:gdLst/>
                <a:ahLst/>
                <a:cxnLst/>
                <a:rect l="l" t="t" r="r" b="b"/>
                <a:pathLst>
                  <a:path w="448" h="138" extrusionOk="0">
                    <a:moveTo>
                      <a:pt x="353" y="0"/>
                    </a:moveTo>
                    <a:cubicBezTo>
                      <a:pt x="245" y="0"/>
                      <a:pt x="121" y="0"/>
                      <a:pt x="0" y="30"/>
                    </a:cubicBezTo>
                    <a:lnTo>
                      <a:pt x="13" y="138"/>
                    </a:lnTo>
                    <a:cubicBezTo>
                      <a:pt x="134" y="111"/>
                      <a:pt x="245" y="111"/>
                      <a:pt x="353" y="111"/>
                    </a:cubicBezTo>
                    <a:lnTo>
                      <a:pt x="448" y="111"/>
                    </a:lnTo>
                    <a:lnTo>
                      <a:pt x="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33"/>
              <p:cNvSpPr/>
              <p:nvPr/>
            </p:nvSpPr>
            <p:spPr>
              <a:xfrm>
                <a:off x="6798275" y="1323023"/>
                <a:ext cx="14851" cy="54656"/>
              </a:xfrm>
              <a:custGeom>
                <a:avLst/>
                <a:gdLst/>
                <a:ahLst/>
                <a:cxnLst/>
                <a:rect l="l" t="t" r="r" b="b"/>
                <a:pathLst>
                  <a:path w="122" h="449" extrusionOk="0">
                    <a:moveTo>
                      <a:pt x="13" y="0"/>
                    </a:moveTo>
                    <a:cubicBezTo>
                      <a:pt x="0" y="82"/>
                      <a:pt x="0" y="164"/>
                      <a:pt x="0" y="245"/>
                    </a:cubicBezTo>
                    <a:lnTo>
                      <a:pt x="0" y="448"/>
                    </a:lnTo>
                    <a:lnTo>
                      <a:pt x="108" y="448"/>
                    </a:lnTo>
                    <a:lnTo>
                      <a:pt x="108" y="245"/>
                    </a:lnTo>
                    <a:cubicBezTo>
                      <a:pt x="108" y="177"/>
                      <a:pt x="108" y="95"/>
                      <a:pt x="121" y="13"/>
                    </a:cubicBezTo>
                    <a:lnTo>
                      <a:pt x="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33"/>
              <p:cNvSpPr/>
              <p:nvPr/>
            </p:nvSpPr>
            <p:spPr>
              <a:xfrm>
                <a:off x="6809839" y="1218338"/>
                <a:ext cx="33110" cy="55021"/>
              </a:xfrm>
              <a:custGeom>
                <a:avLst/>
                <a:gdLst/>
                <a:ahLst/>
                <a:cxnLst/>
                <a:rect l="l" t="t" r="r" b="b"/>
                <a:pathLst>
                  <a:path w="272" h="452" extrusionOk="0">
                    <a:moveTo>
                      <a:pt x="177" y="1"/>
                    </a:moveTo>
                    <a:cubicBezTo>
                      <a:pt x="108" y="138"/>
                      <a:pt x="43" y="272"/>
                      <a:pt x="0" y="422"/>
                    </a:cubicBezTo>
                    <a:lnTo>
                      <a:pt x="108" y="452"/>
                    </a:lnTo>
                    <a:cubicBezTo>
                      <a:pt x="151" y="314"/>
                      <a:pt x="206" y="177"/>
                      <a:pt x="271" y="56"/>
                    </a:cubicBezTo>
                    <a:lnTo>
                      <a:pt x="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3"/>
              <p:cNvSpPr/>
              <p:nvPr/>
            </p:nvSpPr>
            <p:spPr>
              <a:xfrm>
                <a:off x="6861086" y="1133981"/>
                <a:ext cx="46743" cy="47839"/>
              </a:xfrm>
              <a:custGeom>
                <a:avLst/>
                <a:gdLst/>
                <a:ahLst/>
                <a:cxnLst/>
                <a:rect l="l" t="t" r="r" b="b"/>
                <a:pathLst>
                  <a:path w="384" h="393" extrusionOk="0">
                    <a:moveTo>
                      <a:pt x="302" y="1"/>
                    </a:moveTo>
                    <a:cubicBezTo>
                      <a:pt x="194" y="95"/>
                      <a:pt x="83" y="203"/>
                      <a:pt x="1" y="327"/>
                    </a:cubicBezTo>
                    <a:lnTo>
                      <a:pt x="83" y="393"/>
                    </a:lnTo>
                    <a:cubicBezTo>
                      <a:pt x="164" y="272"/>
                      <a:pt x="275" y="177"/>
                      <a:pt x="383" y="82"/>
                    </a:cubicBezTo>
                    <a:lnTo>
                      <a:pt x="3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3"/>
              <p:cNvSpPr/>
              <p:nvPr/>
            </p:nvSpPr>
            <p:spPr>
              <a:xfrm>
                <a:off x="6942278" y="1079083"/>
                <a:ext cx="55021" cy="33110"/>
              </a:xfrm>
              <a:custGeom>
                <a:avLst/>
                <a:gdLst/>
                <a:ahLst/>
                <a:cxnLst/>
                <a:rect l="l" t="t" r="r" b="b"/>
                <a:pathLst>
                  <a:path w="452" h="272" extrusionOk="0">
                    <a:moveTo>
                      <a:pt x="409" y="1"/>
                    </a:moveTo>
                    <a:cubicBezTo>
                      <a:pt x="275" y="43"/>
                      <a:pt x="138" y="108"/>
                      <a:pt x="1" y="177"/>
                    </a:cubicBezTo>
                    <a:lnTo>
                      <a:pt x="56" y="272"/>
                    </a:lnTo>
                    <a:cubicBezTo>
                      <a:pt x="180" y="206"/>
                      <a:pt x="314" y="151"/>
                      <a:pt x="452" y="95"/>
                    </a:cubicBezTo>
                    <a:lnTo>
                      <a:pt x="4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3"/>
              <p:cNvSpPr/>
              <p:nvPr/>
            </p:nvSpPr>
            <p:spPr>
              <a:xfrm>
                <a:off x="6798275" y="2287830"/>
                <a:ext cx="13268" cy="53073"/>
              </a:xfrm>
              <a:custGeom>
                <a:avLst/>
                <a:gdLst/>
                <a:ahLst/>
                <a:cxnLst/>
                <a:rect l="l" t="t" r="r" b="b"/>
                <a:pathLst>
                  <a:path w="109" h="436" extrusionOk="0">
                    <a:moveTo>
                      <a:pt x="0" y="1"/>
                    </a:moveTo>
                    <a:lnTo>
                      <a:pt x="0" y="435"/>
                    </a:lnTo>
                    <a:lnTo>
                      <a:pt x="108" y="435"/>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3"/>
              <p:cNvSpPr/>
              <p:nvPr/>
            </p:nvSpPr>
            <p:spPr>
              <a:xfrm>
                <a:off x="6798275" y="2073834"/>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33"/>
              <p:cNvSpPr/>
              <p:nvPr/>
            </p:nvSpPr>
            <p:spPr>
              <a:xfrm>
                <a:off x="6798275" y="1858134"/>
                <a:ext cx="13268" cy="55021"/>
              </a:xfrm>
              <a:custGeom>
                <a:avLst/>
                <a:gdLst/>
                <a:ahLst/>
                <a:cxnLst/>
                <a:rect l="l" t="t" r="r" b="b"/>
                <a:pathLst>
                  <a:path w="109" h="452" extrusionOk="0">
                    <a:moveTo>
                      <a:pt x="0" y="1"/>
                    </a:moveTo>
                    <a:lnTo>
                      <a:pt x="0" y="452"/>
                    </a:lnTo>
                    <a:lnTo>
                      <a:pt x="108" y="452"/>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3"/>
              <p:cNvSpPr/>
              <p:nvPr/>
            </p:nvSpPr>
            <p:spPr>
              <a:xfrm>
                <a:off x="6798275" y="2179980"/>
                <a:ext cx="13268" cy="53073"/>
              </a:xfrm>
              <a:custGeom>
                <a:avLst/>
                <a:gdLst/>
                <a:ahLst/>
                <a:cxnLst/>
                <a:rect l="l" t="t" r="r" b="b"/>
                <a:pathLst>
                  <a:path w="109" h="436" extrusionOk="0">
                    <a:moveTo>
                      <a:pt x="0" y="1"/>
                    </a:moveTo>
                    <a:lnTo>
                      <a:pt x="0" y="436"/>
                    </a:lnTo>
                    <a:lnTo>
                      <a:pt x="108" y="436"/>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3"/>
              <p:cNvSpPr/>
              <p:nvPr/>
            </p:nvSpPr>
            <p:spPr>
              <a:xfrm>
                <a:off x="5661103" y="3756465"/>
                <a:ext cx="13268" cy="53438"/>
              </a:xfrm>
              <a:custGeom>
                <a:avLst/>
                <a:gdLst/>
                <a:ahLst/>
                <a:cxnLst/>
                <a:rect l="l" t="t" r="r" b="b"/>
                <a:pathLst>
                  <a:path w="109" h="439" extrusionOk="0">
                    <a:moveTo>
                      <a:pt x="1" y="0"/>
                    </a:moveTo>
                    <a:lnTo>
                      <a:pt x="1" y="438"/>
                    </a:lnTo>
                    <a:lnTo>
                      <a:pt x="109" y="43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33"/>
              <p:cNvSpPr/>
              <p:nvPr/>
            </p:nvSpPr>
            <p:spPr>
              <a:xfrm>
                <a:off x="5661103" y="3862732"/>
                <a:ext cx="13268" cy="54534"/>
              </a:xfrm>
              <a:custGeom>
                <a:avLst/>
                <a:gdLst/>
                <a:ahLst/>
                <a:cxnLst/>
                <a:rect l="l" t="t" r="r" b="b"/>
                <a:pathLst>
                  <a:path w="109" h="448" extrusionOk="0">
                    <a:moveTo>
                      <a:pt x="1" y="0"/>
                    </a:moveTo>
                    <a:lnTo>
                      <a:pt x="1" y="448"/>
                    </a:lnTo>
                    <a:lnTo>
                      <a:pt x="109" y="44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33"/>
              <p:cNvSpPr/>
              <p:nvPr/>
            </p:nvSpPr>
            <p:spPr>
              <a:xfrm>
                <a:off x="5661103" y="3648615"/>
                <a:ext cx="13268" cy="53438"/>
              </a:xfrm>
              <a:custGeom>
                <a:avLst/>
                <a:gdLst/>
                <a:ahLst/>
                <a:cxnLst/>
                <a:rect l="l" t="t" r="r" b="b"/>
                <a:pathLst>
                  <a:path w="109" h="439" extrusionOk="0">
                    <a:moveTo>
                      <a:pt x="1" y="0"/>
                    </a:moveTo>
                    <a:lnTo>
                      <a:pt x="1" y="438"/>
                    </a:lnTo>
                    <a:lnTo>
                      <a:pt x="109" y="43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33"/>
              <p:cNvSpPr/>
              <p:nvPr/>
            </p:nvSpPr>
            <p:spPr>
              <a:xfrm>
                <a:off x="5661103" y="4506059"/>
                <a:ext cx="13268" cy="53073"/>
              </a:xfrm>
              <a:custGeom>
                <a:avLst/>
                <a:gdLst/>
                <a:ahLst/>
                <a:cxnLst/>
                <a:rect l="l" t="t" r="r" b="b"/>
                <a:pathLst>
                  <a:path w="109" h="436" extrusionOk="0">
                    <a:moveTo>
                      <a:pt x="1" y="0"/>
                    </a:moveTo>
                    <a:lnTo>
                      <a:pt x="1" y="435"/>
                    </a:lnTo>
                    <a:lnTo>
                      <a:pt x="109" y="435"/>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33"/>
              <p:cNvSpPr/>
              <p:nvPr/>
            </p:nvSpPr>
            <p:spPr>
              <a:xfrm>
                <a:off x="5661103" y="3970461"/>
                <a:ext cx="13268" cy="53073"/>
              </a:xfrm>
              <a:custGeom>
                <a:avLst/>
                <a:gdLst/>
                <a:ahLst/>
                <a:cxnLst/>
                <a:rect l="l" t="t" r="r" b="b"/>
                <a:pathLst>
                  <a:path w="109" h="436" extrusionOk="0">
                    <a:moveTo>
                      <a:pt x="1" y="1"/>
                    </a:moveTo>
                    <a:lnTo>
                      <a:pt x="1" y="436"/>
                    </a:lnTo>
                    <a:lnTo>
                      <a:pt x="109" y="436"/>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33"/>
              <p:cNvSpPr/>
              <p:nvPr/>
            </p:nvSpPr>
            <p:spPr>
              <a:xfrm>
                <a:off x="5661103" y="4078311"/>
                <a:ext cx="13268" cy="53073"/>
              </a:xfrm>
              <a:custGeom>
                <a:avLst/>
                <a:gdLst/>
                <a:ahLst/>
                <a:cxnLst/>
                <a:rect l="l" t="t" r="r" b="b"/>
                <a:pathLst>
                  <a:path w="109" h="436" extrusionOk="0">
                    <a:moveTo>
                      <a:pt x="1" y="1"/>
                    </a:moveTo>
                    <a:lnTo>
                      <a:pt x="1" y="435"/>
                    </a:lnTo>
                    <a:lnTo>
                      <a:pt x="109" y="435"/>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33"/>
              <p:cNvSpPr/>
              <p:nvPr/>
            </p:nvSpPr>
            <p:spPr>
              <a:xfrm>
                <a:off x="5661103" y="4184213"/>
                <a:ext cx="13268" cy="53438"/>
              </a:xfrm>
              <a:custGeom>
                <a:avLst/>
                <a:gdLst/>
                <a:ahLst/>
                <a:cxnLst/>
                <a:rect l="l" t="t" r="r" b="b"/>
                <a:pathLst>
                  <a:path w="109" h="439" extrusionOk="0">
                    <a:moveTo>
                      <a:pt x="1" y="0"/>
                    </a:moveTo>
                    <a:lnTo>
                      <a:pt x="1" y="438"/>
                    </a:lnTo>
                    <a:lnTo>
                      <a:pt x="109" y="43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33"/>
              <p:cNvSpPr/>
              <p:nvPr/>
            </p:nvSpPr>
            <p:spPr>
              <a:xfrm>
                <a:off x="5661103" y="4398209"/>
                <a:ext cx="13268" cy="54656"/>
              </a:xfrm>
              <a:custGeom>
                <a:avLst/>
                <a:gdLst/>
                <a:ahLst/>
                <a:cxnLst/>
                <a:rect l="l" t="t" r="r" b="b"/>
                <a:pathLst>
                  <a:path w="109" h="449" extrusionOk="0">
                    <a:moveTo>
                      <a:pt x="1" y="1"/>
                    </a:moveTo>
                    <a:lnTo>
                      <a:pt x="1" y="448"/>
                    </a:lnTo>
                    <a:lnTo>
                      <a:pt x="109" y="448"/>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33"/>
              <p:cNvSpPr/>
              <p:nvPr/>
            </p:nvSpPr>
            <p:spPr>
              <a:xfrm>
                <a:off x="5661103" y="4291941"/>
                <a:ext cx="13268" cy="53073"/>
              </a:xfrm>
              <a:custGeom>
                <a:avLst/>
                <a:gdLst/>
                <a:ahLst/>
                <a:cxnLst/>
                <a:rect l="l" t="t" r="r" b="b"/>
                <a:pathLst>
                  <a:path w="109" h="436" extrusionOk="0">
                    <a:moveTo>
                      <a:pt x="1" y="1"/>
                    </a:moveTo>
                    <a:lnTo>
                      <a:pt x="1" y="436"/>
                    </a:lnTo>
                    <a:lnTo>
                      <a:pt x="109" y="436"/>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33"/>
              <p:cNvSpPr/>
              <p:nvPr/>
            </p:nvSpPr>
            <p:spPr>
              <a:xfrm>
                <a:off x="5661103" y="2896221"/>
                <a:ext cx="13268" cy="54656"/>
              </a:xfrm>
              <a:custGeom>
                <a:avLst/>
                <a:gdLst/>
                <a:ahLst/>
                <a:cxnLst/>
                <a:rect l="l" t="t" r="r" b="b"/>
                <a:pathLst>
                  <a:path w="109" h="449" extrusionOk="0">
                    <a:moveTo>
                      <a:pt x="1" y="0"/>
                    </a:moveTo>
                    <a:lnTo>
                      <a:pt x="1" y="448"/>
                    </a:lnTo>
                    <a:lnTo>
                      <a:pt x="109" y="44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33"/>
              <p:cNvSpPr/>
              <p:nvPr/>
            </p:nvSpPr>
            <p:spPr>
              <a:xfrm>
                <a:off x="5661103" y="3004071"/>
                <a:ext cx="13268" cy="52951"/>
              </a:xfrm>
              <a:custGeom>
                <a:avLst/>
                <a:gdLst/>
                <a:ahLst/>
                <a:cxnLst/>
                <a:rect l="l" t="t" r="r" b="b"/>
                <a:pathLst>
                  <a:path w="109" h="435" extrusionOk="0">
                    <a:moveTo>
                      <a:pt x="1" y="0"/>
                    </a:moveTo>
                    <a:lnTo>
                      <a:pt x="1" y="435"/>
                    </a:lnTo>
                    <a:lnTo>
                      <a:pt x="109" y="435"/>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33"/>
              <p:cNvSpPr/>
              <p:nvPr/>
            </p:nvSpPr>
            <p:spPr>
              <a:xfrm>
                <a:off x="5659156" y="2789954"/>
                <a:ext cx="15216" cy="53073"/>
              </a:xfrm>
              <a:custGeom>
                <a:avLst/>
                <a:gdLst/>
                <a:ahLst/>
                <a:cxnLst/>
                <a:rect l="l" t="t" r="r" b="b"/>
                <a:pathLst>
                  <a:path w="125" h="436" extrusionOk="0">
                    <a:moveTo>
                      <a:pt x="17" y="1"/>
                    </a:moveTo>
                    <a:lnTo>
                      <a:pt x="17" y="14"/>
                    </a:lnTo>
                    <a:lnTo>
                      <a:pt x="0" y="14"/>
                    </a:lnTo>
                    <a:lnTo>
                      <a:pt x="0" y="164"/>
                    </a:lnTo>
                    <a:lnTo>
                      <a:pt x="17" y="164"/>
                    </a:lnTo>
                    <a:lnTo>
                      <a:pt x="17" y="435"/>
                    </a:lnTo>
                    <a:lnTo>
                      <a:pt x="125" y="435"/>
                    </a:lnTo>
                    <a:lnTo>
                      <a:pt x="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33"/>
              <p:cNvSpPr/>
              <p:nvPr/>
            </p:nvSpPr>
            <p:spPr>
              <a:xfrm>
                <a:off x="5661103" y="3111434"/>
                <a:ext cx="13268" cy="53438"/>
              </a:xfrm>
              <a:custGeom>
                <a:avLst/>
                <a:gdLst/>
                <a:ahLst/>
                <a:cxnLst/>
                <a:rect l="l" t="t" r="r" b="b"/>
                <a:pathLst>
                  <a:path w="109" h="439" extrusionOk="0">
                    <a:moveTo>
                      <a:pt x="1" y="1"/>
                    </a:moveTo>
                    <a:lnTo>
                      <a:pt x="1" y="439"/>
                    </a:lnTo>
                    <a:lnTo>
                      <a:pt x="109" y="439"/>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33"/>
              <p:cNvSpPr/>
              <p:nvPr/>
            </p:nvSpPr>
            <p:spPr>
              <a:xfrm>
                <a:off x="5661103" y="3217702"/>
                <a:ext cx="13268" cy="55021"/>
              </a:xfrm>
              <a:custGeom>
                <a:avLst/>
                <a:gdLst/>
                <a:ahLst/>
                <a:cxnLst/>
                <a:rect l="l" t="t" r="r" b="b"/>
                <a:pathLst>
                  <a:path w="109" h="452" extrusionOk="0">
                    <a:moveTo>
                      <a:pt x="1" y="1"/>
                    </a:moveTo>
                    <a:lnTo>
                      <a:pt x="1" y="452"/>
                    </a:lnTo>
                    <a:lnTo>
                      <a:pt x="109" y="452"/>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33"/>
              <p:cNvSpPr/>
              <p:nvPr/>
            </p:nvSpPr>
            <p:spPr>
              <a:xfrm>
                <a:off x="5661103" y="3325552"/>
                <a:ext cx="13268" cy="53073"/>
              </a:xfrm>
              <a:custGeom>
                <a:avLst/>
                <a:gdLst/>
                <a:ahLst/>
                <a:cxnLst/>
                <a:rect l="l" t="t" r="r" b="b"/>
                <a:pathLst>
                  <a:path w="109" h="436" extrusionOk="0">
                    <a:moveTo>
                      <a:pt x="1" y="0"/>
                    </a:moveTo>
                    <a:lnTo>
                      <a:pt x="1" y="435"/>
                    </a:lnTo>
                    <a:lnTo>
                      <a:pt x="109" y="435"/>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33"/>
              <p:cNvSpPr/>
              <p:nvPr/>
            </p:nvSpPr>
            <p:spPr>
              <a:xfrm>
                <a:off x="5661103" y="3539182"/>
                <a:ext cx="13268" cy="56603"/>
              </a:xfrm>
              <a:custGeom>
                <a:avLst/>
                <a:gdLst/>
                <a:ahLst/>
                <a:cxnLst/>
                <a:rect l="l" t="t" r="r" b="b"/>
                <a:pathLst>
                  <a:path w="109" h="465" extrusionOk="0">
                    <a:moveTo>
                      <a:pt x="1" y="1"/>
                    </a:moveTo>
                    <a:lnTo>
                      <a:pt x="1" y="30"/>
                    </a:lnTo>
                    <a:lnTo>
                      <a:pt x="1" y="439"/>
                    </a:lnTo>
                    <a:lnTo>
                      <a:pt x="1" y="465"/>
                    </a:lnTo>
                    <a:lnTo>
                      <a:pt x="109" y="465"/>
                    </a:lnTo>
                    <a:lnTo>
                      <a:pt x="109" y="439"/>
                    </a:lnTo>
                    <a:lnTo>
                      <a:pt x="109" y="30"/>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33"/>
              <p:cNvSpPr/>
              <p:nvPr/>
            </p:nvSpPr>
            <p:spPr>
              <a:xfrm>
                <a:off x="5661103" y="3431819"/>
                <a:ext cx="13268" cy="54534"/>
              </a:xfrm>
              <a:custGeom>
                <a:avLst/>
                <a:gdLst/>
                <a:ahLst/>
                <a:cxnLst/>
                <a:rect l="l" t="t" r="r" b="b"/>
                <a:pathLst>
                  <a:path w="109" h="448" extrusionOk="0">
                    <a:moveTo>
                      <a:pt x="1" y="0"/>
                    </a:moveTo>
                    <a:lnTo>
                      <a:pt x="1" y="448"/>
                    </a:lnTo>
                    <a:lnTo>
                      <a:pt x="109" y="44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73" name="Google Shape;3873;p33"/>
          <p:cNvGrpSpPr/>
          <p:nvPr/>
        </p:nvGrpSpPr>
        <p:grpSpPr>
          <a:xfrm rot="10800000" flipH="1">
            <a:off x="10" y="-53032"/>
            <a:ext cx="2533799" cy="593028"/>
            <a:chOff x="4082343" y="3678604"/>
            <a:chExt cx="2251465" cy="526949"/>
          </a:xfrm>
        </p:grpSpPr>
        <p:sp>
          <p:nvSpPr>
            <p:cNvPr id="3874" name="Google Shape;3874;p33"/>
            <p:cNvSpPr/>
            <p:nvPr/>
          </p:nvSpPr>
          <p:spPr>
            <a:xfrm>
              <a:off x="4082343" y="3678604"/>
              <a:ext cx="2251465" cy="526949"/>
            </a:xfrm>
            <a:custGeom>
              <a:avLst/>
              <a:gdLst/>
              <a:ahLst/>
              <a:cxnLst/>
              <a:rect l="l" t="t" r="r" b="b"/>
              <a:pathLst>
                <a:path w="23350" h="5465" extrusionOk="0">
                  <a:moveTo>
                    <a:pt x="1" y="0"/>
                  </a:moveTo>
                  <a:lnTo>
                    <a:pt x="1" y="4146"/>
                  </a:lnTo>
                  <a:lnTo>
                    <a:pt x="17885" y="4146"/>
                  </a:lnTo>
                  <a:cubicBezTo>
                    <a:pt x="18613" y="4146"/>
                    <a:pt x="19203" y="4740"/>
                    <a:pt x="19203" y="5465"/>
                  </a:cubicBezTo>
                  <a:lnTo>
                    <a:pt x="23349" y="5465"/>
                  </a:lnTo>
                  <a:cubicBezTo>
                    <a:pt x="23349" y="2453"/>
                    <a:pt x="20900" y="0"/>
                    <a:pt x="17885"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33"/>
            <p:cNvSpPr/>
            <p:nvPr/>
          </p:nvSpPr>
          <p:spPr>
            <a:xfrm>
              <a:off x="6098995" y="4070557"/>
              <a:ext cx="34037" cy="63253"/>
            </a:xfrm>
            <a:custGeom>
              <a:avLst/>
              <a:gdLst/>
              <a:ahLst/>
              <a:cxnLst/>
              <a:rect l="l" t="t" r="r" b="b"/>
              <a:pathLst>
                <a:path w="353" h="656" extrusionOk="0">
                  <a:moveTo>
                    <a:pt x="146" y="1"/>
                  </a:moveTo>
                  <a:lnTo>
                    <a:pt x="1" y="66"/>
                  </a:lnTo>
                  <a:cubicBezTo>
                    <a:pt x="85" y="254"/>
                    <a:pt x="151" y="453"/>
                    <a:pt x="197" y="656"/>
                  </a:cubicBezTo>
                  <a:lnTo>
                    <a:pt x="353" y="618"/>
                  </a:lnTo>
                  <a:cubicBezTo>
                    <a:pt x="303" y="407"/>
                    <a:pt x="234" y="200"/>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33"/>
            <p:cNvSpPr/>
            <p:nvPr/>
          </p:nvSpPr>
          <p:spPr>
            <a:xfrm>
              <a:off x="6031404" y="3967483"/>
              <a:ext cx="51104" cy="56986"/>
            </a:xfrm>
            <a:custGeom>
              <a:avLst/>
              <a:gdLst/>
              <a:ahLst/>
              <a:cxnLst/>
              <a:rect l="l" t="t" r="r" b="b"/>
              <a:pathLst>
                <a:path w="530" h="591" extrusionOk="0">
                  <a:moveTo>
                    <a:pt x="111" y="0"/>
                  </a:moveTo>
                  <a:lnTo>
                    <a:pt x="1" y="115"/>
                  </a:lnTo>
                  <a:cubicBezTo>
                    <a:pt x="146" y="262"/>
                    <a:pt x="281" y="418"/>
                    <a:pt x="399" y="591"/>
                  </a:cubicBezTo>
                  <a:lnTo>
                    <a:pt x="530" y="499"/>
                  </a:lnTo>
                  <a:cubicBezTo>
                    <a:pt x="407" y="322"/>
                    <a:pt x="265" y="154"/>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33"/>
            <p:cNvSpPr/>
            <p:nvPr/>
          </p:nvSpPr>
          <p:spPr>
            <a:xfrm>
              <a:off x="5932090" y="3897673"/>
              <a:ext cx="61325" cy="42908"/>
            </a:xfrm>
            <a:custGeom>
              <a:avLst/>
              <a:gdLst/>
              <a:ahLst/>
              <a:cxnLst/>
              <a:rect l="l" t="t" r="r" b="b"/>
              <a:pathLst>
                <a:path w="636" h="445" extrusionOk="0">
                  <a:moveTo>
                    <a:pt x="65" y="1"/>
                  </a:moveTo>
                  <a:lnTo>
                    <a:pt x="0" y="146"/>
                  </a:lnTo>
                  <a:cubicBezTo>
                    <a:pt x="191" y="227"/>
                    <a:pt x="375" y="326"/>
                    <a:pt x="548" y="445"/>
                  </a:cubicBezTo>
                  <a:lnTo>
                    <a:pt x="635" y="311"/>
                  </a:lnTo>
                  <a:cubicBezTo>
                    <a:pt x="456" y="188"/>
                    <a:pt x="264" y="84"/>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33"/>
            <p:cNvSpPr/>
            <p:nvPr/>
          </p:nvSpPr>
          <p:spPr>
            <a:xfrm>
              <a:off x="5815613" y="3871061"/>
              <a:ext cx="62964" cy="22659"/>
            </a:xfrm>
            <a:custGeom>
              <a:avLst/>
              <a:gdLst/>
              <a:ahLst/>
              <a:cxnLst/>
              <a:rect l="l" t="t" r="r" b="b"/>
              <a:pathLst>
                <a:path w="653" h="235" extrusionOk="0">
                  <a:moveTo>
                    <a:pt x="4" y="1"/>
                  </a:moveTo>
                  <a:lnTo>
                    <a:pt x="0" y="158"/>
                  </a:lnTo>
                  <a:cubicBezTo>
                    <a:pt x="207" y="165"/>
                    <a:pt x="414" y="188"/>
                    <a:pt x="618" y="234"/>
                  </a:cubicBezTo>
                  <a:lnTo>
                    <a:pt x="653" y="77"/>
                  </a:lnTo>
                  <a:cubicBezTo>
                    <a:pt x="437" y="31"/>
                    <a:pt x="223" y="4"/>
                    <a:pt x="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33"/>
            <p:cNvSpPr/>
            <p:nvPr/>
          </p:nvSpPr>
          <p:spPr>
            <a:xfrm>
              <a:off x="5692580"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33"/>
            <p:cNvSpPr/>
            <p:nvPr/>
          </p:nvSpPr>
          <p:spPr>
            <a:xfrm>
              <a:off x="5569546"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33"/>
            <p:cNvSpPr/>
            <p:nvPr/>
          </p:nvSpPr>
          <p:spPr>
            <a:xfrm>
              <a:off x="5446512"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33"/>
            <p:cNvSpPr/>
            <p:nvPr/>
          </p:nvSpPr>
          <p:spPr>
            <a:xfrm>
              <a:off x="5323479"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33"/>
            <p:cNvSpPr/>
            <p:nvPr/>
          </p:nvSpPr>
          <p:spPr>
            <a:xfrm>
              <a:off x="5200445"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33"/>
            <p:cNvSpPr/>
            <p:nvPr/>
          </p:nvSpPr>
          <p:spPr>
            <a:xfrm>
              <a:off x="5077411"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33"/>
            <p:cNvSpPr/>
            <p:nvPr/>
          </p:nvSpPr>
          <p:spPr>
            <a:xfrm>
              <a:off x="4954378"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33"/>
            <p:cNvSpPr/>
            <p:nvPr/>
          </p:nvSpPr>
          <p:spPr>
            <a:xfrm>
              <a:off x="4830959"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33"/>
            <p:cNvSpPr/>
            <p:nvPr/>
          </p:nvSpPr>
          <p:spPr>
            <a:xfrm>
              <a:off x="4708021" y="3870772"/>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33"/>
            <p:cNvSpPr/>
            <p:nvPr/>
          </p:nvSpPr>
          <p:spPr>
            <a:xfrm>
              <a:off x="4584891"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33"/>
            <p:cNvSpPr/>
            <p:nvPr/>
          </p:nvSpPr>
          <p:spPr>
            <a:xfrm>
              <a:off x="4461954" y="3870772"/>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33"/>
            <p:cNvSpPr/>
            <p:nvPr/>
          </p:nvSpPr>
          <p:spPr>
            <a:xfrm>
              <a:off x="4338824"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33"/>
            <p:cNvSpPr/>
            <p:nvPr/>
          </p:nvSpPr>
          <p:spPr>
            <a:xfrm>
              <a:off x="4215791" y="3870772"/>
              <a:ext cx="61807" cy="15620"/>
            </a:xfrm>
            <a:custGeom>
              <a:avLst/>
              <a:gdLst/>
              <a:ahLst/>
              <a:cxnLst/>
              <a:rect l="l" t="t" r="r" b="b"/>
              <a:pathLst>
                <a:path w="641" h="162" extrusionOk="0">
                  <a:moveTo>
                    <a:pt x="1" y="0"/>
                  </a:moveTo>
                  <a:lnTo>
                    <a:pt x="1"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33"/>
            <p:cNvSpPr/>
            <p:nvPr/>
          </p:nvSpPr>
          <p:spPr>
            <a:xfrm>
              <a:off x="4132290" y="3870772"/>
              <a:ext cx="22274" cy="15620"/>
            </a:xfrm>
            <a:custGeom>
              <a:avLst/>
              <a:gdLst/>
              <a:ahLst/>
              <a:cxnLst/>
              <a:rect l="l" t="t" r="r" b="b"/>
              <a:pathLst>
                <a:path w="231" h="162" extrusionOk="0">
                  <a:moveTo>
                    <a:pt x="1" y="0"/>
                  </a:moveTo>
                  <a:lnTo>
                    <a:pt x="1" y="161"/>
                  </a:lnTo>
                  <a:lnTo>
                    <a:pt x="231" y="161"/>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3" name="Google Shape;3893;p33"/>
          <p:cNvGrpSpPr/>
          <p:nvPr/>
        </p:nvGrpSpPr>
        <p:grpSpPr>
          <a:xfrm>
            <a:off x="1413906" y="4010923"/>
            <a:ext cx="419247" cy="637784"/>
            <a:chOff x="8742442" y="252908"/>
            <a:chExt cx="356260" cy="541964"/>
          </a:xfrm>
        </p:grpSpPr>
        <p:sp>
          <p:nvSpPr>
            <p:cNvPr id="3894" name="Google Shape;3894;p33"/>
            <p:cNvSpPr/>
            <p:nvPr/>
          </p:nvSpPr>
          <p:spPr>
            <a:xfrm>
              <a:off x="8742442" y="252908"/>
              <a:ext cx="356260" cy="354555"/>
            </a:xfrm>
            <a:custGeom>
              <a:avLst/>
              <a:gdLst/>
              <a:ahLst/>
              <a:cxnLst/>
              <a:rect l="l" t="t" r="r" b="b"/>
              <a:pathLst>
                <a:path w="633" h="630" extrusionOk="0">
                  <a:moveTo>
                    <a:pt x="314" y="0"/>
                  </a:moveTo>
                  <a:cubicBezTo>
                    <a:pt x="142" y="0"/>
                    <a:pt x="1" y="138"/>
                    <a:pt x="1" y="315"/>
                  </a:cubicBezTo>
                  <a:cubicBezTo>
                    <a:pt x="1" y="488"/>
                    <a:pt x="142" y="629"/>
                    <a:pt x="314" y="629"/>
                  </a:cubicBezTo>
                  <a:cubicBezTo>
                    <a:pt x="491" y="629"/>
                    <a:pt x="633" y="488"/>
                    <a:pt x="633" y="315"/>
                  </a:cubicBezTo>
                  <a:cubicBezTo>
                    <a:pt x="633" y="138"/>
                    <a:pt x="491" y="0"/>
                    <a:pt x="3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33"/>
            <p:cNvSpPr/>
            <p:nvPr/>
          </p:nvSpPr>
          <p:spPr>
            <a:xfrm>
              <a:off x="8826299" y="377849"/>
              <a:ext cx="214432" cy="417024"/>
            </a:xfrm>
            <a:custGeom>
              <a:avLst/>
              <a:gdLst/>
              <a:ahLst/>
              <a:cxnLst/>
              <a:rect l="l" t="t" r="r" b="b"/>
              <a:pathLst>
                <a:path w="381" h="741" extrusionOk="0">
                  <a:moveTo>
                    <a:pt x="158" y="1"/>
                  </a:moveTo>
                  <a:lnTo>
                    <a:pt x="131" y="254"/>
                  </a:lnTo>
                  <a:lnTo>
                    <a:pt x="1" y="208"/>
                  </a:lnTo>
                  <a:lnTo>
                    <a:pt x="131" y="323"/>
                  </a:lnTo>
                  <a:lnTo>
                    <a:pt x="131" y="740"/>
                  </a:lnTo>
                  <a:lnTo>
                    <a:pt x="215" y="740"/>
                  </a:lnTo>
                  <a:lnTo>
                    <a:pt x="208" y="346"/>
                  </a:lnTo>
                  <a:lnTo>
                    <a:pt x="381" y="204"/>
                  </a:lnTo>
                  <a:lnTo>
                    <a:pt x="204" y="273"/>
                  </a:lnTo>
                  <a:lnTo>
                    <a:pt x="1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33"/>
          <p:cNvGrpSpPr/>
          <p:nvPr/>
        </p:nvGrpSpPr>
        <p:grpSpPr>
          <a:xfrm>
            <a:off x="1833149" y="4016218"/>
            <a:ext cx="348379" cy="632488"/>
            <a:chOff x="7920759" y="252908"/>
            <a:chExt cx="296039" cy="537464"/>
          </a:xfrm>
        </p:grpSpPr>
        <p:sp>
          <p:nvSpPr>
            <p:cNvPr id="3897" name="Google Shape;3897;p33"/>
            <p:cNvSpPr/>
            <p:nvPr/>
          </p:nvSpPr>
          <p:spPr>
            <a:xfrm>
              <a:off x="7920759" y="252908"/>
              <a:ext cx="296039" cy="420963"/>
            </a:xfrm>
            <a:custGeom>
              <a:avLst/>
              <a:gdLst/>
              <a:ahLst/>
              <a:cxnLst/>
              <a:rect l="l" t="t" r="r" b="b"/>
              <a:pathLst>
                <a:path w="526" h="748" extrusionOk="0">
                  <a:moveTo>
                    <a:pt x="261" y="0"/>
                  </a:moveTo>
                  <a:cubicBezTo>
                    <a:pt x="261" y="0"/>
                    <a:pt x="0" y="407"/>
                    <a:pt x="0" y="529"/>
                  </a:cubicBezTo>
                  <a:cubicBezTo>
                    <a:pt x="0" y="649"/>
                    <a:pt x="115" y="748"/>
                    <a:pt x="261" y="748"/>
                  </a:cubicBezTo>
                  <a:cubicBezTo>
                    <a:pt x="407" y="748"/>
                    <a:pt x="525" y="649"/>
                    <a:pt x="525" y="529"/>
                  </a:cubicBezTo>
                  <a:cubicBezTo>
                    <a:pt x="525" y="407"/>
                    <a:pt x="261" y="0"/>
                    <a:pt x="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3"/>
            <p:cNvSpPr/>
            <p:nvPr/>
          </p:nvSpPr>
          <p:spPr>
            <a:xfrm>
              <a:off x="8006867" y="494348"/>
              <a:ext cx="151397" cy="296025"/>
            </a:xfrm>
            <a:custGeom>
              <a:avLst/>
              <a:gdLst/>
              <a:ahLst/>
              <a:cxnLst/>
              <a:rect l="l" t="t" r="r" b="b"/>
              <a:pathLst>
                <a:path w="269" h="526" extrusionOk="0">
                  <a:moveTo>
                    <a:pt x="112" y="1"/>
                  </a:moveTo>
                  <a:lnTo>
                    <a:pt x="93" y="181"/>
                  </a:lnTo>
                  <a:lnTo>
                    <a:pt x="1" y="146"/>
                  </a:lnTo>
                  <a:lnTo>
                    <a:pt x="93" y="231"/>
                  </a:lnTo>
                  <a:lnTo>
                    <a:pt x="93" y="526"/>
                  </a:lnTo>
                  <a:lnTo>
                    <a:pt x="154" y="526"/>
                  </a:lnTo>
                  <a:lnTo>
                    <a:pt x="146"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9" name="Google Shape;3899;p33"/>
          <p:cNvGrpSpPr/>
          <p:nvPr/>
        </p:nvGrpSpPr>
        <p:grpSpPr>
          <a:xfrm>
            <a:off x="505011" y="3514881"/>
            <a:ext cx="673217" cy="1133828"/>
            <a:chOff x="6542207" y="2185022"/>
            <a:chExt cx="492153" cy="828821"/>
          </a:xfrm>
        </p:grpSpPr>
        <p:sp>
          <p:nvSpPr>
            <p:cNvPr id="3900" name="Google Shape;3900;p33"/>
            <p:cNvSpPr/>
            <p:nvPr/>
          </p:nvSpPr>
          <p:spPr>
            <a:xfrm>
              <a:off x="6911311" y="2185022"/>
              <a:ext cx="57069" cy="233510"/>
            </a:xfrm>
            <a:custGeom>
              <a:avLst/>
              <a:gdLst/>
              <a:ahLst/>
              <a:cxnLst/>
              <a:rect l="l" t="t" r="r" b="b"/>
              <a:pathLst>
                <a:path w="109" h="446" extrusionOk="0">
                  <a:moveTo>
                    <a:pt x="1" y="0"/>
                  </a:moveTo>
                  <a:lnTo>
                    <a:pt x="1" y="445"/>
                  </a:lnTo>
                  <a:lnTo>
                    <a:pt x="109" y="445"/>
                  </a:lnTo>
                  <a:lnTo>
                    <a:pt x="1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3"/>
            <p:cNvSpPr/>
            <p:nvPr/>
          </p:nvSpPr>
          <p:spPr>
            <a:xfrm>
              <a:off x="6911311" y="2185022"/>
              <a:ext cx="57069" cy="48692"/>
            </a:xfrm>
            <a:custGeom>
              <a:avLst/>
              <a:gdLst/>
              <a:ahLst/>
              <a:cxnLst/>
              <a:rect l="l" t="t" r="r" b="b"/>
              <a:pathLst>
                <a:path w="109" h="93" extrusionOk="0">
                  <a:moveTo>
                    <a:pt x="1" y="0"/>
                  </a:moveTo>
                  <a:lnTo>
                    <a:pt x="1" y="92"/>
                  </a:lnTo>
                  <a:lnTo>
                    <a:pt x="109" y="92"/>
                  </a:lnTo>
                  <a:lnTo>
                    <a:pt x="1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3"/>
            <p:cNvSpPr/>
            <p:nvPr/>
          </p:nvSpPr>
          <p:spPr>
            <a:xfrm>
              <a:off x="6574667" y="2253087"/>
              <a:ext cx="441891" cy="759169"/>
            </a:xfrm>
            <a:custGeom>
              <a:avLst/>
              <a:gdLst/>
              <a:ahLst/>
              <a:cxnLst/>
              <a:rect l="l" t="t" r="r" b="b"/>
              <a:pathLst>
                <a:path w="844" h="1450" extrusionOk="0">
                  <a:moveTo>
                    <a:pt x="414" y="1"/>
                  </a:moveTo>
                  <a:lnTo>
                    <a:pt x="0" y="395"/>
                  </a:lnTo>
                  <a:lnTo>
                    <a:pt x="0" y="1449"/>
                  </a:lnTo>
                  <a:lnTo>
                    <a:pt x="843" y="1449"/>
                  </a:lnTo>
                  <a:lnTo>
                    <a:pt x="843" y="395"/>
                  </a:lnTo>
                  <a:lnTo>
                    <a:pt x="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33"/>
            <p:cNvSpPr/>
            <p:nvPr/>
          </p:nvSpPr>
          <p:spPr>
            <a:xfrm>
              <a:off x="6570479" y="2867245"/>
              <a:ext cx="448174" cy="146598"/>
            </a:xfrm>
            <a:custGeom>
              <a:avLst/>
              <a:gdLst/>
              <a:ahLst/>
              <a:cxnLst/>
              <a:rect l="l" t="t" r="r" b="b"/>
              <a:pathLst>
                <a:path w="856" h="280" extrusionOk="0">
                  <a:moveTo>
                    <a:pt x="1" y="0"/>
                  </a:moveTo>
                  <a:lnTo>
                    <a:pt x="1" y="280"/>
                  </a:lnTo>
                  <a:lnTo>
                    <a:pt x="855" y="280"/>
                  </a:lnTo>
                  <a:lnTo>
                    <a:pt x="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3"/>
            <p:cNvSpPr/>
            <p:nvPr/>
          </p:nvSpPr>
          <p:spPr>
            <a:xfrm>
              <a:off x="6570479" y="2523777"/>
              <a:ext cx="448174" cy="147645"/>
            </a:xfrm>
            <a:custGeom>
              <a:avLst/>
              <a:gdLst/>
              <a:ahLst/>
              <a:cxnLst/>
              <a:rect l="l" t="t" r="r" b="b"/>
              <a:pathLst>
                <a:path w="856" h="282" extrusionOk="0">
                  <a:moveTo>
                    <a:pt x="1" y="1"/>
                  </a:moveTo>
                  <a:lnTo>
                    <a:pt x="1" y="281"/>
                  </a:lnTo>
                  <a:lnTo>
                    <a:pt x="855" y="281"/>
                  </a:lnTo>
                  <a:lnTo>
                    <a:pt x="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3"/>
            <p:cNvSpPr/>
            <p:nvPr/>
          </p:nvSpPr>
          <p:spPr>
            <a:xfrm>
              <a:off x="6839061" y="2505976"/>
              <a:ext cx="89006" cy="177489"/>
            </a:xfrm>
            <a:custGeom>
              <a:avLst/>
              <a:gdLst/>
              <a:ahLst/>
              <a:cxnLst/>
              <a:rect l="l" t="t" r="r" b="b"/>
              <a:pathLst>
                <a:path w="170" h="339" extrusionOk="0">
                  <a:moveTo>
                    <a:pt x="1" y="1"/>
                  </a:moveTo>
                  <a:lnTo>
                    <a:pt x="1" y="338"/>
                  </a:lnTo>
                  <a:lnTo>
                    <a:pt x="169" y="338"/>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33"/>
            <p:cNvSpPr/>
            <p:nvPr/>
          </p:nvSpPr>
          <p:spPr>
            <a:xfrm>
              <a:off x="6823355" y="2490268"/>
              <a:ext cx="120944" cy="208902"/>
            </a:xfrm>
            <a:custGeom>
              <a:avLst/>
              <a:gdLst/>
              <a:ahLst/>
              <a:cxnLst/>
              <a:rect l="l" t="t" r="r" b="b"/>
              <a:pathLst>
                <a:path w="231" h="399" extrusionOk="0">
                  <a:moveTo>
                    <a:pt x="169" y="61"/>
                  </a:moveTo>
                  <a:lnTo>
                    <a:pt x="169" y="337"/>
                  </a:lnTo>
                  <a:lnTo>
                    <a:pt x="61" y="337"/>
                  </a:lnTo>
                  <a:lnTo>
                    <a:pt x="61" y="61"/>
                  </a:lnTo>
                  <a:close/>
                  <a:moveTo>
                    <a:pt x="1" y="0"/>
                  </a:moveTo>
                  <a:lnTo>
                    <a:pt x="1" y="398"/>
                  </a:lnTo>
                  <a:lnTo>
                    <a:pt x="231" y="398"/>
                  </a:lnTo>
                  <a:lnTo>
                    <a:pt x="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3"/>
            <p:cNvSpPr/>
            <p:nvPr/>
          </p:nvSpPr>
          <p:spPr>
            <a:xfrm>
              <a:off x="6662624" y="2505976"/>
              <a:ext cx="89006" cy="177489"/>
            </a:xfrm>
            <a:custGeom>
              <a:avLst/>
              <a:gdLst/>
              <a:ahLst/>
              <a:cxnLst/>
              <a:rect l="l" t="t" r="r" b="b"/>
              <a:pathLst>
                <a:path w="170" h="339" extrusionOk="0">
                  <a:moveTo>
                    <a:pt x="0" y="1"/>
                  </a:moveTo>
                  <a:lnTo>
                    <a:pt x="0" y="338"/>
                  </a:lnTo>
                  <a:lnTo>
                    <a:pt x="170" y="338"/>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3"/>
            <p:cNvSpPr/>
            <p:nvPr/>
          </p:nvSpPr>
          <p:spPr>
            <a:xfrm>
              <a:off x="6646917" y="2490268"/>
              <a:ext cx="120944" cy="208902"/>
            </a:xfrm>
            <a:custGeom>
              <a:avLst/>
              <a:gdLst/>
              <a:ahLst/>
              <a:cxnLst/>
              <a:rect l="l" t="t" r="r" b="b"/>
              <a:pathLst>
                <a:path w="231" h="399" extrusionOk="0">
                  <a:moveTo>
                    <a:pt x="168" y="61"/>
                  </a:moveTo>
                  <a:lnTo>
                    <a:pt x="168" y="337"/>
                  </a:lnTo>
                  <a:lnTo>
                    <a:pt x="62" y="337"/>
                  </a:lnTo>
                  <a:lnTo>
                    <a:pt x="62" y="61"/>
                  </a:lnTo>
                  <a:close/>
                  <a:moveTo>
                    <a:pt x="0" y="0"/>
                  </a:moveTo>
                  <a:lnTo>
                    <a:pt x="0" y="398"/>
                  </a:lnTo>
                  <a:lnTo>
                    <a:pt x="230" y="398"/>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3"/>
            <p:cNvSpPr/>
            <p:nvPr/>
          </p:nvSpPr>
          <p:spPr>
            <a:xfrm>
              <a:off x="6662624" y="2810699"/>
              <a:ext cx="89006" cy="105237"/>
            </a:xfrm>
            <a:custGeom>
              <a:avLst/>
              <a:gdLst/>
              <a:ahLst/>
              <a:cxnLst/>
              <a:rect l="l" t="t" r="r" b="b"/>
              <a:pathLst>
                <a:path w="170" h="201" extrusionOk="0">
                  <a:moveTo>
                    <a:pt x="0" y="1"/>
                  </a:moveTo>
                  <a:lnTo>
                    <a:pt x="0" y="200"/>
                  </a:lnTo>
                  <a:lnTo>
                    <a:pt x="170" y="200"/>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3"/>
            <p:cNvSpPr/>
            <p:nvPr/>
          </p:nvSpPr>
          <p:spPr>
            <a:xfrm>
              <a:off x="6646917" y="2794991"/>
              <a:ext cx="120944" cy="136650"/>
            </a:xfrm>
            <a:custGeom>
              <a:avLst/>
              <a:gdLst/>
              <a:ahLst/>
              <a:cxnLst/>
              <a:rect l="l" t="t" r="r" b="b"/>
              <a:pathLst>
                <a:path w="231" h="261" extrusionOk="0">
                  <a:moveTo>
                    <a:pt x="168" y="62"/>
                  </a:moveTo>
                  <a:lnTo>
                    <a:pt x="168" y="200"/>
                  </a:lnTo>
                  <a:lnTo>
                    <a:pt x="62" y="200"/>
                  </a:lnTo>
                  <a:lnTo>
                    <a:pt x="62" y="62"/>
                  </a:lnTo>
                  <a:close/>
                  <a:moveTo>
                    <a:pt x="0" y="0"/>
                  </a:moveTo>
                  <a:lnTo>
                    <a:pt x="0" y="261"/>
                  </a:lnTo>
                  <a:lnTo>
                    <a:pt x="230" y="261"/>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3"/>
            <p:cNvSpPr/>
            <p:nvPr/>
          </p:nvSpPr>
          <p:spPr>
            <a:xfrm>
              <a:off x="6821260" y="2788708"/>
              <a:ext cx="116756" cy="225133"/>
            </a:xfrm>
            <a:custGeom>
              <a:avLst/>
              <a:gdLst/>
              <a:ahLst/>
              <a:cxnLst/>
              <a:rect l="l" t="t" r="r" b="b"/>
              <a:pathLst>
                <a:path w="223" h="430" extrusionOk="0">
                  <a:moveTo>
                    <a:pt x="0" y="0"/>
                  </a:moveTo>
                  <a:lnTo>
                    <a:pt x="0" y="430"/>
                  </a:lnTo>
                  <a:lnTo>
                    <a:pt x="223" y="430"/>
                  </a:lnTo>
                  <a:lnTo>
                    <a:pt x="2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3"/>
            <p:cNvSpPr/>
            <p:nvPr/>
          </p:nvSpPr>
          <p:spPr>
            <a:xfrm>
              <a:off x="6877280" y="2788708"/>
              <a:ext cx="62828" cy="225133"/>
            </a:xfrm>
            <a:custGeom>
              <a:avLst/>
              <a:gdLst/>
              <a:ahLst/>
              <a:cxnLst/>
              <a:rect l="l" t="t" r="r" b="b"/>
              <a:pathLst>
                <a:path w="120" h="430" extrusionOk="0">
                  <a:moveTo>
                    <a:pt x="1" y="0"/>
                  </a:moveTo>
                  <a:lnTo>
                    <a:pt x="1" y="430"/>
                  </a:lnTo>
                  <a:lnTo>
                    <a:pt x="119" y="430"/>
                  </a:lnTo>
                  <a:lnTo>
                    <a:pt x="1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3"/>
            <p:cNvSpPr/>
            <p:nvPr/>
          </p:nvSpPr>
          <p:spPr>
            <a:xfrm>
              <a:off x="6542207" y="2191305"/>
              <a:ext cx="492153" cy="288484"/>
            </a:xfrm>
            <a:custGeom>
              <a:avLst/>
              <a:gdLst/>
              <a:ahLst/>
              <a:cxnLst/>
              <a:rect l="l" t="t" r="r" b="b"/>
              <a:pathLst>
                <a:path w="940" h="551" extrusionOk="0">
                  <a:moveTo>
                    <a:pt x="483" y="0"/>
                  </a:moveTo>
                  <a:cubicBezTo>
                    <a:pt x="469" y="0"/>
                    <a:pt x="453" y="4"/>
                    <a:pt x="446" y="15"/>
                  </a:cubicBezTo>
                  <a:lnTo>
                    <a:pt x="20" y="460"/>
                  </a:lnTo>
                  <a:cubicBezTo>
                    <a:pt x="1" y="479"/>
                    <a:pt x="1" y="513"/>
                    <a:pt x="24" y="536"/>
                  </a:cubicBezTo>
                  <a:cubicBezTo>
                    <a:pt x="33" y="545"/>
                    <a:pt x="46" y="550"/>
                    <a:pt x="59" y="550"/>
                  </a:cubicBezTo>
                  <a:cubicBezTo>
                    <a:pt x="74" y="550"/>
                    <a:pt x="89" y="545"/>
                    <a:pt x="101" y="533"/>
                  </a:cubicBezTo>
                  <a:lnTo>
                    <a:pt x="483" y="130"/>
                  </a:lnTo>
                  <a:lnTo>
                    <a:pt x="840" y="510"/>
                  </a:lnTo>
                  <a:cubicBezTo>
                    <a:pt x="852" y="522"/>
                    <a:pt x="866" y="527"/>
                    <a:pt x="880" y="527"/>
                  </a:cubicBezTo>
                  <a:cubicBezTo>
                    <a:pt x="893" y="527"/>
                    <a:pt x="906" y="522"/>
                    <a:pt x="917" y="513"/>
                  </a:cubicBezTo>
                  <a:cubicBezTo>
                    <a:pt x="940" y="490"/>
                    <a:pt x="940" y="456"/>
                    <a:pt x="920" y="437"/>
                  </a:cubicBezTo>
                  <a:lnTo>
                    <a:pt x="522" y="15"/>
                  </a:lnTo>
                  <a:cubicBezTo>
                    <a:pt x="515" y="4"/>
                    <a:pt x="499"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33"/>
          <p:cNvGrpSpPr/>
          <p:nvPr/>
        </p:nvGrpSpPr>
        <p:grpSpPr>
          <a:xfrm>
            <a:off x="7406218" y="4272120"/>
            <a:ext cx="1475976" cy="662498"/>
            <a:chOff x="6706693" y="1706442"/>
            <a:chExt cx="821767" cy="368854"/>
          </a:xfrm>
        </p:grpSpPr>
        <p:sp>
          <p:nvSpPr>
            <p:cNvPr id="3915" name="Google Shape;3915;p33"/>
            <p:cNvSpPr/>
            <p:nvPr/>
          </p:nvSpPr>
          <p:spPr>
            <a:xfrm>
              <a:off x="7136577" y="1706442"/>
              <a:ext cx="56500" cy="45564"/>
            </a:xfrm>
            <a:custGeom>
              <a:avLst/>
              <a:gdLst/>
              <a:ahLst/>
              <a:cxnLst/>
              <a:rect l="l" t="t" r="r" b="b"/>
              <a:pathLst>
                <a:path w="1173" h="946" extrusionOk="0">
                  <a:moveTo>
                    <a:pt x="590" y="1"/>
                  </a:moveTo>
                  <a:cubicBezTo>
                    <a:pt x="459" y="1"/>
                    <a:pt x="360" y="15"/>
                    <a:pt x="360" y="15"/>
                  </a:cubicBezTo>
                  <a:lnTo>
                    <a:pt x="0" y="945"/>
                  </a:lnTo>
                  <a:lnTo>
                    <a:pt x="1173" y="945"/>
                  </a:lnTo>
                  <a:lnTo>
                    <a:pt x="801" y="15"/>
                  </a:lnTo>
                  <a:cubicBezTo>
                    <a:pt x="728" y="4"/>
                    <a:pt x="655" y="1"/>
                    <a:pt x="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3"/>
            <p:cNvSpPr/>
            <p:nvPr/>
          </p:nvSpPr>
          <p:spPr>
            <a:xfrm>
              <a:off x="7130605" y="1747865"/>
              <a:ext cx="68398" cy="8044"/>
            </a:xfrm>
            <a:custGeom>
              <a:avLst/>
              <a:gdLst/>
              <a:ahLst/>
              <a:cxnLst/>
              <a:rect l="l" t="t" r="r" b="b"/>
              <a:pathLst>
                <a:path w="1420" h="167" extrusionOk="0">
                  <a:moveTo>
                    <a:pt x="1323" y="1"/>
                  </a:moveTo>
                  <a:cubicBezTo>
                    <a:pt x="913" y="5"/>
                    <a:pt x="507" y="13"/>
                    <a:pt x="98" y="16"/>
                  </a:cubicBezTo>
                  <a:cubicBezTo>
                    <a:pt x="1" y="20"/>
                    <a:pt x="1" y="166"/>
                    <a:pt x="98" y="166"/>
                  </a:cubicBezTo>
                  <a:cubicBezTo>
                    <a:pt x="507" y="162"/>
                    <a:pt x="913" y="154"/>
                    <a:pt x="1323" y="151"/>
                  </a:cubicBezTo>
                  <a:cubicBezTo>
                    <a:pt x="1419" y="147"/>
                    <a:pt x="1419"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3"/>
            <p:cNvSpPr/>
            <p:nvPr/>
          </p:nvSpPr>
          <p:spPr>
            <a:xfrm>
              <a:off x="6709741" y="1751863"/>
              <a:ext cx="815668" cy="270350"/>
            </a:xfrm>
            <a:custGeom>
              <a:avLst/>
              <a:gdLst/>
              <a:ahLst/>
              <a:cxnLst/>
              <a:rect l="l" t="t" r="r" b="b"/>
              <a:pathLst>
                <a:path w="16934" h="5613" extrusionOk="0">
                  <a:moveTo>
                    <a:pt x="9780" y="1"/>
                  </a:moveTo>
                  <a:cubicBezTo>
                    <a:pt x="8530" y="1"/>
                    <a:pt x="7103" y="57"/>
                    <a:pt x="5733" y="240"/>
                  </a:cubicBezTo>
                  <a:lnTo>
                    <a:pt x="3821" y="2608"/>
                  </a:lnTo>
                  <a:cubicBezTo>
                    <a:pt x="3821" y="2608"/>
                    <a:pt x="1031" y="3198"/>
                    <a:pt x="759" y="3294"/>
                  </a:cubicBezTo>
                  <a:cubicBezTo>
                    <a:pt x="488" y="3386"/>
                    <a:pt x="0" y="4314"/>
                    <a:pt x="330" y="5612"/>
                  </a:cubicBezTo>
                  <a:lnTo>
                    <a:pt x="16708" y="5612"/>
                  </a:lnTo>
                  <a:cubicBezTo>
                    <a:pt x="16708" y="5612"/>
                    <a:pt x="16934" y="4164"/>
                    <a:pt x="16573" y="3045"/>
                  </a:cubicBezTo>
                  <a:lnTo>
                    <a:pt x="15072" y="2597"/>
                  </a:lnTo>
                  <a:cubicBezTo>
                    <a:pt x="15072" y="2597"/>
                    <a:pt x="14159" y="722"/>
                    <a:pt x="13458" y="160"/>
                  </a:cubicBezTo>
                  <a:cubicBezTo>
                    <a:pt x="13458" y="160"/>
                    <a:pt x="11867" y="1"/>
                    <a:pt x="9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8" name="Google Shape;3918;p33"/>
            <p:cNvGrpSpPr/>
            <p:nvPr/>
          </p:nvGrpSpPr>
          <p:grpSpPr>
            <a:xfrm>
              <a:off x="6867617" y="1903827"/>
              <a:ext cx="604343" cy="15220"/>
              <a:chOff x="6867617" y="1903827"/>
              <a:chExt cx="604343" cy="15220"/>
            </a:xfrm>
          </p:grpSpPr>
          <p:sp>
            <p:nvSpPr>
              <p:cNvPr id="3919" name="Google Shape;3919;p33"/>
              <p:cNvSpPr/>
              <p:nvPr/>
            </p:nvSpPr>
            <p:spPr>
              <a:xfrm>
                <a:off x="746434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3"/>
              <p:cNvSpPr/>
              <p:nvPr/>
            </p:nvSpPr>
            <p:spPr>
              <a:xfrm>
                <a:off x="7456787"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3"/>
              <p:cNvSpPr/>
              <p:nvPr/>
            </p:nvSpPr>
            <p:spPr>
              <a:xfrm>
                <a:off x="7449225"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3"/>
              <p:cNvSpPr/>
              <p:nvPr/>
            </p:nvSpPr>
            <p:spPr>
              <a:xfrm>
                <a:off x="744161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3"/>
              <p:cNvSpPr/>
              <p:nvPr/>
            </p:nvSpPr>
            <p:spPr>
              <a:xfrm>
                <a:off x="743405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3"/>
              <p:cNvSpPr/>
              <p:nvPr/>
            </p:nvSpPr>
            <p:spPr>
              <a:xfrm>
                <a:off x="742653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3"/>
              <p:cNvSpPr/>
              <p:nvPr/>
            </p:nvSpPr>
            <p:spPr>
              <a:xfrm>
                <a:off x="741897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3"/>
              <p:cNvSpPr/>
              <p:nvPr/>
            </p:nvSpPr>
            <p:spPr>
              <a:xfrm>
                <a:off x="7411366"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3"/>
              <p:cNvSpPr/>
              <p:nvPr/>
            </p:nvSpPr>
            <p:spPr>
              <a:xfrm>
                <a:off x="740380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3"/>
              <p:cNvSpPr/>
              <p:nvPr/>
            </p:nvSpPr>
            <p:spPr>
              <a:xfrm>
                <a:off x="7396242"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3"/>
              <p:cNvSpPr/>
              <p:nvPr/>
            </p:nvSpPr>
            <p:spPr>
              <a:xfrm>
                <a:off x="7388632"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3"/>
              <p:cNvSpPr/>
              <p:nvPr/>
            </p:nvSpPr>
            <p:spPr>
              <a:xfrm>
                <a:off x="7381118"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3"/>
              <p:cNvSpPr/>
              <p:nvPr/>
            </p:nvSpPr>
            <p:spPr>
              <a:xfrm>
                <a:off x="7373748"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3"/>
              <p:cNvSpPr/>
              <p:nvPr/>
            </p:nvSpPr>
            <p:spPr>
              <a:xfrm>
                <a:off x="7366138"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3"/>
              <p:cNvSpPr/>
              <p:nvPr/>
            </p:nvSpPr>
            <p:spPr>
              <a:xfrm>
                <a:off x="7358576"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3"/>
              <p:cNvSpPr/>
              <p:nvPr/>
            </p:nvSpPr>
            <p:spPr>
              <a:xfrm>
                <a:off x="7351014"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3"/>
              <p:cNvSpPr/>
              <p:nvPr/>
            </p:nvSpPr>
            <p:spPr>
              <a:xfrm>
                <a:off x="7343452"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3"/>
              <p:cNvSpPr/>
              <p:nvPr/>
            </p:nvSpPr>
            <p:spPr>
              <a:xfrm>
                <a:off x="7335890"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3"/>
              <p:cNvSpPr/>
              <p:nvPr/>
            </p:nvSpPr>
            <p:spPr>
              <a:xfrm>
                <a:off x="7328328"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3"/>
              <p:cNvSpPr/>
              <p:nvPr/>
            </p:nvSpPr>
            <p:spPr>
              <a:xfrm>
                <a:off x="7320765"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3"/>
              <p:cNvSpPr/>
              <p:nvPr/>
            </p:nvSpPr>
            <p:spPr>
              <a:xfrm>
                <a:off x="7313155"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3"/>
              <p:cNvSpPr/>
              <p:nvPr/>
            </p:nvSpPr>
            <p:spPr>
              <a:xfrm>
                <a:off x="7305593"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3"/>
              <p:cNvSpPr/>
              <p:nvPr/>
            </p:nvSpPr>
            <p:spPr>
              <a:xfrm>
                <a:off x="7298079"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3"/>
              <p:cNvSpPr/>
              <p:nvPr/>
            </p:nvSpPr>
            <p:spPr>
              <a:xfrm>
                <a:off x="729051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3"/>
              <p:cNvSpPr/>
              <p:nvPr/>
            </p:nvSpPr>
            <p:spPr>
              <a:xfrm>
                <a:off x="7283099"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3"/>
              <p:cNvSpPr/>
              <p:nvPr/>
            </p:nvSpPr>
            <p:spPr>
              <a:xfrm>
                <a:off x="727553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3"/>
              <p:cNvSpPr/>
              <p:nvPr/>
            </p:nvSpPr>
            <p:spPr>
              <a:xfrm>
                <a:off x="7267927"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3"/>
              <p:cNvSpPr/>
              <p:nvPr/>
            </p:nvSpPr>
            <p:spPr>
              <a:xfrm>
                <a:off x="7260413"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3"/>
              <p:cNvSpPr/>
              <p:nvPr/>
            </p:nvSpPr>
            <p:spPr>
              <a:xfrm>
                <a:off x="7252851"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3"/>
              <p:cNvSpPr/>
              <p:nvPr/>
            </p:nvSpPr>
            <p:spPr>
              <a:xfrm>
                <a:off x="7245289"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3"/>
              <p:cNvSpPr/>
              <p:nvPr/>
            </p:nvSpPr>
            <p:spPr>
              <a:xfrm>
                <a:off x="723767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3"/>
              <p:cNvSpPr/>
              <p:nvPr/>
            </p:nvSpPr>
            <p:spPr>
              <a:xfrm>
                <a:off x="723011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3"/>
              <p:cNvSpPr/>
              <p:nvPr/>
            </p:nvSpPr>
            <p:spPr>
              <a:xfrm>
                <a:off x="722255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3"/>
              <p:cNvSpPr/>
              <p:nvPr/>
            </p:nvSpPr>
            <p:spPr>
              <a:xfrm>
                <a:off x="7214992" y="1911437"/>
                <a:ext cx="7610" cy="7610"/>
              </a:xfrm>
              <a:custGeom>
                <a:avLst/>
                <a:gdLst/>
                <a:ahLst/>
                <a:cxnLst/>
                <a:rect l="l" t="t" r="r" b="b"/>
                <a:pathLst>
                  <a:path w="158"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3"/>
              <p:cNvSpPr/>
              <p:nvPr/>
            </p:nvSpPr>
            <p:spPr>
              <a:xfrm>
                <a:off x="7207430"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3"/>
              <p:cNvSpPr/>
              <p:nvPr/>
            </p:nvSpPr>
            <p:spPr>
              <a:xfrm>
                <a:off x="7199868"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3"/>
              <p:cNvSpPr/>
              <p:nvPr/>
            </p:nvSpPr>
            <p:spPr>
              <a:xfrm>
                <a:off x="7192306"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3"/>
              <p:cNvSpPr/>
              <p:nvPr/>
            </p:nvSpPr>
            <p:spPr>
              <a:xfrm>
                <a:off x="7184888"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3"/>
              <p:cNvSpPr/>
              <p:nvPr/>
            </p:nvSpPr>
            <p:spPr>
              <a:xfrm>
                <a:off x="7177374"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3"/>
              <p:cNvSpPr/>
              <p:nvPr/>
            </p:nvSpPr>
            <p:spPr>
              <a:xfrm>
                <a:off x="7169764"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3"/>
              <p:cNvSpPr/>
              <p:nvPr/>
            </p:nvSpPr>
            <p:spPr>
              <a:xfrm>
                <a:off x="7162202"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3"/>
              <p:cNvSpPr/>
              <p:nvPr/>
            </p:nvSpPr>
            <p:spPr>
              <a:xfrm>
                <a:off x="715464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3"/>
              <p:cNvSpPr/>
              <p:nvPr/>
            </p:nvSpPr>
            <p:spPr>
              <a:xfrm>
                <a:off x="7147078"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3"/>
              <p:cNvSpPr/>
              <p:nvPr/>
            </p:nvSpPr>
            <p:spPr>
              <a:xfrm>
                <a:off x="713946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3"/>
              <p:cNvSpPr/>
              <p:nvPr/>
            </p:nvSpPr>
            <p:spPr>
              <a:xfrm>
                <a:off x="7131953" y="1903827"/>
                <a:ext cx="7562" cy="7658"/>
              </a:xfrm>
              <a:custGeom>
                <a:avLst/>
                <a:gdLst/>
                <a:ahLst/>
                <a:cxnLst/>
                <a:rect l="l" t="t" r="r" b="b"/>
                <a:pathLst>
                  <a:path w="157"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3"/>
              <p:cNvSpPr/>
              <p:nvPr/>
            </p:nvSpPr>
            <p:spPr>
              <a:xfrm>
                <a:off x="7124391"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3"/>
              <p:cNvSpPr/>
              <p:nvPr/>
            </p:nvSpPr>
            <p:spPr>
              <a:xfrm>
                <a:off x="7116829"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3"/>
              <p:cNvSpPr/>
              <p:nvPr/>
            </p:nvSpPr>
            <p:spPr>
              <a:xfrm>
                <a:off x="7109219"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3"/>
              <p:cNvSpPr/>
              <p:nvPr/>
            </p:nvSpPr>
            <p:spPr>
              <a:xfrm>
                <a:off x="7101657"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3"/>
              <p:cNvSpPr/>
              <p:nvPr/>
            </p:nvSpPr>
            <p:spPr>
              <a:xfrm>
                <a:off x="7094095"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3"/>
              <p:cNvSpPr/>
              <p:nvPr/>
            </p:nvSpPr>
            <p:spPr>
              <a:xfrm>
                <a:off x="7086725" y="1903827"/>
                <a:ext cx="7418" cy="7658"/>
              </a:xfrm>
              <a:custGeom>
                <a:avLst/>
                <a:gdLst/>
                <a:ahLst/>
                <a:cxnLst/>
                <a:rect l="l" t="t" r="r" b="b"/>
                <a:pathLst>
                  <a:path w="154" h="159" extrusionOk="0">
                    <a:moveTo>
                      <a:pt x="1" y="1"/>
                    </a:moveTo>
                    <a:lnTo>
                      <a:pt x="1" y="158"/>
                    </a:lnTo>
                    <a:lnTo>
                      <a:pt x="153" y="158"/>
                    </a:lnTo>
                    <a:lnTo>
                      <a:pt x="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3"/>
              <p:cNvSpPr/>
              <p:nvPr/>
            </p:nvSpPr>
            <p:spPr>
              <a:xfrm>
                <a:off x="7079163"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3"/>
              <p:cNvSpPr/>
              <p:nvPr/>
            </p:nvSpPr>
            <p:spPr>
              <a:xfrm>
                <a:off x="7071601"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3"/>
              <p:cNvSpPr/>
              <p:nvPr/>
            </p:nvSpPr>
            <p:spPr>
              <a:xfrm>
                <a:off x="7063991"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3"/>
              <p:cNvSpPr/>
              <p:nvPr/>
            </p:nvSpPr>
            <p:spPr>
              <a:xfrm>
                <a:off x="705642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3"/>
              <p:cNvSpPr/>
              <p:nvPr/>
            </p:nvSpPr>
            <p:spPr>
              <a:xfrm>
                <a:off x="7048915"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3"/>
              <p:cNvSpPr/>
              <p:nvPr/>
            </p:nvSpPr>
            <p:spPr>
              <a:xfrm>
                <a:off x="7041304"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3"/>
              <p:cNvSpPr/>
              <p:nvPr/>
            </p:nvSpPr>
            <p:spPr>
              <a:xfrm>
                <a:off x="7033742"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3"/>
              <p:cNvSpPr/>
              <p:nvPr/>
            </p:nvSpPr>
            <p:spPr>
              <a:xfrm>
                <a:off x="7026180"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3"/>
              <p:cNvSpPr/>
              <p:nvPr/>
            </p:nvSpPr>
            <p:spPr>
              <a:xfrm>
                <a:off x="7018618"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3"/>
              <p:cNvSpPr/>
              <p:nvPr/>
            </p:nvSpPr>
            <p:spPr>
              <a:xfrm>
                <a:off x="701100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3"/>
              <p:cNvSpPr/>
              <p:nvPr/>
            </p:nvSpPr>
            <p:spPr>
              <a:xfrm>
                <a:off x="7003494"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3"/>
              <p:cNvSpPr/>
              <p:nvPr/>
            </p:nvSpPr>
            <p:spPr>
              <a:xfrm>
                <a:off x="699593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3"/>
              <p:cNvSpPr/>
              <p:nvPr/>
            </p:nvSpPr>
            <p:spPr>
              <a:xfrm>
                <a:off x="6988514"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3"/>
              <p:cNvSpPr/>
              <p:nvPr/>
            </p:nvSpPr>
            <p:spPr>
              <a:xfrm>
                <a:off x="698095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3"/>
              <p:cNvSpPr/>
              <p:nvPr/>
            </p:nvSpPr>
            <p:spPr>
              <a:xfrm>
                <a:off x="6973390"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3"/>
              <p:cNvSpPr/>
              <p:nvPr/>
            </p:nvSpPr>
            <p:spPr>
              <a:xfrm>
                <a:off x="6965828"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3"/>
              <p:cNvSpPr/>
              <p:nvPr/>
            </p:nvSpPr>
            <p:spPr>
              <a:xfrm>
                <a:off x="695826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3"/>
              <p:cNvSpPr/>
              <p:nvPr/>
            </p:nvSpPr>
            <p:spPr>
              <a:xfrm>
                <a:off x="6950703"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3"/>
              <p:cNvSpPr/>
              <p:nvPr/>
            </p:nvSpPr>
            <p:spPr>
              <a:xfrm>
                <a:off x="6943141"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3"/>
              <p:cNvSpPr/>
              <p:nvPr/>
            </p:nvSpPr>
            <p:spPr>
              <a:xfrm>
                <a:off x="6935531"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3"/>
              <p:cNvSpPr/>
              <p:nvPr/>
            </p:nvSpPr>
            <p:spPr>
              <a:xfrm>
                <a:off x="6927969"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3"/>
              <p:cNvSpPr/>
              <p:nvPr/>
            </p:nvSpPr>
            <p:spPr>
              <a:xfrm>
                <a:off x="6920455"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3"/>
              <p:cNvSpPr/>
              <p:nvPr/>
            </p:nvSpPr>
            <p:spPr>
              <a:xfrm>
                <a:off x="691284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3"/>
              <p:cNvSpPr/>
              <p:nvPr/>
            </p:nvSpPr>
            <p:spPr>
              <a:xfrm>
                <a:off x="690528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3"/>
              <p:cNvSpPr/>
              <p:nvPr/>
            </p:nvSpPr>
            <p:spPr>
              <a:xfrm>
                <a:off x="689772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3"/>
              <p:cNvSpPr/>
              <p:nvPr/>
            </p:nvSpPr>
            <p:spPr>
              <a:xfrm>
                <a:off x="6890303" y="1903827"/>
                <a:ext cx="7466" cy="7658"/>
              </a:xfrm>
              <a:custGeom>
                <a:avLst/>
                <a:gdLst/>
                <a:ahLst/>
                <a:cxnLst/>
                <a:rect l="l" t="t" r="r" b="b"/>
                <a:pathLst>
                  <a:path w="155" h="159" extrusionOk="0">
                    <a:moveTo>
                      <a:pt x="1" y="1"/>
                    </a:moveTo>
                    <a:lnTo>
                      <a:pt x="1"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3"/>
              <p:cNvSpPr/>
              <p:nvPr/>
            </p:nvSpPr>
            <p:spPr>
              <a:xfrm>
                <a:off x="688278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3"/>
              <p:cNvSpPr/>
              <p:nvPr/>
            </p:nvSpPr>
            <p:spPr>
              <a:xfrm>
                <a:off x="687522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3"/>
              <p:cNvSpPr/>
              <p:nvPr/>
            </p:nvSpPr>
            <p:spPr>
              <a:xfrm>
                <a:off x="686761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9" name="Google Shape;3999;p33"/>
            <p:cNvSpPr/>
            <p:nvPr/>
          </p:nvSpPr>
          <p:spPr>
            <a:xfrm>
              <a:off x="7485013" y="1913460"/>
              <a:ext cx="43447" cy="61892"/>
            </a:xfrm>
            <a:custGeom>
              <a:avLst/>
              <a:gdLst/>
              <a:ahLst/>
              <a:cxnLst/>
              <a:rect l="l" t="t" r="r" b="b"/>
              <a:pathLst>
                <a:path w="902" h="1285" extrusionOk="0">
                  <a:moveTo>
                    <a:pt x="382" y="0"/>
                  </a:moveTo>
                  <a:cubicBezTo>
                    <a:pt x="238" y="0"/>
                    <a:pt x="78" y="11"/>
                    <a:pt x="51" y="39"/>
                  </a:cubicBezTo>
                  <a:cubicBezTo>
                    <a:pt x="0" y="92"/>
                    <a:pt x="322" y="1284"/>
                    <a:pt x="380" y="1284"/>
                  </a:cubicBezTo>
                  <a:lnTo>
                    <a:pt x="741" y="1284"/>
                  </a:lnTo>
                  <a:cubicBezTo>
                    <a:pt x="901" y="1284"/>
                    <a:pt x="767" y="23"/>
                    <a:pt x="626" y="20"/>
                  </a:cubicBezTo>
                  <a:cubicBezTo>
                    <a:pt x="610" y="8"/>
                    <a:pt x="501"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3"/>
            <p:cNvSpPr/>
            <p:nvPr/>
          </p:nvSpPr>
          <p:spPr>
            <a:xfrm>
              <a:off x="7496476" y="1923045"/>
              <a:ext cx="17774" cy="771"/>
            </a:xfrm>
            <a:custGeom>
              <a:avLst/>
              <a:gdLst/>
              <a:ahLst/>
              <a:cxnLst/>
              <a:rect l="l" t="t" r="r" b="b"/>
              <a:pathLst>
                <a:path w="369"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3"/>
            <p:cNvSpPr/>
            <p:nvPr/>
          </p:nvSpPr>
          <p:spPr>
            <a:xfrm>
              <a:off x="7497584" y="1929114"/>
              <a:ext cx="17774" cy="819"/>
            </a:xfrm>
            <a:custGeom>
              <a:avLst/>
              <a:gdLst/>
              <a:ahLst/>
              <a:cxnLst/>
              <a:rect l="l" t="t" r="r" b="b"/>
              <a:pathLst>
                <a:path w="369" h="17" extrusionOk="0">
                  <a:moveTo>
                    <a:pt x="0" y="1"/>
                  </a:moveTo>
                  <a:lnTo>
                    <a:pt x="0" y="17"/>
                  </a:lnTo>
                  <a:lnTo>
                    <a:pt x="368" y="17"/>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3"/>
            <p:cNvSpPr/>
            <p:nvPr/>
          </p:nvSpPr>
          <p:spPr>
            <a:xfrm>
              <a:off x="7498885" y="1935231"/>
              <a:ext cx="17726" cy="771"/>
            </a:xfrm>
            <a:custGeom>
              <a:avLst/>
              <a:gdLst/>
              <a:ahLst/>
              <a:cxnLst/>
              <a:rect l="l" t="t" r="r" b="b"/>
              <a:pathLst>
                <a:path w="368"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3"/>
            <p:cNvSpPr/>
            <p:nvPr/>
          </p:nvSpPr>
          <p:spPr>
            <a:xfrm>
              <a:off x="6724611" y="1929307"/>
              <a:ext cx="33284" cy="48887"/>
            </a:xfrm>
            <a:custGeom>
              <a:avLst/>
              <a:gdLst/>
              <a:ahLst/>
              <a:cxnLst/>
              <a:rect l="l" t="t" r="r" b="b"/>
              <a:pathLst>
                <a:path w="691" h="1015" extrusionOk="0">
                  <a:moveTo>
                    <a:pt x="238" y="1"/>
                  </a:moveTo>
                  <a:cubicBezTo>
                    <a:pt x="0" y="430"/>
                    <a:pt x="0" y="947"/>
                    <a:pt x="0" y="947"/>
                  </a:cubicBezTo>
                  <a:cubicBezTo>
                    <a:pt x="95" y="992"/>
                    <a:pt x="235" y="1015"/>
                    <a:pt x="351" y="1015"/>
                  </a:cubicBezTo>
                  <a:cubicBezTo>
                    <a:pt x="451" y="1015"/>
                    <a:pt x="533" y="998"/>
                    <a:pt x="552" y="966"/>
                  </a:cubicBezTo>
                  <a:cubicBezTo>
                    <a:pt x="598" y="894"/>
                    <a:pt x="690" y="165"/>
                    <a:pt x="678" y="101"/>
                  </a:cubicBezTo>
                  <a:cubicBezTo>
                    <a:pt x="667" y="39"/>
                    <a:pt x="238" y="1"/>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3"/>
            <p:cNvSpPr/>
            <p:nvPr/>
          </p:nvSpPr>
          <p:spPr>
            <a:xfrm>
              <a:off x="6892759" y="1769299"/>
              <a:ext cx="93782" cy="108179"/>
            </a:xfrm>
            <a:custGeom>
              <a:avLst/>
              <a:gdLst/>
              <a:ahLst/>
              <a:cxnLst/>
              <a:rect l="l" t="t" r="r" b="b"/>
              <a:pathLst>
                <a:path w="1947" h="2246" extrusionOk="0">
                  <a:moveTo>
                    <a:pt x="1808" y="1"/>
                  </a:moveTo>
                  <a:lnTo>
                    <a:pt x="0" y="2246"/>
                  </a:lnTo>
                  <a:lnTo>
                    <a:pt x="0" y="2246"/>
                  </a:lnTo>
                  <a:lnTo>
                    <a:pt x="560" y="2173"/>
                  </a:lnTo>
                  <a:cubicBezTo>
                    <a:pt x="560" y="2173"/>
                    <a:pt x="1483" y="1311"/>
                    <a:pt x="1946" y="28"/>
                  </a:cubicBezTo>
                  <a:lnTo>
                    <a:pt x="18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3"/>
            <p:cNvSpPr/>
            <p:nvPr/>
          </p:nvSpPr>
          <p:spPr>
            <a:xfrm>
              <a:off x="7456594" y="1995921"/>
              <a:ext cx="68735" cy="31066"/>
            </a:xfrm>
            <a:custGeom>
              <a:avLst/>
              <a:gdLst/>
              <a:ahLst/>
              <a:cxnLst/>
              <a:rect l="l" t="t" r="r" b="b"/>
              <a:pathLst>
                <a:path w="1427" h="645" extrusionOk="0">
                  <a:moveTo>
                    <a:pt x="89" y="1"/>
                  </a:moveTo>
                  <a:lnTo>
                    <a:pt x="1" y="645"/>
                  </a:lnTo>
                  <a:lnTo>
                    <a:pt x="1101" y="645"/>
                  </a:lnTo>
                  <a:cubicBezTo>
                    <a:pt x="1250" y="626"/>
                    <a:pt x="1426" y="62"/>
                    <a:pt x="1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3"/>
            <p:cNvSpPr/>
            <p:nvPr/>
          </p:nvSpPr>
          <p:spPr>
            <a:xfrm>
              <a:off x="7310795" y="1934316"/>
              <a:ext cx="145851" cy="88479"/>
            </a:xfrm>
            <a:custGeom>
              <a:avLst/>
              <a:gdLst/>
              <a:ahLst/>
              <a:cxnLst/>
              <a:rect l="l" t="t" r="r" b="b"/>
              <a:pathLst>
                <a:path w="3028" h="1837" extrusionOk="0">
                  <a:moveTo>
                    <a:pt x="1527" y="1"/>
                  </a:moveTo>
                  <a:cubicBezTo>
                    <a:pt x="766" y="1"/>
                    <a:pt x="0" y="620"/>
                    <a:pt x="0" y="1836"/>
                  </a:cubicBezTo>
                  <a:lnTo>
                    <a:pt x="3028" y="1836"/>
                  </a:lnTo>
                  <a:cubicBezTo>
                    <a:pt x="3028" y="606"/>
                    <a:pt x="2280" y="1"/>
                    <a:pt x="1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3"/>
            <p:cNvSpPr/>
            <p:nvPr/>
          </p:nvSpPr>
          <p:spPr>
            <a:xfrm>
              <a:off x="6814489" y="1934124"/>
              <a:ext cx="145851" cy="88672"/>
            </a:xfrm>
            <a:custGeom>
              <a:avLst/>
              <a:gdLst/>
              <a:ahLst/>
              <a:cxnLst/>
              <a:rect l="l" t="t" r="r" b="b"/>
              <a:pathLst>
                <a:path w="3028" h="1841" extrusionOk="0">
                  <a:moveTo>
                    <a:pt x="1523" y="1"/>
                  </a:moveTo>
                  <a:cubicBezTo>
                    <a:pt x="763" y="1"/>
                    <a:pt x="0" y="617"/>
                    <a:pt x="0" y="1828"/>
                  </a:cubicBezTo>
                  <a:lnTo>
                    <a:pt x="3028" y="1840"/>
                  </a:lnTo>
                  <a:cubicBezTo>
                    <a:pt x="3028" y="607"/>
                    <a:pt x="2277" y="1"/>
                    <a:pt x="1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3"/>
            <p:cNvSpPr/>
            <p:nvPr/>
          </p:nvSpPr>
          <p:spPr>
            <a:xfrm>
              <a:off x="6800087" y="1945539"/>
              <a:ext cx="174848" cy="129757"/>
            </a:xfrm>
            <a:custGeom>
              <a:avLst/>
              <a:gdLst/>
              <a:ahLst/>
              <a:cxnLst/>
              <a:rect l="l" t="t" r="r" b="b"/>
              <a:pathLst>
                <a:path w="3630" h="2694" extrusionOk="0">
                  <a:moveTo>
                    <a:pt x="1814" y="1"/>
                  </a:moveTo>
                  <a:cubicBezTo>
                    <a:pt x="1512" y="1"/>
                    <a:pt x="1187" y="100"/>
                    <a:pt x="870" y="330"/>
                  </a:cubicBezTo>
                  <a:cubicBezTo>
                    <a:pt x="839" y="350"/>
                    <a:pt x="816" y="373"/>
                    <a:pt x="798" y="399"/>
                  </a:cubicBezTo>
                  <a:cubicBezTo>
                    <a:pt x="0" y="1500"/>
                    <a:pt x="769" y="2693"/>
                    <a:pt x="1816" y="2693"/>
                  </a:cubicBezTo>
                  <a:cubicBezTo>
                    <a:pt x="2118" y="2693"/>
                    <a:pt x="2442" y="2594"/>
                    <a:pt x="2759" y="2366"/>
                  </a:cubicBezTo>
                  <a:cubicBezTo>
                    <a:pt x="2786" y="2343"/>
                    <a:pt x="2813" y="2320"/>
                    <a:pt x="2832" y="2293"/>
                  </a:cubicBezTo>
                  <a:cubicBezTo>
                    <a:pt x="3629" y="1193"/>
                    <a:pt x="2860" y="1"/>
                    <a:pt x="1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3"/>
            <p:cNvSpPr/>
            <p:nvPr/>
          </p:nvSpPr>
          <p:spPr>
            <a:xfrm>
              <a:off x="6832551" y="1969670"/>
              <a:ext cx="109870" cy="81399"/>
            </a:xfrm>
            <a:custGeom>
              <a:avLst/>
              <a:gdLst/>
              <a:ahLst/>
              <a:cxnLst/>
              <a:rect l="l" t="t" r="r" b="b"/>
              <a:pathLst>
                <a:path w="2281" h="1690" extrusionOk="0">
                  <a:moveTo>
                    <a:pt x="1140" y="1"/>
                  </a:moveTo>
                  <a:cubicBezTo>
                    <a:pt x="950" y="1"/>
                    <a:pt x="745" y="64"/>
                    <a:pt x="545" y="209"/>
                  </a:cubicBezTo>
                  <a:cubicBezTo>
                    <a:pt x="529" y="220"/>
                    <a:pt x="515" y="236"/>
                    <a:pt x="503" y="252"/>
                  </a:cubicBezTo>
                  <a:cubicBezTo>
                    <a:pt x="1" y="940"/>
                    <a:pt x="482" y="1689"/>
                    <a:pt x="1140" y="1689"/>
                  </a:cubicBezTo>
                  <a:cubicBezTo>
                    <a:pt x="1331" y="1689"/>
                    <a:pt x="1536" y="1627"/>
                    <a:pt x="1737" y="1481"/>
                  </a:cubicBezTo>
                  <a:cubicBezTo>
                    <a:pt x="1752" y="1470"/>
                    <a:pt x="1764" y="1458"/>
                    <a:pt x="1775" y="1442"/>
                  </a:cubicBezTo>
                  <a:cubicBezTo>
                    <a:pt x="2280" y="751"/>
                    <a:pt x="1797" y="1"/>
                    <a:pt x="1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3"/>
            <p:cNvSpPr/>
            <p:nvPr/>
          </p:nvSpPr>
          <p:spPr>
            <a:xfrm>
              <a:off x="6841077" y="1964035"/>
              <a:ext cx="92867" cy="92862"/>
            </a:xfrm>
            <a:custGeom>
              <a:avLst/>
              <a:gdLst/>
              <a:ahLst/>
              <a:cxnLst/>
              <a:rect l="l" t="t" r="r" b="b"/>
              <a:pathLst>
                <a:path w="1928" h="1928" extrusionOk="0">
                  <a:moveTo>
                    <a:pt x="962" y="12"/>
                  </a:moveTo>
                  <a:cubicBezTo>
                    <a:pt x="1226" y="12"/>
                    <a:pt x="1464" y="119"/>
                    <a:pt x="1633" y="291"/>
                  </a:cubicBezTo>
                  <a:cubicBezTo>
                    <a:pt x="1805" y="464"/>
                    <a:pt x="1912" y="701"/>
                    <a:pt x="1912" y="962"/>
                  </a:cubicBezTo>
                  <a:cubicBezTo>
                    <a:pt x="1912" y="1177"/>
                    <a:pt x="1843" y="1407"/>
                    <a:pt x="1679" y="1633"/>
                  </a:cubicBezTo>
                  <a:cubicBezTo>
                    <a:pt x="1663" y="1648"/>
                    <a:pt x="1652" y="1663"/>
                    <a:pt x="1633" y="1679"/>
                  </a:cubicBezTo>
                  <a:cubicBezTo>
                    <a:pt x="1406" y="1840"/>
                    <a:pt x="1176" y="1913"/>
                    <a:pt x="962" y="1913"/>
                  </a:cubicBezTo>
                  <a:cubicBezTo>
                    <a:pt x="701" y="1913"/>
                    <a:pt x="464" y="1805"/>
                    <a:pt x="292" y="1633"/>
                  </a:cubicBezTo>
                  <a:cubicBezTo>
                    <a:pt x="119" y="1460"/>
                    <a:pt x="16" y="1227"/>
                    <a:pt x="16" y="962"/>
                  </a:cubicBezTo>
                  <a:cubicBezTo>
                    <a:pt x="16" y="747"/>
                    <a:pt x="85" y="518"/>
                    <a:pt x="249" y="291"/>
                  </a:cubicBezTo>
                  <a:cubicBezTo>
                    <a:pt x="260" y="277"/>
                    <a:pt x="276" y="261"/>
                    <a:pt x="292" y="249"/>
                  </a:cubicBezTo>
                  <a:cubicBezTo>
                    <a:pt x="517" y="84"/>
                    <a:pt x="747" y="12"/>
                    <a:pt x="962" y="12"/>
                  </a:cubicBezTo>
                  <a:close/>
                  <a:moveTo>
                    <a:pt x="962" y="1"/>
                  </a:moveTo>
                  <a:cubicBezTo>
                    <a:pt x="747" y="1"/>
                    <a:pt x="513" y="70"/>
                    <a:pt x="283" y="238"/>
                  </a:cubicBezTo>
                  <a:cubicBezTo>
                    <a:pt x="264" y="249"/>
                    <a:pt x="249" y="265"/>
                    <a:pt x="237" y="284"/>
                  </a:cubicBezTo>
                  <a:cubicBezTo>
                    <a:pt x="73" y="510"/>
                    <a:pt x="0" y="744"/>
                    <a:pt x="0" y="962"/>
                  </a:cubicBezTo>
                  <a:cubicBezTo>
                    <a:pt x="0" y="1495"/>
                    <a:pt x="430" y="1927"/>
                    <a:pt x="962" y="1927"/>
                  </a:cubicBezTo>
                  <a:cubicBezTo>
                    <a:pt x="1180" y="1927"/>
                    <a:pt x="1414" y="1855"/>
                    <a:pt x="1644" y="1690"/>
                  </a:cubicBezTo>
                  <a:cubicBezTo>
                    <a:pt x="1659" y="1674"/>
                    <a:pt x="1675" y="1660"/>
                    <a:pt x="1690" y="1640"/>
                  </a:cubicBezTo>
                  <a:cubicBezTo>
                    <a:pt x="1855" y="1414"/>
                    <a:pt x="1928" y="1181"/>
                    <a:pt x="1928" y="962"/>
                  </a:cubicBezTo>
                  <a:cubicBezTo>
                    <a:pt x="1928" y="429"/>
                    <a:pt x="1495"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3"/>
            <p:cNvSpPr/>
            <p:nvPr/>
          </p:nvSpPr>
          <p:spPr>
            <a:xfrm>
              <a:off x="6841318" y="1978051"/>
              <a:ext cx="92337" cy="64686"/>
            </a:xfrm>
            <a:custGeom>
              <a:avLst/>
              <a:gdLst/>
              <a:ahLst/>
              <a:cxnLst/>
              <a:rect l="l" t="t" r="r" b="b"/>
              <a:pathLst>
                <a:path w="1917" h="1343" extrusionOk="0">
                  <a:moveTo>
                    <a:pt x="977" y="1"/>
                  </a:moveTo>
                  <a:cubicBezTo>
                    <a:pt x="320" y="1"/>
                    <a:pt x="1" y="822"/>
                    <a:pt x="623" y="1277"/>
                  </a:cubicBezTo>
                  <a:cubicBezTo>
                    <a:pt x="635" y="1284"/>
                    <a:pt x="650" y="1291"/>
                    <a:pt x="666" y="1296"/>
                  </a:cubicBezTo>
                  <a:cubicBezTo>
                    <a:pt x="763" y="1328"/>
                    <a:pt x="855" y="1342"/>
                    <a:pt x="942" y="1342"/>
                  </a:cubicBezTo>
                  <a:cubicBezTo>
                    <a:pt x="1595" y="1342"/>
                    <a:pt x="1916" y="519"/>
                    <a:pt x="1290" y="66"/>
                  </a:cubicBezTo>
                  <a:cubicBezTo>
                    <a:pt x="1279" y="58"/>
                    <a:pt x="1267" y="50"/>
                    <a:pt x="1252" y="46"/>
                  </a:cubicBezTo>
                  <a:cubicBezTo>
                    <a:pt x="1156"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3"/>
            <p:cNvSpPr/>
            <p:nvPr/>
          </p:nvSpPr>
          <p:spPr>
            <a:xfrm>
              <a:off x="6852685" y="1975450"/>
              <a:ext cx="69602" cy="69839"/>
            </a:xfrm>
            <a:custGeom>
              <a:avLst/>
              <a:gdLst/>
              <a:ahLst/>
              <a:cxnLst/>
              <a:rect l="l" t="t" r="r" b="b"/>
              <a:pathLst>
                <a:path w="1445" h="1450" extrusionOk="0">
                  <a:moveTo>
                    <a:pt x="721" y="472"/>
                  </a:moveTo>
                  <a:lnTo>
                    <a:pt x="751" y="564"/>
                  </a:lnTo>
                  <a:lnTo>
                    <a:pt x="725" y="579"/>
                  </a:lnTo>
                  <a:lnTo>
                    <a:pt x="748" y="625"/>
                  </a:lnTo>
                  <a:lnTo>
                    <a:pt x="767" y="614"/>
                  </a:lnTo>
                  <a:lnTo>
                    <a:pt x="774" y="637"/>
                  </a:lnTo>
                  <a:lnTo>
                    <a:pt x="824" y="622"/>
                  </a:lnTo>
                  <a:lnTo>
                    <a:pt x="817" y="591"/>
                  </a:lnTo>
                  <a:lnTo>
                    <a:pt x="901" y="545"/>
                  </a:lnTo>
                  <a:lnTo>
                    <a:pt x="859" y="633"/>
                  </a:lnTo>
                  <a:lnTo>
                    <a:pt x="828"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8" y="829"/>
                  </a:lnTo>
                  <a:lnTo>
                    <a:pt x="859" y="817"/>
                  </a:lnTo>
                  <a:lnTo>
                    <a:pt x="901" y="905"/>
                  </a:lnTo>
                  <a:lnTo>
                    <a:pt x="817" y="863"/>
                  </a:lnTo>
                  <a:lnTo>
                    <a:pt x="824" y="832"/>
                  </a:lnTo>
                  <a:lnTo>
                    <a:pt x="774" y="817"/>
                  </a:lnTo>
                  <a:lnTo>
                    <a:pt x="767" y="836"/>
                  </a:lnTo>
                  <a:lnTo>
                    <a:pt x="748" y="829"/>
                  </a:lnTo>
                  <a:lnTo>
                    <a:pt x="725" y="875"/>
                  </a:lnTo>
                  <a:lnTo>
                    <a:pt x="751" y="886"/>
                  </a:lnTo>
                  <a:lnTo>
                    <a:pt x="721" y="982"/>
                  </a:lnTo>
                  <a:lnTo>
                    <a:pt x="690" y="886"/>
                  </a:lnTo>
                  <a:lnTo>
                    <a:pt x="721" y="875"/>
                  </a:lnTo>
                  <a:lnTo>
                    <a:pt x="698" y="829"/>
                  </a:lnTo>
                  <a:lnTo>
                    <a:pt x="675" y="836"/>
                  </a:lnTo>
                  <a:lnTo>
                    <a:pt x="667" y="817"/>
                  </a:lnTo>
                  <a:lnTo>
                    <a:pt x="621" y="832"/>
                  </a:lnTo>
                  <a:lnTo>
                    <a:pt x="629" y="863"/>
                  </a:lnTo>
                  <a:lnTo>
                    <a:pt x="541" y="905"/>
                  </a:lnTo>
                  <a:lnTo>
                    <a:pt x="541" y="905"/>
                  </a:lnTo>
                  <a:lnTo>
                    <a:pt x="587" y="817"/>
                  </a:lnTo>
                  <a:lnTo>
                    <a:pt x="617" y="829"/>
                  </a:lnTo>
                  <a:lnTo>
                    <a:pt x="633" y="779"/>
                  </a:lnTo>
                  <a:lnTo>
                    <a:pt x="610" y="771"/>
                  </a:lnTo>
                  <a:lnTo>
                    <a:pt x="621" y="752"/>
                  </a:lnTo>
                  <a:lnTo>
                    <a:pt x="575" y="729"/>
                  </a:lnTo>
                  <a:lnTo>
                    <a:pt x="560" y="756"/>
                  </a:lnTo>
                  <a:lnTo>
                    <a:pt x="468" y="725"/>
                  </a:lnTo>
                  <a:lnTo>
                    <a:pt x="560" y="694"/>
                  </a:lnTo>
                  <a:lnTo>
                    <a:pt x="575" y="725"/>
                  </a:lnTo>
                  <a:lnTo>
                    <a:pt x="621" y="698"/>
                  </a:lnTo>
                  <a:lnTo>
                    <a:pt x="610" y="679"/>
                  </a:lnTo>
                  <a:lnTo>
                    <a:pt x="633" y="671"/>
                  </a:lnTo>
                  <a:lnTo>
                    <a:pt x="617" y="622"/>
                  </a:lnTo>
                  <a:lnTo>
                    <a:pt x="587" y="633"/>
                  </a:lnTo>
                  <a:lnTo>
                    <a:pt x="541" y="545"/>
                  </a:lnTo>
                  <a:lnTo>
                    <a:pt x="629" y="591"/>
                  </a:lnTo>
                  <a:lnTo>
                    <a:pt x="621" y="622"/>
                  </a:lnTo>
                  <a:lnTo>
                    <a:pt x="667" y="637"/>
                  </a:lnTo>
                  <a:lnTo>
                    <a:pt x="675" y="614"/>
                  </a:lnTo>
                  <a:lnTo>
                    <a:pt x="698" y="625"/>
                  </a:lnTo>
                  <a:lnTo>
                    <a:pt x="721" y="579"/>
                  </a:lnTo>
                  <a:lnTo>
                    <a:pt x="690" y="564"/>
                  </a:lnTo>
                  <a:lnTo>
                    <a:pt x="721" y="472"/>
                  </a:lnTo>
                  <a:close/>
                  <a:moveTo>
                    <a:pt x="625" y="1"/>
                  </a:moveTo>
                  <a:lnTo>
                    <a:pt x="575" y="20"/>
                  </a:lnTo>
                  <a:lnTo>
                    <a:pt x="694" y="388"/>
                  </a:lnTo>
                  <a:lnTo>
                    <a:pt x="644" y="541"/>
                  </a:lnTo>
                  <a:lnTo>
                    <a:pt x="502" y="468"/>
                  </a:lnTo>
                  <a:lnTo>
                    <a:pt x="327" y="123"/>
                  </a:lnTo>
                  <a:lnTo>
                    <a:pt x="281" y="146"/>
                  </a:lnTo>
                  <a:lnTo>
                    <a:pt x="422" y="426"/>
                  </a:lnTo>
                  <a:lnTo>
                    <a:pt x="422" y="426"/>
                  </a:lnTo>
                  <a:lnTo>
                    <a:pt x="143" y="284"/>
                  </a:lnTo>
                  <a:lnTo>
                    <a:pt x="120" y="330"/>
                  </a:lnTo>
                  <a:lnTo>
                    <a:pt x="465" y="507"/>
                  </a:lnTo>
                  <a:lnTo>
                    <a:pt x="537" y="648"/>
                  </a:lnTo>
                  <a:lnTo>
                    <a:pt x="384" y="698"/>
                  </a:lnTo>
                  <a:lnTo>
                    <a:pt x="16" y="579"/>
                  </a:lnTo>
                  <a:lnTo>
                    <a:pt x="0" y="629"/>
                  </a:lnTo>
                  <a:lnTo>
                    <a:pt x="299" y="725"/>
                  </a:lnTo>
                  <a:lnTo>
                    <a:pt x="0" y="825"/>
                  </a:lnTo>
                  <a:lnTo>
                    <a:pt x="16" y="871"/>
                  </a:lnTo>
                  <a:lnTo>
                    <a:pt x="384" y="752"/>
                  </a:lnTo>
                  <a:lnTo>
                    <a:pt x="537" y="802"/>
                  </a:lnTo>
                  <a:lnTo>
                    <a:pt x="465" y="947"/>
                  </a:lnTo>
                  <a:lnTo>
                    <a:pt x="120" y="1124"/>
                  </a:lnTo>
                  <a:lnTo>
                    <a:pt x="143" y="1170"/>
                  </a:lnTo>
                  <a:lnTo>
                    <a:pt x="422" y="1024"/>
                  </a:lnTo>
                  <a:lnTo>
                    <a:pt x="281" y="1308"/>
                  </a:lnTo>
                  <a:lnTo>
                    <a:pt x="327" y="1331"/>
                  </a:lnTo>
                  <a:lnTo>
                    <a:pt x="502" y="986"/>
                  </a:lnTo>
                  <a:lnTo>
                    <a:pt x="644" y="913"/>
                  </a:lnTo>
                  <a:lnTo>
                    <a:pt x="694" y="1066"/>
                  </a:lnTo>
                  <a:lnTo>
                    <a:pt x="575" y="1434"/>
                  </a:lnTo>
                  <a:lnTo>
                    <a:pt x="625" y="1449"/>
                  </a:lnTo>
                  <a:lnTo>
                    <a:pt x="721" y="1147"/>
                  </a:lnTo>
                  <a:lnTo>
                    <a:pt x="820" y="1449"/>
                  </a:lnTo>
                  <a:lnTo>
                    <a:pt x="870" y="1434"/>
                  </a:lnTo>
                  <a:lnTo>
                    <a:pt x="748" y="1066"/>
                  </a:lnTo>
                  <a:lnTo>
                    <a:pt x="797" y="913"/>
                  </a:lnTo>
                  <a:lnTo>
                    <a:pt x="943" y="986"/>
                  </a:lnTo>
                  <a:lnTo>
                    <a:pt x="1119" y="1331"/>
                  </a:lnTo>
                  <a:lnTo>
                    <a:pt x="1165" y="1308"/>
                  </a:lnTo>
                  <a:lnTo>
                    <a:pt x="1020"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0" y="426"/>
                  </a:lnTo>
                  <a:lnTo>
                    <a:pt x="1020" y="426"/>
                  </a:lnTo>
                  <a:lnTo>
                    <a:pt x="1165" y="146"/>
                  </a:lnTo>
                  <a:lnTo>
                    <a:pt x="1119" y="123"/>
                  </a:lnTo>
                  <a:lnTo>
                    <a:pt x="943" y="468"/>
                  </a:lnTo>
                  <a:lnTo>
                    <a:pt x="797" y="541"/>
                  </a:lnTo>
                  <a:lnTo>
                    <a:pt x="748" y="388"/>
                  </a:lnTo>
                  <a:lnTo>
                    <a:pt x="870" y="20"/>
                  </a:lnTo>
                  <a:lnTo>
                    <a:pt x="820" y="1"/>
                  </a:lnTo>
                  <a:lnTo>
                    <a:pt x="721"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3"/>
            <p:cNvSpPr/>
            <p:nvPr/>
          </p:nvSpPr>
          <p:spPr>
            <a:xfrm>
              <a:off x="6875468" y="2001412"/>
              <a:ext cx="24132" cy="18014"/>
            </a:xfrm>
            <a:custGeom>
              <a:avLst/>
              <a:gdLst/>
              <a:ahLst/>
              <a:cxnLst/>
              <a:rect l="l" t="t" r="r" b="b"/>
              <a:pathLst>
                <a:path w="501" h="374" extrusionOk="0">
                  <a:moveTo>
                    <a:pt x="247" y="0"/>
                  </a:moveTo>
                  <a:cubicBezTo>
                    <a:pt x="205" y="0"/>
                    <a:pt x="161" y="14"/>
                    <a:pt x="118" y="44"/>
                  </a:cubicBezTo>
                  <a:cubicBezTo>
                    <a:pt x="114" y="48"/>
                    <a:pt x="110" y="52"/>
                    <a:pt x="110" y="56"/>
                  </a:cubicBezTo>
                  <a:cubicBezTo>
                    <a:pt x="0" y="208"/>
                    <a:pt x="105" y="373"/>
                    <a:pt x="249" y="373"/>
                  </a:cubicBezTo>
                  <a:cubicBezTo>
                    <a:pt x="290" y="373"/>
                    <a:pt x="334" y="360"/>
                    <a:pt x="378" y="328"/>
                  </a:cubicBezTo>
                  <a:cubicBezTo>
                    <a:pt x="382" y="324"/>
                    <a:pt x="386" y="320"/>
                    <a:pt x="390" y="316"/>
                  </a:cubicBezTo>
                  <a:cubicBezTo>
                    <a:pt x="500" y="164"/>
                    <a:pt x="392" y="0"/>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3"/>
            <p:cNvSpPr/>
            <p:nvPr/>
          </p:nvSpPr>
          <p:spPr>
            <a:xfrm>
              <a:off x="7297501" y="1945539"/>
              <a:ext cx="174800" cy="129757"/>
            </a:xfrm>
            <a:custGeom>
              <a:avLst/>
              <a:gdLst/>
              <a:ahLst/>
              <a:cxnLst/>
              <a:rect l="l" t="t" r="r" b="b"/>
              <a:pathLst>
                <a:path w="3629" h="2694" extrusionOk="0">
                  <a:moveTo>
                    <a:pt x="1816" y="1"/>
                  </a:moveTo>
                  <a:cubicBezTo>
                    <a:pt x="1514" y="1"/>
                    <a:pt x="1188" y="100"/>
                    <a:pt x="870" y="330"/>
                  </a:cubicBezTo>
                  <a:cubicBezTo>
                    <a:pt x="844" y="350"/>
                    <a:pt x="821" y="373"/>
                    <a:pt x="798" y="399"/>
                  </a:cubicBezTo>
                  <a:cubicBezTo>
                    <a:pt x="0" y="1500"/>
                    <a:pt x="771" y="2693"/>
                    <a:pt x="1818" y="2693"/>
                  </a:cubicBezTo>
                  <a:cubicBezTo>
                    <a:pt x="2119" y="2693"/>
                    <a:pt x="2443" y="2594"/>
                    <a:pt x="2759" y="2366"/>
                  </a:cubicBezTo>
                  <a:cubicBezTo>
                    <a:pt x="2790" y="2343"/>
                    <a:pt x="2813" y="2320"/>
                    <a:pt x="2832" y="2293"/>
                  </a:cubicBezTo>
                  <a:cubicBezTo>
                    <a:pt x="3629" y="1193"/>
                    <a:pt x="2862" y="1"/>
                    <a:pt x="1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3"/>
            <p:cNvSpPr/>
            <p:nvPr/>
          </p:nvSpPr>
          <p:spPr>
            <a:xfrm>
              <a:off x="7330158" y="1969670"/>
              <a:ext cx="109726" cy="81399"/>
            </a:xfrm>
            <a:custGeom>
              <a:avLst/>
              <a:gdLst/>
              <a:ahLst/>
              <a:cxnLst/>
              <a:rect l="l" t="t" r="r" b="b"/>
              <a:pathLst>
                <a:path w="2278" h="1690" extrusionOk="0">
                  <a:moveTo>
                    <a:pt x="1137" y="1"/>
                  </a:moveTo>
                  <a:cubicBezTo>
                    <a:pt x="947" y="1"/>
                    <a:pt x="741" y="64"/>
                    <a:pt x="541" y="209"/>
                  </a:cubicBezTo>
                  <a:cubicBezTo>
                    <a:pt x="525" y="220"/>
                    <a:pt x="514" y="236"/>
                    <a:pt x="502" y="252"/>
                  </a:cubicBezTo>
                  <a:cubicBezTo>
                    <a:pt x="0" y="940"/>
                    <a:pt x="482" y="1689"/>
                    <a:pt x="1138" y="1689"/>
                  </a:cubicBezTo>
                  <a:cubicBezTo>
                    <a:pt x="1328" y="1689"/>
                    <a:pt x="1533" y="1627"/>
                    <a:pt x="1733" y="1481"/>
                  </a:cubicBezTo>
                  <a:cubicBezTo>
                    <a:pt x="1748" y="1470"/>
                    <a:pt x="1763" y="1458"/>
                    <a:pt x="1775" y="1442"/>
                  </a:cubicBezTo>
                  <a:cubicBezTo>
                    <a:pt x="2277" y="751"/>
                    <a:pt x="1795"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3"/>
            <p:cNvSpPr/>
            <p:nvPr/>
          </p:nvSpPr>
          <p:spPr>
            <a:xfrm>
              <a:off x="7338491" y="1964035"/>
              <a:ext cx="92867" cy="92862"/>
            </a:xfrm>
            <a:custGeom>
              <a:avLst/>
              <a:gdLst/>
              <a:ahLst/>
              <a:cxnLst/>
              <a:rect l="l" t="t" r="r" b="b"/>
              <a:pathLst>
                <a:path w="1928" h="1928" extrusionOk="0">
                  <a:moveTo>
                    <a:pt x="966" y="12"/>
                  </a:moveTo>
                  <a:cubicBezTo>
                    <a:pt x="1226" y="12"/>
                    <a:pt x="1464" y="119"/>
                    <a:pt x="1636" y="291"/>
                  </a:cubicBezTo>
                  <a:cubicBezTo>
                    <a:pt x="1809" y="464"/>
                    <a:pt x="1912" y="701"/>
                    <a:pt x="1912" y="962"/>
                  </a:cubicBezTo>
                  <a:cubicBezTo>
                    <a:pt x="1912" y="1177"/>
                    <a:pt x="1843" y="1407"/>
                    <a:pt x="1678" y="1633"/>
                  </a:cubicBezTo>
                  <a:cubicBezTo>
                    <a:pt x="1667" y="1648"/>
                    <a:pt x="1652" y="1663"/>
                    <a:pt x="1636" y="1679"/>
                  </a:cubicBezTo>
                  <a:cubicBezTo>
                    <a:pt x="1410" y="1840"/>
                    <a:pt x="1180" y="1913"/>
                    <a:pt x="966" y="1913"/>
                  </a:cubicBezTo>
                  <a:cubicBezTo>
                    <a:pt x="702" y="1913"/>
                    <a:pt x="464" y="1805"/>
                    <a:pt x="295" y="1633"/>
                  </a:cubicBezTo>
                  <a:cubicBezTo>
                    <a:pt x="122" y="1460"/>
                    <a:pt x="16" y="1227"/>
                    <a:pt x="16" y="962"/>
                  </a:cubicBezTo>
                  <a:cubicBezTo>
                    <a:pt x="16" y="747"/>
                    <a:pt x="88" y="518"/>
                    <a:pt x="249" y="291"/>
                  </a:cubicBezTo>
                  <a:cubicBezTo>
                    <a:pt x="265" y="277"/>
                    <a:pt x="276" y="261"/>
                    <a:pt x="295" y="249"/>
                  </a:cubicBezTo>
                  <a:cubicBezTo>
                    <a:pt x="521" y="84"/>
                    <a:pt x="751" y="12"/>
                    <a:pt x="966" y="12"/>
                  </a:cubicBezTo>
                  <a:close/>
                  <a:moveTo>
                    <a:pt x="966" y="1"/>
                  </a:moveTo>
                  <a:cubicBezTo>
                    <a:pt x="748" y="1"/>
                    <a:pt x="513" y="70"/>
                    <a:pt x="288" y="238"/>
                  </a:cubicBezTo>
                  <a:cubicBezTo>
                    <a:pt x="269" y="249"/>
                    <a:pt x="253" y="265"/>
                    <a:pt x="237" y="284"/>
                  </a:cubicBezTo>
                  <a:cubicBezTo>
                    <a:pt x="73" y="510"/>
                    <a:pt x="0" y="744"/>
                    <a:pt x="0" y="962"/>
                  </a:cubicBezTo>
                  <a:cubicBezTo>
                    <a:pt x="0" y="1495"/>
                    <a:pt x="433" y="1927"/>
                    <a:pt x="966" y="1927"/>
                  </a:cubicBezTo>
                  <a:cubicBezTo>
                    <a:pt x="1180" y="1927"/>
                    <a:pt x="1418" y="1855"/>
                    <a:pt x="1644" y="1690"/>
                  </a:cubicBezTo>
                  <a:cubicBezTo>
                    <a:pt x="1663" y="1674"/>
                    <a:pt x="1678" y="1660"/>
                    <a:pt x="1690" y="1640"/>
                  </a:cubicBezTo>
                  <a:cubicBezTo>
                    <a:pt x="1859" y="1414"/>
                    <a:pt x="1928" y="1181"/>
                    <a:pt x="1928" y="962"/>
                  </a:cubicBezTo>
                  <a:cubicBezTo>
                    <a:pt x="1928" y="429"/>
                    <a:pt x="1498"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3"/>
            <p:cNvSpPr/>
            <p:nvPr/>
          </p:nvSpPr>
          <p:spPr>
            <a:xfrm>
              <a:off x="7338780" y="1978051"/>
              <a:ext cx="92289" cy="64686"/>
            </a:xfrm>
            <a:custGeom>
              <a:avLst/>
              <a:gdLst/>
              <a:ahLst/>
              <a:cxnLst/>
              <a:rect l="l" t="t" r="r" b="b"/>
              <a:pathLst>
                <a:path w="1916" h="1343" extrusionOk="0">
                  <a:moveTo>
                    <a:pt x="977" y="1"/>
                  </a:moveTo>
                  <a:cubicBezTo>
                    <a:pt x="322" y="1"/>
                    <a:pt x="0" y="822"/>
                    <a:pt x="627" y="1277"/>
                  </a:cubicBezTo>
                  <a:cubicBezTo>
                    <a:pt x="638" y="1284"/>
                    <a:pt x="653" y="1291"/>
                    <a:pt x="664" y="1296"/>
                  </a:cubicBezTo>
                  <a:cubicBezTo>
                    <a:pt x="762" y="1328"/>
                    <a:pt x="855" y="1342"/>
                    <a:pt x="942" y="1342"/>
                  </a:cubicBezTo>
                  <a:cubicBezTo>
                    <a:pt x="1597" y="1342"/>
                    <a:pt x="1915" y="519"/>
                    <a:pt x="1293" y="66"/>
                  </a:cubicBezTo>
                  <a:cubicBezTo>
                    <a:pt x="1282" y="58"/>
                    <a:pt x="1266" y="50"/>
                    <a:pt x="1251" y="46"/>
                  </a:cubicBezTo>
                  <a:cubicBezTo>
                    <a:pt x="1155"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3"/>
            <p:cNvSpPr/>
            <p:nvPr/>
          </p:nvSpPr>
          <p:spPr>
            <a:xfrm>
              <a:off x="7350099" y="1975450"/>
              <a:ext cx="69602" cy="69839"/>
            </a:xfrm>
            <a:custGeom>
              <a:avLst/>
              <a:gdLst/>
              <a:ahLst/>
              <a:cxnLst/>
              <a:rect l="l" t="t" r="r" b="b"/>
              <a:pathLst>
                <a:path w="1445" h="1450" extrusionOk="0">
                  <a:moveTo>
                    <a:pt x="725" y="472"/>
                  </a:moveTo>
                  <a:lnTo>
                    <a:pt x="755" y="564"/>
                  </a:lnTo>
                  <a:lnTo>
                    <a:pt x="725" y="579"/>
                  </a:lnTo>
                  <a:lnTo>
                    <a:pt x="748" y="625"/>
                  </a:lnTo>
                  <a:lnTo>
                    <a:pt x="771" y="614"/>
                  </a:lnTo>
                  <a:lnTo>
                    <a:pt x="778" y="637"/>
                  </a:lnTo>
                  <a:lnTo>
                    <a:pt x="829" y="622"/>
                  </a:lnTo>
                  <a:lnTo>
                    <a:pt x="817" y="591"/>
                  </a:lnTo>
                  <a:lnTo>
                    <a:pt x="905" y="545"/>
                  </a:lnTo>
                  <a:lnTo>
                    <a:pt x="905" y="545"/>
                  </a:lnTo>
                  <a:lnTo>
                    <a:pt x="859" y="633"/>
                  </a:lnTo>
                  <a:lnTo>
                    <a:pt x="829"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9" y="829"/>
                  </a:lnTo>
                  <a:lnTo>
                    <a:pt x="859" y="817"/>
                  </a:lnTo>
                  <a:lnTo>
                    <a:pt x="905" y="905"/>
                  </a:lnTo>
                  <a:lnTo>
                    <a:pt x="905" y="905"/>
                  </a:lnTo>
                  <a:lnTo>
                    <a:pt x="817" y="863"/>
                  </a:lnTo>
                  <a:lnTo>
                    <a:pt x="829" y="832"/>
                  </a:lnTo>
                  <a:lnTo>
                    <a:pt x="778" y="817"/>
                  </a:lnTo>
                  <a:lnTo>
                    <a:pt x="771" y="836"/>
                  </a:lnTo>
                  <a:lnTo>
                    <a:pt x="748" y="829"/>
                  </a:lnTo>
                  <a:lnTo>
                    <a:pt x="725" y="875"/>
                  </a:lnTo>
                  <a:lnTo>
                    <a:pt x="755" y="886"/>
                  </a:lnTo>
                  <a:lnTo>
                    <a:pt x="725" y="982"/>
                  </a:lnTo>
                  <a:lnTo>
                    <a:pt x="694" y="886"/>
                  </a:lnTo>
                  <a:lnTo>
                    <a:pt x="721" y="875"/>
                  </a:lnTo>
                  <a:lnTo>
                    <a:pt x="698" y="829"/>
                  </a:lnTo>
                  <a:lnTo>
                    <a:pt x="679" y="836"/>
                  </a:lnTo>
                  <a:lnTo>
                    <a:pt x="671" y="817"/>
                  </a:lnTo>
                  <a:lnTo>
                    <a:pt x="622" y="832"/>
                  </a:lnTo>
                  <a:lnTo>
                    <a:pt x="629" y="863"/>
                  </a:lnTo>
                  <a:lnTo>
                    <a:pt x="544" y="905"/>
                  </a:lnTo>
                  <a:lnTo>
                    <a:pt x="587" y="817"/>
                  </a:lnTo>
                  <a:lnTo>
                    <a:pt x="617" y="829"/>
                  </a:lnTo>
                  <a:lnTo>
                    <a:pt x="633" y="779"/>
                  </a:lnTo>
                  <a:lnTo>
                    <a:pt x="613" y="771"/>
                  </a:lnTo>
                  <a:lnTo>
                    <a:pt x="622" y="752"/>
                  </a:lnTo>
                  <a:lnTo>
                    <a:pt x="576" y="729"/>
                  </a:lnTo>
                  <a:lnTo>
                    <a:pt x="564" y="756"/>
                  </a:lnTo>
                  <a:lnTo>
                    <a:pt x="468" y="725"/>
                  </a:lnTo>
                  <a:lnTo>
                    <a:pt x="564" y="694"/>
                  </a:lnTo>
                  <a:lnTo>
                    <a:pt x="576" y="725"/>
                  </a:lnTo>
                  <a:lnTo>
                    <a:pt x="622" y="698"/>
                  </a:lnTo>
                  <a:lnTo>
                    <a:pt x="613" y="679"/>
                  </a:lnTo>
                  <a:lnTo>
                    <a:pt x="633" y="671"/>
                  </a:lnTo>
                  <a:lnTo>
                    <a:pt x="617" y="622"/>
                  </a:lnTo>
                  <a:lnTo>
                    <a:pt x="587" y="633"/>
                  </a:lnTo>
                  <a:lnTo>
                    <a:pt x="544" y="545"/>
                  </a:lnTo>
                  <a:lnTo>
                    <a:pt x="629" y="591"/>
                  </a:lnTo>
                  <a:lnTo>
                    <a:pt x="622" y="622"/>
                  </a:lnTo>
                  <a:lnTo>
                    <a:pt x="671" y="637"/>
                  </a:lnTo>
                  <a:lnTo>
                    <a:pt x="679" y="614"/>
                  </a:lnTo>
                  <a:lnTo>
                    <a:pt x="698" y="625"/>
                  </a:lnTo>
                  <a:lnTo>
                    <a:pt x="721" y="579"/>
                  </a:lnTo>
                  <a:lnTo>
                    <a:pt x="694" y="564"/>
                  </a:lnTo>
                  <a:lnTo>
                    <a:pt x="725" y="472"/>
                  </a:lnTo>
                  <a:close/>
                  <a:moveTo>
                    <a:pt x="625" y="1"/>
                  </a:moveTo>
                  <a:lnTo>
                    <a:pt x="576" y="20"/>
                  </a:lnTo>
                  <a:lnTo>
                    <a:pt x="698" y="388"/>
                  </a:lnTo>
                  <a:lnTo>
                    <a:pt x="648" y="541"/>
                  </a:lnTo>
                  <a:lnTo>
                    <a:pt x="502" y="468"/>
                  </a:lnTo>
                  <a:lnTo>
                    <a:pt x="326" y="123"/>
                  </a:lnTo>
                  <a:lnTo>
                    <a:pt x="280" y="146"/>
                  </a:lnTo>
                  <a:lnTo>
                    <a:pt x="426" y="426"/>
                  </a:lnTo>
                  <a:lnTo>
                    <a:pt x="426" y="426"/>
                  </a:lnTo>
                  <a:lnTo>
                    <a:pt x="142" y="284"/>
                  </a:lnTo>
                  <a:lnTo>
                    <a:pt x="120" y="330"/>
                  </a:lnTo>
                  <a:lnTo>
                    <a:pt x="464" y="507"/>
                  </a:lnTo>
                  <a:lnTo>
                    <a:pt x="537" y="648"/>
                  </a:lnTo>
                  <a:lnTo>
                    <a:pt x="383" y="698"/>
                  </a:lnTo>
                  <a:lnTo>
                    <a:pt x="16" y="579"/>
                  </a:lnTo>
                  <a:lnTo>
                    <a:pt x="1" y="629"/>
                  </a:lnTo>
                  <a:lnTo>
                    <a:pt x="300" y="725"/>
                  </a:lnTo>
                  <a:lnTo>
                    <a:pt x="1" y="825"/>
                  </a:lnTo>
                  <a:lnTo>
                    <a:pt x="16" y="871"/>
                  </a:lnTo>
                  <a:lnTo>
                    <a:pt x="383" y="752"/>
                  </a:lnTo>
                  <a:lnTo>
                    <a:pt x="537" y="802"/>
                  </a:lnTo>
                  <a:lnTo>
                    <a:pt x="464" y="947"/>
                  </a:lnTo>
                  <a:lnTo>
                    <a:pt x="120" y="1124"/>
                  </a:lnTo>
                  <a:lnTo>
                    <a:pt x="142" y="1170"/>
                  </a:lnTo>
                  <a:lnTo>
                    <a:pt x="426" y="1024"/>
                  </a:lnTo>
                  <a:lnTo>
                    <a:pt x="280" y="1308"/>
                  </a:lnTo>
                  <a:lnTo>
                    <a:pt x="326" y="1331"/>
                  </a:lnTo>
                  <a:lnTo>
                    <a:pt x="502" y="986"/>
                  </a:lnTo>
                  <a:lnTo>
                    <a:pt x="648" y="913"/>
                  </a:lnTo>
                  <a:lnTo>
                    <a:pt x="698" y="1066"/>
                  </a:lnTo>
                  <a:lnTo>
                    <a:pt x="576" y="1434"/>
                  </a:lnTo>
                  <a:lnTo>
                    <a:pt x="625" y="1449"/>
                  </a:lnTo>
                  <a:lnTo>
                    <a:pt x="725" y="1147"/>
                  </a:lnTo>
                  <a:lnTo>
                    <a:pt x="820" y="1449"/>
                  </a:lnTo>
                  <a:lnTo>
                    <a:pt x="870" y="1434"/>
                  </a:lnTo>
                  <a:lnTo>
                    <a:pt x="751" y="1066"/>
                  </a:lnTo>
                  <a:lnTo>
                    <a:pt x="801" y="913"/>
                  </a:lnTo>
                  <a:lnTo>
                    <a:pt x="944" y="986"/>
                  </a:lnTo>
                  <a:lnTo>
                    <a:pt x="1119" y="1331"/>
                  </a:lnTo>
                  <a:lnTo>
                    <a:pt x="1165" y="1308"/>
                  </a:lnTo>
                  <a:lnTo>
                    <a:pt x="1024"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4" y="426"/>
                  </a:lnTo>
                  <a:lnTo>
                    <a:pt x="1024" y="426"/>
                  </a:lnTo>
                  <a:lnTo>
                    <a:pt x="1165" y="146"/>
                  </a:lnTo>
                  <a:lnTo>
                    <a:pt x="1119" y="123"/>
                  </a:lnTo>
                  <a:lnTo>
                    <a:pt x="944" y="468"/>
                  </a:lnTo>
                  <a:lnTo>
                    <a:pt x="801" y="541"/>
                  </a:lnTo>
                  <a:lnTo>
                    <a:pt x="751" y="388"/>
                  </a:lnTo>
                  <a:lnTo>
                    <a:pt x="870" y="20"/>
                  </a:lnTo>
                  <a:lnTo>
                    <a:pt x="820" y="1"/>
                  </a:lnTo>
                  <a:lnTo>
                    <a:pt x="725"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3"/>
            <p:cNvSpPr/>
            <p:nvPr/>
          </p:nvSpPr>
          <p:spPr>
            <a:xfrm>
              <a:off x="7372833" y="2001412"/>
              <a:ext cx="24132" cy="18014"/>
            </a:xfrm>
            <a:custGeom>
              <a:avLst/>
              <a:gdLst/>
              <a:ahLst/>
              <a:cxnLst/>
              <a:rect l="l" t="t" r="r" b="b"/>
              <a:pathLst>
                <a:path w="501" h="374" extrusionOk="0">
                  <a:moveTo>
                    <a:pt x="251" y="0"/>
                  </a:moveTo>
                  <a:cubicBezTo>
                    <a:pt x="210" y="0"/>
                    <a:pt x="165" y="14"/>
                    <a:pt x="122" y="44"/>
                  </a:cubicBezTo>
                  <a:lnTo>
                    <a:pt x="111" y="56"/>
                  </a:lnTo>
                  <a:cubicBezTo>
                    <a:pt x="1" y="208"/>
                    <a:pt x="108" y="373"/>
                    <a:pt x="253" y="373"/>
                  </a:cubicBezTo>
                  <a:cubicBezTo>
                    <a:pt x="295" y="373"/>
                    <a:pt x="340" y="360"/>
                    <a:pt x="383" y="328"/>
                  </a:cubicBezTo>
                  <a:cubicBezTo>
                    <a:pt x="387" y="324"/>
                    <a:pt x="391" y="320"/>
                    <a:pt x="391" y="316"/>
                  </a:cubicBezTo>
                  <a:cubicBezTo>
                    <a:pt x="501" y="164"/>
                    <a:pt x="395"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3"/>
            <p:cNvSpPr/>
            <p:nvPr/>
          </p:nvSpPr>
          <p:spPr>
            <a:xfrm>
              <a:off x="6706693" y="1990093"/>
              <a:ext cx="85690" cy="37280"/>
            </a:xfrm>
            <a:custGeom>
              <a:avLst/>
              <a:gdLst/>
              <a:ahLst/>
              <a:cxnLst/>
              <a:rect l="l" t="t" r="r" b="b"/>
              <a:pathLst>
                <a:path w="1779" h="774" extrusionOk="0">
                  <a:moveTo>
                    <a:pt x="465" y="0"/>
                  </a:moveTo>
                  <a:cubicBezTo>
                    <a:pt x="250" y="0"/>
                    <a:pt x="36" y="13"/>
                    <a:pt x="24" y="53"/>
                  </a:cubicBezTo>
                  <a:cubicBezTo>
                    <a:pt x="1" y="126"/>
                    <a:pt x="245" y="643"/>
                    <a:pt x="464" y="774"/>
                  </a:cubicBezTo>
                  <a:lnTo>
                    <a:pt x="1713" y="774"/>
                  </a:lnTo>
                  <a:cubicBezTo>
                    <a:pt x="1713" y="774"/>
                    <a:pt x="1779" y="666"/>
                    <a:pt x="1713" y="601"/>
                  </a:cubicBezTo>
                  <a:lnTo>
                    <a:pt x="1253" y="601"/>
                  </a:lnTo>
                  <a:cubicBezTo>
                    <a:pt x="1253" y="601"/>
                    <a:pt x="1001" y="49"/>
                    <a:pt x="909" y="23"/>
                  </a:cubicBezTo>
                  <a:cubicBezTo>
                    <a:pt x="866" y="11"/>
                    <a:pt x="66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3"/>
            <p:cNvSpPr/>
            <p:nvPr/>
          </p:nvSpPr>
          <p:spPr>
            <a:xfrm>
              <a:off x="6952341" y="1761207"/>
              <a:ext cx="439914" cy="112802"/>
            </a:xfrm>
            <a:custGeom>
              <a:avLst/>
              <a:gdLst/>
              <a:ahLst/>
              <a:cxnLst/>
              <a:rect l="l" t="t" r="r" b="b"/>
              <a:pathLst>
                <a:path w="9133" h="2342" extrusionOk="0">
                  <a:moveTo>
                    <a:pt x="4535" y="0"/>
                  </a:moveTo>
                  <a:cubicBezTo>
                    <a:pt x="3505" y="0"/>
                    <a:pt x="2340" y="39"/>
                    <a:pt x="1158" y="157"/>
                  </a:cubicBezTo>
                  <a:cubicBezTo>
                    <a:pt x="1158" y="157"/>
                    <a:pt x="350" y="1490"/>
                    <a:pt x="0" y="2341"/>
                  </a:cubicBezTo>
                  <a:lnTo>
                    <a:pt x="9013" y="2341"/>
                  </a:lnTo>
                  <a:cubicBezTo>
                    <a:pt x="9082" y="2341"/>
                    <a:pt x="9133" y="2268"/>
                    <a:pt x="9101" y="2207"/>
                  </a:cubicBezTo>
                  <a:cubicBezTo>
                    <a:pt x="8944" y="1844"/>
                    <a:pt x="8492" y="836"/>
                    <a:pt x="8105" y="157"/>
                  </a:cubicBezTo>
                  <a:cubicBezTo>
                    <a:pt x="8105" y="157"/>
                    <a:pt x="6593" y="0"/>
                    <a:pt x="4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3"/>
            <p:cNvSpPr/>
            <p:nvPr/>
          </p:nvSpPr>
          <p:spPr>
            <a:xfrm>
              <a:off x="6955472" y="1762652"/>
              <a:ext cx="429365" cy="109864"/>
            </a:xfrm>
            <a:custGeom>
              <a:avLst/>
              <a:gdLst/>
              <a:ahLst/>
              <a:cxnLst/>
              <a:rect l="l" t="t" r="r" b="b"/>
              <a:pathLst>
                <a:path w="8914" h="2281" extrusionOk="0">
                  <a:moveTo>
                    <a:pt x="4469" y="1"/>
                  </a:moveTo>
                  <a:cubicBezTo>
                    <a:pt x="3292" y="1"/>
                    <a:pt x="2174" y="51"/>
                    <a:pt x="1143" y="150"/>
                  </a:cubicBezTo>
                  <a:cubicBezTo>
                    <a:pt x="1124" y="154"/>
                    <a:pt x="1108" y="166"/>
                    <a:pt x="1097" y="181"/>
                  </a:cubicBezTo>
                  <a:cubicBezTo>
                    <a:pt x="966" y="395"/>
                    <a:pt x="349" y="1441"/>
                    <a:pt x="16" y="2192"/>
                  </a:cubicBezTo>
                  <a:cubicBezTo>
                    <a:pt x="1" y="2235"/>
                    <a:pt x="32" y="2281"/>
                    <a:pt x="73" y="2281"/>
                  </a:cubicBezTo>
                  <a:lnTo>
                    <a:pt x="8408" y="2281"/>
                  </a:lnTo>
                  <a:cubicBezTo>
                    <a:pt x="8711" y="2281"/>
                    <a:pt x="8914" y="1966"/>
                    <a:pt x="8787" y="1690"/>
                  </a:cubicBezTo>
                  <a:cubicBezTo>
                    <a:pt x="8580" y="1242"/>
                    <a:pt x="8297" y="641"/>
                    <a:pt x="8037" y="181"/>
                  </a:cubicBezTo>
                  <a:cubicBezTo>
                    <a:pt x="8025" y="166"/>
                    <a:pt x="8010" y="154"/>
                    <a:pt x="7987" y="150"/>
                  </a:cubicBezTo>
                  <a:cubicBezTo>
                    <a:pt x="7715" y="127"/>
                    <a:pt x="6300" y="1"/>
                    <a:pt x="4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3"/>
            <p:cNvSpPr/>
            <p:nvPr/>
          </p:nvSpPr>
          <p:spPr>
            <a:xfrm>
              <a:off x="7117744" y="1761400"/>
              <a:ext cx="17918" cy="112610"/>
            </a:xfrm>
            <a:custGeom>
              <a:avLst/>
              <a:gdLst/>
              <a:ahLst/>
              <a:cxnLst/>
              <a:rect l="l" t="t" r="r" b="b"/>
              <a:pathLst>
                <a:path w="372" h="2338" extrusionOk="0">
                  <a:moveTo>
                    <a:pt x="360" y="0"/>
                  </a:moveTo>
                  <a:cubicBezTo>
                    <a:pt x="96" y="1184"/>
                    <a:pt x="0" y="2337"/>
                    <a:pt x="0" y="2337"/>
                  </a:cubicBezTo>
                  <a:lnTo>
                    <a:pt x="15" y="2337"/>
                  </a:lnTo>
                  <a:cubicBezTo>
                    <a:pt x="15" y="2337"/>
                    <a:pt x="15" y="2318"/>
                    <a:pt x="20" y="2287"/>
                  </a:cubicBezTo>
                  <a:cubicBezTo>
                    <a:pt x="43" y="2050"/>
                    <a:pt x="142" y="1039"/>
                    <a:pt x="372" y="4"/>
                  </a:cubicBezTo>
                  <a:lnTo>
                    <a:pt x="3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3"/>
            <p:cNvSpPr/>
            <p:nvPr/>
          </p:nvSpPr>
          <p:spPr>
            <a:xfrm>
              <a:off x="7298224" y="1766505"/>
              <a:ext cx="31453" cy="106204"/>
            </a:xfrm>
            <a:custGeom>
              <a:avLst/>
              <a:gdLst/>
              <a:ahLst/>
              <a:cxnLst/>
              <a:rect l="l" t="t" r="r" b="b"/>
              <a:pathLst>
                <a:path w="653" h="2205" extrusionOk="0">
                  <a:moveTo>
                    <a:pt x="16" y="1"/>
                  </a:moveTo>
                  <a:lnTo>
                    <a:pt x="1" y="9"/>
                  </a:lnTo>
                  <a:cubicBezTo>
                    <a:pt x="158" y="411"/>
                    <a:pt x="319" y="963"/>
                    <a:pt x="438" y="1407"/>
                  </a:cubicBezTo>
                  <a:cubicBezTo>
                    <a:pt x="498" y="1633"/>
                    <a:pt x="549" y="1833"/>
                    <a:pt x="583" y="1975"/>
                  </a:cubicBezTo>
                  <a:cubicBezTo>
                    <a:pt x="602" y="2047"/>
                    <a:pt x="613" y="2101"/>
                    <a:pt x="625" y="2143"/>
                  </a:cubicBezTo>
                  <a:cubicBezTo>
                    <a:pt x="633" y="2181"/>
                    <a:pt x="636" y="2204"/>
                    <a:pt x="636" y="2204"/>
                  </a:cubicBezTo>
                  <a:lnTo>
                    <a:pt x="652" y="2201"/>
                  </a:lnTo>
                  <a:cubicBezTo>
                    <a:pt x="652" y="2201"/>
                    <a:pt x="330" y="814"/>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3"/>
            <p:cNvSpPr/>
            <p:nvPr/>
          </p:nvSpPr>
          <p:spPr>
            <a:xfrm>
              <a:off x="6930185" y="1878203"/>
              <a:ext cx="409087" cy="132550"/>
            </a:xfrm>
            <a:custGeom>
              <a:avLst/>
              <a:gdLst/>
              <a:ahLst/>
              <a:cxnLst/>
              <a:rect l="l" t="t" r="r" b="b"/>
              <a:pathLst>
                <a:path w="8493" h="2752" extrusionOk="0">
                  <a:moveTo>
                    <a:pt x="8320" y="0"/>
                  </a:moveTo>
                  <a:lnTo>
                    <a:pt x="8305" y="8"/>
                  </a:lnTo>
                  <a:cubicBezTo>
                    <a:pt x="8351" y="119"/>
                    <a:pt x="8392" y="303"/>
                    <a:pt x="8427" y="460"/>
                  </a:cubicBezTo>
                  <a:cubicBezTo>
                    <a:pt x="8443" y="541"/>
                    <a:pt x="8454" y="614"/>
                    <a:pt x="8461" y="663"/>
                  </a:cubicBezTo>
                  <a:cubicBezTo>
                    <a:pt x="8470" y="690"/>
                    <a:pt x="8473" y="709"/>
                    <a:pt x="8473" y="725"/>
                  </a:cubicBezTo>
                  <a:cubicBezTo>
                    <a:pt x="8475" y="732"/>
                    <a:pt x="8476" y="737"/>
                    <a:pt x="8476" y="741"/>
                  </a:cubicBezTo>
                  <a:lnTo>
                    <a:pt x="8476" y="741"/>
                  </a:lnTo>
                  <a:cubicBezTo>
                    <a:pt x="8239" y="782"/>
                    <a:pt x="8058" y="926"/>
                    <a:pt x="7918" y="1120"/>
                  </a:cubicBezTo>
                  <a:cubicBezTo>
                    <a:pt x="7699" y="1415"/>
                    <a:pt x="7580" y="1820"/>
                    <a:pt x="7511" y="2154"/>
                  </a:cubicBezTo>
                  <a:cubicBezTo>
                    <a:pt x="7449" y="2451"/>
                    <a:pt x="7434" y="2692"/>
                    <a:pt x="7432" y="2736"/>
                  </a:cubicBezTo>
                  <a:lnTo>
                    <a:pt x="1046" y="2736"/>
                  </a:lnTo>
                  <a:cubicBezTo>
                    <a:pt x="953" y="2005"/>
                    <a:pt x="698" y="1563"/>
                    <a:pt x="460" y="1307"/>
                  </a:cubicBezTo>
                  <a:cubicBezTo>
                    <a:pt x="249" y="1071"/>
                    <a:pt x="56" y="989"/>
                    <a:pt x="19" y="975"/>
                  </a:cubicBezTo>
                  <a:lnTo>
                    <a:pt x="19" y="975"/>
                  </a:lnTo>
                  <a:lnTo>
                    <a:pt x="411" y="46"/>
                  </a:lnTo>
                  <a:lnTo>
                    <a:pt x="400" y="43"/>
                  </a:lnTo>
                  <a:lnTo>
                    <a:pt x="1" y="985"/>
                  </a:lnTo>
                  <a:lnTo>
                    <a:pt x="9" y="985"/>
                  </a:lnTo>
                  <a:lnTo>
                    <a:pt x="12" y="989"/>
                  </a:lnTo>
                  <a:cubicBezTo>
                    <a:pt x="35" y="996"/>
                    <a:pt x="246" y="1081"/>
                    <a:pt x="472" y="1341"/>
                  </a:cubicBezTo>
                  <a:cubicBezTo>
                    <a:pt x="699" y="1599"/>
                    <a:pt x="943" y="2036"/>
                    <a:pt x="1031" y="2744"/>
                  </a:cubicBezTo>
                  <a:lnTo>
                    <a:pt x="1031" y="2752"/>
                  </a:lnTo>
                  <a:lnTo>
                    <a:pt x="7442" y="2752"/>
                  </a:lnTo>
                  <a:lnTo>
                    <a:pt x="7442" y="2744"/>
                  </a:lnTo>
                  <a:cubicBezTo>
                    <a:pt x="7442" y="2744"/>
                    <a:pt x="7446" y="2736"/>
                    <a:pt x="7446" y="2725"/>
                  </a:cubicBezTo>
                  <a:cubicBezTo>
                    <a:pt x="7454" y="2625"/>
                    <a:pt x="7492" y="2165"/>
                    <a:pt x="7642" y="1717"/>
                  </a:cubicBezTo>
                  <a:cubicBezTo>
                    <a:pt x="7715" y="1491"/>
                    <a:pt x="7818" y="1269"/>
                    <a:pt x="7956" y="1093"/>
                  </a:cubicBezTo>
                  <a:cubicBezTo>
                    <a:pt x="8094" y="920"/>
                    <a:pt x="8266" y="789"/>
                    <a:pt x="8484" y="755"/>
                  </a:cubicBezTo>
                  <a:lnTo>
                    <a:pt x="8493" y="752"/>
                  </a:lnTo>
                  <a:lnTo>
                    <a:pt x="8493" y="748"/>
                  </a:lnTo>
                  <a:cubicBezTo>
                    <a:pt x="8493" y="748"/>
                    <a:pt x="8473" y="617"/>
                    <a:pt x="8438" y="460"/>
                  </a:cubicBezTo>
                  <a:cubicBezTo>
                    <a:pt x="8408" y="303"/>
                    <a:pt x="8366" y="115"/>
                    <a:pt x="8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3"/>
            <p:cNvSpPr/>
            <p:nvPr/>
          </p:nvSpPr>
          <p:spPr>
            <a:xfrm>
              <a:off x="7111097" y="1878203"/>
              <a:ext cx="7418" cy="127396"/>
            </a:xfrm>
            <a:custGeom>
              <a:avLst/>
              <a:gdLst/>
              <a:ahLst/>
              <a:cxnLst/>
              <a:rect l="l" t="t" r="r" b="b"/>
              <a:pathLst>
                <a:path w="154" h="2645" extrusionOk="0">
                  <a:moveTo>
                    <a:pt x="138" y="0"/>
                  </a:moveTo>
                  <a:cubicBezTo>
                    <a:pt x="23" y="499"/>
                    <a:pt x="0" y="1315"/>
                    <a:pt x="0" y="1909"/>
                  </a:cubicBezTo>
                  <a:cubicBezTo>
                    <a:pt x="0" y="2334"/>
                    <a:pt x="11" y="2644"/>
                    <a:pt x="11" y="2644"/>
                  </a:cubicBezTo>
                  <a:lnTo>
                    <a:pt x="27" y="2644"/>
                  </a:lnTo>
                  <a:cubicBezTo>
                    <a:pt x="27" y="2644"/>
                    <a:pt x="27" y="2625"/>
                    <a:pt x="23" y="2587"/>
                  </a:cubicBezTo>
                  <a:cubicBezTo>
                    <a:pt x="20" y="2480"/>
                    <a:pt x="15" y="2227"/>
                    <a:pt x="15" y="1909"/>
                  </a:cubicBezTo>
                  <a:cubicBezTo>
                    <a:pt x="15" y="1315"/>
                    <a:pt x="38" y="499"/>
                    <a:pt x="153" y="4"/>
                  </a:cubicBezTo>
                  <a:lnTo>
                    <a:pt x="1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3"/>
            <p:cNvSpPr/>
            <p:nvPr/>
          </p:nvSpPr>
          <p:spPr>
            <a:xfrm>
              <a:off x="7076369" y="1896072"/>
              <a:ext cx="22013" cy="626"/>
            </a:xfrm>
            <a:custGeom>
              <a:avLst/>
              <a:gdLst/>
              <a:ahLst/>
              <a:cxnLst/>
              <a:rect l="l" t="t" r="r" b="b"/>
              <a:pathLst>
                <a:path w="457" h="13" extrusionOk="0">
                  <a:moveTo>
                    <a:pt x="0" y="1"/>
                  </a:moveTo>
                  <a:lnTo>
                    <a:pt x="0"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3"/>
            <p:cNvSpPr/>
            <p:nvPr/>
          </p:nvSpPr>
          <p:spPr>
            <a:xfrm>
              <a:off x="7284015" y="1896072"/>
              <a:ext cx="22013" cy="626"/>
            </a:xfrm>
            <a:custGeom>
              <a:avLst/>
              <a:gdLst/>
              <a:ahLst/>
              <a:cxnLst/>
              <a:rect l="l" t="t" r="r" b="b"/>
              <a:pathLst>
                <a:path w="457" h="13" extrusionOk="0">
                  <a:moveTo>
                    <a:pt x="1" y="1"/>
                  </a:moveTo>
                  <a:lnTo>
                    <a:pt x="1"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3"/>
            <p:cNvSpPr/>
            <p:nvPr/>
          </p:nvSpPr>
          <p:spPr>
            <a:xfrm>
              <a:off x="6948825" y="1883549"/>
              <a:ext cx="440829" cy="819"/>
            </a:xfrm>
            <a:custGeom>
              <a:avLst/>
              <a:gdLst/>
              <a:ahLst/>
              <a:cxnLst/>
              <a:rect l="l" t="t" r="r" b="b"/>
              <a:pathLst>
                <a:path w="9152" h="17" extrusionOk="0">
                  <a:moveTo>
                    <a:pt x="1" y="1"/>
                  </a:moveTo>
                  <a:lnTo>
                    <a:pt x="1" y="16"/>
                  </a:lnTo>
                  <a:lnTo>
                    <a:pt x="9151" y="16"/>
                  </a:lnTo>
                  <a:lnTo>
                    <a:pt x="9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3"/>
            <p:cNvSpPr/>
            <p:nvPr/>
          </p:nvSpPr>
          <p:spPr>
            <a:xfrm>
              <a:off x="6939288" y="1839092"/>
              <a:ext cx="67194" cy="39303"/>
            </a:xfrm>
            <a:custGeom>
              <a:avLst/>
              <a:gdLst/>
              <a:ahLst/>
              <a:cxnLst/>
              <a:rect l="l" t="t" r="r" b="b"/>
              <a:pathLst>
                <a:path w="1395" h="816" extrusionOk="0">
                  <a:moveTo>
                    <a:pt x="1083" y="0"/>
                  </a:moveTo>
                  <a:cubicBezTo>
                    <a:pt x="875" y="0"/>
                    <a:pt x="569" y="21"/>
                    <a:pt x="425" y="54"/>
                  </a:cubicBezTo>
                  <a:cubicBezTo>
                    <a:pt x="352" y="69"/>
                    <a:pt x="202" y="445"/>
                    <a:pt x="202" y="445"/>
                  </a:cubicBezTo>
                  <a:lnTo>
                    <a:pt x="69" y="445"/>
                  </a:lnTo>
                  <a:cubicBezTo>
                    <a:pt x="69" y="445"/>
                    <a:pt x="0" y="697"/>
                    <a:pt x="69" y="797"/>
                  </a:cubicBezTo>
                  <a:cubicBezTo>
                    <a:pt x="69" y="797"/>
                    <a:pt x="580" y="816"/>
                    <a:pt x="936" y="816"/>
                  </a:cubicBezTo>
                  <a:cubicBezTo>
                    <a:pt x="1115" y="816"/>
                    <a:pt x="1254" y="811"/>
                    <a:pt x="1272" y="797"/>
                  </a:cubicBezTo>
                  <a:cubicBezTo>
                    <a:pt x="1329" y="751"/>
                    <a:pt x="1394" y="38"/>
                    <a:pt x="1272" y="11"/>
                  </a:cubicBezTo>
                  <a:cubicBezTo>
                    <a:pt x="1237" y="4"/>
                    <a:pt x="116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3"/>
            <p:cNvSpPr/>
            <p:nvPr/>
          </p:nvSpPr>
          <p:spPr>
            <a:xfrm>
              <a:off x="6975605" y="1867124"/>
              <a:ext cx="20519" cy="1493"/>
            </a:xfrm>
            <a:custGeom>
              <a:avLst/>
              <a:gdLst/>
              <a:ahLst/>
              <a:cxnLst/>
              <a:rect l="l" t="t" r="r" b="b"/>
              <a:pathLst>
                <a:path w="426" h="31" extrusionOk="0">
                  <a:moveTo>
                    <a:pt x="0" y="0"/>
                  </a:moveTo>
                  <a:lnTo>
                    <a:pt x="0" y="16"/>
                  </a:lnTo>
                  <a:lnTo>
                    <a:pt x="426" y="31"/>
                  </a:lnTo>
                  <a:lnTo>
                    <a:pt x="426" y="1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3"/>
            <p:cNvSpPr/>
            <p:nvPr/>
          </p:nvSpPr>
          <p:spPr>
            <a:xfrm>
              <a:off x="6745081" y="1878010"/>
              <a:ext cx="170417" cy="36798"/>
            </a:xfrm>
            <a:custGeom>
              <a:avLst/>
              <a:gdLst/>
              <a:ahLst/>
              <a:cxnLst/>
              <a:rect l="l" t="t" r="r" b="b"/>
              <a:pathLst>
                <a:path w="3538" h="764" extrusionOk="0">
                  <a:moveTo>
                    <a:pt x="3534" y="1"/>
                  </a:moveTo>
                  <a:cubicBezTo>
                    <a:pt x="3534" y="1"/>
                    <a:pt x="3522" y="4"/>
                    <a:pt x="3503" y="8"/>
                  </a:cubicBezTo>
                  <a:cubicBezTo>
                    <a:pt x="3346" y="47"/>
                    <a:pt x="2653" y="227"/>
                    <a:pt x="1978" y="395"/>
                  </a:cubicBezTo>
                  <a:cubicBezTo>
                    <a:pt x="1641" y="480"/>
                    <a:pt x="1311" y="564"/>
                    <a:pt x="1058" y="629"/>
                  </a:cubicBezTo>
                  <a:cubicBezTo>
                    <a:pt x="932" y="660"/>
                    <a:pt x="824" y="687"/>
                    <a:pt x="744" y="706"/>
                  </a:cubicBezTo>
                  <a:cubicBezTo>
                    <a:pt x="663" y="724"/>
                    <a:pt x="610" y="736"/>
                    <a:pt x="594" y="740"/>
                  </a:cubicBezTo>
                  <a:cubicBezTo>
                    <a:pt x="552" y="744"/>
                    <a:pt x="472" y="747"/>
                    <a:pt x="384" y="747"/>
                  </a:cubicBezTo>
                  <a:cubicBezTo>
                    <a:pt x="295" y="747"/>
                    <a:pt x="200" y="744"/>
                    <a:pt x="127" y="744"/>
                  </a:cubicBezTo>
                  <a:cubicBezTo>
                    <a:pt x="89" y="740"/>
                    <a:pt x="58" y="740"/>
                    <a:pt x="35" y="740"/>
                  </a:cubicBezTo>
                  <a:lnTo>
                    <a:pt x="0" y="740"/>
                  </a:lnTo>
                  <a:lnTo>
                    <a:pt x="0" y="752"/>
                  </a:lnTo>
                  <a:cubicBezTo>
                    <a:pt x="0" y="752"/>
                    <a:pt x="207" y="763"/>
                    <a:pt x="384" y="763"/>
                  </a:cubicBezTo>
                  <a:cubicBezTo>
                    <a:pt x="472" y="763"/>
                    <a:pt x="552" y="759"/>
                    <a:pt x="598" y="752"/>
                  </a:cubicBezTo>
                  <a:cubicBezTo>
                    <a:pt x="614" y="752"/>
                    <a:pt x="671" y="736"/>
                    <a:pt x="763" y="717"/>
                  </a:cubicBezTo>
                  <a:cubicBezTo>
                    <a:pt x="1388" y="564"/>
                    <a:pt x="3537" y="16"/>
                    <a:pt x="3537" y="16"/>
                  </a:cubicBezTo>
                  <a:lnTo>
                    <a:pt x="3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3"/>
            <p:cNvSpPr/>
            <p:nvPr/>
          </p:nvSpPr>
          <p:spPr>
            <a:xfrm>
              <a:off x="6732173" y="1970104"/>
              <a:ext cx="14065" cy="819"/>
            </a:xfrm>
            <a:custGeom>
              <a:avLst/>
              <a:gdLst/>
              <a:ahLst/>
              <a:cxnLst/>
              <a:rect l="l" t="t" r="r" b="b"/>
              <a:pathLst>
                <a:path w="292" h="17" extrusionOk="0">
                  <a:moveTo>
                    <a:pt x="291" y="1"/>
                  </a:moveTo>
                  <a:lnTo>
                    <a:pt x="1" y="4"/>
                  </a:lnTo>
                  <a:lnTo>
                    <a:pt x="1" y="16"/>
                  </a:lnTo>
                  <a:lnTo>
                    <a:pt x="291" y="16"/>
                  </a:lnTo>
                  <a:lnTo>
                    <a:pt x="2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3"/>
            <p:cNvSpPr/>
            <p:nvPr/>
          </p:nvSpPr>
          <p:spPr>
            <a:xfrm>
              <a:off x="6734003" y="1964950"/>
              <a:ext cx="14065" cy="771"/>
            </a:xfrm>
            <a:custGeom>
              <a:avLst/>
              <a:gdLst/>
              <a:ahLst/>
              <a:cxnLst/>
              <a:rect l="l" t="t" r="r" b="b"/>
              <a:pathLst>
                <a:path w="292" h="16" extrusionOk="0">
                  <a:moveTo>
                    <a:pt x="0" y="0"/>
                  </a:moveTo>
                  <a:lnTo>
                    <a:pt x="0" y="16"/>
                  </a:lnTo>
                  <a:lnTo>
                    <a:pt x="292" y="16"/>
                  </a:lnTo>
                  <a:lnTo>
                    <a:pt x="2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3"/>
            <p:cNvSpPr/>
            <p:nvPr/>
          </p:nvSpPr>
          <p:spPr>
            <a:xfrm>
              <a:off x="6735689" y="1959796"/>
              <a:ext cx="14017" cy="771"/>
            </a:xfrm>
            <a:custGeom>
              <a:avLst/>
              <a:gdLst/>
              <a:ahLst/>
              <a:cxnLst/>
              <a:rect l="l" t="t" r="r" b="b"/>
              <a:pathLst>
                <a:path w="291" h="16" extrusionOk="0">
                  <a:moveTo>
                    <a:pt x="0" y="0"/>
                  </a:moveTo>
                  <a:lnTo>
                    <a:pt x="0" y="15"/>
                  </a:lnTo>
                  <a:lnTo>
                    <a:pt x="291" y="11"/>
                  </a:lnTo>
                  <a:lnTo>
                    <a:pt x="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6" name="Google Shape;4036;p33"/>
          <p:cNvGrpSpPr/>
          <p:nvPr/>
        </p:nvGrpSpPr>
        <p:grpSpPr>
          <a:xfrm flipH="1">
            <a:off x="5767921" y="4224806"/>
            <a:ext cx="1289131" cy="709819"/>
            <a:chOff x="6803356" y="2469281"/>
            <a:chExt cx="717739" cy="395200"/>
          </a:xfrm>
        </p:grpSpPr>
        <p:sp>
          <p:nvSpPr>
            <p:cNvPr id="4037" name="Google Shape;4037;p33"/>
            <p:cNvSpPr/>
            <p:nvPr/>
          </p:nvSpPr>
          <p:spPr>
            <a:xfrm>
              <a:off x="7000982" y="2772632"/>
              <a:ext cx="330092" cy="39592"/>
            </a:xfrm>
            <a:custGeom>
              <a:avLst/>
              <a:gdLst/>
              <a:ahLst/>
              <a:cxnLst/>
              <a:rect l="l" t="t" r="r" b="b"/>
              <a:pathLst>
                <a:path w="6853" h="822" extrusionOk="0">
                  <a:moveTo>
                    <a:pt x="1" y="1"/>
                  </a:moveTo>
                  <a:lnTo>
                    <a:pt x="59" y="729"/>
                  </a:lnTo>
                  <a:lnTo>
                    <a:pt x="461" y="729"/>
                  </a:lnTo>
                  <a:lnTo>
                    <a:pt x="699" y="545"/>
                  </a:lnTo>
                  <a:lnTo>
                    <a:pt x="5715" y="415"/>
                  </a:lnTo>
                  <a:cubicBezTo>
                    <a:pt x="5716" y="415"/>
                    <a:pt x="5718" y="415"/>
                    <a:pt x="5720" y="415"/>
                  </a:cubicBezTo>
                  <a:cubicBezTo>
                    <a:pt x="5752" y="415"/>
                    <a:pt x="5780" y="444"/>
                    <a:pt x="5780" y="480"/>
                  </a:cubicBezTo>
                  <a:cubicBezTo>
                    <a:pt x="5780" y="515"/>
                    <a:pt x="5810" y="545"/>
                    <a:pt x="5844" y="545"/>
                  </a:cubicBezTo>
                  <a:lnTo>
                    <a:pt x="6097" y="545"/>
                  </a:lnTo>
                  <a:cubicBezTo>
                    <a:pt x="6120" y="545"/>
                    <a:pt x="6140" y="553"/>
                    <a:pt x="6151" y="572"/>
                  </a:cubicBezTo>
                  <a:lnTo>
                    <a:pt x="6323" y="821"/>
                  </a:lnTo>
                  <a:lnTo>
                    <a:pt x="6852" y="821"/>
                  </a:lnTo>
                  <a:lnTo>
                    <a:pt x="68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3"/>
            <p:cNvSpPr/>
            <p:nvPr/>
          </p:nvSpPr>
          <p:spPr>
            <a:xfrm>
              <a:off x="6810961" y="2469281"/>
              <a:ext cx="710133" cy="348811"/>
            </a:xfrm>
            <a:custGeom>
              <a:avLst/>
              <a:gdLst/>
              <a:ahLst/>
              <a:cxnLst/>
              <a:rect l="l" t="t" r="r" b="b"/>
              <a:pathLst>
                <a:path w="14743" h="7242" extrusionOk="0">
                  <a:moveTo>
                    <a:pt x="4573" y="0"/>
                  </a:moveTo>
                  <a:cubicBezTo>
                    <a:pt x="2661" y="0"/>
                    <a:pt x="1401" y="65"/>
                    <a:pt x="962" y="91"/>
                  </a:cubicBezTo>
                  <a:cubicBezTo>
                    <a:pt x="855" y="100"/>
                    <a:pt x="767" y="169"/>
                    <a:pt x="736" y="268"/>
                  </a:cubicBezTo>
                  <a:cubicBezTo>
                    <a:pt x="338" y="1609"/>
                    <a:pt x="258" y="3441"/>
                    <a:pt x="246" y="3881"/>
                  </a:cubicBezTo>
                  <a:cubicBezTo>
                    <a:pt x="242" y="3943"/>
                    <a:pt x="207" y="4000"/>
                    <a:pt x="154" y="4027"/>
                  </a:cubicBezTo>
                  <a:cubicBezTo>
                    <a:pt x="104" y="4058"/>
                    <a:pt x="69" y="4111"/>
                    <a:pt x="65" y="4169"/>
                  </a:cubicBezTo>
                  <a:cubicBezTo>
                    <a:pt x="0" y="5146"/>
                    <a:pt x="108" y="6636"/>
                    <a:pt x="108" y="6636"/>
                  </a:cubicBezTo>
                  <a:lnTo>
                    <a:pt x="859" y="6636"/>
                  </a:lnTo>
                  <a:lnTo>
                    <a:pt x="1747" y="7242"/>
                  </a:lnTo>
                  <a:lnTo>
                    <a:pt x="3863" y="7242"/>
                  </a:lnTo>
                  <a:lnTo>
                    <a:pt x="4656" y="6636"/>
                  </a:lnTo>
                  <a:lnTo>
                    <a:pt x="10354" y="6636"/>
                  </a:lnTo>
                  <a:lnTo>
                    <a:pt x="10952" y="7108"/>
                  </a:lnTo>
                  <a:lnTo>
                    <a:pt x="13386" y="7108"/>
                  </a:lnTo>
                  <a:lnTo>
                    <a:pt x="13887" y="6736"/>
                  </a:lnTo>
                  <a:lnTo>
                    <a:pt x="14454" y="6736"/>
                  </a:lnTo>
                  <a:cubicBezTo>
                    <a:pt x="14520" y="6736"/>
                    <a:pt x="14577" y="6686"/>
                    <a:pt x="14581" y="6617"/>
                  </a:cubicBezTo>
                  <a:cubicBezTo>
                    <a:pt x="14742" y="4935"/>
                    <a:pt x="14412" y="3533"/>
                    <a:pt x="14412" y="3533"/>
                  </a:cubicBezTo>
                  <a:lnTo>
                    <a:pt x="13519" y="3234"/>
                  </a:lnTo>
                  <a:lnTo>
                    <a:pt x="12274" y="367"/>
                  </a:lnTo>
                  <a:cubicBezTo>
                    <a:pt x="12254" y="329"/>
                    <a:pt x="12220" y="306"/>
                    <a:pt x="12178" y="303"/>
                  </a:cubicBezTo>
                  <a:cubicBezTo>
                    <a:pt x="9095" y="66"/>
                    <a:pt x="6503" y="0"/>
                    <a:pt x="45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3"/>
            <p:cNvSpPr/>
            <p:nvPr/>
          </p:nvSpPr>
          <p:spPr>
            <a:xfrm>
              <a:off x="6804271" y="2758471"/>
              <a:ext cx="38582" cy="34004"/>
            </a:xfrm>
            <a:custGeom>
              <a:avLst/>
              <a:gdLst/>
              <a:ahLst/>
              <a:cxnLst/>
              <a:rect l="l" t="t" r="r" b="b"/>
              <a:pathLst>
                <a:path w="801" h="706" extrusionOk="0">
                  <a:moveTo>
                    <a:pt x="84" y="1"/>
                  </a:moveTo>
                  <a:cubicBezTo>
                    <a:pt x="38" y="1"/>
                    <a:pt x="1" y="38"/>
                    <a:pt x="1" y="84"/>
                  </a:cubicBezTo>
                  <a:cubicBezTo>
                    <a:pt x="1" y="196"/>
                    <a:pt x="4" y="410"/>
                    <a:pt x="50" y="640"/>
                  </a:cubicBezTo>
                  <a:cubicBezTo>
                    <a:pt x="58" y="678"/>
                    <a:pt x="93" y="705"/>
                    <a:pt x="130" y="705"/>
                  </a:cubicBezTo>
                  <a:lnTo>
                    <a:pt x="717" y="705"/>
                  </a:lnTo>
                  <a:cubicBezTo>
                    <a:pt x="763" y="705"/>
                    <a:pt x="801" y="667"/>
                    <a:pt x="797" y="617"/>
                  </a:cubicBezTo>
                  <a:lnTo>
                    <a:pt x="770" y="81"/>
                  </a:lnTo>
                  <a:cubicBezTo>
                    <a:pt x="770" y="35"/>
                    <a:pt x="732" y="1"/>
                    <a:pt x="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3"/>
            <p:cNvSpPr/>
            <p:nvPr/>
          </p:nvSpPr>
          <p:spPr>
            <a:xfrm>
              <a:off x="7391563" y="2497121"/>
              <a:ext cx="64785" cy="128119"/>
            </a:xfrm>
            <a:custGeom>
              <a:avLst/>
              <a:gdLst/>
              <a:ahLst/>
              <a:cxnLst/>
              <a:rect l="l" t="t" r="r" b="b"/>
              <a:pathLst>
                <a:path w="1345" h="2660" extrusionOk="0">
                  <a:moveTo>
                    <a:pt x="0" y="1"/>
                  </a:moveTo>
                  <a:cubicBezTo>
                    <a:pt x="126" y="1104"/>
                    <a:pt x="759" y="2659"/>
                    <a:pt x="759" y="2659"/>
                  </a:cubicBezTo>
                  <a:lnTo>
                    <a:pt x="1345" y="2656"/>
                  </a:lnTo>
                  <a:lnTo>
                    <a:pt x="1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3"/>
            <p:cNvSpPr/>
            <p:nvPr/>
          </p:nvSpPr>
          <p:spPr>
            <a:xfrm>
              <a:off x="7309969" y="2717867"/>
              <a:ext cx="164107" cy="93825"/>
            </a:xfrm>
            <a:custGeom>
              <a:avLst/>
              <a:gdLst/>
              <a:ahLst/>
              <a:cxnLst/>
              <a:rect l="l" t="t" r="r" b="b"/>
              <a:pathLst>
                <a:path w="3407" h="1948" extrusionOk="0">
                  <a:moveTo>
                    <a:pt x="1687" y="0"/>
                  </a:moveTo>
                  <a:cubicBezTo>
                    <a:pt x="288" y="0"/>
                    <a:pt x="0" y="1575"/>
                    <a:pt x="0" y="1575"/>
                  </a:cubicBezTo>
                  <a:lnTo>
                    <a:pt x="472" y="1947"/>
                  </a:lnTo>
                  <a:lnTo>
                    <a:pt x="2906" y="1947"/>
                  </a:lnTo>
                  <a:lnTo>
                    <a:pt x="3407" y="1575"/>
                  </a:lnTo>
                  <a:cubicBezTo>
                    <a:pt x="3407" y="1575"/>
                    <a:pt x="3085" y="0"/>
                    <a:pt x="1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3"/>
            <p:cNvSpPr/>
            <p:nvPr/>
          </p:nvSpPr>
          <p:spPr>
            <a:xfrm>
              <a:off x="6857591" y="2717867"/>
              <a:ext cx="165600" cy="93825"/>
            </a:xfrm>
            <a:custGeom>
              <a:avLst/>
              <a:gdLst/>
              <a:ahLst/>
              <a:cxnLst/>
              <a:rect l="l" t="t" r="r" b="b"/>
              <a:pathLst>
                <a:path w="3438" h="1948" extrusionOk="0">
                  <a:moveTo>
                    <a:pt x="1717" y="0"/>
                  </a:moveTo>
                  <a:cubicBezTo>
                    <a:pt x="319" y="0"/>
                    <a:pt x="1" y="1629"/>
                    <a:pt x="1" y="1629"/>
                  </a:cubicBezTo>
                  <a:lnTo>
                    <a:pt x="468" y="1947"/>
                  </a:lnTo>
                  <a:lnTo>
                    <a:pt x="2947" y="1947"/>
                  </a:lnTo>
                  <a:lnTo>
                    <a:pt x="3438" y="1575"/>
                  </a:lnTo>
                  <a:cubicBezTo>
                    <a:pt x="3438" y="1575"/>
                    <a:pt x="3116" y="0"/>
                    <a:pt x="1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3"/>
            <p:cNvSpPr/>
            <p:nvPr/>
          </p:nvSpPr>
          <p:spPr>
            <a:xfrm>
              <a:off x="6847621" y="2728078"/>
              <a:ext cx="183711" cy="136403"/>
            </a:xfrm>
            <a:custGeom>
              <a:avLst/>
              <a:gdLst/>
              <a:ahLst/>
              <a:cxnLst/>
              <a:rect l="l" t="t" r="r" b="b"/>
              <a:pathLst>
                <a:path w="3814" h="2832" extrusionOk="0">
                  <a:moveTo>
                    <a:pt x="1906" y="0"/>
                  </a:moveTo>
                  <a:cubicBezTo>
                    <a:pt x="807" y="0"/>
                    <a:pt x="1" y="1253"/>
                    <a:pt x="836" y="2409"/>
                  </a:cubicBezTo>
                  <a:cubicBezTo>
                    <a:pt x="859" y="2440"/>
                    <a:pt x="886" y="2463"/>
                    <a:pt x="912" y="2486"/>
                  </a:cubicBezTo>
                  <a:cubicBezTo>
                    <a:pt x="1246" y="2727"/>
                    <a:pt x="1588" y="2831"/>
                    <a:pt x="1905" y="2831"/>
                  </a:cubicBezTo>
                  <a:cubicBezTo>
                    <a:pt x="3006" y="2831"/>
                    <a:pt x="3814" y="1577"/>
                    <a:pt x="2978" y="420"/>
                  </a:cubicBezTo>
                  <a:cubicBezTo>
                    <a:pt x="2955" y="393"/>
                    <a:pt x="2928" y="367"/>
                    <a:pt x="2902"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3"/>
            <p:cNvSpPr/>
            <p:nvPr/>
          </p:nvSpPr>
          <p:spPr>
            <a:xfrm>
              <a:off x="6882445" y="2756207"/>
              <a:ext cx="114061" cy="80147"/>
            </a:xfrm>
            <a:custGeom>
              <a:avLst/>
              <a:gdLst/>
              <a:ahLst/>
              <a:cxnLst/>
              <a:rect l="l" t="t" r="r" b="b"/>
              <a:pathLst>
                <a:path w="2368" h="1664" extrusionOk="0">
                  <a:moveTo>
                    <a:pt x="1166" y="1"/>
                  </a:moveTo>
                  <a:cubicBezTo>
                    <a:pt x="1058" y="1"/>
                    <a:pt x="943" y="19"/>
                    <a:pt x="822" y="59"/>
                  </a:cubicBezTo>
                  <a:cubicBezTo>
                    <a:pt x="803" y="62"/>
                    <a:pt x="787" y="74"/>
                    <a:pt x="772" y="82"/>
                  </a:cubicBezTo>
                  <a:cubicBezTo>
                    <a:pt x="1" y="644"/>
                    <a:pt x="395" y="1663"/>
                    <a:pt x="1205" y="1663"/>
                  </a:cubicBezTo>
                  <a:cubicBezTo>
                    <a:pt x="1312" y="1663"/>
                    <a:pt x="1426" y="1645"/>
                    <a:pt x="1546" y="1607"/>
                  </a:cubicBezTo>
                  <a:cubicBezTo>
                    <a:pt x="1565" y="1599"/>
                    <a:pt x="1581" y="1592"/>
                    <a:pt x="1596" y="1580"/>
                  </a:cubicBezTo>
                  <a:cubicBezTo>
                    <a:pt x="2367" y="1019"/>
                    <a:pt x="1975" y="1"/>
                    <a:pt x="1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3"/>
            <p:cNvSpPr/>
            <p:nvPr/>
          </p:nvSpPr>
          <p:spPr>
            <a:xfrm>
              <a:off x="6885287" y="2758327"/>
              <a:ext cx="108232" cy="75860"/>
            </a:xfrm>
            <a:custGeom>
              <a:avLst/>
              <a:gdLst/>
              <a:ahLst/>
              <a:cxnLst/>
              <a:rect l="l" t="t" r="r" b="b"/>
              <a:pathLst>
                <a:path w="2247" h="1575" extrusionOk="0">
                  <a:moveTo>
                    <a:pt x="1104" y="0"/>
                  </a:moveTo>
                  <a:cubicBezTo>
                    <a:pt x="1003" y="0"/>
                    <a:pt x="895" y="17"/>
                    <a:pt x="782" y="53"/>
                  </a:cubicBezTo>
                  <a:cubicBezTo>
                    <a:pt x="763" y="61"/>
                    <a:pt x="747" y="68"/>
                    <a:pt x="733" y="80"/>
                  </a:cubicBezTo>
                  <a:cubicBezTo>
                    <a:pt x="1" y="609"/>
                    <a:pt x="377" y="1574"/>
                    <a:pt x="1147" y="1574"/>
                  </a:cubicBezTo>
                  <a:cubicBezTo>
                    <a:pt x="1248" y="1574"/>
                    <a:pt x="1356" y="1557"/>
                    <a:pt x="1468" y="1521"/>
                  </a:cubicBezTo>
                  <a:cubicBezTo>
                    <a:pt x="1483" y="1513"/>
                    <a:pt x="1502" y="1505"/>
                    <a:pt x="1518" y="1494"/>
                  </a:cubicBezTo>
                  <a:cubicBezTo>
                    <a:pt x="2246" y="965"/>
                    <a:pt x="1873" y="0"/>
                    <a:pt x="1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3"/>
            <p:cNvSpPr/>
            <p:nvPr/>
          </p:nvSpPr>
          <p:spPr>
            <a:xfrm>
              <a:off x="6898918" y="2767815"/>
              <a:ext cx="81114" cy="56883"/>
            </a:xfrm>
            <a:custGeom>
              <a:avLst/>
              <a:gdLst/>
              <a:ahLst/>
              <a:cxnLst/>
              <a:rect l="l" t="t" r="r" b="b"/>
              <a:pathLst>
                <a:path w="1684" h="1181" extrusionOk="0">
                  <a:moveTo>
                    <a:pt x="823" y="1"/>
                  </a:moveTo>
                  <a:cubicBezTo>
                    <a:pt x="747" y="1"/>
                    <a:pt x="667" y="13"/>
                    <a:pt x="583" y="40"/>
                  </a:cubicBezTo>
                  <a:cubicBezTo>
                    <a:pt x="572" y="44"/>
                    <a:pt x="560" y="51"/>
                    <a:pt x="549" y="60"/>
                  </a:cubicBezTo>
                  <a:cubicBezTo>
                    <a:pt x="1" y="458"/>
                    <a:pt x="280" y="1181"/>
                    <a:pt x="855" y="1181"/>
                  </a:cubicBezTo>
                  <a:cubicBezTo>
                    <a:pt x="931" y="1181"/>
                    <a:pt x="1012" y="1168"/>
                    <a:pt x="1097" y="1140"/>
                  </a:cubicBezTo>
                  <a:cubicBezTo>
                    <a:pt x="1112" y="1136"/>
                    <a:pt x="1124" y="1128"/>
                    <a:pt x="1135" y="1121"/>
                  </a:cubicBezTo>
                  <a:cubicBezTo>
                    <a:pt x="1684" y="724"/>
                    <a:pt x="1400"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3"/>
            <p:cNvSpPr/>
            <p:nvPr/>
          </p:nvSpPr>
          <p:spPr>
            <a:xfrm>
              <a:off x="6928155" y="2788190"/>
              <a:ext cx="22687" cy="16039"/>
            </a:xfrm>
            <a:custGeom>
              <a:avLst/>
              <a:gdLst/>
              <a:ahLst/>
              <a:cxnLst/>
              <a:rect l="l" t="t" r="r" b="b"/>
              <a:pathLst>
                <a:path w="471" h="333" extrusionOk="0">
                  <a:moveTo>
                    <a:pt x="231" y="1"/>
                  </a:moveTo>
                  <a:cubicBezTo>
                    <a:pt x="210" y="1"/>
                    <a:pt x="188" y="4"/>
                    <a:pt x="165" y="12"/>
                  </a:cubicBezTo>
                  <a:cubicBezTo>
                    <a:pt x="160" y="15"/>
                    <a:pt x="156" y="15"/>
                    <a:pt x="153" y="19"/>
                  </a:cubicBezTo>
                  <a:cubicBezTo>
                    <a:pt x="1" y="131"/>
                    <a:pt x="79" y="333"/>
                    <a:pt x="239" y="333"/>
                  </a:cubicBezTo>
                  <a:cubicBezTo>
                    <a:pt x="260" y="333"/>
                    <a:pt x="283" y="329"/>
                    <a:pt x="306" y="322"/>
                  </a:cubicBezTo>
                  <a:cubicBezTo>
                    <a:pt x="310" y="322"/>
                    <a:pt x="314"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3"/>
            <p:cNvSpPr/>
            <p:nvPr/>
          </p:nvSpPr>
          <p:spPr>
            <a:xfrm>
              <a:off x="6934561" y="2766948"/>
              <a:ext cx="9826" cy="26780"/>
            </a:xfrm>
            <a:custGeom>
              <a:avLst/>
              <a:gdLst/>
              <a:ahLst/>
              <a:cxnLst/>
              <a:rect l="l" t="t" r="r" b="b"/>
              <a:pathLst>
                <a:path w="204" h="556" extrusionOk="0">
                  <a:moveTo>
                    <a:pt x="0"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3"/>
            <p:cNvSpPr/>
            <p:nvPr/>
          </p:nvSpPr>
          <p:spPr>
            <a:xfrm>
              <a:off x="6911682" y="2777304"/>
              <a:ext cx="26829" cy="19748"/>
            </a:xfrm>
            <a:custGeom>
              <a:avLst/>
              <a:gdLst/>
              <a:ahLst/>
              <a:cxnLst/>
              <a:rect l="l" t="t" r="r" b="b"/>
              <a:pathLst>
                <a:path w="557" h="410" extrusionOk="0">
                  <a:moveTo>
                    <a:pt x="100" y="1"/>
                  </a:moveTo>
                  <a:lnTo>
                    <a:pt x="50" y="88"/>
                  </a:lnTo>
                  <a:lnTo>
                    <a:pt x="1" y="176"/>
                  </a:lnTo>
                  <a:lnTo>
                    <a:pt x="507" y="410"/>
                  </a:lnTo>
                  <a:lnTo>
                    <a:pt x="530"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3"/>
            <p:cNvSpPr/>
            <p:nvPr/>
          </p:nvSpPr>
          <p:spPr>
            <a:xfrm>
              <a:off x="6911682" y="2795366"/>
              <a:ext cx="26829" cy="19796"/>
            </a:xfrm>
            <a:custGeom>
              <a:avLst/>
              <a:gdLst/>
              <a:ahLst/>
              <a:cxnLst/>
              <a:rect l="l" t="t" r="r" b="b"/>
              <a:pathLst>
                <a:path w="557" h="411" extrusionOk="0">
                  <a:moveTo>
                    <a:pt x="507" y="1"/>
                  </a:moveTo>
                  <a:lnTo>
                    <a:pt x="1" y="234"/>
                  </a:lnTo>
                  <a:lnTo>
                    <a:pt x="50" y="323"/>
                  </a:lnTo>
                  <a:lnTo>
                    <a:pt x="100" y="411"/>
                  </a:lnTo>
                  <a:lnTo>
                    <a:pt x="556" y="89"/>
                  </a:lnTo>
                  <a:lnTo>
                    <a:pt x="530" y="47"/>
                  </a:lnTo>
                  <a:lnTo>
                    <a:pt x="5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3"/>
            <p:cNvSpPr/>
            <p:nvPr/>
          </p:nvSpPr>
          <p:spPr>
            <a:xfrm>
              <a:off x="6934561" y="2798883"/>
              <a:ext cx="9826" cy="26635"/>
            </a:xfrm>
            <a:custGeom>
              <a:avLst/>
              <a:gdLst/>
              <a:ahLst/>
              <a:cxnLst/>
              <a:rect l="l" t="t" r="r" b="b"/>
              <a:pathLst>
                <a:path w="204" h="553" extrusionOk="0">
                  <a:moveTo>
                    <a:pt x="50" y="0"/>
                  </a:moveTo>
                  <a:lnTo>
                    <a:pt x="0"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3"/>
            <p:cNvSpPr/>
            <p:nvPr/>
          </p:nvSpPr>
          <p:spPr>
            <a:xfrm>
              <a:off x="6940485" y="2795366"/>
              <a:ext cx="26829" cy="19796"/>
            </a:xfrm>
            <a:custGeom>
              <a:avLst/>
              <a:gdLst/>
              <a:ahLst/>
              <a:cxnLst/>
              <a:rect l="l" t="t" r="r" b="b"/>
              <a:pathLst>
                <a:path w="557" h="411" extrusionOk="0">
                  <a:moveTo>
                    <a:pt x="50" y="1"/>
                  </a:moveTo>
                  <a:lnTo>
                    <a:pt x="24" y="47"/>
                  </a:lnTo>
                  <a:lnTo>
                    <a:pt x="1" y="89"/>
                  </a:lnTo>
                  <a:lnTo>
                    <a:pt x="456"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3"/>
            <p:cNvSpPr/>
            <p:nvPr/>
          </p:nvSpPr>
          <p:spPr>
            <a:xfrm>
              <a:off x="6940485" y="2777304"/>
              <a:ext cx="26829" cy="19748"/>
            </a:xfrm>
            <a:custGeom>
              <a:avLst/>
              <a:gdLst/>
              <a:ahLst/>
              <a:cxnLst/>
              <a:rect l="l" t="t" r="r" b="b"/>
              <a:pathLst>
                <a:path w="557" h="410" extrusionOk="0">
                  <a:moveTo>
                    <a:pt x="456" y="1"/>
                  </a:moveTo>
                  <a:lnTo>
                    <a:pt x="1" y="322"/>
                  </a:lnTo>
                  <a:lnTo>
                    <a:pt x="24" y="368"/>
                  </a:lnTo>
                  <a:lnTo>
                    <a:pt x="50" y="410"/>
                  </a:lnTo>
                  <a:lnTo>
                    <a:pt x="556" y="176"/>
                  </a:lnTo>
                  <a:lnTo>
                    <a:pt x="506" y="88"/>
                  </a:lnTo>
                  <a:lnTo>
                    <a:pt x="4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3"/>
            <p:cNvSpPr/>
            <p:nvPr/>
          </p:nvSpPr>
          <p:spPr>
            <a:xfrm>
              <a:off x="6934079" y="2792525"/>
              <a:ext cx="10790" cy="7562"/>
            </a:xfrm>
            <a:custGeom>
              <a:avLst/>
              <a:gdLst/>
              <a:ahLst/>
              <a:cxnLst/>
              <a:rect l="l" t="t" r="r" b="b"/>
              <a:pathLst>
                <a:path w="224" h="157" extrusionOk="0">
                  <a:moveTo>
                    <a:pt x="112" y="1"/>
                  </a:moveTo>
                  <a:cubicBezTo>
                    <a:pt x="102" y="1"/>
                    <a:pt x="91" y="3"/>
                    <a:pt x="79" y="6"/>
                  </a:cubicBezTo>
                  <a:lnTo>
                    <a:pt x="72" y="6"/>
                  </a:lnTo>
                  <a:cubicBezTo>
                    <a:pt x="0" y="60"/>
                    <a:pt x="38" y="157"/>
                    <a:pt x="114" y="157"/>
                  </a:cubicBezTo>
                  <a:cubicBezTo>
                    <a:pt x="123" y="157"/>
                    <a:pt x="134" y="155"/>
                    <a:pt x="145" y="152"/>
                  </a:cubicBezTo>
                  <a:cubicBezTo>
                    <a:pt x="148" y="152"/>
                    <a:pt x="148" y="148"/>
                    <a:pt x="152" y="148"/>
                  </a:cubicBezTo>
                  <a:cubicBezTo>
                    <a:pt x="223"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3"/>
            <p:cNvSpPr/>
            <p:nvPr/>
          </p:nvSpPr>
          <p:spPr>
            <a:xfrm>
              <a:off x="7299469" y="2728078"/>
              <a:ext cx="183663" cy="136403"/>
            </a:xfrm>
            <a:custGeom>
              <a:avLst/>
              <a:gdLst/>
              <a:ahLst/>
              <a:cxnLst/>
              <a:rect l="l" t="t" r="r" b="b"/>
              <a:pathLst>
                <a:path w="3813" h="2832" extrusionOk="0">
                  <a:moveTo>
                    <a:pt x="1906" y="0"/>
                  </a:moveTo>
                  <a:cubicBezTo>
                    <a:pt x="806" y="0"/>
                    <a:pt x="0" y="1253"/>
                    <a:pt x="836" y="2409"/>
                  </a:cubicBezTo>
                  <a:cubicBezTo>
                    <a:pt x="858" y="2440"/>
                    <a:pt x="881" y="2463"/>
                    <a:pt x="912" y="2486"/>
                  </a:cubicBezTo>
                  <a:cubicBezTo>
                    <a:pt x="1246" y="2727"/>
                    <a:pt x="1587" y="2831"/>
                    <a:pt x="1905" y="2831"/>
                  </a:cubicBezTo>
                  <a:cubicBezTo>
                    <a:pt x="3005" y="2831"/>
                    <a:pt x="3812" y="1577"/>
                    <a:pt x="2974" y="420"/>
                  </a:cubicBezTo>
                  <a:cubicBezTo>
                    <a:pt x="2954" y="393"/>
                    <a:pt x="2928" y="367"/>
                    <a:pt x="2901"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3"/>
            <p:cNvSpPr/>
            <p:nvPr/>
          </p:nvSpPr>
          <p:spPr>
            <a:xfrm>
              <a:off x="7334101" y="2756207"/>
              <a:ext cx="114205" cy="80147"/>
            </a:xfrm>
            <a:custGeom>
              <a:avLst/>
              <a:gdLst/>
              <a:ahLst/>
              <a:cxnLst/>
              <a:rect l="l" t="t" r="r" b="b"/>
              <a:pathLst>
                <a:path w="2371" h="1664" extrusionOk="0">
                  <a:moveTo>
                    <a:pt x="1170" y="1"/>
                  </a:moveTo>
                  <a:cubicBezTo>
                    <a:pt x="1062" y="1"/>
                    <a:pt x="946" y="19"/>
                    <a:pt x="826" y="59"/>
                  </a:cubicBezTo>
                  <a:cubicBezTo>
                    <a:pt x="806" y="62"/>
                    <a:pt x="791" y="74"/>
                    <a:pt x="776" y="82"/>
                  </a:cubicBezTo>
                  <a:cubicBezTo>
                    <a:pt x="1" y="644"/>
                    <a:pt x="398" y="1663"/>
                    <a:pt x="1208" y="1663"/>
                  </a:cubicBezTo>
                  <a:cubicBezTo>
                    <a:pt x="1315" y="1663"/>
                    <a:pt x="1430" y="1645"/>
                    <a:pt x="1549" y="1607"/>
                  </a:cubicBezTo>
                  <a:cubicBezTo>
                    <a:pt x="1569" y="1599"/>
                    <a:pt x="1584" y="1592"/>
                    <a:pt x="1600" y="1580"/>
                  </a:cubicBezTo>
                  <a:cubicBezTo>
                    <a:pt x="2371" y="1019"/>
                    <a:pt x="1978" y="1"/>
                    <a:pt x="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3"/>
            <p:cNvSpPr/>
            <p:nvPr/>
          </p:nvSpPr>
          <p:spPr>
            <a:xfrm>
              <a:off x="7337135" y="2758327"/>
              <a:ext cx="108184" cy="75860"/>
            </a:xfrm>
            <a:custGeom>
              <a:avLst/>
              <a:gdLst/>
              <a:ahLst/>
              <a:cxnLst/>
              <a:rect l="l" t="t" r="r" b="b"/>
              <a:pathLst>
                <a:path w="2246" h="1575" extrusionOk="0">
                  <a:moveTo>
                    <a:pt x="1103" y="0"/>
                  </a:moveTo>
                  <a:cubicBezTo>
                    <a:pt x="1002" y="0"/>
                    <a:pt x="894" y="17"/>
                    <a:pt x="782" y="53"/>
                  </a:cubicBezTo>
                  <a:cubicBezTo>
                    <a:pt x="763" y="61"/>
                    <a:pt x="747" y="68"/>
                    <a:pt x="732" y="80"/>
                  </a:cubicBezTo>
                  <a:cubicBezTo>
                    <a:pt x="0" y="609"/>
                    <a:pt x="376" y="1574"/>
                    <a:pt x="1146" y="1574"/>
                  </a:cubicBezTo>
                  <a:cubicBezTo>
                    <a:pt x="1247" y="1574"/>
                    <a:pt x="1355" y="1557"/>
                    <a:pt x="1468" y="1521"/>
                  </a:cubicBezTo>
                  <a:cubicBezTo>
                    <a:pt x="1483" y="1513"/>
                    <a:pt x="1502" y="1505"/>
                    <a:pt x="1514" y="1494"/>
                  </a:cubicBezTo>
                  <a:cubicBezTo>
                    <a:pt x="2245" y="965"/>
                    <a:pt x="1869" y="0"/>
                    <a:pt x="1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3"/>
            <p:cNvSpPr/>
            <p:nvPr/>
          </p:nvSpPr>
          <p:spPr>
            <a:xfrm>
              <a:off x="7350766" y="2767815"/>
              <a:ext cx="80970" cy="56883"/>
            </a:xfrm>
            <a:custGeom>
              <a:avLst/>
              <a:gdLst/>
              <a:ahLst/>
              <a:cxnLst/>
              <a:rect l="l" t="t" r="r" b="b"/>
              <a:pathLst>
                <a:path w="1681" h="1181" extrusionOk="0">
                  <a:moveTo>
                    <a:pt x="822" y="1"/>
                  </a:moveTo>
                  <a:cubicBezTo>
                    <a:pt x="747" y="1"/>
                    <a:pt x="667" y="13"/>
                    <a:pt x="583" y="40"/>
                  </a:cubicBezTo>
                  <a:cubicBezTo>
                    <a:pt x="572" y="44"/>
                    <a:pt x="560" y="51"/>
                    <a:pt x="549" y="60"/>
                  </a:cubicBezTo>
                  <a:cubicBezTo>
                    <a:pt x="0" y="458"/>
                    <a:pt x="280" y="1181"/>
                    <a:pt x="854" y="1181"/>
                  </a:cubicBezTo>
                  <a:cubicBezTo>
                    <a:pt x="930" y="1181"/>
                    <a:pt x="1012" y="1168"/>
                    <a:pt x="1097" y="1140"/>
                  </a:cubicBezTo>
                  <a:cubicBezTo>
                    <a:pt x="1111" y="1136"/>
                    <a:pt x="1123" y="1128"/>
                    <a:pt x="1134" y="1121"/>
                  </a:cubicBezTo>
                  <a:cubicBezTo>
                    <a:pt x="1680" y="724"/>
                    <a:pt x="1399"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3"/>
            <p:cNvSpPr/>
            <p:nvPr/>
          </p:nvSpPr>
          <p:spPr>
            <a:xfrm>
              <a:off x="7380003" y="2788190"/>
              <a:ext cx="22639" cy="16039"/>
            </a:xfrm>
            <a:custGeom>
              <a:avLst/>
              <a:gdLst/>
              <a:ahLst/>
              <a:cxnLst/>
              <a:rect l="l" t="t" r="r" b="b"/>
              <a:pathLst>
                <a:path w="470" h="333" extrusionOk="0">
                  <a:moveTo>
                    <a:pt x="231" y="1"/>
                  </a:moveTo>
                  <a:cubicBezTo>
                    <a:pt x="210" y="1"/>
                    <a:pt x="187" y="4"/>
                    <a:pt x="164" y="12"/>
                  </a:cubicBezTo>
                  <a:cubicBezTo>
                    <a:pt x="159" y="15"/>
                    <a:pt x="156" y="15"/>
                    <a:pt x="152" y="19"/>
                  </a:cubicBezTo>
                  <a:cubicBezTo>
                    <a:pt x="0" y="131"/>
                    <a:pt x="78" y="333"/>
                    <a:pt x="239" y="333"/>
                  </a:cubicBezTo>
                  <a:cubicBezTo>
                    <a:pt x="260" y="333"/>
                    <a:pt x="282" y="329"/>
                    <a:pt x="306" y="322"/>
                  </a:cubicBezTo>
                  <a:cubicBezTo>
                    <a:pt x="309" y="322"/>
                    <a:pt x="313"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3"/>
            <p:cNvSpPr/>
            <p:nvPr/>
          </p:nvSpPr>
          <p:spPr>
            <a:xfrm>
              <a:off x="7386361" y="2766948"/>
              <a:ext cx="9874" cy="26780"/>
            </a:xfrm>
            <a:custGeom>
              <a:avLst/>
              <a:gdLst/>
              <a:ahLst/>
              <a:cxnLst/>
              <a:rect l="l" t="t" r="r" b="b"/>
              <a:pathLst>
                <a:path w="205" h="556" extrusionOk="0">
                  <a:moveTo>
                    <a:pt x="1"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3"/>
            <p:cNvSpPr/>
            <p:nvPr/>
          </p:nvSpPr>
          <p:spPr>
            <a:xfrm>
              <a:off x="7363530" y="2777304"/>
              <a:ext cx="26781" cy="19748"/>
            </a:xfrm>
            <a:custGeom>
              <a:avLst/>
              <a:gdLst/>
              <a:ahLst/>
              <a:cxnLst/>
              <a:rect l="l" t="t" r="r" b="b"/>
              <a:pathLst>
                <a:path w="556" h="410" extrusionOk="0">
                  <a:moveTo>
                    <a:pt x="100" y="1"/>
                  </a:moveTo>
                  <a:lnTo>
                    <a:pt x="50" y="88"/>
                  </a:lnTo>
                  <a:lnTo>
                    <a:pt x="0" y="176"/>
                  </a:lnTo>
                  <a:lnTo>
                    <a:pt x="506" y="410"/>
                  </a:lnTo>
                  <a:lnTo>
                    <a:pt x="529"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3"/>
            <p:cNvSpPr/>
            <p:nvPr/>
          </p:nvSpPr>
          <p:spPr>
            <a:xfrm>
              <a:off x="7363530" y="2795366"/>
              <a:ext cx="26781" cy="19796"/>
            </a:xfrm>
            <a:custGeom>
              <a:avLst/>
              <a:gdLst/>
              <a:ahLst/>
              <a:cxnLst/>
              <a:rect l="l" t="t" r="r" b="b"/>
              <a:pathLst>
                <a:path w="556" h="411" extrusionOk="0">
                  <a:moveTo>
                    <a:pt x="506" y="1"/>
                  </a:moveTo>
                  <a:lnTo>
                    <a:pt x="0" y="234"/>
                  </a:lnTo>
                  <a:lnTo>
                    <a:pt x="50" y="323"/>
                  </a:lnTo>
                  <a:lnTo>
                    <a:pt x="100" y="411"/>
                  </a:lnTo>
                  <a:lnTo>
                    <a:pt x="556" y="89"/>
                  </a:lnTo>
                  <a:lnTo>
                    <a:pt x="529" y="47"/>
                  </a:lnTo>
                  <a:lnTo>
                    <a:pt x="5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3"/>
            <p:cNvSpPr/>
            <p:nvPr/>
          </p:nvSpPr>
          <p:spPr>
            <a:xfrm>
              <a:off x="7386361" y="2798883"/>
              <a:ext cx="9874" cy="26635"/>
            </a:xfrm>
            <a:custGeom>
              <a:avLst/>
              <a:gdLst/>
              <a:ahLst/>
              <a:cxnLst/>
              <a:rect l="l" t="t" r="r" b="b"/>
              <a:pathLst>
                <a:path w="205" h="553" extrusionOk="0">
                  <a:moveTo>
                    <a:pt x="50" y="0"/>
                  </a:moveTo>
                  <a:lnTo>
                    <a:pt x="1"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3"/>
            <p:cNvSpPr/>
            <p:nvPr/>
          </p:nvSpPr>
          <p:spPr>
            <a:xfrm>
              <a:off x="7392334" y="2795366"/>
              <a:ext cx="26781" cy="19796"/>
            </a:xfrm>
            <a:custGeom>
              <a:avLst/>
              <a:gdLst/>
              <a:ahLst/>
              <a:cxnLst/>
              <a:rect l="l" t="t" r="r" b="b"/>
              <a:pathLst>
                <a:path w="556" h="411" extrusionOk="0">
                  <a:moveTo>
                    <a:pt x="50" y="1"/>
                  </a:moveTo>
                  <a:lnTo>
                    <a:pt x="23" y="47"/>
                  </a:lnTo>
                  <a:lnTo>
                    <a:pt x="0" y="89"/>
                  </a:lnTo>
                  <a:lnTo>
                    <a:pt x="455"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3"/>
            <p:cNvSpPr/>
            <p:nvPr/>
          </p:nvSpPr>
          <p:spPr>
            <a:xfrm>
              <a:off x="7392334" y="2777304"/>
              <a:ext cx="26781" cy="19748"/>
            </a:xfrm>
            <a:custGeom>
              <a:avLst/>
              <a:gdLst/>
              <a:ahLst/>
              <a:cxnLst/>
              <a:rect l="l" t="t" r="r" b="b"/>
              <a:pathLst>
                <a:path w="556" h="410" extrusionOk="0">
                  <a:moveTo>
                    <a:pt x="455" y="1"/>
                  </a:moveTo>
                  <a:lnTo>
                    <a:pt x="0" y="322"/>
                  </a:lnTo>
                  <a:lnTo>
                    <a:pt x="23" y="368"/>
                  </a:lnTo>
                  <a:lnTo>
                    <a:pt x="50" y="410"/>
                  </a:lnTo>
                  <a:lnTo>
                    <a:pt x="556" y="176"/>
                  </a:lnTo>
                  <a:lnTo>
                    <a:pt x="506" y="88"/>
                  </a:lnTo>
                  <a:lnTo>
                    <a:pt x="4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3"/>
            <p:cNvSpPr/>
            <p:nvPr/>
          </p:nvSpPr>
          <p:spPr>
            <a:xfrm>
              <a:off x="7385879" y="2792525"/>
              <a:ext cx="10790" cy="7562"/>
            </a:xfrm>
            <a:custGeom>
              <a:avLst/>
              <a:gdLst/>
              <a:ahLst/>
              <a:cxnLst/>
              <a:rect l="l" t="t" r="r" b="b"/>
              <a:pathLst>
                <a:path w="224" h="157" extrusionOk="0">
                  <a:moveTo>
                    <a:pt x="112" y="1"/>
                  </a:moveTo>
                  <a:cubicBezTo>
                    <a:pt x="102" y="1"/>
                    <a:pt x="91" y="3"/>
                    <a:pt x="80" y="6"/>
                  </a:cubicBezTo>
                  <a:lnTo>
                    <a:pt x="72" y="6"/>
                  </a:lnTo>
                  <a:cubicBezTo>
                    <a:pt x="1" y="60"/>
                    <a:pt x="38" y="157"/>
                    <a:pt x="114" y="157"/>
                  </a:cubicBezTo>
                  <a:cubicBezTo>
                    <a:pt x="124" y="157"/>
                    <a:pt x="134" y="155"/>
                    <a:pt x="145" y="152"/>
                  </a:cubicBezTo>
                  <a:cubicBezTo>
                    <a:pt x="149" y="152"/>
                    <a:pt x="149" y="148"/>
                    <a:pt x="152" y="148"/>
                  </a:cubicBezTo>
                  <a:cubicBezTo>
                    <a:pt x="224"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3"/>
            <p:cNvSpPr/>
            <p:nvPr/>
          </p:nvSpPr>
          <p:spPr>
            <a:xfrm>
              <a:off x="6803356" y="2682609"/>
              <a:ext cx="29382" cy="56016"/>
            </a:xfrm>
            <a:custGeom>
              <a:avLst/>
              <a:gdLst/>
              <a:ahLst/>
              <a:cxnLst/>
              <a:rect l="l" t="t" r="r" b="b"/>
              <a:pathLst>
                <a:path w="610" h="1163" extrusionOk="0">
                  <a:moveTo>
                    <a:pt x="318" y="1"/>
                  </a:moveTo>
                  <a:cubicBezTo>
                    <a:pt x="231" y="1"/>
                    <a:pt x="138" y="8"/>
                    <a:pt x="38" y="23"/>
                  </a:cubicBezTo>
                  <a:cubicBezTo>
                    <a:pt x="0" y="464"/>
                    <a:pt x="38" y="1157"/>
                    <a:pt x="38" y="1157"/>
                  </a:cubicBezTo>
                  <a:cubicBezTo>
                    <a:pt x="99" y="1161"/>
                    <a:pt x="180" y="1163"/>
                    <a:pt x="261" y="1163"/>
                  </a:cubicBezTo>
                  <a:cubicBezTo>
                    <a:pt x="422" y="1163"/>
                    <a:pt x="582" y="1157"/>
                    <a:pt x="582" y="1157"/>
                  </a:cubicBezTo>
                  <a:cubicBezTo>
                    <a:pt x="609" y="743"/>
                    <a:pt x="563" y="23"/>
                    <a:pt x="563" y="23"/>
                  </a:cubicBezTo>
                  <a:cubicBezTo>
                    <a:pt x="487" y="8"/>
                    <a:pt x="405" y="1"/>
                    <a:pt x="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3"/>
            <p:cNvSpPr/>
            <p:nvPr/>
          </p:nvSpPr>
          <p:spPr>
            <a:xfrm>
              <a:off x="6810147" y="2730776"/>
              <a:ext cx="11512" cy="578"/>
            </a:xfrm>
            <a:custGeom>
              <a:avLst/>
              <a:gdLst/>
              <a:ahLst/>
              <a:cxnLst/>
              <a:rect l="l" t="t" r="r" b="b"/>
              <a:pathLst>
                <a:path w="239" h="12" extrusionOk="0">
                  <a:moveTo>
                    <a:pt x="1" y="1"/>
                  </a:moveTo>
                  <a:lnTo>
                    <a:pt x="1" y="12"/>
                  </a:lnTo>
                  <a:lnTo>
                    <a:pt x="238" y="12"/>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3"/>
            <p:cNvSpPr/>
            <p:nvPr/>
          </p:nvSpPr>
          <p:spPr>
            <a:xfrm>
              <a:off x="6810147" y="2724851"/>
              <a:ext cx="11512" cy="626"/>
            </a:xfrm>
            <a:custGeom>
              <a:avLst/>
              <a:gdLst/>
              <a:ahLst/>
              <a:cxnLst/>
              <a:rect l="l" t="t" r="r" b="b"/>
              <a:pathLst>
                <a:path w="239" h="13" extrusionOk="0">
                  <a:moveTo>
                    <a:pt x="1" y="1"/>
                  </a:moveTo>
                  <a:lnTo>
                    <a:pt x="1" y="13"/>
                  </a:lnTo>
                  <a:lnTo>
                    <a:pt x="238" y="13"/>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3"/>
            <p:cNvSpPr/>
            <p:nvPr/>
          </p:nvSpPr>
          <p:spPr>
            <a:xfrm>
              <a:off x="6810147" y="2718975"/>
              <a:ext cx="11512" cy="578"/>
            </a:xfrm>
            <a:custGeom>
              <a:avLst/>
              <a:gdLst/>
              <a:ahLst/>
              <a:cxnLst/>
              <a:rect l="l" t="t" r="r" b="b"/>
              <a:pathLst>
                <a:path w="239" h="12" extrusionOk="0">
                  <a:moveTo>
                    <a:pt x="1" y="0"/>
                  </a:moveTo>
                  <a:lnTo>
                    <a:pt x="1" y="11"/>
                  </a:lnTo>
                  <a:lnTo>
                    <a:pt x="238" y="11"/>
                  </a:lnTo>
                  <a:lnTo>
                    <a:pt x="2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3"/>
            <p:cNvSpPr/>
            <p:nvPr/>
          </p:nvSpPr>
          <p:spPr>
            <a:xfrm>
              <a:off x="6857206" y="2484502"/>
              <a:ext cx="544726" cy="146855"/>
            </a:xfrm>
            <a:custGeom>
              <a:avLst/>
              <a:gdLst/>
              <a:ahLst/>
              <a:cxnLst/>
              <a:rect l="l" t="t" r="r" b="b"/>
              <a:pathLst>
                <a:path w="11309" h="3049" extrusionOk="0">
                  <a:moveTo>
                    <a:pt x="2921" y="1"/>
                  </a:moveTo>
                  <a:cubicBezTo>
                    <a:pt x="1834" y="1"/>
                    <a:pt x="897" y="21"/>
                    <a:pt x="315" y="67"/>
                  </a:cubicBezTo>
                  <a:cubicBezTo>
                    <a:pt x="16" y="1220"/>
                    <a:pt x="1" y="2332"/>
                    <a:pt x="9" y="2806"/>
                  </a:cubicBezTo>
                  <a:cubicBezTo>
                    <a:pt x="13" y="2941"/>
                    <a:pt x="120" y="3048"/>
                    <a:pt x="258" y="3048"/>
                  </a:cubicBezTo>
                  <a:lnTo>
                    <a:pt x="11309" y="3048"/>
                  </a:lnTo>
                  <a:cubicBezTo>
                    <a:pt x="11197" y="1676"/>
                    <a:pt x="10596" y="270"/>
                    <a:pt x="10596" y="270"/>
                  </a:cubicBezTo>
                  <a:cubicBezTo>
                    <a:pt x="9075" y="118"/>
                    <a:pt x="5555" y="1"/>
                    <a:pt x="2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3"/>
            <p:cNvSpPr/>
            <p:nvPr/>
          </p:nvSpPr>
          <p:spPr>
            <a:xfrm>
              <a:off x="6859662" y="2486765"/>
              <a:ext cx="539717" cy="142376"/>
            </a:xfrm>
            <a:custGeom>
              <a:avLst/>
              <a:gdLst/>
              <a:ahLst/>
              <a:cxnLst/>
              <a:rect l="l" t="t" r="r" b="b"/>
              <a:pathLst>
                <a:path w="11205" h="2956" extrusionOk="0">
                  <a:moveTo>
                    <a:pt x="2874" y="0"/>
                  </a:moveTo>
                  <a:cubicBezTo>
                    <a:pt x="1950" y="0"/>
                    <a:pt x="1191" y="16"/>
                    <a:pt x="644" y="43"/>
                  </a:cubicBezTo>
                  <a:cubicBezTo>
                    <a:pt x="437" y="55"/>
                    <a:pt x="264" y="200"/>
                    <a:pt x="222" y="403"/>
                  </a:cubicBezTo>
                  <a:cubicBezTo>
                    <a:pt x="8" y="1426"/>
                    <a:pt x="0" y="2372"/>
                    <a:pt x="4" y="2759"/>
                  </a:cubicBezTo>
                  <a:cubicBezTo>
                    <a:pt x="8" y="2867"/>
                    <a:pt x="96" y="2955"/>
                    <a:pt x="207" y="2955"/>
                  </a:cubicBezTo>
                  <a:lnTo>
                    <a:pt x="11204" y="2955"/>
                  </a:lnTo>
                  <a:cubicBezTo>
                    <a:pt x="11097" y="1725"/>
                    <a:pt x="10595" y="464"/>
                    <a:pt x="10515" y="269"/>
                  </a:cubicBezTo>
                  <a:cubicBezTo>
                    <a:pt x="10097" y="227"/>
                    <a:pt x="9530" y="188"/>
                    <a:pt x="8867" y="154"/>
                  </a:cubicBezTo>
                  <a:cubicBezTo>
                    <a:pt x="8617" y="138"/>
                    <a:pt x="8353" y="127"/>
                    <a:pt x="8078" y="115"/>
                  </a:cubicBezTo>
                  <a:cubicBezTo>
                    <a:pt x="8047" y="115"/>
                    <a:pt x="8012" y="112"/>
                    <a:pt x="7982" y="112"/>
                  </a:cubicBezTo>
                  <a:cubicBezTo>
                    <a:pt x="7874" y="108"/>
                    <a:pt x="7767" y="104"/>
                    <a:pt x="7660" y="96"/>
                  </a:cubicBezTo>
                  <a:cubicBezTo>
                    <a:pt x="6801" y="66"/>
                    <a:pt x="5863" y="39"/>
                    <a:pt x="4931" y="20"/>
                  </a:cubicBezTo>
                  <a:cubicBezTo>
                    <a:pt x="4671" y="16"/>
                    <a:pt x="4410" y="12"/>
                    <a:pt x="4153" y="9"/>
                  </a:cubicBezTo>
                  <a:lnTo>
                    <a:pt x="4061" y="9"/>
                  </a:lnTo>
                  <a:cubicBezTo>
                    <a:pt x="3950" y="9"/>
                    <a:pt x="3840" y="4"/>
                    <a:pt x="3728" y="4"/>
                  </a:cubicBezTo>
                  <a:cubicBezTo>
                    <a:pt x="3437" y="4"/>
                    <a:pt x="3154" y="0"/>
                    <a:pt x="28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3"/>
            <p:cNvSpPr/>
            <p:nvPr/>
          </p:nvSpPr>
          <p:spPr>
            <a:xfrm>
              <a:off x="6934175" y="2636996"/>
              <a:ext cx="474787" cy="136114"/>
            </a:xfrm>
            <a:custGeom>
              <a:avLst/>
              <a:gdLst/>
              <a:ahLst/>
              <a:cxnLst/>
              <a:rect l="l" t="t" r="r" b="b"/>
              <a:pathLst>
                <a:path w="9857" h="2826" extrusionOk="0">
                  <a:moveTo>
                    <a:pt x="47" y="1"/>
                  </a:moveTo>
                  <a:lnTo>
                    <a:pt x="1" y="821"/>
                  </a:lnTo>
                  <a:lnTo>
                    <a:pt x="8" y="821"/>
                  </a:lnTo>
                  <a:cubicBezTo>
                    <a:pt x="821" y="1009"/>
                    <a:pt x="1391" y="1506"/>
                    <a:pt x="1759" y="1963"/>
                  </a:cubicBezTo>
                  <a:cubicBezTo>
                    <a:pt x="1940" y="2189"/>
                    <a:pt x="2074" y="2403"/>
                    <a:pt x="2162" y="2560"/>
                  </a:cubicBezTo>
                  <a:cubicBezTo>
                    <a:pt x="2204" y="2638"/>
                    <a:pt x="2235" y="2702"/>
                    <a:pt x="2258" y="2748"/>
                  </a:cubicBezTo>
                  <a:cubicBezTo>
                    <a:pt x="2265" y="2771"/>
                    <a:pt x="2273" y="2787"/>
                    <a:pt x="2281" y="2802"/>
                  </a:cubicBezTo>
                  <a:cubicBezTo>
                    <a:pt x="2284" y="2813"/>
                    <a:pt x="2288" y="2817"/>
                    <a:pt x="2288" y="2817"/>
                  </a:cubicBezTo>
                  <a:lnTo>
                    <a:pt x="2288" y="2825"/>
                  </a:lnTo>
                  <a:lnTo>
                    <a:pt x="7641" y="2825"/>
                  </a:lnTo>
                  <a:lnTo>
                    <a:pt x="7641" y="2817"/>
                  </a:lnTo>
                  <a:cubicBezTo>
                    <a:pt x="7929" y="2136"/>
                    <a:pt x="8354" y="1768"/>
                    <a:pt x="8757" y="1564"/>
                  </a:cubicBezTo>
                  <a:cubicBezTo>
                    <a:pt x="9155" y="1365"/>
                    <a:pt x="9530" y="1334"/>
                    <a:pt x="9723" y="1334"/>
                  </a:cubicBezTo>
                  <a:cubicBezTo>
                    <a:pt x="9760" y="1334"/>
                    <a:pt x="9792" y="1338"/>
                    <a:pt x="9815" y="1338"/>
                  </a:cubicBezTo>
                  <a:lnTo>
                    <a:pt x="9838" y="1338"/>
                  </a:lnTo>
                  <a:lnTo>
                    <a:pt x="9845" y="1342"/>
                  </a:lnTo>
                  <a:lnTo>
                    <a:pt x="9857" y="1342"/>
                  </a:lnTo>
                  <a:lnTo>
                    <a:pt x="9684" y="1"/>
                  </a:lnTo>
                  <a:lnTo>
                    <a:pt x="9668" y="5"/>
                  </a:lnTo>
                  <a:lnTo>
                    <a:pt x="9840" y="1326"/>
                  </a:lnTo>
                  <a:lnTo>
                    <a:pt x="9840" y="1326"/>
                  </a:lnTo>
                  <a:cubicBezTo>
                    <a:pt x="9823" y="1323"/>
                    <a:pt x="9783" y="1319"/>
                    <a:pt x="9723" y="1319"/>
                  </a:cubicBezTo>
                  <a:cubicBezTo>
                    <a:pt x="9530" y="1319"/>
                    <a:pt x="9152" y="1350"/>
                    <a:pt x="8749" y="1552"/>
                  </a:cubicBezTo>
                  <a:cubicBezTo>
                    <a:pt x="8348" y="1752"/>
                    <a:pt x="7919" y="2126"/>
                    <a:pt x="7632" y="2810"/>
                  </a:cubicBezTo>
                  <a:lnTo>
                    <a:pt x="2299" y="2810"/>
                  </a:lnTo>
                  <a:cubicBezTo>
                    <a:pt x="2282" y="2768"/>
                    <a:pt x="2119" y="2382"/>
                    <a:pt x="1771" y="1952"/>
                  </a:cubicBezTo>
                  <a:cubicBezTo>
                    <a:pt x="1405" y="1501"/>
                    <a:pt x="833" y="1000"/>
                    <a:pt x="17" y="808"/>
                  </a:cubicBezTo>
                  <a:lnTo>
                    <a:pt x="17" y="808"/>
                  </a:lnTo>
                  <a:lnTo>
                    <a:pt x="63" y="5"/>
                  </a:lnTo>
                  <a:lnTo>
                    <a:pt x="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3"/>
            <p:cNvSpPr/>
            <p:nvPr/>
          </p:nvSpPr>
          <p:spPr>
            <a:xfrm>
              <a:off x="7249472" y="2636996"/>
              <a:ext cx="10693" cy="135681"/>
            </a:xfrm>
            <a:custGeom>
              <a:avLst/>
              <a:gdLst/>
              <a:ahLst/>
              <a:cxnLst/>
              <a:rect l="l" t="t" r="r" b="b"/>
              <a:pathLst>
                <a:path w="222" h="2817" extrusionOk="0">
                  <a:moveTo>
                    <a:pt x="15" y="1"/>
                  </a:moveTo>
                  <a:lnTo>
                    <a:pt x="0" y="5"/>
                  </a:lnTo>
                  <a:cubicBezTo>
                    <a:pt x="73" y="503"/>
                    <a:pt x="126" y="1204"/>
                    <a:pt x="157" y="1782"/>
                  </a:cubicBezTo>
                  <a:cubicBezTo>
                    <a:pt x="176" y="2074"/>
                    <a:pt x="188" y="2330"/>
                    <a:pt x="195" y="2518"/>
                  </a:cubicBezTo>
                  <a:cubicBezTo>
                    <a:pt x="199" y="2610"/>
                    <a:pt x="202" y="2684"/>
                    <a:pt x="207" y="2737"/>
                  </a:cubicBezTo>
                  <a:lnTo>
                    <a:pt x="207" y="2817"/>
                  </a:lnTo>
                  <a:lnTo>
                    <a:pt x="222" y="2817"/>
                  </a:lnTo>
                  <a:cubicBezTo>
                    <a:pt x="222" y="2817"/>
                    <a:pt x="161" y="100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3"/>
            <p:cNvSpPr/>
            <p:nvPr/>
          </p:nvSpPr>
          <p:spPr>
            <a:xfrm>
              <a:off x="7091968" y="2636996"/>
              <a:ext cx="4142" cy="135681"/>
            </a:xfrm>
            <a:custGeom>
              <a:avLst/>
              <a:gdLst/>
              <a:ahLst/>
              <a:cxnLst/>
              <a:rect l="l" t="t" r="r" b="b"/>
              <a:pathLst>
                <a:path w="86" h="2817" extrusionOk="0">
                  <a:moveTo>
                    <a:pt x="16" y="1"/>
                  </a:moveTo>
                  <a:lnTo>
                    <a:pt x="1" y="5"/>
                  </a:lnTo>
                  <a:cubicBezTo>
                    <a:pt x="36" y="434"/>
                    <a:pt x="55" y="1139"/>
                    <a:pt x="62" y="1733"/>
                  </a:cubicBezTo>
                  <a:cubicBezTo>
                    <a:pt x="66" y="2032"/>
                    <a:pt x="70" y="2304"/>
                    <a:pt x="70" y="2500"/>
                  </a:cubicBezTo>
                  <a:cubicBezTo>
                    <a:pt x="70" y="2595"/>
                    <a:pt x="74" y="2675"/>
                    <a:pt x="74" y="2730"/>
                  </a:cubicBezTo>
                  <a:lnTo>
                    <a:pt x="74" y="2817"/>
                  </a:lnTo>
                  <a:lnTo>
                    <a:pt x="85" y="2817"/>
                  </a:lnTo>
                  <a:cubicBezTo>
                    <a:pt x="85" y="2817"/>
                    <a:pt x="85" y="867"/>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3"/>
            <p:cNvSpPr/>
            <p:nvPr/>
          </p:nvSpPr>
          <p:spPr>
            <a:xfrm>
              <a:off x="6858699" y="2643306"/>
              <a:ext cx="541595" cy="771"/>
            </a:xfrm>
            <a:custGeom>
              <a:avLst/>
              <a:gdLst/>
              <a:ahLst/>
              <a:cxnLst/>
              <a:rect l="l" t="t" r="r" b="b"/>
              <a:pathLst>
                <a:path w="11244" h="16" extrusionOk="0">
                  <a:moveTo>
                    <a:pt x="1" y="1"/>
                  </a:moveTo>
                  <a:lnTo>
                    <a:pt x="1" y="15"/>
                  </a:lnTo>
                  <a:lnTo>
                    <a:pt x="11244" y="15"/>
                  </a:lnTo>
                  <a:lnTo>
                    <a:pt x="112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3"/>
            <p:cNvSpPr/>
            <p:nvPr/>
          </p:nvSpPr>
          <p:spPr>
            <a:xfrm>
              <a:off x="7264211" y="2656359"/>
              <a:ext cx="23843" cy="819"/>
            </a:xfrm>
            <a:custGeom>
              <a:avLst/>
              <a:gdLst/>
              <a:ahLst/>
              <a:cxnLst/>
              <a:rect l="l" t="t" r="r" b="b"/>
              <a:pathLst>
                <a:path w="495" h="17" extrusionOk="0">
                  <a:moveTo>
                    <a:pt x="0" y="1"/>
                  </a:moveTo>
                  <a:lnTo>
                    <a:pt x="0" y="17"/>
                  </a:lnTo>
                  <a:lnTo>
                    <a:pt x="494" y="17"/>
                  </a:lnTo>
                  <a:lnTo>
                    <a:pt x="4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3"/>
            <p:cNvSpPr/>
            <p:nvPr/>
          </p:nvSpPr>
          <p:spPr>
            <a:xfrm>
              <a:off x="7105648" y="2656359"/>
              <a:ext cx="23843" cy="819"/>
            </a:xfrm>
            <a:custGeom>
              <a:avLst/>
              <a:gdLst/>
              <a:ahLst/>
              <a:cxnLst/>
              <a:rect l="l" t="t" r="r" b="b"/>
              <a:pathLst>
                <a:path w="495"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3"/>
            <p:cNvSpPr/>
            <p:nvPr/>
          </p:nvSpPr>
          <p:spPr>
            <a:xfrm>
              <a:off x="6944339" y="2656359"/>
              <a:ext cx="23891" cy="819"/>
            </a:xfrm>
            <a:custGeom>
              <a:avLst/>
              <a:gdLst/>
              <a:ahLst/>
              <a:cxnLst/>
              <a:rect l="l" t="t" r="r" b="b"/>
              <a:pathLst>
                <a:path w="496"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3"/>
            <p:cNvSpPr/>
            <p:nvPr/>
          </p:nvSpPr>
          <p:spPr>
            <a:xfrm>
              <a:off x="7429229" y="2629289"/>
              <a:ext cx="64785" cy="15702"/>
            </a:xfrm>
            <a:custGeom>
              <a:avLst/>
              <a:gdLst/>
              <a:ahLst/>
              <a:cxnLst/>
              <a:rect l="l" t="t" r="r" b="b"/>
              <a:pathLst>
                <a:path w="1345" h="326" extrusionOk="0">
                  <a:moveTo>
                    <a:pt x="11" y="0"/>
                  </a:moveTo>
                  <a:lnTo>
                    <a:pt x="0" y="7"/>
                  </a:lnTo>
                  <a:lnTo>
                    <a:pt x="119" y="191"/>
                  </a:lnTo>
                  <a:lnTo>
                    <a:pt x="1345" y="326"/>
                  </a:lnTo>
                  <a:lnTo>
                    <a:pt x="1345" y="310"/>
                  </a:lnTo>
                  <a:lnTo>
                    <a:pt x="126" y="177"/>
                  </a:lnTo>
                  <a:lnTo>
                    <a:pt x="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3"/>
            <p:cNvSpPr/>
            <p:nvPr/>
          </p:nvSpPr>
          <p:spPr>
            <a:xfrm>
              <a:off x="7484958" y="2748886"/>
              <a:ext cx="22350" cy="38050"/>
            </a:xfrm>
            <a:custGeom>
              <a:avLst/>
              <a:gdLst/>
              <a:ahLst/>
              <a:cxnLst/>
              <a:rect l="l" t="t" r="r" b="b"/>
              <a:pathLst>
                <a:path w="464" h="790" extrusionOk="0">
                  <a:moveTo>
                    <a:pt x="361" y="0"/>
                  </a:moveTo>
                  <a:cubicBezTo>
                    <a:pt x="27" y="19"/>
                    <a:pt x="27" y="207"/>
                    <a:pt x="0" y="732"/>
                  </a:cubicBezTo>
                  <a:cubicBezTo>
                    <a:pt x="0" y="763"/>
                    <a:pt x="23" y="789"/>
                    <a:pt x="58" y="789"/>
                  </a:cubicBezTo>
                  <a:lnTo>
                    <a:pt x="341" y="789"/>
                  </a:lnTo>
                  <a:cubicBezTo>
                    <a:pt x="368" y="789"/>
                    <a:pt x="391" y="770"/>
                    <a:pt x="399" y="747"/>
                  </a:cubicBezTo>
                  <a:cubicBezTo>
                    <a:pt x="422" y="648"/>
                    <a:pt x="464" y="391"/>
                    <a:pt x="418" y="50"/>
                  </a:cubicBezTo>
                  <a:cubicBezTo>
                    <a:pt x="414" y="23"/>
                    <a:pt x="387" y="0"/>
                    <a:pt x="3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3"/>
            <p:cNvSpPr/>
            <p:nvPr/>
          </p:nvSpPr>
          <p:spPr>
            <a:xfrm>
              <a:off x="7490497" y="2781735"/>
              <a:ext cx="10934" cy="578"/>
            </a:xfrm>
            <a:custGeom>
              <a:avLst/>
              <a:gdLst/>
              <a:ahLst/>
              <a:cxnLst/>
              <a:rect l="l" t="t" r="r" b="b"/>
              <a:pathLst>
                <a:path w="227" h="12" extrusionOk="0">
                  <a:moveTo>
                    <a:pt x="0" y="1"/>
                  </a:moveTo>
                  <a:lnTo>
                    <a:pt x="0" y="12"/>
                  </a:lnTo>
                  <a:lnTo>
                    <a:pt x="226" y="12"/>
                  </a:lnTo>
                  <a:lnTo>
                    <a:pt x="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3"/>
            <p:cNvSpPr/>
            <p:nvPr/>
          </p:nvSpPr>
          <p:spPr>
            <a:xfrm>
              <a:off x="7490882" y="2777641"/>
              <a:ext cx="11127" cy="819"/>
            </a:xfrm>
            <a:custGeom>
              <a:avLst/>
              <a:gdLst/>
              <a:ahLst/>
              <a:cxnLst/>
              <a:rect l="l" t="t" r="r" b="b"/>
              <a:pathLst>
                <a:path w="231" h="17" extrusionOk="0">
                  <a:moveTo>
                    <a:pt x="0" y="1"/>
                  </a:moveTo>
                  <a:lnTo>
                    <a:pt x="0" y="17"/>
                  </a:lnTo>
                  <a:lnTo>
                    <a:pt x="230" y="17"/>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3"/>
            <p:cNvSpPr/>
            <p:nvPr/>
          </p:nvSpPr>
          <p:spPr>
            <a:xfrm>
              <a:off x="7491412" y="2773740"/>
              <a:ext cx="10934" cy="819"/>
            </a:xfrm>
            <a:custGeom>
              <a:avLst/>
              <a:gdLst/>
              <a:ahLst/>
              <a:cxnLst/>
              <a:rect l="l" t="t" r="r" b="b"/>
              <a:pathLst>
                <a:path w="227" h="17" extrusionOk="0">
                  <a:moveTo>
                    <a:pt x="0" y="1"/>
                  </a:moveTo>
                  <a:lnTo>
                    <a:pt x="0" y="17"/>
                  </a:lnTo>
                  <a:lnTo>
                    <a:pt x="227" y="17"/>
                  </a:lnTo>
                  <a:lnTo>
                    <a:pt x="2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3"/>
            <p:cNvSpPr/>
            <p:nvPr/>
          </p:nvSpPr>
          <p:spPr>
            <a:xfrm>
              <a:off x="7478455" y="2663969"/>
              <a:ext cx="26107" cy="47876"/>
            </a:xfrm>
            <a:custGeom>
              <a:avLst/>
              <a:gdLst/>
              <a:ahLst/>
              <a:cxnLst/>
              <a:rect l="l" t="t" r="r" b="b"/>
              <a:pathLst>
                <a:path w="542" h="994" extrusionOk="0">
                  <a:moveTo>
                    <a:pt x="434" y="0"/>
                  </a:moveTo>
                  <a:cubicBezTo>
                    <a:pt x="434" y="0"/>
                    <a:pt x="43" y="12"/>
                    <a:pt x="5" y="85"/>
                  </a:cubicBezTo>
                  <a:cubicBezTo>
                    <a:pt x="5" y="85"/>
                    <a:pt x="1" y="625"/>
                    <a:pt x="28" y="916"/>
                  </a:cubicBezTo>
                  <a:cubicBezTo>
                    <a:pt x="28" y="916"/>
                    <a:pt x="395" y="994"/>
                    <a:pt x="520" y="994"/>
                  </a:cubicBezTo>
                  <a:cubicBezTo>
                    <a:pt x="528" y="994"/>
                    <a:pt x="535" y="993"/>
                    <a:pt x="542" y="992"/>
                  </a:cubicBezTo>
                  <a:cubicBezTo>
                    <a:pt x="542" y="992"/>
                    <a:pt x="480" y="334"/>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3"/>
            <p:cNvSpPr/>
            <p:nvPr/>
          </p:nvSpPr>
          <p:spPr>
            <a:xfrm>
              <a:off x="7482019" y="2691809"/>
              <a:ext cx="10356" cy="16328"/>
            </a:xfrm>
            <a:custGeom>
              <a:avLst/>
              <a:gdLst/>
              <a:ahLst/>
              <a:cxnLst/>
              <a:rect l="l" t="t" r="r" b="b"/>
              <a:pathLst>
                <a:path w="215" h="339" extrusionOk="0">
                  <a:moveTo>
                    <a:pt x="31" y="1"/>
                  </a:moveTo>
                  <a:cubicBezTo>
                    <a:pt x="15" y="1"/>
                    <a:pt x="0" y="13"/>
                    <a:pt x="0" y="28"/>
                  </a:cubicBezTo>
                  <a:lnTo>
                    <a:pt x="0" y="281"/>
                  </a:lnTo>
                  <a:cubicBezTo>
                    <a:pt x="0" y="296"/>
                    <a:pt x="8" y="308"/>
                    <a:pt x="19" y="308"/>
                  </a:cubicBezTo>
                  <a:cubicBezTo>
                    <a:pt x="73" y="322"/>
                    <a:pt x="142" y="331"/>
                    <a:pt x="184" y="338"/>
                  </a:cubicBezTo>
                  <a:cubicBezTo>
                    <a:pt x="199" y="338"/>
                    <a:pt x="215" y="327"/>
                    <a:pt x="215" y="311"/>
                  </a:cubicBezTo>
                  <a:cubicBezTo>
                    <a:pt x="215" y="196"/>
                    <a:pt x="203" y="85"/>
                    <a:pt x="199" y="39"/>
                  </a:cubicBezTo>
                  <a:cubicBezTo>
                    <a:pt x="199" y="28"/>
                    <a:pt x="188" y="16"/>
                    <a:pt x="176" y="16"/>
                  </a:cubicBez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3"/>
            <p:cNvSpPr/>
            <p:nvPr/>
          </p:nvSpPr>
          <p:spPr>
            <a:xfrm>
              <a:off x="7476480" y="2728512"/>
              <a:ext cx="39353" cy="70080"/>
            </a:xfrm>
            <a:custGeom>
              <a:avLst/>
              <a:gdLst/>
              <a:ahLst/>
              <a:cxnLst/>
              <a:rect l="l" t="t" r="r" b="b"/>
              <a:pathLst>
                <a:path w="817" h="1455" extrusionOk="0">
                  <a:moveTo>
                    <a:pt x="698" y="112"/>
                  </a:moveTo>
                  <a:cubicBezTo>
                    <a:pt x="709" y="534"/>
                    <a:pt x="629" y="1189"/>
                    <a:pt x="609" y="1358"/>
                  </a:cubicBezTo>
                  <a:lnTo>
                    <a:pt x="100" y="1358"/>
                  </a:lnTo>
                  <a:lnTo>
                    <a:pt x="218" y="266"/>
                  </a:lnTo>
                  <a:lnTo>
                    <a:pt x="698" y="112"/>
                  </a:lnTo>
                  <a:close/>
                  <a:moveTo>
                    <a:pt x="737" y="0"/>
                  </a:moveTo>
                  <a:cubicBezTo>
                    <a:pt x="733" y="0"/>
                    <a:pt x="728" y="1"/>
                    <a:pt x="724" y="2"/>
                  </a:cubicBezTo>
                  <a:lnTo>
                    <a:pt x="161" y="186"/>
                  </a:lnTo>
                  <a:cubicBezTo>
                    <a:pt x="146" y="193"/>
                    <a:pt x="130" y="209"/>
                    <a:pt x="130" y="224"/>
                  </a:cubicBezTo>
                  <a:lnTo>
                    <a:pt x="0" y="1400"/>
                  </a:lnTo>
                  <a:cubicBezTo>
                    <a:pt x="0" y="1415"/>
                    <a:pt x="4" y="1427"/>
                    <a:pt x="11" y="1438"/>
                  </a:cubicBezTo>
                  <a:cubicBezTo>
                    <a:pt x="19" y="1446"/>
                    <a:pt x="34" y="1454"/>
                    <a:pt x="46" y="1454"/>
                  </a:cubicBezTo>
                  <a:lnTo>
                    <a:pt x="652" y="1454"/>
                  </a:lnTo>
                  <a:cubicBezTo>
                    <a:pt x="675" y="1454"/>
                    <a:pt x="694" y="1435"/>
                    <a:pt x="698" y="1412"/>
                  </a:cubicBezTo>
                  <a:cubicBezTo>
                    <a:pt x="701" y="1377"/>
                    <a:pt x="816" y="534"/>
                    <a:pt x="789" y="43"/>
                  </a:cubicBezTo>
                  <a:cubicBezTo>
                    <a:pt x="786" y="29"/>
                    <a:pt x="778" y="17"/>
                    <a:pt x="766" y="9"/>
                  </a:cubicBezTo>
                  <a:cubicBezTo>
                    <a:pt x="758" y="4"/>
                    <a:pt x="748"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3"/>
            <p:cNvSpPr/>
            <p:nvPr/>
          </p:nvSpPr>
          <p:spPr>
            <a:xfrm>
              <a:off x="7482019" y="2745900"/>
              <a:ext cx="32320" cy="4479"/>
            </a:xfrm>
            <a:custGeom>
              <a:avLst/>
              <a:gdLst/>
              <a:ahLst/>
              <a:cxnLst/>
              <a:rect l="l" t="t" r="r" b="b"/>
              <a:pathLst>
                <a:path w="671" h="93" extrusionOk="0">
                  <a:moveTo>
                    <a:pt x="50" y="1"/>
                  </a:moveTo>
                  <a:cubicBezTo>
                    <a:pt x="23" y="1"/>
                    <a:pt x="0" y="20"/>
                    <a:pt x="0" y="46"/>
                  </a:cubicBezTo>
                  <a:cubicBezTo>
                    <a:pt x="0" y="73"/>
                    <a:pt x="23" y="92"/>
                    <a:pt x="50" y="92"/>
                  </a:cubicBezTo>
                  <a:lnTo>
                    <a:pt x="625" y="92"/>
                  </a:lnTo>
                  <a:cubicBezTo>
                    <a:pt x="651" y="92"/>
                    <a:pt x="671" y="73"/>
                    <a:pt x="671" y="46"/>
                  </a:cubicBezTo>
                  <a:cubicBezTo>
                    <a:pt x="671" y="20"/>
                    <a:pt x="651" y="1"/>
                    <a:pt x="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3"/>
            <p:cNvSpPr/>
            <p:nvPr/>
          </p:nvSpPr>
          <p:spPr>
            <a:xfrm>
              <a:off x="7356498" y="2549093"/>
              <a:ext cx="56308" cy="77257"/>
            </a:xfrm>
            <a:custGeom>
              <a:avLst/>
              <a:gdLst/>
              <a:ahLst/>
              <a:cxnLst/>
              <a:rect l="l" t="t" r="r" b="b"/>
              <a:pathLst>
                <a:path w="1169" h="1604" extrusionOk="0">
                  <a:moveTo>
                    <a:pt x="468" y="1"/>
                  </a:moveTo>
                  <a:cubicBezTo>
                    <a:pt x="371" y="1"/>
                    <a:pt x="274" y="9"/>
                    <a:pt x="203" y="33"/>
                  </a:cubicBezTo>
                  <a:cubicBezTo>
                    <a:pt x="0" y="98"/>
                    <a:pt x="8" y="1239"/>
                    <a:pt x="261" y="1566"/>
                  </a:cubicBezTo>
                  <a:cubicBezTo>
                    <a:pt x="280" y="1592"/>
                    <a:pt x="311" y="1603"/>
                    <a:pt x="345" y="1603"/>
                  </a:cubicBezTo>
                  <a:lnTo>
                    <a:pt x="1050" y="1603"/>
                  </a:lnTo>
                  <a:cubicBezTo>
                    <a:pt x="1119" y="1603"/>
                    <a:pt x="1169" y="1546"/>
                    <a:pt x="1158" y="1481"/>
                  </a:cubicBezTo>
                  <a:cubicBezTo>
                    <a:pt x="1112" y="1205"/>
                    <a:pt x="997" y="538"/>
                    <a:pt x="866" y="98"/>
                  </a:cubicBezTo>
                  <a:cubicBezTo>
                    <a:pt x="854" y="56"/>
                    <a:pt x="820" y="29"/>
                    <a:pt x="778" y="21"/>
                  </a:cubicBezTo>
                  <a:cubicBezTo>
                    <a:pt x="706" y="13"/>
                    <a:pt x="587" y="1"/>
                    <a:pt x="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3"/>
            <p:cNvSpPr/>
            <p:nvPr/>
          </p:nvSpPr>
          <p:spPr>
            <a:xfrm>
              <a:off x="7385831" y="2528477"/>
              <a:ext cx="34921" cy="110057"/>
            </a:xfrm>
            <a:custGeom>
              <a:avLst/>
              <a:gdLst/>
              <a:ahLst/>
              <a:cxnLst/>
              <a:rect l="l" t="t" r="r" b="b"/>
              <a:pathLst>
                <a:path w="725" h="2285" extrusionOk="0">
                  <a:moveTo>
                    <a:pt x="8" y="1"/>
                  </a:moveTo>
                  <a:cubicBezTo>
                    <a:pt x="8" y="1"/>
                    <a:pt x="4" y="1"/>
                    <a:pt x="4" y="4"/>
                  </a:cubicBezTo>
                  <a:cubicBezTo>
                    <a:pt x="4" y="4"/>
                    <a:pt x="1" y="8"/>
                    <a:pt x="4" y="8"/>
                  </a:cubicBezTo>
                  <a:lnTo>
                    <a:pt x="521" y="2277"/>
                  </a:lnTo>
                  <a:cubicBezTo>
                    <a:pt x="526" y="2281"/>
                    <a:pt x="526" y="2284"/>
                    <a:pt x="530" y="2284"/>
                  </a:cubicBezTo>
                  <a:lnTo>
                    <a:pt x="721" y="2284"/>
                  </a:lnTo>
                  <a:cubicBezTo>
                    <a:pt x="725" y="2284"/>
                    <a:pt x="725" y="2281"/>
                    <a:pt x="725" y="2277"/>
                  </a:cubicBezTo>
                  <a:cubicBezTo>
                    <a:pt x="725" y="2273"/>
                    <a:pt x="725" y="2270"/>
                    <a:pt x="721" y="2270"/>
                  </a:cubicBezTo>
                  <a:lnTo>
                    <a:pt x="537" y="2270"/>
                  </a:lnTo>
                  <a:lnTo>
                    <a:pt x="20" y="16"/>
                  </a:lnTo>
                  <a:lnTo>
                    <a:pt x="77" y="16"/>
                  </a:lnTo>
                  <a:cubicBezTo>
                    <a:pt x="81" y="16"/>
                    <a:pt x="84" y="12"/>
                    <a:pt x="84" y="8"/>
                  </a:cubicBezTo>
                  <a:cubicBezTo>
                    <a:pt x="84" y="4"/>
                    <a:pt x="81"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3"/>
            <p:cNvSpPr/>
            <p:nvPr/>
          </p:nvSpPr>
          <p:spPr>
            <a:xfrm>
              <a:off x="7234300" y="2489366"/>
              <a:ext cx="15895" cy="140883"/>
            </a:xfrm>
            <a:custGeom>
              <a:avLst/>
              <a:gdLst/>
              <a:ahLst/>
              <a:cxnLst/>
              <a:rect l="l" t="t" r="r" b="b"/>
              <a:pathLst>
                <a:path w="330" h="2925" extrusionOk="0">
                  <a:moveTo>
                    <a:pt x="12" y="1"/>
                  </a:moveTo>
                  <a:lnTo>
                    <a:pt x="1" y="4"/>
                  </a:lnTo>
                  <a:lnTo>
                    <a:pt x="315" y="2924"/>
                  </a:lnTo>
                  <a:lnTo>
                    <a:pt x="330" y="2924"/>
                  </a:lnTo>
                  <a:lnTo>
                    <a:pt x="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3"/>
            <p:cNvSpPr/>
            <p:nvPr/>
          </p:nvSpPr>
          <p:spPr>
            <a:xfrm>
              <a:off x="7086863" y="2486573"/>
              <a:ext cx="5925" cy="144784"/>
            </a:xfrm>
            <a:custGeom>
              <a:avLst/>
              <a:gdLst/>
              <a:ahLst/>
              <a:cxnLst/>
              <a:rect l="l" t="t" r="r" b="b"/>
              <a:pathLst>
                <a:path w="123" h="3006" extrusionOk="0">
                  <a:moveTo>
                    <a:pt x="0" y="1"/>
                  </a:moveTo>
                  <a:lnTo>
                    <a:pt x="107" y="3005"/>
                  </a:lnTo>
                  <a:lnTo>
                    <a:pt x="122" y="3005"/>
                  </a:lnTo>
                  <a:lnTo>
                    <a:pt x="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3"/>
            <p:cNvSpPr/>
            <p:nvPr/>
          </p:nvSpPr>
          <p:spPr>
            <a:xfrm>
              <a:off x="6936921" y="2485850"/>
              <a:ext cx="17774" cy="144399"/>
            </a:xfrm>
            <a:custGeom>
              <a:avLst/>
              <a:gdLst/>
              <a:ahLst/>
              <a:cxnLst/>
              <a:rect l="l" t="t" r="r" b="b"/>
              <a:pathLst>
                <a:path w="369" h="2998" extrusionOk="0">
                  <a:moveTo>
                    <a:pt x="354" y="0"/>
                  </a:moveTo>
                  <a:lnTo>
                    <a:pt x="1" y="2997"/>
                  </a:lnTo>
                  <a:lnTo>
                    <a:pt x="17" y="2997"/>
                  </a:lnTo>
                  <a:lnTo>
                    <a:pt x="3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4" name="Google Shape;4094;p33"/>
          <p:cNvGrpSpPr/>
          <p:nvPr/>
        </p:nvGrpSpPr>
        <p:grpSpPr>
          <a:xfrm>
            <a:off x="4325386" y="4127765"/>
            <a:ext cx="936969" cy="806872"/>
            <a:chOff x="4392173" y="3619365"/>
            <a:chExt cx="936969" cy="806872"/>
          </a:xfrm>
        </p:grpSpPr>
        <p:grpSp>
          <p:nvGrpSpPr>
            <p:cNvPr id="4095" name="Google Shape;4095;p33"/>
            <p:cNvGrpSpPr/>
            <p:nvPr/>
          </p:nvGrpSpPr>
          <p:grpSpPr>
            <a:xfrm>
              <a:off x="4392173" y="4218513"/>
              <a:ext cx="275877" cy="203099"/>
              <a:chOff x="4392173" y="4014525"/>
              <a:chExt cx="275877" cy="203099"/>
            </a:xfrm>
          </p:grpSpPr>
          <p:sp>
            <p:nvSpPr>
              <p:cNvPr id="4096" name="Google Shape;4096;p33"/>
              <p:cNvSpPr/>
              <p:nvPr/>
            </p:nvSpPr>
            <p:spPr>
              <a:xfrm>
                <a:off x="4392173" y="4014525"/>
                <a:ext cx="275877" cy="203099"/>
              </a:xfrm>
              <a:custGeom>
                <a:avLst/>
                <a:gdLst/>
                <a:ahLst/>
                <a:cxnLst/>
                <a:rect l="l" t="t" r="r" b="b"/>
                <a:pathLst>
                  <a:path w="2460" h="1811" extrusionOk="0">
                    <a:moveTo>
                      <a:pt x="1227" y="0"/>
                    </a:moveTo>
                    <a:cubicBezTo>
                      <a:pt x="518" y="0"/>
                      <a:pt x="1" y="817"/>
                      <a:pt x="557" y="1560"/>
                    </a:cubicBezTo>
                    <a:cubicBezTo>
                      <a:pt x="561" y="1560"/>
                      <a:pt x="561" y="1564"/>
                      <a:pt x="565" y="1568"/>
                    </a:cubicBezTo>
                    <a:cubicBezTo>
                      <a:pt x="787" y="1738"/>
                      <a:pt x="1015" y="1811"/>
                      <a:pt x="1227" y="1811"/>
                    </a:cubicBezTo>
                    <a:cubicBezTo>
                      <a:pt x="1938" y="1811"/>
                      <a:pt x="2460" y="986"/>
                      <a:pt x="1887" y="239"/>
                    </a:cubicBezTo>
                    <a:cubicBezTo>
                      <a:pt x="1883" y="239"/>
                      <a:pt x="1883" y="234"/>
                      <a:pt x="1880" y="234"/>
                    </a:cubicBezTo>
                    <a:cubicBezTo>
                      <a:pt x="1660" y="71"/>
                      <a:pt x="1435" y="0"/>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3"/>
              <p:cNvSpPr/>
              <p:nvPr/>
            </p:nvSpPr>
            <p:spPr>
              <a:xfrm>
                <a:off x="4457216" y="4062189"/>
                <a:ext cx="145789" cy="107437"/>
              </a:xfrm>
              <a:custGeom>
                <a:avLst/>
                <a:gdLst/>
                <a:ahLst/>
                <a:cxnLst/>
                <a:rect l="l" t="t" r="r" b="b"/>
                <a:pathLst>
                  <a:path w="1300" h="958" extrusionOk="0">
                    <a:moveTo>
                      <a:pt x="647" y="0"/>
                    </a:moveTo>
                    <a:cubicBezTo>
                      <a:pt x="273" y="0"/>
                      <a:pt x="0" y="427"/>
                      <a:pt x="288" y="826"/>
                    </a:cubicBezTo>
                    <a:lnTo>
                      <a:pt x="292" y="826"/>
                    </a:lnTo>
                    <a:cubicBezTo>
                      <a:pt x="411" y="918"/>
                      <a:pt x="533" y="957"/>
                      <a:pt x="647" y="957"/>
                    </a:cubicBezTo>
                    <a:cubicBezTo>
                      <a:pt x="1024" y="957"/>
                      <a:pt x="1299" y="522"/>
                      <a:pt x="993" y="124"/>
                    </a:cubicBezTo>
                    <a:lnTo>
                      <a:pt x="989" y="120"/>
                    </a:lnTo>
                    <a:cubicBezTo>
                      <a:pt x="874" y="36"/>
                      <a:pt x="756" y="0"/>
                      <a:pt x="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3"/>
              <p:cNvSpPr/>
              <p:nvPr/>
            </p:nvSpPr>
            <p:spPr>
              <a:xfrm>
                <a:off x="4481103" y="4079909"/>
                <a:ext cx="98015" cy="72111"/>
              </a:xfrm>
              <a:custGeom>
                <a:avLst/>
                <a:gdLst/>
                <a:ahLst/>
                <a:cxnLst/>
                <a:rect l="l" t="t" r="r" b="b"/>
                <a:pathLst>
                  <a:path w="874" h="643" extrusionOk="0">
                    <a:moveTo>
                      <a:pt x="432" y="0"/>
                    </a:moveTo>
                    <a:cubicBezTo>
                      <a:pt x="182" y="0"/>
                      <a:pt x="1" y="286"/>
                      <a:pt x="194" y="553"/>
                    </a:cubicBezTo>
                    <a:cubicBezTo>
                      <a:pt x="274" y="615"/>
                      <a:pt x="356" y="642"/>
                      <a:pt x="433" y="642"/>
                    </a:cubicBezTo>
                    <a:cubicBezTo>
                      <a:pt x="687" y="642"/>
                      <a:pt x="874" y="346"/>
                      <a:pt x="665" y="81"/>
                    </a:cubicBezTo>
                    <a:lnTo>
                      <a:pt x="661" y="81"/>
                    </a:lnTo>
                    <a:cubicBezTo>
                      <a:pt x="584" y="24"/>
                      <a:pt x="505" y="0"/>
                      <a:pt x="4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9" name="Google Shape;4099;p33"/>
              <p:cNvGrpSpPr/>
              <p:nvPr/>
            </p:nvGrpSpPr>
            <p:grpSpPr>
              <a:xfrm>
                <a:off x="4432320" y="4019413"/>
                <a:ext cx="194681" cy="194805"/>
                <a:chOff x="4432320" y="4258288"/>
                <a:chExt cx="194681" cy="194805"/>
              </a:xfrm>
            </p:grpSpPr>
            <p:sp>
              <p:nvSpPr>
                <p:cNvPr id="4100" name="Google Shape;4100;p33"/>
                <p:cNvSpPr/>
                <p:nvPr/>
              </p:nvSpPr>
              <p:spPr>
                <a:xfrm>
                  <a:off x="4528090" y="4258288"/>
                  <a:ext cx="3589" cy="39252"/>
                </a:xfrm>
                <a:custGeom>
                  <a:avLst/>
                  <a:gdLst/>
                  <a:ahLst/>
                  <a:cxnLst/>
                  <a:rect l="l" t="t" r="r" b="b"/>
                  <a:pathLst>
                    <a:path w="32" h="350" extrusionOk="0">
                      <a:moveTo>
                        <a:pt x="16" y="1"/>
                      </a:moveTo>
                      <a:cubicBezTo>
                        <a:pt x="5" y="1"/>
                        <a:pt x="1" y="77"/>
                        <a:pt x="1" y="173"/>
                      </a:cubicBezTo>
                      <a:cubicBezTo>
                        <a:pt x="1" y="268"/>
                        <a:pt x="5" y="349"/>
                        <a:pt x="16" y="349"/>
                      </a:cubicBezTo>
                      <a:cubicBezTo>
                        <a:pt x="24" y="349"/>
                        <a:pt x="31" y="268"/>
                        <a:pt x="31" y="173"/>
                      </a:cubicBezTo>
                      <a:cubicBezTo>
                        <a:pt x="31" y="77"/>
                        <a:pt x="24"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3"/>
                <p:cNvSpPr/>
                <p:nvPr/>
              </p:nvSpPr>
              <p:spPr>
                <a:xfrm>
                  <a:off x="4528090" y="4414290"/>
                  <a:ext cx="3589" cy="38803"/>
                </a:xfrm>
                <a:custGeom>
                  <a:avLst/>
                  <a:gdLst/>
                  <a:ahLst/>
                  <a:cxnLst/>
                  <a:rect l="l" t="t" r="r" b="b"/>
                  <a:pathLst>
                    <a:path w="32" h="346" extrusionOk="0">
                      <a:moveTo>
                        <a:pt x="16" y="0"/>
                      </a:moveTo>
                      <a:cubicBezTo>
                        <a:pt x="5" y="0"/>
                        <a:pt x="1" y="77"/>
                        <a:pt x="1" y="173"/>
                      </a:cubicBezTo>
                      <a:cubicBezTo>
                        <a:pt x="1" y="269"/>
                        <a:pt x="5" y="345"/>
                        <a:pt x="16" y="345"/>
                      </a:cubicBezTo>
                      <a:cubicBezTo>
                        <a:pt x="24" y="345"/>
                        <a:pt x="31" y="269"/>
                        <a:pt x="31" y="173"/>
                      </a:cubicBezTo>
                      <a:cubicBezTo>
                        <a:pt x="31" y="77"/>
                        <a:pt x="24"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3"/>
                <p:cNvSpPr/>
                <p:nvPr/>
              </p:nvSpPr>
              <p:spPr>
                <a:xfrm>
                  <a:off x="4588311" y="4354177"/>
                  <a:ext cx="38690" cy="3477"/>
                </a:xfrm>
                <a:custGeom>
                  <a:avLst/>
                  <a:gdLst/>
                  <a:ahLst/>
                  <a:cxnLst/>
                  <a:rect l="l" t="t" r="r" b="b"/>
                  <a:pathLst>
                    <a:path w="345" h="31" extrusionOk="0">
                      <a:moveTo>
                        <a:pt x="173" y="0"/>
                      </a:moveTo>
                      <a:cubicBezTo>
                        <a:pt x="76" y="0"/>
                        <a:pt x="0" y="7"/>
                        <a:pt x="0" y="16"/>
                      </a:cubicBezTo>
                      <a:cubicBezTo>
                        <a:pt x="0" y="23"/>
                        <a:pt x="76"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3"/>
                <p:cNvSpPr/>
                <p:nvPr/>
              </p:nvSpPr>
              <p:spPr>
                <a:xfrm>
                  <a:off x="4432320" y="4354177"/>
                  <a:ext cx="39251" cy="3477"/>
                </a:xfrm>
                <a:custGeom>
                  <a:avLst/>
                  <a:gdLst/>
                  <a:ahLst/>
                  <a:cxnLst/>
                  <a:rect l="l" t="t" r="r" b="b"/>
                  <a:pathLst>
                    <a:path w="350" h="31" extrusionOk="0">
                      <a:moveTo>
                        <a:pt x="173" y="0"/>
                      </a:moveTo>
                      <a:cubicBezTo>
                        <a:pt x="77" y="0"/>
                        <a:pt x="1" y="7"/>
                        <a:pt x="1" y="16"/>
                      </a:cubicBezTo>
                      <a:cubicBezTo>
                        <a:pt x="1" y="23"/>
                        <a:pt x="77" y="30"/>
                        <a:pt x="173" y="30"/>
                      </a:cubicBezTo>
                      <a:cubicBezTo>
                        <a:pt x="268" y="30"/>
                        <a:pt x="349" y="23"/>
                        <a:pt x="349" y="16"/>
                      </a:cubicBezTo>
                      <a:cubicBezTo>
                        <a:pt x="349" y="7"/>
                        <a:pt x="26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3"/>
                <p:cNvSpPr/>
                <p:nvPr/>
              </p:nvSpPr>
              <p:spPr>
                <a:xfrm>
                  <a:off x="4570256" y="4286999"/>
                  <a:ext cx="28821" cy="27813"/>
                </a:xfrm>
                <a:custGeom>
                  <a:avLst/>
                  <a:gdLst/>
                  <a:ahLst/>
                  <a:cxnLst/>
                  <a:rect l="l" t="t" r="r" b="b"/>
                  <a:pathLst>
                    <a:path w="257" h="248" extrusionOk="0">
                      <a:moveTo>
                        <a:pt x="251" y="1"/>
                      </a:moveTo>
                      <a:cubicBezTo>
                        <a:pt x="238" y="1"/>
                        <a:pt x="183" y="48"/>
                        <a:pt x="119" y="113"/>
                      </a:cubicBezTo>
                      <a:cubicBezTo>
                        <a:pt x="53" y="178"/>
                        <a:pt x="0" y="239"/>
                        <a:pt x="8" y="247"/>
                      </a:cubicBezTo>
                      <a:cubicBezTo>
                        <a:pt x="8" y="247"/>
                        <a:pt x="8" y="247"/>
                        <a:pt x="9" y="247"/>
                      </a:cubicBezTo>
                      <a:cubicBezTo>
                        <a:pt x="20" y="247"/>
                        <a:pt x="75" y="198"/>
                        <a:pt x="142" y="132"/>
                      </a:cubicBezTo>
                      <a:cubicBezTo>
                        <a:pt x="207" y="67"/>
                        <a:pt x="257" y="5"/>
                        <a:pt x="253" y="1"/>
                      </a:cubicBezTo>
                      <a:cubicBezTo>
                        <a:pt x="253" y="1"/>
                        <a:pt x="252"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3"/>
                <p:cNvSpPr/>
                <p:nvPr/>
              </p:nvSpPr>
              <p:spPr>
                <a:xfrm>
                  <a:off x="4460132" y="4397131"/>
                  <a:ext cx="29046" cy="27700"/>
                </a:xfrm>
                <a:custGeom>
                  <a:avLst/>
                  <a:gdLst/>
                  <a:ahLst/>
                  <a:cxnLst/>
                  <a:rect l="l" t="t" r="r" b="b"/>
                  <a:pathLst>
                    <a:path w="259" h="247" extrusionOk="0">
                      <a:moveTo>
                        <a:pt x="249" y="0"/>
                      </a:moveTo>
                      <a:cubicBezTo>
                        <a:pt x="241" y="0"/>
                        <a:pt x="182" y="49"/>
                        <a:pt x="120" y="111"/>
                      </a:cubicBezTo>
                      <a:cubicBezTo>
                        <a:pt x="51" y="180"/>
                        <a:pt x="1" y="238"/>
                        <a:pt x="9" y="245"/>
                      </a:cubicBezTo>
                      <a:cubicBezTo>
                        <a:pt x="9" y="246"/>
                        <a:pt x="10" y="246"/>
                        <a:pt x="11" y="246"/>
                      </a:cubicBezTo>
                      <a:cubicBezTo>
                        <a:pt x="21" y="246"/>
                        <a:pt x="75" y="198"/>
                        <a:pt x="139" y="134"/>
                      </a:cubicBezTo>
                      <a:cubicBezTo>
                        <a:pt x="208" y="65"/>
                        <a:pt x="258" y="8"/>
                        <a:pt x="250" y="1"/>
                      </a:cubicBezTo>
                      <a:cubicBezTo>
                        <a:pt x="250" y="0"/>
                        <a:pt x="250" y="0"/>
                        <a:pt x="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3"/>
                <p:cNvSpPr/>
                <p:nvPr/>
              </p:nvSpPr>
              <p:spPr>
                <a:xfrm>
                  <a:off x="4570256" y="4397131"/>
                  <a:ext cx="28821" cy="27700"/>
                </a:xfrm>
                <a:custGeom>
                  <a:avLst/>
                  <a:gdLst/>
                  <a:ahLst/>
                  <a:cxnLst/>
                  <a:rect l="l" t="t" r="r" b="b"/>
                  <a:pathLst>
                    <a:path w="257" h="247" extrusionOk="0">
                      <a:moveTo>
                        <a:pt x="9" y="0"/>
                      </a:moveTo>
                      <a:cubicBezTo>
                        <a:pt x="8" y="0"/>
                        <a:pt x="8" y="0"/>
                        <a:pt x="8" y="1"/>
                      </a:cubicBezTo>
                      <a:cubicBezTo>
                        <a:pt x="0" y="8"/>
                        <a:pt x="53" y="65"/>
                        <a:pt x="119" y="134"/>
                      </a:cubicBezTo>
                      <a:cubicBezTo>
                        <a:pt x="183" y="198"/>
                        <a:pt x="237" y="246"/>
                        <a:pt x="251" y="246"/>
                      </a:cubicBezTo>
                      <a:cubicBezTo>
                        <a:pt x="252" y="246"/>
                        <a:pt x="253" y="246"/>
                        <a:pt x="253" y="245"/>
                      </a:cubicBezTo>
                      <a:cubicBezTo>
                        <a:pt x="257" y="238"/>
                        <a:pt x="207" y="180"/>
                        <a:pt x="142" y="111"/>
                      </a:cubicBezTo>
                      <a:cubicBezTo>
                        <a:pt x="76" y="49"/>
                        <a:pt x="21"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33"/>
                <p:cNvSpPr/>
                <p:nvPr/>
              </p:nvSpPr>
              <p:spPr>
                <a:xfrm>
                  <a:off x="4460132" y="4286999"/>
                  <a:ext cx="29046" cy="27813"/>
                </a:xfrm>
                <a:custGeom>
                  <a:avLst/>
                  <a:gdLst/>
                  <a:ahLst/>
                  <a:cxnLst/>
                  <a:rect l="l" t="t" r="r" b="b"/>
                  <a:pathLst>
                    <a:path w="259" h="248" extrusionOk="0">
                      <a:moveTo>
                        <a:pt x="11" y="1"/>
                      </a:moveTo>
                      <a:cubicBezTo>
                        <a:pt x="10" y="1"/>
                        <a:pt x="9" y="1"/>
                        <a:pt x="9" y="1"/>
                      </a:cubicBezTo>
                      <a:cubicBezTo>
                        <a:pt x="1" y="5"/>
                        <a:pt x="51" y="67"/>
                        <a:pt x="120" y="132"/>
                      </a:cubicBezTo>
                      <a:cubicBezTo>
                        <a:pt x="183" y="198"/>
                        <a:pt x="242" y="247"/>
                        <a:pt x="250" y="247"/>
                      </a:cubicBezTo>
                      <a:cubicBezTo>
                        <a:pt x="250" y="247"/>
                        <a:pt x="250" y="247"/>
                        <a:pt x="250" y="247"/>
                      </a:cubicBezTo>
                      <a:cubicBezTo>
                        <a:pt x="258" y="239"/>
                        <a:pt x="208" y="178"/>
                        <a:pt x="139" y="113"/>
                      </a:cubicBezTo>
                      <a:cubicBezTo>
                        <a:pt x="74" y="48"/>
                        <a:pt x="20" y="1"/>
                        <a:pt x="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3"/>
                <p:cNvSpPr/>
                <p:nvPr/>
              </p:nvSpPr>
              <p:spPr>
                <a:xfrm>
                  <a:off x="4551753" y="4266026"/>
                  <a:ext cx="16822" cy="35775"/>
                </a:xfrm>
                <a:custGeom>
                  <a:avLst/>
                  <a:gdLst/>
                  <a:ahLst/>
                  <a:cxnLst/>
                  <a:rect l="l" t="t" r="r" b="b"/>
                  <a:pathLst>
                    <a:path w="150" h="319" extrusionOk="0">
                      <a:moveTo>
                        <a:pt x="142" y="1"/>
                      </a:moveTo>
                      <a:cubicBezTo>
                        <a:pt x="133" y="1"/>
                        <a:pt x="95" y="68"/>
                        <a:pt x="62" y="153"/>
                      </a:cubicBezTo>
                      <a:cubicBezTo>
                        <a:pt x="24" y="242"/>
                        <a:pt x="1" y="319"/>
                        <a:pt x="8" y="319"/>
                      </a:cubicBezTo>
                      <a:cubicBezTo>
                        <a:pt x="8" y="319"/>
                        <a:pt x="8" y="319"/>
                        <a:pt x="9" y="319"/>
                      </a:cubicBezTo>
                      <a:cubicBezTo>
                        <a:pt x="18" y="319"/>
                        <a:pt x="51" y="251"/>
                        <a:pt x="89" y="165"/>
                      </a:cubicBezTo>
                      <a:cubicBezTo>
                        <a:pt x="127" y="77"/>
                        <a:pt x="150" y="4"/>
                        <a:pt x="142"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3"/>
                <p:cNvSpPr/>
                <p:nvPr/>
              </p:nvSpPr>
              <p:spPr>
                <a:xfrm>
                  <a:off x="4490747" y="4409467"/>
                  <a:ext cx="17270" cy="36224"/>
                </a:xfrm>
                <a:custGeom>
                  <a:avLst/>
                  <a:gdLst/>
                  <a:ahLst/>
                  <a:cxnLst/>
                  <a:rect l="l" t="t" r="r" b="b"/>
                  <a:pathLst>
                    <a:path w="154" h="323" extrusionOk="0">
                      <a:moveTo>
                        <a:pt x="146" y="1"/>
                      </a:moveTo>
                      <a:cubicBezTo>
                        <a:pt x="136" y="1"/>
                        <a:pt x="99" y="68"/>
                        <a:pt x="62" y="154"/>
                      </a:cubicBezTo>
                      <a:cubicBezTo>
                        <a:pt x="27" y="243"/>
                        <a:pt x="0" y="319"/>
                        <a:pt x="8" y="323"/>
                      </a:cubicBezTo>
                      <a:cubicBezTo>
                        <a:pt x="16" y="323"/>
                        <a:pt x="54" y="254"/>
                        <a:pt x="92" y="166"/>
                      </a:cubicBezTo>
                      <a:cubicBezTo>
                        <a:pt x="127" y="78"/>
                        <a:pt x="154" y="6"/>
                        <a:pt x="146" y="1"/>
                      </a:cubicBezTo>
                      <a:cubicBezTo>
                        <a:pt x="146"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3"/>
                <p:cNvSpPr/>
                <p:nvPr/>
              </p:nvSpPr>
              <p:spPr>
                <a:xfrm>
                  <a:off x="4583153" y="4378402"/>
                  <a:ext cx="36559" cy="15476"/>
                </a:xfrm>
                <a:custGeom>
                  <a:avLst/>
                  <a:gdLst/>
                  <a:ahLst/>
                  <a:cxnLst/>
                  <a:rect l="l" t="t" r="r" b="b"/>
                  <a:pathLst>
                    <a:path w="326" h="138" extrusionOk="0">
                      <a:moveTo>
                        <a:pt x="8" y="1"/>
                      </a:moveTo>
                      <a:cubicBezTo>
                        <a:pt x="6" y="1"/>
                        <a:pt x="4" y="1"/>
                        <a:pt x="4" y="2"/>
                      </a:cubicBezTo>
                      <a:cubicBezTo>
                        <a:pt x="0" y="10"/>
                        <a:pt x="69" y="44"/>
                        <a:pt x="157" y="83"/>
                      </a:cubicBezTo>
                      <a:cubicBezTo>
                        <a:pt x="234" y="116"/>
                        <a:pt x="298" y="138"/>
                        <a:pt x="317" y="138"/>
                      </a:cubicBezTo>
                      <a:cubicBezTo>
                        <a:pt x="320" y="138"/>
                        <a:pt x="321" y="137"/>
                        <a:pt x="322" y="136"/>
                      </a:cubicBezTo>
                      <a:cubicBezTo>
                        <a:pt x="326" y="129"/>
                        <a:pt x="257" y="94"/>
                        <a:pt x="168" y="56"/>
                      </a:cubicBezTo>
                      <a:cubicBezTo>
                        <a:pt x="92" y="22"/>
                        <a:pt x="26"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3"/>
                <p:cNvSpPr/>
                <p:nvPr/>
              </p:nvSpPr>
              <p:spPr>
                <a:xfrm>
                  <a:off x="4439498" y="4317504"/>
                  <a:ext cx="36784" cy="15813"/>
                </a:xfrm>
                <a:custGeom>
                  <a:avLst/>
                  <a:gdLst/>
                  <a:ahLst/>
                  <a:cxnLst/>
                  <a:rect l="l" t="t" r="r" b="b"/>
                  <a:pathLst>
                    <a:path w="328" h="141" extrusionOk="0">
                      <a:moveTo>
                        <a:pt x="10" y="0"/>
                      </a:moveTo>
                      <a:cubicBezTo>
                        <a:pt x="7" y="0"/>
                        <a:pt x="6" y="0"/>
                        <a:pt x="6" y="1"/>
                      </a:cubicBezTo>
                      <a:cubicBezTo>
                        <a:pt x="1" y="13"/>
                        <a:pt x="70" y="47"/>
                        <a:pt x="158" y="85"/>
                      </a:cubicBezTo>
                      <a:cubicBezTo>
                        <a:pt x="235" y="119"/>
                        <a:pt x="304" y="141"/>
                        <a:pt x="319" y="141"/>
                      </a:cubicBezTo>
                      <a:cubicBezTo>
                        <a:pt x="322" y="141"/>
                        <a:pt x="323" y="140"/>
                        <a:pt x="323" y="139"/>
                      </a:cubicBezTo>
                      <a:cubicBezTo>
                        <a:pt x="327" y="131"/>
                        <a:pt x="258" y="93"/>
                        <a:pt x="170" y="59"/>
                      </a:cubicBezTo>
                      <a:cubicBezTo>
                        <a:pt x="93" y="25"/>
                        <a:pt x="27" y="0"/>
                        <a:pt x="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33"/>
                <p:cNvSpPr/>
                <p:nvPr/>
              </p:nvSpPr>
              <p:spPr>
                <a:xfrm>
                  <a:off x="4583489" y="4319074"/>
                  <a:ext cx="37120" cy="15140"/>
                </a:xfrm>
                <a:custGeom>
                  <a:avLst/>
                  <a:gdLst/>
                  <a:ahLst/>
                  <a:cxnLst/>
                  <a:rect l="l" t="t" r="r" b="b"/>
                  <a:pathLst>
                    <a:path w="331" h="135" extrusionOk="0">
                      <a:moveTo>
                        <a:pt x="322" y="1"/>
                      </a:moveTo>
                      <a:cubicBezTo>
                        <a:pt x="303" y="1"/>
                        <a:pt x="235" y="22"/>
                        <a:pt x="158" y="53"/>
                      </a:cubicBezTo>
                      <a:cubicBezTo>
                        <a:pt x="70" y="87"/>
                        <a:pt x="1" y="125"/>
                        <a:pt x="4" y="133"/>
                      </a:cubicBezTo>
                      <a:cubicBezTo>
                        <a:pt x="5" y="134"/>
                        <a:pt x="7" y="134"/>
                        <a:pt x="9" y="134"/>
                      </a:cubicBezTo>
                      <a:cubicBezTo>
                        <a:pt x="28" y="134"/>
                        <a:pt x="93" y="112"/>
                        <a:pt x="170" y="79"/>
                      </a:cubicBezTo>
                      <a:cubicBezTo>
                        <a:pt x="257" y="45"/>
                        <a:pt x="331" y="10"/>
                        <a:pt x="326" y="2"/>
                      </a:cubicBezTo>
                      <a:cubicBezTo>
                        <a:pt x="326" y="1"/>
                        <a:pt x="324"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33"/>
                <p:cNvSpPr/>
                <p:nvPr/>
              </p:nvSpPr>
              <p:spPr>
                <a:xfrm>
                  <a:off x="4439161" y="4377616"/>
                  <a:ext cx="36559" cy="15028"/>
                </a:xfrm>
                <a:custGeom>
                  <a:avLst/>
                  <a:gdLst/>
                  <a:ahLst/>
                  <a:cxnLst/>
                  <a:rect l="l" t="t" r="r" b="b"/>
                  <a:pathLst>
                    <a:path w="326" h="134" extrusionOk="0">
                      <a:moveTo>
                        <a:pt x="321" y="0"/>
                      </a:moveTo>
                      <a:cubicBezTo>
                        <a:pt x="303" y="0"/>
                        <a:pt x="235" y="22"/>
                        <a:pt x="158" y="51"/>
                      </a:cubicBezTo>
                      <a:cubicBezTo>
                        <a:pt x="69" y="90"/>
                        <a:pt x="0" y="124"/>
                        <a:pt x="4" y="132"/>
                      </a:cubicBezTo>
                      <a:cubicBezTo>
                        <a:pt x="4" y="133"/>
                        <a:pt x="5" y="134"/>
                        <a:pt x="8" y="134"/>
                      </a:cubicBezTo>
                      <a:cubicBezTo>
                        <a:pt x="24" y="134"/>
                        <a:pt x="92" y="112"/>
                        <a:pt x="169" y="83"/>
                      </a:cubicBezTo>
                      <a:cubicBezTo>
                        <a:pt x="257" y="44"/>
                        <a:pt x="326" y="9"/>
                        <a:pt x="326" y="2"/>
                      </a:cubicBezTo>
                      <a:cubicBezTo>
                        <a:pt x="325" y="1"/>
                        <a:pt x="324" y="0"/>
                        <a:pt x="3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33"/>
                <p:cNvSpPr/>
                <p:nvPr/>
              </p:nvSpPr>
              <p:spPr>
                <a:xfrm>
                  <a:off x="4550968" y="4410028"/>
                  <a:ext cx="16373" cy="36224"/>
                </a:xfrm>
                <a:custGeom>
                  <a:avLst/>
                  <a:gdLst/>
                  <a:ahLst/>
                  <a:cxnLst/>
                  <a:rect l="l" t="t" r="r" b="b"/>
                  <a:pathLst>
                    <a:path w="146" h="323" extrusionOk="0">
                      <a:moveTo>
                        <a:pt x="8" y="0"/>
                      </a:moveTo>
                      <a:cubicBezTo>
                        <a:pt x="8" y="0"/>
                        <a:pt x="8" y="0"/>
                        <a:pt x="8" y="1"/>
                      </a:cubicBezTo>
                      <a:cubicBezTo>
                        <a:pt x="0" y="4"/>
                        <a:pt x="23" y="77"/>
                        <a:pt x="57" y="165"/>
                      </a:cubicBezTo>
                      <a:cubicBezTo>
                        <a:pt x="91" y="255"/>
                        <a:pt x="128" y="323"/>
                        <a:pt x="137" y="323"/>
                      </a:cubicBezTo>
                      <a:cubicBezTo>
                        <a:pt x="138" y="323"/>
                        <a:pt x="138" y="322"/>
                        <a:pt x="138" y="322"/>
                      </a:cubicBezTo>
                      <a:cubicBezTo>
                        <a:pt x="145" y="318"/>
                        <a:pt x="122" y="245"/>
                        <a:pt x="84" y="153"/>
                      </a:cubicBezTo>
                      <a:cubicBezTo>
                        <a:pt x="51" y="68"/>
                        <a:pt x="17"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33"/>
                <p:cNvSpPr/>
                <p:nvPr/>
              </p:nvSpPr>
              <p:spPr>
                <a:xfrm>
                  <a:off x="4492429" y="4265578"/>
                  <a:ext cx="16485" cy="36224"/>
                </a:xfrm>
                <a:custGeom>
                  <a:avLst/>
                  <a:gdLst/>
                  <a:ahLst/>
                  <a:cxnLst/>
                  <a:rect l="l" t="t" r="r" b="b"/>
                  <a:pathLst>
                    <a:path w="147" h="323" extrusionOk="0">
                      <a:moveTo>
                        <a:pt x="9" y="1"/>
                      </a:moveTo>
                      <a:cubicBezTo>
                        <a:pt x="9" y="1"/>
                        <a:pt x="8" y="1"/>
                        <a:pt x="8" y="1"/>
                      </a:cubicBezTo>
                      <a:cubicBezTo>
                        <a:pt x="1" y="5"/>
                        <a:pt x="24" y="77"/>
                        <a:pt x="58" y="166"/>
                      </a:cubicBezTo>
                      <a:cubicBezTo>
                        <a:pt x="93" y="254"/>
                        <a:pt x="127" y="323"/>
                        <a:pt x="135" y="323"/>
                      </a:cubicBezTo>
                      <a:cubicBezTo>
                        <a:pt x="146" y="318"/>
                        <a:pt x="123" y="242"/>
                        <a:pt x="85" y="154"/>
                      </a:cubicBezTo>
                      <a:cubicBezTo>
                        <a:pt x="51" y="6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33"/>
                <p:cNvSpPr/>
                <p:nvPr/>
              </p:nvSpPr>
              <p:spPr>
                <a:xfrm>
                  <a:off x="4539641" y="4259970"/>
                  <a:ext cx="9196" cy="38354"/>
                </a:xfrm>
                <a:custGeom>
                  <a:avLst/>
                  <a:gdLst/>
                  <a:ahLst/>
                  <a:cxnLst/>
                  <a:rect l="l" t="t" r="r" b="b"/>
                  <a:pathLst>
                    <a:path w="82" h="342" extrusionOk="0">
                      <a:moveTo>
                        <a:pt x="74" y="0"/>
                      </a:moveTo>
                      <a:cubicBezTo>
                        <a:pt x="66" y="0"/>
                        <a:pt x="47" y="74"/>
                        <a:pt x="28" y="170"/>
                      </a:cubicBezTo>
                      <a:cubicBezTo>
                        <a:pt x="9" y="262"/>
                        <a:pt x="1" y="342"/>
                        <a:pt x="9" y="342"/>
                      </a:cubicBezTo>
                      <a:cubicBezTo>
                        <a:pt x="9" y="342"/>
                        <a:pt x="10" y="342"/>
                        <a:pt x="10" y="342"/>
                      </a:cubicBezTo>
                      <a:cubicBezTo>
                        <a:pt x="21" y="342"/>
                        <a:pt x="40" y="267"/>
                        <a:pt x="59" y="173"/>
                      </a:cubicBezTo>
                      <a:cubicBezTo>
                        <a:pt x="74" y="81"/>
                        <a:pt x="82" y="5"/>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33"/>
                <p:cNvSpPr/>
                <p:nvPr/>
              </p:nvSpPr>
              <p:spPr>
                <a:xfrm>
                  <a:off x="4510484" y="4413393"/>
                  <a:ext cx="9084" cy="38018"/>
                </a:xfrm>
                <a:custGeom>
                  <a:avLst/>
                  <a:gdLst/>
                  <a:ahLst/>
                  <a:cxnLst/>
                  <a:rect l="l" t="t" r="r" b="b"/>
                  <a:pathLst>
                    <a:path w="81" h="339" extrusionOk="0">
                      <a:moveTo>
                        <a:pt x="73" y="1"/>
                      </a:moveTo>
                      <a:cubicBezTo>
                        <a:pt x="65" y="1"/>
                        <a:pt x="43" y="76"/>
                        <a:pt x="27" y="165"/>
                      </a:cubicBezTo>
                      <a:cubicBezTo>
                        <a:pt x="8" y="261"/>
                        <a:pt x="1" y="338"/>
                        <a:pt x="8" y="338"/>
                      </a:cubicBezTo>
                      <a:cubicBezTo>
                        <a:pt x="8" y="338"/>
                        <a:pt x="8" y="339"/>
                        <a:pt x="9" y="339"/>
                      </a:cubicBezTo>
                      <a:cubicBezTo>
                        <a:pt x="17" y="339"/>
                        <a:pt x="40" y="263"/>
                        <a:pt x="54" y="173"/>
                      </a:cubicBezTo>
                      <a:cubicBezTo>
                        <a:pt x="73" y="77"/>
                        <a:pt x="81" y="1"/>
                        <a:pt x="73" y="1"/>
                      </a:cubicBezTo>
                      <a:cubicBezTo>
                        <a:pt x="73" y="1"/>
                        <a:pt x="73" y="1"/>
                        <a:pt x="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33"/>
                <p:cNvSpPr/>
                <p:nvPr/>
              </p:nvSpPr>
              <p:spPr>
                <a:xfrm>
                  <a:off x="4587078" y="4366289"/>
                  <a:ext cx="38690" cy="8299"/>
                </a:xfrm>
                <a:custGeom>
                  <a:avLst/>
                  <a:gdLst/>
                  <a:ahLst/>
                  <a:cxnLst/>
                  <a:rect l="l" t="t" r="r" b="b"/>
                  <a:pathLst>
                    <a:path w="345" h="74" extrusionOk="0">
                      <a:moveTo>
                        <a:pt x="17" y="0"/>
                      </a:moveTo>
                      <a:cubicBezTo>
                        <a:pt x="7" y="0"/>
                        <a:pt x="1" y="1"/>
                        <a:pt x="0" y="3"/>
                      </a:cubicBezTo>
                      <a:cubicBezTo>
                        <a:pt x="0" y="14"/>
                        <a:pt x="76" y="34"/>
                        <a:pt x="168" y="53"/>
                      </a:cubicBezTo>
                      <a:cubicBezTo>
                        <a:pt x="237" y="64"/>
                        <a:pt x="296" y="73"/>
                        <a:pt x="323" y="73"/>
                      </a:cubicBezTo>
                      <a:cubicBezTo>
                        <a:pt x="334" y="73"/>
                        <a:pt x="340" y="72"/>
                        <a:pt x="340" y="69"/>
                      </a:cubicBezTo>
                      <a:cubicBezTo>
                        <a:pt x="345" y="60"/>
                        <a:pt x="268" y="41"/>
                        <a:pt x="176" y="23"/>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33"/>
                <p:cNvSpPr/>
                <p:nvPr/>
              </p:nvSpPr>
              <p:spPr>
                <a:xfrm>
                  <a:off x="4434003" y="4337018"/>
                  <a:ext cx="38354" cy="8075"/>
                </a:xfrm>
                <a:custGeom>
                  <a:avLst/>
                  <a:gdLst/>
                  <a:ahLst/>
                  <a:cxnLst/>
                  <a:rect l="l" t="t" r="r" b="b"/>
                  <a:pathLst>
                    <a:path w="342" h="72" extrusionOk="0">
                      <a:moveTo>
                        <a:pt x="17" y="0"/>
                      </a:moveTo>
                      <a:cubicBezTo>
                        <a:pt x="7" y="0"/>
                        <a:pt x="1" y="1"/>
                        <a:pt x="0" y="3"/>
                      </a:cubicBezTo>
                      <a:cubicBezTo>
                        <a:pt x="0" y="11"/>
                        <a:pt x="73" y="34"/>
                        <a:pt x="170" y="54"/>
                      </a:cubicBezTo>
                      <a:cubicBezTo>
                        <a:pt x="236" y="64"/>
                        <a:pt x="297" y="72"/>
                        <a:pt x="325" y="72"/>
                      </a:cubicBezTo>
                      <a:cubicBezTo>
                        <a:pt x="336" y="72"/>
                        <a:pt x="341" y="71"/>
                        <a:pt x="341" y="68"/>
                      </a:cubicBezTo>
                      <a:cubicBezTo>
                        <a:pt x="341" y="61"/>
                        <a:pt x="269" y="42"/>
                        <a:pt x="173" y="22"/>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33"/>
                <p:cNvSpPr/>
                <p:nvPr/>
              </p:nvSpPr>
              <p:spPr>
                <a:xfrm>
                  <a:off x="4577546" y="4301130"/>
                  <a:ext cx="33195" cy="21869"/>
                </a:xfrm>
                <a:custGeom>
                  <a:avLst/>
                  <a:gdLst/>
                  <a:ahLst/>
                  <a:cxnLst/>
                  <a:rect l="l" t="t" r="r" b="b"/>
                  <a:pathLst>
                    <a:path w="296" h="195" extrusionOk="0">
                      <a:moveTo>
                        <a:pt x="290" y="0"/>
                      </a:moveTo>
                      <a:cubicBezTo>
                        <a:pt x="276" y="0"/>
                        <a:pt x="212" y="37"/>
                        <a:pt x="142" y="86"/>
                      </a:cubicBezTo>
                      <a:cubicBezTo>
                        <a:pt x="62" y="139"/>
                        <a:pt x="0" y="190"/>
                        <a:pt x="4" y="193"/>
                      </a:cubicBezTo>
                      <a:cubicBezTo>
                        <a:pt x="5" y="194"/>
                        <a:pt x="6" y="194"/>
                        <a:pt x="7" y="194"/>
                      </a:cubicBezTo>
                      <a:cubicBezTo>
                        <a:pt x="22" y="194"/>
                        <a:pt x="83" y="158"/>
                        <a:pt x="158" y="109"/>
                      </a:cubicBezTo>
                      <a:cubicBezTo>
                        <a:pt x="238"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33"/>
                <p:cNvSpPr/>
                <p:nvPr/>
              </p:nvSpPr>
              <p:spPr>
                <a:xfrm>
                  <a:off x="4448581" y="4388383"/>
                  <a:ext cx="33307" cy="22317"/>
                </a:xfrm>
                <a:custGeom>
                  <a:avLst/>
                  <a:gdLst/>
                  <a:ahLst/>
                  <a:cxnLst/>
                  <a:rect l="l" t="t" r="r" b="b"/>
                  <a:pathLst>
                    <a:path w="297" h="199" extrusionOk="0">
                      <a:moveTo>
                        <a:pt x="290" y="0"/>
                      </a:moveTo>
                      <a:cubicBezTo>
                        <a:pt x="276" y="0"/>
                        <a:pt x="212" y="37"/>
                        <a:pt x="139" y="86"/>
                      </a:cubicBezTo>
                      <a:cubicBezTo>
                        <a:pt x="62" y="139"/>
                        <a:pt x="1" y="189"/>
                        <a:pt x="5" y="197"/>
                      </a:cubicBezTo>
                      <a:cubicBezTo>
                        <a:pt x="5" y="198"/>
                        <a:pt x="6" y="198"/>
                        <a:pt x="7" y="198"/>
                      </a:cubicBezTo>
                      <a:cubicBezTo>
                        <a:pt x="20" y="198"/>
                        <a:pt x="84" y="162"/>
                        <a:pt x="158" y="113"/>
                      </a:cubicBezTo>
                      <a:cubicBezTo>
                        <a:pt x="234" y="59"/>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33"/>
                <p:cNvSpPr/>
                <p:nvPr/>
              </p:nvSpPr>
              <p:spPr>
                <a:xfrm>
                  <a:off x="4561621" y="4403972"/>
                  <a:ext cx="23775" cy="32411"/>
                </a:xfrm>
                <a:custGeom>
                  <a:avLst/>
                  <a:gdLst/>
                  <a:ahLst/>
                  <a:cxnLst/>
                  <a:rect l="l" t="t" r="r" b="b"/>
                  <a:pathLst>
                    <a:path w="212" h="289" extrusionOk="0">
                      <a:moveTo>
                        <a:pt x="9" y="0"/>
                      </a:moveTo>
                      <a:cubicBezTo>
                        <a:pt x="9" y="0"/>
                        <a:pt x="8" y="0"/>
                        <a:pt x="8" y="0"/>
                      </a:cubicBezTo>
                      <a:cubicBezTo>
                        <a:pt x="1" y="9"/>
                        <a:pt x="39" y="78"/>
                        <a:pt x="93" y="154"/>
                      </a:cubicBezTo>
                      <a:cubicBezTo>
                        <a:pt x="143" y="229"/>
                        <a:pt x="190" y="289"/>
                        <a:pt x="202" y="289"/>
                      </a:cubicBezTo>
                      <a:cubicBezTo>
                        <a:pt x="203" y="289"/>
                        <a:pt x="204" y="289"/>
                        <a:pt x="204" y="288"/>
                      </a:cubicBezTo>
                      <a:cubicBezTo>
                        <a:pt x="211" y="284"/>
                        <a:pt x="173" y="215"/>
                        <a:pt x="119" y="138"/>
                      </a:cubicBezTo>
                      <a:cubicBezTo>
                        <a:pt x="68" y="60"/>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33"/>
                <p:cNvSpPr/>
                <p:nvPr/>
              </p:nvSpPr>
              <p:spPr>
                <a:xfrm>
                  <a:off x="4474374" y="4274998"/>
                  <a:ext cx="23326" cy="32411"/>
                </a:xfrm>
                <a:custGeom>
                  <a:avLst/>
                  <a:gdLst/>
                  <a:ahLst/>
                  <a:cxnLst/>
                  <a:rect l="l" t="t" r="r" b="b"/>
                  <a:pathLst>
                    <a:path w="208" h="289" extrusionOk="0">
                      <a:moveTo>
                        <a:pt x="5" y="1"/>
                      </a:moveTo>
                      <a:cubicBezTo>
                        <a:pt x="5" y="1"/>
                        <a:pt x="5" y="1"/>
                        <a:pt x="4" y="1"/>
                      </a:cubicBezTo>
                      <a:cubicBezTo>
                        <a:pt x="1" y="9"/>
                        <a:pt x="39" y="73"/>
                        <a:pt x="93" y="154"/>
                      </a:cubicBezTo>
                      <a:cubicBezTo>
                        <a:pt x="144" y="232"/>
                        <a:pt x="189" y="289"/>
                        <a:pt x="200" y="289"/>
                      </a:cubicBezTo>
                      <a:cubicBezTo>
                        <a:pt x="200" y="289"/>
                        <a:pt x="200" y="289"/>
                        <a:pt x="200" y="289"/>
                      </a:cubicBezTo>
                      <a:cubicBezTo>
                        <a:pt x="208" y="285"/>
                        <a:pt x="169" y="216"/>
                        <a:pt x="116" y="139"/>
                      </a:cubicBezTo>
                      <a:cubicBezTo>
                        <a:pt x="64" y="61"/>
                        <a:pt x="1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33"/>
                <p:cNvSpPr/>
                <p:nvPr/>
              </p:nvSpPr>
              <p:spPr>
                <a:xfrm>
                  <a:off x="4561621" y="4274998"/>
                  <a:ext cx="22990" cy="32411"/>
                </a:xfrm>
                <a:custGeom>
                  <a:avLst/>
                  <a:gdLst/>
                  <a:ahLst/>
                  <a:cxnLst/>
                  <a:rect l="l" t="t" r="r" b="b"/>
                  <a:pathLst>
                    <a:path w="205" h="289" extrusionOk="0">
                      <a:moveTo>
                        <a:pt x="198" y="0"/>
                      </a:moveTo>
                      <a:cubicBezTo>
                        <a:pt x="187" y="0"/>
                        <a:pt x="140" y="59"/>
                        <a:pt x="89" y="135"/>
                      </a:cubicBezTo>
                      <a:cubicBezTo>
                        <a:pt x="35" y="216"/>
                        <a:pt x="1" y="280"/>
                        <a:pt x="4" y="289"/>
                      </a:cubicBezTo>
                      <a:cubicBezTo>
                        <a:pt x="5" y="289"/>
                        <a:pt x="5" y="289"/>
                        <a:pt x="5" y="289"/>
                      </a:cubicBezTo>
                      <a:cubicBezTo>
                        <a:pt x="15" y="289"/>
                        <a:pt x="63" y="228"/>
                        <a:pt x="116" y="151"/>
                      </a:cubicBezTo>
                      <a:cubicBezTo>
                        <a:pt x="169" y="73"/>
                        <a:pt x="204" y="4"/>
                        <a:pt x="199"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33"/>
                <p:cNvSpPr/>
                <p:nvPr/>
              </p:nvSpPr>
              <p:spPr>
                <a:xfrm>
                  <a:off x="4474823" y="4404308"/>
                  <a:ext cx="23326" cy="32411"/>
                </a:xfrm>
                <a:custGeom>
                  <a:avLst/>
                  <a:gdLst/>
                  <a:ahLst/>
                  <a:cxnLst/>
                  <a:rect l="l" t="t" r="r" b="b"/>
                  <a:pathLst>
                    <a:path w="208" h="289" extrusionOk="0">
                      <a:moveTo>
                        <a:pt x="199" y="1"/>
                      </a:moveTo>
                      <a:cubicBezTo>
                        <a:pt x="189" y="1"/>
                        <a:pt x="141" y="61"/>
                        <a:pt x="89" y="135"/>
                      </a:cubicBezTo>
                      <a:cubicBezTo>
                        <a:pt x="35" y="216"/>
                        <a:pt x="0" y="285"/>
                        <a:pt x="8" y="289"/>
                      </a:cubicBezTo>
                      <a:cubicBezTo>
                        <a:pt x="8" y="289"/>
                        <a:pt x="8" y="289"/>
                        <a:pt x="9" y="289"/>
                      </a:cubicBezTo>
                      <a:cubicBezTo>
                        <a:pt x="19" y="289"/>
                        <a:pt x="64" y="233"/>
                        <a:pt x="115" y="155"/>
                      </a:cubicBezTo>
                      <a:cubicBezTo>
                        <a:pt x="169" y="75"/>
                        <a:pt x="207" y="6"/>
                        <a:pt x="200" y="1"/>
                      </a:cubicBezTo>
                      <a:cubicBezTo>
                        <a:pt x="200" y="1"/>
                        <a:pt x="200" y="1"/>
                        <a:pt x="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33"/>
                <p:cNvSpPr/>
                <p:nvPr/>
              </p:nvSpPr>
              <p:spPr>
                <a:xfrm>
                  <a:off x="4577994" y="4388047"/>
                  <a:ext cx="33195" cy="22205"/>
                </a:xfrm>
                <a:custGeom>
                  <a:avLst/>
                  <a:gdLst/>
                  <a:ahLst/>
                  <a:cxnLst/>
                  <a:rect l="l" t="t" r="r" b="b"/>
                  <a:pathLst>
                    <a:path w="296" h="198" extrusionOk="0">
                      <a:moveTo>
                        <a:pt x="5" y="0"/>
                      </a:moveTo>
                      <a:cubicBezTo>
                        <a:pt x="4" y="0"/>
                        <a:pt x="4" y="0"/>
                        <a:pt x="4" y="1"/>
                      </a:cubicBezTo>
                      <a:cubicBezTo>
                        <a:pt x="0" y="8"/>
                        <a:pt x="58" y="59"/>
                        <a:pt x="138" y="112"/>
                      </a:cubicBezTo>
                      <a:cubicBezTo>
                        <a:pt x="212" y="161"/>
                        <a:pt x="277" y="197"/>
                        <a:pt x="289" y="197"/>
                      </a:cubicBezTo>
                      <a:cubicBezTo>
                        <a:pt x="291" y="197"/>
                        <a:pt x="291" y="197"/>
                        <a:pt x="292" y="197"/>
                      </a:cubicBezTo>
                      <a:cubicBezTo>
                        <a:pt x="295" y="188"/>
                        <a:pt x="234" y="139"/>
                        <a:pt x="157" y="85"/>
                      </a:cubicBezTo>
                      <a:cubicBezTo>
                        <a:pt x="80" y="38"/>
                        <a:pt x="14"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33"/>
                <p:cNvSpPr/>
                <p:nvPr/>
              </p:nvSpPr>
              <p:spPr>
                <a:xfrm>
                  <a:off x="4448245" y="4301578"/>
                  <a:ext cx="33643" cy="21869"/>
                </a:xfrm>
                <a:custGeom>
                  <a:avLst/>
                  <a:gdLst/>
                  <a:ahLst/>
                  <a:cxnLst/>
                  <a:rect l="l" t="t" r="r" b="b"/>
                  <a:pathLst>
                    <a:path w="300" h="195" extrusionOk="0">
                      <a:moveTo>
                        <a:pt x="7" y="1"/>
                      </a:moveTo>
                      <a:cubicBezTo>
                        <a:pt x="6" y="1"/>
                        <a:pt x="5" y="1"/>
                        <a:pt x="4" y="2"/>
                      </a:cubicBezTo>
                      <a:cubicBezTo>
                        <a:pt x="0" y="9"/>
                        <a:pt x="61" y="55"/>
                        <a:pt x="142" y="109"/>
                      </a:cubicBezTo>
                      <a:cubicBezTo>
                        <a:pt x="215" y="158"/>
                        <a:pt x="276" y="194"/>
                        <a:pt x="292" y="194"/>
                      </a:cubicBezTo>
                      <a:cubicBezTo>
                        <a:pt x="294" y="194"/>
                        <a:pt x="295" y="194"/>
                        <a:pt x="295" y="193"/>
                      </a:cubicBezTo>
                      <a:cubicBezTo>
                        <a:pt x="299" y="186"/>
                        <a:pt x="237" y="140"/>
                        <a:pt x="157" y="86"/>
                      </a:cubicBezTo>
                      <a:cubicBezTo>
                        <a:pt x="84" y="37"/>
                        <a:pt x="23"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33"/>
                <p:cNvSpPr/>
                <p:nvPr/>
              </p:nvSpPr>
              <p:spPr>
                <a:xfrm>
                  <a:off x="4587078" y="4336569"/>
                  <a:ext cx="38241" cy="8299"/>
                </a:xfrm>
                <a:custGeom>
                  <a:avLst/>
                  <a:gdLst/>
                  <a:ahLst/>
                  <a:cxnLst/>
                  <a:rect l="l" t="t" r="r" b="b"/>
                  <a:pathLst>
                    <a:path w="341" h="74" extrusionOk="0">
                      <a:moveTo>
                        <a:pt x="326" y="1"/>
                      </a:moveTo>
                      <a:cubicBezTo>
                        <a:pt x="299" y="1"/>
                        <a:pt x="237" y="8"/>
                        <a:pt x="168" y="23"/>
                      </a:cubicBezTo>
                      <a:cubicBezTo>
                        <a:pt x="73" y="42"/>
                        <a:pt x="0" y="61"/>
                        <a:pt x="0" y="69"/>
                      </a:cubicBezTo>
                      <a:cubicBezTo>
                        <a:pt x="1" y="72"/>
                        <a:pt x="8" y="74"/>
                        <a:pt x="19" y="74"/>
                      </a:cubicBezTo>
                      <a:cubicBezTo>
                        <a:pt x="47" y="74"/>
                        <a:pt x="105" y="63"/>
                        <a:pt x="172" y="49"/>
                      </a:cubicBezTo>
                      <a:cubicBezTo>
                        <a:pt x="268" y="35"/>
                        <a:pt x="340" y="12"/>
                        <a:pt x="340" y="3"/>
                      </a:cubicBezTo>
                      <a:cubicBezTo>
                        <a:pt x="340" y="2"/>
                        <a:pt x="335" y="1"/>
                        <a:pt x="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33"/>
                <p:cNvSpPr/>
                <p:nvPr/>
              </p:nvSpPr>
              <p:spPr>
                <a:xfrm>
                  <a:off x="4434003" y="4366738"/>
                  <a:ext cx="38354" cy="8411"/>
                </a:xfrm>
                <a:custGeom>
                  <a:avLst/>
                  <a:gdLst/>
                  <a:ahLst/>
                  <a:cxnLst/>
                  <a:rect l="l" t="t" r="r" b="b"/>
                  <a:pathLst>
                    <a:path w="342" h="75" extrusionOk="0">
                      <a:moveTo>
                        <a:pt x="327" y="0"/>
                      </a:moveTo>
                      <a:cubicBezTo>
                        <a:pt x="300" y="0"/>
                        <a:pt x="238" y="8"/>
                        <a:pt x="170" y="22"/>
                      </a:cubicBezTo>
                      <a:cubicBezTo>
                        <a:pt x="73" y="42"/>
                        <a:pt x="0" y="65"/>
                        <a:pt x="0" y="72"/>
                      </a:cubicBezTo>
                      <a:cubicBezTo>
                        <a:pt x="1" y="74"/>
                        <a:pt x="7" y="75"/>
                        <a:pt x="17" y="75"/>
                      </a:cubicBezTo>
                      <a:cubicBezTo>
                        <a:pt x="45" y="75"/>
                        <a:pt x="106" y="67"/>
                        <a:pt x="177" y="53"/>
                      </a:cubicBezTo>
                      <a:cubicBezTo>
                        <a:pt x="269" y="33"/>
                        <a:pt x="341" y="10"/>
                        <a:pt x="341" y="3"/>
                      </a:cubicBezTo>
                      <a:cubicBezTo>
                        <a:pt x="341" y="1"/>
                        <a:pt x="336" y="0"/>
                        <a:pt x="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33"/>
                <p:cNvSpPr/>
                <p:nvPr/>
              </p:nvSpPr>
              <p:spPr>
                <a:xfrm>
                  <a:off x="4540090" y="4413056"/>
                  <a:ext cx="9644" cy="38354"/>
                </a:xfrm>
                <a:custGeom>
                  <a:avLst/>
                  <a:gdLst/>
                  <a:ahLst/>
                  <a:cxnLst/>
                  <a:rect l="l" t="t" r="r" b="b"/>
                  <a:pathLst>
                    <a:path w="86" h="342" extrusionOk="0">
                      <a:moveTo>
                        <a:pt x="9" y="0"/>
                      </a:moveTo>
                      <a:lnTo>
                        <a:pt x="9" y="0"/>
                      </a:lnTo>
                      <a:cubicBezTo>
                        <a:pt x="1" y="4"/>
                        <a:pt x="9" y="80"/>
                        <a:pt x="28" y="176"/>
                      </a:cubicBezTo>
                      <a:cubicBezTo>
                        <a:pt x="47" y="268"/>
                        <a:pt x="66" y="341"/>
                        <a:pt x="78" y="341"/>
                      </a:cubicBezTo>
                      <a:cubicBezTo>
                        <a:pt x="85" y="341"/>
                        <a:pt x="78" y="260"/>
                        <a:pt x="59" y="168"/>
                      </a:cubicBezTo>
                      <a:cubicBezTo>
                        <a:pt x="39" y="73"/>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33"/>
                <p:cNvSpPr/>
                <p:nvPr/>
              </p:nvSpPr>
              <p:spPr>
                <a:xfrm>
                  <a:off x="4510035" y="4260419"/>
                  <a:ext cx="9084" cy="37906"/>
                </a:xfrm>
                <a:custGeom>
                  <a:avLst/>
                  <a:gdLst/>
                  <a:ahLst/>
                  <a:cxnLst/>
                  <a:rect l="l" t="t" r="r" b="b"/>
                  <a:pathLst>
                    <a:path w="81" h="338" extrusionOk="0">
                      <a:moveTo>
                        <a:pt x="9" y="1"/>
                      </a:moveTo>
                      <a:cubicBezTo>
                        <a:pt x="9" y="1"/>
                        <a:pt x="9" y="1"/>
                        <a:pt x="8" y="1"/>
                      </a:cubicBezTo>
                      <a:cubicBezTo>
                        <a:pt x="1" y="1"/>
                        <a:pt x="8" y="77"/>
                        <a:pt x="28" y="173"/>
                      </a:cubicBezTo>
                      <a:cubicBezTo>
                        <a:pt x="43" y="263"/>
                        <a:pt x="65" y="338"/>
                        <a:pt x="73" y="338"/>
                      </a:cubicBezTo>
                      <a:cubicBezTo>
                        <a:pt x="73" y="338"/>
                        <a:pt x="73" y="338"/>
                        <a:pt x="74" y="338"/>
                      </a:cubicBezTo>
                      <a:cubicBezTo>
                        <a:pt x="81" y="338"/>
                        <a:pt x="74" y="261"/>
                        <a:pt x="54" y="166"/>
                      </a:cubicBezTo>
                      <a:cubicBezTo>
                        <a:pt x="36" y="76"/>
                        <a:pt x="1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32" name="Google Shape;4132;p33"/>
            <p:cNvGrpSpPr/>
            <p:nvPr/>
          </p:nvGrpSpPr>
          <p:grpSpPr>
            <a:xfrm>
              <a:off x="4415050" y="3902974"/>
              <a:ext cx="914092" cy="469794"/>
              <a:chOff x="4415050" y="3065562"/>
              <a:chExt cx="914092" cy="469794"/>
            </a:xfrm>
          </p:grpSpPr>
          <p:sp>
            <p:nvSpPr>
              <p:cNvPr id="4133" name="Google Shape;4133;p33"/>
              <p:cNvSpPr/>
              <p:nvPr/>
            </p:nvSpPr>
            <p:spPr>
              <a:xfrm>
                <a:off x="4561285" y="3338873"/>
                <a:ext cx="53717" cy="65831"/>
              </a:xfrm>
              <a:custGeom>
                <a:avLst/>
                <a:gdLst/>
                <a:ahLst/>
                <a:cxnLst/>
                <a:rect l="l" t="t" r="r" b="b"/>
                <a:pathLst>
                  <a:path w="479" h="587" extrusionOk="0">
                    <a:moveTo>
                      <a:pt x="230" y="1"/>
                    </a:moveTo>
                    <a:lnTo>
                      <a:pt x="0" y="480"/>
                    </a:lnTo>
                    <a:lnTo>
                      <a:pt x="268" y="586"/>
                    </a:lnTo>
                    <a:lnTo>
                      <a:pt x="478" y="139"/>
                    </a:lnTo>
                    <a:lnTo>
                      <a:pt x="2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33"/>
              <p:cNvSpPr/>
              <p:nvPr/>
            </p:nvSpPr>
            <p:spPr>
              <a:xfrm>
                <a:off x="4415050" y="3355247"/>
                <a:ext cx="272624" cy="180109"/>
              </a:xfrm>
              <a:custGeom>
                <a:avLst/>
                <a:gdLst/>
                <a:ahLst/>
                <a:cxnLst/>
                <a:rect l="l" t="t" r="r" b="b"/>
                <a:pathLst>
                  <a:path w="2431" h="1606" extrusionOk="0">
                    <a:moveTo>
                      <a:pt x="940" y="1"/>
                    </a:moveTo>
                    <a:cubicBezTo>
                      <a:pt x="367" y="1"/>
                      <a:pt x="1" y="514"/>
                      <a:pt x="1" y="514"/>
                    </a:cubicBezTo>
                    <a:lnTo>
                      <a:pt x="2193" y="1606"/>
                    </a:lnTo>
                    <a:cubicBezTo>
                      <a:pt x="2193" y="1606"/>
                      <a:pt x="2431" y="725"/>
                      <a:pt x="1529" y="180"/>
                    </a:cubicBezTo>
                    <a:cubicBezTo>
                      <a:pt x="1316" y="50"/>
                      <a:pt x="1118" y="1"/>
                      <a:pt x="9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33"/>
              <p:cNvSpPr/>
              <p:nvPr/>
            </p:nvSpPr>
            <p:spPr>
              <a:xfrm>
                <a:off x="4544463" y="3065562"/>
                <a:ext cx="784679" cy="441413"/>
              </a:xfrm>
              <a:custGeom>
                <a:avLst/>
                <a:gdLst/>
                <a:ahLst/>
                <a:cxnLst/>
                <a:rect l="l" t="t" r="r" b="b"/>
                <a:pathLst>
                  <a:path w="6997" h="3936" extrusionOk="0">
                    <a:moveTo>
                      <a:pt x="1116" y="1"/>
                    </a:moveTo>
                    <a:lnTo>
                      <a:pt x="215" y="2173"/>
                    </a:lnTo>
                    <a:cubicBezTo>
                      <a:pt x="135" y="2330"/>
                      <a:pt x="0" y="2484"/>
                      <a:pt x="283" y="2641"/>
                    </a:cubicBezTo>
                    <a:cubicBezTo>
                      <a:pt x="743" y="2901"/>
                      <a:pt x="1081" y="3288"/>
                      <a:pt x="1134" y="3936"/>
                    </a:cubicBezTo>
                    <a:lnTo>
                      <a:pt x="3729" y="3936"/>
                    </a:lnTo>
                    <a:cubicBezTo>
                      <a:pt x="3912" y="3936"/>
                      <a:pt x="4073" y="3813"/>
                      <a:pt x="4123" y="3637"/>
                    </a:cubicBezTo>
                    <a:lnTo>
                      <a:pt x="6997" y="3805"/>
                    </a:lnTo>
                    <a:cubicBezTo>
                      <a:pt x="6772" y="3081"/>
                      <a:pt x="6376" y="2449"/>
                      <a:pt x="5732" y="1947"/>
                    </a:cubicBezTo>
                    <a:lnTo>
                      <a:pt x="3081" y="2031"/>
                    </a:lnTo>
                    <a:cubicBezTo>
                      <a:pt x="3353" y="2280"/>
                      <a:pt x="3522" y="2579"/>
                      <a:pt x="3564" y="2931"/>
                    </a:cubicBezTo>
                    <a:cubicBezTo>
                      <a:pt x="3606" y="3262"/>
                      <a:pt x="3350" y="3552"/>
                      <a:pt x="3016" y="3552"/>
                    </a:cubicBezTo>
                    <a:lnTo>
                      <a:pt x="1679" y="3552"/>
                    </a:lnTo>
                    <a:cubicBezTo>
                      <a:pt x="1544" y="3552"/>
                      <a:pt x="1426" y="3476"/>
                      <a:pt x="1372" y="3354"/>
                    </a:cubicBezTo>
                    <a:lnTo>
                      <a:pt x="1065" y="2656"/>
                    </a:lnTo>
                    <a:cubicBezTo>
                      <a:pt x="955" y="2399"/>
                      <a:pt x="939" y="2112"/>
                      <a:pt x="1024" y="1847"/>
                    </a:cubicBezTo>
                    <a:lnTo>
                      <a:pt x="1387" y="154"/>
                    </a:lnTo>
                    <a:lnTo>
                      <a:pt x="11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33"/>
              <p:cNvSpPr/>
              <p:nvPr/>
            </p:nvSpPr>
            <p:spPr>
              <a:xfrm>
                <a:off x="5006829" y="3355920"/>
                <a:ext cx="300100" cy="134801"/>
              </a:xfrm>
              <a:custGeom>
                <a:avLst/>
                <a:gdLst/>
                <a:ahLst/>
                <a:cxnLst/>
                <a:rect l="l" t="t" r="r" b="b"/>
                <a:pathLst>
                  <a:path w="2676" h="1202" extrusionOk="0">
                    <a:moveTo>
                      <a:pt x="1059" y="1"/>
                    </a:moveTo>
                    <a:cubicBezTo>
                      <a:pt x="117" y="1"/>
                      <a:pt x="0" y="1048"/>
                      <a:pt x="0" y="1048"/>
                    </a:cubicBezTo>
                    <a:lnTo>
                      <a:pt x="2675" y="1201"/>
                    </a:lnTo>
                    <a:cubicBezTo>
                      <a:pt x="2675" y="1201"/>
                      <a:pt x="2227" y="94"/>
                      <a:pt x="1177" y="6"/>
                    </a:cubicBezTo>
                    <a:cubicBezTo>
                      <a:pt x="1136" y="2"/>
                      <a:pt x="1097" y="1"/>
                      <a:pt x="1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7" name="Google Shape;4137;p33"/>
            <p:cNvSpPr/>
            <p:nvPr/>
          </p:nvSpPr>
          <p:spPr>
            <a:xfrm>
              <a:off x="4790169" y="4214886"/>
              <a:ext cx="40596" cy="50803"/>
            </a:xfrm>
            <a:custGeom>
              <a:avLst/>
              <a:gdLst/>
              <a:ahLst/>
              <a:cxnLst/>
              <a:rect l="l" t="t" r="r" b="b"/>
              <a:pathLst>
                <a:path w="362" h="453" extrusionOk="0">
                  <a:moveTo>
                    <a:pt x="1" y="1"/>
                  </a:moveTo>
                  <a:lnTo>
                    <a:pt x="59" y="453"/>
                  </a:lnTo>
                  <a:lnTo>
                    <a:pt x="323" y="453"/>
                  </a:lnTo>
                  <a:lnTo>
                    <a:pt x="361" y="24"/>
                  </a:lnTo>
                  <a:lnTo>
                    <a:pt x="1"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33"/>
            <p:cNvSpPr/>
            <p:nvPr/>
          </p:nvSpPr>
          <p:spPr>
            <a:xfrm>
              <a:off x="4822017" y="3962658"/>
              <a:ext cx="249859" cy="143549"/>
            </a:xfrm>
            <a:custGeom>
              <a:avLst/>
              <a:gdLst/>
              <a:ahLst/>
              <a:cxnLst/>
              <a:rect l="l" t="t" r="r" b="b"/>
              <a:pathLst>
                <a:path w="2228" h="1280" extrusionOk="0">
                  <a:moveTo>
                    <a:pt x="901" y="0"/>
                  </a:moveTo>
                  <a:cubicBezTo>
                    <a:pt x="901" y="0"/>
                    <a:pt x="921" y="361"/>
                    <a:pt x="951" y="521"/>
                  </a:cubicBezTo>
                  <a:cubicBezTo>
                    <a:pt x="807" y="508"/>
                    <a:pt x="666" y="500"/>
                    <a:pt x="527" y="500"/>
                  </a:cubicBezTo>
                  <a:cubicBezTo>
                    <a:pt x="345" y="500"/>
                    <a:pt x="169" y="514"/>
                    <a:pt x="1" y="544"/>
                  </a:cubicBezTo>
                  <a:lnTo>
                    <a:pt x="74" y="1107"/>
                  </a:lnTo>
                  <a:cubicBezTo>
                    <a:pt x="74" y="1107"/>
                    <a:pt x="718" y="1279"/>
                    <a:pt x="1270" y="1279"/>
                  </a:cubicBezTo>
                  <a:cubicBezTo>
                    <a:pt x="1574" y="1279"/>
                    <a:pt x="1850" y="1227"/>
                    <a:pt x="1975" y="1065"/>
                  </a:cubicBezTo>
                  <a:cubicBezTo>
                    <a:pt x="2227" y="732"/>
                    <a:pt x="1798" y="0"/>
                    <a:pt x="1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33"/>
            <p:cNvSpPr/>
            <p:nvPr/>
          </p:nvSpPr>
          <p:spPr>
            <a:xfrm>
              <a:off x="4772114" y="4021089"/>
              <a:ext cx="101267" cy="197828"/>
            </a:xfrm>
            <a:custGeom>
              <a:avLst/>
              <a:gdLst/>
              <a:ahLst/>
              <a:cxnLst/>
              <a:rect l="l" t="t" r="r" b="b"/>
              <a:pathLst>
                <a:path w="903" h="1764" extrusionOk="0">
                  <a:moveTo>
                    <a:pt x="708" y="0"/>
                  </a:moveTo>
                  <a:cubicBezTo>
                    <a:pt x="641" y="0"/>
                    <a:pt x="266" y="7"/>
                    <a:pt x="116" y="158"/>
                  </a:cubicBezTo>
                  <a:cubicBezTo>
                    <a:pt x="1" y="268"/>
                    <a:pt x="93" y="1177"/>
                    <a:pt x="162" y="1729"/>
                  </a:cubicBezTo>
                  <a:cubicBezTo>
                    <a:pt x="228" y="1754"/>
                    <a:pt x="301" y="1764"/>
                    <a:pt x="375" y="1764"/>
                  </a:cubicBezTo>
                  <a:cubicBezTo>
                    <a:pt x="425" y="1764"/>
                    <a:pt x="474" y="1759"/>
                    <a:pt x="522" y="1752"/>
                  </a:cubicBezTo>
                  <a:cubicBezTo>
                    <a:pt x="584" y="1257"/>
                    <a:pt x="680" y="793"/>
                    <a:pt x="519" y="586"/>
                  </a:cubicBezTo>
                  <a:lnTo>
                    <a:pt x="519" y="586"/>
                  </a:lnTo>
                  <a:lnTo>
                    <a:pt x="902" y="664"/>
                  </a:lnTo>
                  <a:lnTo>
                    <a:pt x="718" y="0"/>
                  </a:lnTo>
                  <a:cubicBezTo>
                    <a:pt x="718" y="0"/>
                    <a:pt x="715"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33"/>
            <p:cNvSpPr/>
            <p:nvPr/>
          </p:nvSpPr>
          <p:spPr>
            <a:xfrm>
              <a:off x="4726247" y="4256269"/>
              <a:ext cx="119547" cy="52934"/>
            </a:xfrm>
            <a:custGeom>
              <a:avLst/>
              <a:gdLst/>
              <a:ahLst/>
              <a:cxnLst/>
              <a:rect l="l" t="t" r="r" b="b"/>
              <a:pathLst>
                <a:path w="1066" h="472" extrusionOk="0">
                  <a:moveTo>
                    <a:pt x="902" y="0"/>
                  </a:moveTo>
                  <a:cubicBezTo>
                    <a:pt x="895" y="0"/>
                    <a:pt x="888" y="1"/>
                    <a:pt x="882" y="3"/>
                  </a:cubicBezTo>
                  <a:cubicBezTo>
                    <a:pt x="836" y="24"/>
                    <a:pt x="783" y="35"/>
                    <a:pt x="730" y="35"/>
                  </a:cubicBezTo>
                  <a:cubicBezTo>
                    <a:pt x="694" y="35"/>
                    <a:pt x="658" y="30"/>
                    <a:pt x="625" y="19"/>
                  </a:cubicBezTo>
                  <a:cubicBezTo>
                    <a:pt x="615" y="15"/>
                    <a:pt x="604" y="13"/>
                    <a:pt x="594" y="13"/>
                  </a:cubicBezTo>
                  <a:cubicBezTo>
                    <a:pt x="571" y="13"/>
                    <a:pt x="550" y="23"/>
                    <a:pt x="537" y="42"/>
                  </a:cubicBezTo>
                  <a:cubicBezTo>
                    <a:pt x="475" y="122"/>
                    <a:pt x="414" y="176"/>
                    <a:pt x="268" y="237"/>
                  </a:cubicBezTo>
                  <a:cubicBezTo>
                    <a:pt x="228" y="235"/>
                    <a:pt x="189" y="232"/>
                    <a:pt x="153" y="232"/>
                  </a:cubicBezTo>
                  <a:cubicBezTo>
                    <a:pt x="67" y="232"/>
                    <a:pt x="3" y="248"/>
                    <a:pt x="1" y="332"/>
                  </a:cubicBezTo>
                  <a:cubicBezTo>
                    <a:pt x="98" y="425"/>
                    <a:pt x="219" y="471"/>
                    <a:pt x="391" y="471"/>
                  </a:cubicBezTo>
                  <a:cubicBezTo>
                    <a:pt x="449" y="471"/>
                    <a:pt x="512" y="466"/>
                    <a:pt x="583" y="456"/>
                  </a:cubicBezTo>
                  <a:cubicBezTo>
                    <a:pt x="640" y="460"/>
                    <a:pt x="694" y="463"/>
                    <a:pt x="746" y="463"/>
                  </a:cubicBezTo>
                  <a:cubicBezTo>
                    <a:pt x="876" y="463"/>
                    <a:pt x="986" y="443"/>
                    <a:pt x="1066" y="375"/>
                  </a:cubicBezTo>
                  <a:cubicBezTo>
                    <a:pt x="1039" y="252"/>
                    <a:pt x="1016" y="125"/>
                    <a:pt x="958" y="30"/>
                  </a:cubicBezTo>
                  <a:cubicBezTo>
                    <a:pt x="947" y="9"/>
                    <a:pt x="924" y="0"/>
                    <a:pt x="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33"/>
            <p:cNvSpPr/>
            <p:nvPr/>
          </p:nvSpPr>
          <p:spPr>
            <a:xfrm>
              <a:off x="4947057" y="3717609"/>
              <a:ext cx="67623" cy="62803"/>
            </a:xfrm>
            <a:custGeom>
              <a:avLst/>
              <a:gdLst/>
              <a:ahLst/>
              <a:cxnLst/>
              <a:rect l="l" t="t" r="r" b="b"/>
              <a:pathLst>
                <a:path w="603" h="560" extrusionOk="0">
                  <a:moveTo>
                    <a:pt x="469" y="1"/>
                  </a:moveTo>
                  <a:lnTo>
                    <a:pt x="1" y="142"/>
                  </a:lnTo>
                  <a:lnTo>
                    <a:pt x="219" y="560"/>
                  </a:lnTo>
                  <a:lnTo>
                    <a:pt x="602" y="365"/>
                  </a:lnTo>
                  <a:lnTo>
                    <a:pt x="469"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33"/>
            <p:cNvSpPr/>
            <p:nvPr/>
          </p:nvSpPr>
          <p:spPr>
            <a:xfrm>
              <a:off x="4901308" y="3642703"/>
              <a:ext cx="91286" cy="115848"/>
            </a:xfrm>
            <a:custGeom>
              <a:avLst/>
              <a:gdLst/>
              <a:ahLst/>
              <a:cxnLst/>
              <a:rect l="l" t="t" r="r" b="b"/>
              <a:pathLst>
                <a:path w="814" h="1033" extrusionOk="0">
                  <a:moveTo>
                    <a:pt x="416" y="1"/>
                  </a:moveTo>
                  <a:cubicBezTo>
                    <a:pt x="414" y="1"/>
                    <a:pt x="412" y="1"/>
                    <a:pt x="411" y="1"/>
                  </a:cubicBezTo>
                  <a:cubicBezTo>
                    <a:pt x="204" y="9"/>
                    <a:pt x="0" y="246"/>
                    <a:pt x="46" y="522"/>
                  </a:cubicBezTo>
                  <a:cubicBezTo>
                    <a:pt x="101" y="852"/>
                    <a:pt x="188" y="1033"/>
                    <a:pt x="320" y="1033"/>
                  </a:cubicBezTo>
                  <a:cubicBezTo>
                    <a:pt x="384" y="1033"/>
                    <a:pt x="458" y="990"/>
                    <a:pt x="545" y="901"/>
                  </a:cubicBezTo>
                  <a:cubicBezTo>
                    <a:pt x="782" y="656"/>
                    <a:pt x="813" y="782"/>
                    <a:pt x="805" y="503"/>
                  </a:cubicBezTo>
                  <a:cubicBezTo>
                    <a:pt x="798" y="222"/>
                    <a:pt x="624" y="1"/>
                    <a:pt x="416" y="1"/>
                  </a:cubicBezTo>
                  <a:close/>
                </a:path>
              </a:pathLst>
            </a:custGeom>
            <a:solidFill>
              <a:srgbClr val="D39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33"/>
            <p:cNvSpPr/>
            <p:nvPr/>
          </p:nvSpPr>
          <p:spPr>
            <a:xfrm>
              <a:off x="4890761" y="3758544"/>
              <a:ext cx="169451" cy="294499"/>
            </a:xfrm>
            <a:custGeom>
              <a:avLst/>
              <a:gdLst/>
              <a:ahLst/>
              <a:cxnLst/>
              <a:rect l="l" t="t" r="r" b="b"/>
              <a:pathLst>
                <a:path w="1511" h="2626" extrusionOk="0">
                  <a:moveTo>
                    <a:pt x="1104" y="0"/>
                  </a:moveTo>
                  <a:lnTo>
                    <a:pt x="721" y="195"/>
                  </a:lnTo>
                  <a:cubicBezTo>
                    <a:pt x="288" y="770"/>
                    <a:pt x="0" y="1073"/>
                    <a:pt x="0" y="1073"/>
                  </a:cubicBezTo>
                  <a:cubicBezTo>
                    <a:pt x="15" y="1279"/>
                    <a:pt x="112" y="1338"/>
                    <a:pt x="235" y="1338"/>
                  </a:cubicBezTo>
                  <a:cubicBezTo>
                    <a:pt x="243" y="1338"/>
                    <a:pt x="250" y="1338"/>
                    <a:pt x="258" y="1337"/>
                  </a:cubicBezTo>
                  <a:cubicBezTo>
                    <a:pt x="269" y="1728"/>
                    <a:pt x="288" y="2103"/>
                    <a:pt x="338" y="2341"/>
                  </a:cubicBezTo>
                  <a:cubicBezTo>
                    <a:pt x="626" y="2562"/>
                    <a:pt x="896" y="2626"/>
                    <a:pt x="1187" y="2626"/>
                  </a:cubicBezTo>
                  <a:cubicBezTo>
                    <a:pt x="1292" y="2626"/>
                    <a:pt x="1399" y="2618"/>
                    <a:pt x="1511" y="2605"/>
                  </a:cubicBezTo>
                  <a:cubicBezTo>
                    <a:pt x="1511" y="2605"/>
                    <a:pt x="1346" y="517"/>
                    <a:pt x="1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33"/>
            <p:cNvSpPr/>
            <p:nvPr/>
          </p:nvSpPr>
          <p:spPr>
            <a:xfrm>
              <a:off x="4916778" y="3633832"/>
              <a:ext cx="210048" cy="191211"/>
            </a:xfrm>
            <a:custGeom>
              <a:avLst/>
              <a:gdLst/>
              <a:ahLst/>
              <a:cxnLst/>
              <a:rect l="l" t="t" r="r" b="b"/>
              <a:pathLst>
                <a:path w="1873" h="1705" extrusionOk="0">
                  <a:moveTo>
                    <a:pt x="453" y="0"/>
                  </a:moveTo>
                  <a:cubicBezTo>
                    <a:pt x="198" y="0"/>
                    <a:pt x="1" y="196"/>
                    <a:pt x="56" y="292"/>
                  </a:cubicBezTo>
                  <a:cubicBezTo>
                    <a:pt x="214" y="403"/>
                    <a:pt x="271" y="560"/>
                    <a:pt x="523" y="564"/>
                  </a:cubicBezTo>
                  <a:cubicBezTo>
                    <a:pt x="540" y="519"/>
                    <a:pt x="572" y="498"/>
                    <a:pt x="602" y="498"/>
                  </a:cubicBezTo>
                  <a:cubicBezTo>
                    <a:pt x="660" y="498"/>
                    <a:pt x="712" y="577"/>
                    <a:pt x="647" y="721"/>
                  </a:cubicBezTo>
                  <a:cubicBezTo>
                    <a:pt x="673" y="1123"/>
                    <a:pt x="834" y="1545"/>
                    <a:pt x="1164" y="1671"/>
                  </a:cubicBezTo>
                  <a:cubicBezTo>
                    <a:pt x="1225" y="1695"/>
                    <a:pt x="1287" y="1705"/>
                    <a:pt x="1348" y="1705"/>
                  </a:cubicBezTo>
                  <a:cubicBezTo>
                    <a:pt x="1582" y="1705"/>
                    <a:pt x="1792" y="1556"/>
                    <a:pt x="1850" y="1464"/>
                  </a:cubicBezTo>
                  <a:cubicBezTo>
                    <a:pt x="1873" y="1430"/>
                    <a:pt x="1646" y="1441"/>
                    <a:pt x="1455" y="1330"/>
                  </a:cubicBezTo>
                  <a:cubicBezTo>
                    <a:pt x="1359" y="1273"/>
                    <a:pt x="1130" y="1112"/>
                    <a:pt x="1018" y="691"/>
                  </a:cubicBezTo>
                  <a:cubicBezTo>
                    <a:pt x="980" y="553"/>
                    <a:pt x="1045" y="419"/>
                    <a:pt x="930" y="269"/>
                  </a:cubicBezTo>
                  <a:cubicBezTo>
                    <a:pt x="777" y="69"/>
                    <a:pt x="605" y="0"/>
                    <a:pt x="453" y="0"/>
                  </a:cubicBezTo>
                  <a:close/>
                </a:path>
              </a:pathLst>
            </a:custGeom>
            <a:solidFill>
              <a:srgbClr val="5B2F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5" name="Google Shape;4145;p33"/>
            <p:cNvGrpSpPr/>
            <p:nvPr/>
          </p:nvGrpSpPr>
          <p:grpSpPr>
            <a:xfrm>
              <a:off x="4890727" y="3666132"/>
              <a:ext cx="90388" cy="110466"/>
              <a:chOff x="4415052" y="3666132"/>
              <a:chExt cx="90388" cy="110466"/>
            </a:xfrm>
          </p:grpSpPr>
          <p:sp>
            <p:nvSpPr>
              <p:cNvPr id="4146" name="Google Shape;4146;p33"/>
              <p:cNvSpPr/>
              <p:nvPr/>
            </p:nvSpPr>
            <p:spPr>
              <a:xfrm>
                <a:off x="4439612" y="3696637"/>
                <a:ext cx="25457" cy="29495"/>
              </a:xfrm>
              <a:custGeom>
                <a:avLst/>
                <a:gdLst/>
                <a:ahLst/>
                <a:cxnLst/>
                <a:rect l="l" t="t" r="r" b="b"/>
                <a:pathLst>
                  <a:path w="227" h="263" extrusionOk="0">
                    <a:moveTo>
                      <a:pt x="77" y="0"/>
                    </a:moveTo>
                    <a:cubicBezTo>
                      <a:pt x="77" y="0"/>
                      <a:pt x="0" y="177"/>
                      <a:pt x="11" y="234"/>
                    </a:cubicBezTo>
                    <a:cubicBezTo>
                      <a:pt x="16" y="254"/>
                      <a:pt x="43" y="262"/>
                      <a:pt x="77" y="262"/>
                    </a:cubicBezTo>
                    <a:cubicBezTo>
                      <a:pt x="141" y="262"/>
                      <a:pt x="226" y="233"/>
                      <a:pt x="218" y="195"/>
                    </a:cubicBezTo>
                    <a:cubicBezTo>
                      <a:pt x="211" y="138"/>
                      <a:pt x="77" y="0"/>
                      <a:pt x="77"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33"/>
              <p:cNvSpPr/>
              <p:nvPr/>
            </p:nvSpPr>
            <p:spPr>
              <a:xfrm>
                <a:off x="4415052" y="3681496"/>
                <a:ext cx="74913" cy="95101"/>
              </a:xfrm>
              <a:custGeom>
                <a:avLst/>
                <a:gdLst/>
                <a:ahLst/>
                <a:cxnLst/>
                <a:rect l="l" t="t" r="r" b="b"/>
                <a:pathLst>
                  <a:path w="668" h="848" extrusionOk="0">
                    <a:moveTo>
                      <a:pt x="281" y="1"/>
                    </a:moveTo>
                    <a:lnTo>
                      <a:pt x="0" y="128"/>
                    </a:lnTo>
                    <a:lnTo>
                      <a:pt x="273" y="848"/>
                    </a:lnTo>
                    <a:lnTo>
                      <a:pt x="299" y="848"/>
                    </a:lnTo>
                    <a:cubicBezTo>
                      <a:pt x="460" y="848"/>
                      <a:pt x="580" y="786"/>
                      <a:pt x="667" y="694"/>
                    </a:cubicBezTo>
                    <a:lnTo>
                      <a:pt x="652" y="660"/>
                    </a:lnTo>
                    <a:cubicBezTo>
                      <a:pt x="614" y="683"/>
                      <a:pt x="584" y="691"/>
                      <a:pt x="549" y="691"/>
                    </a:cubicBezTo>
                    <a:cubicBezTo>
                      <a:pt x="449" y="691"/>
                      <a:pt x="377" y="588"/>
                      <a:pt x="322" y="395"/>
                    </a:cubicBezTo>
                    <a:lnTo>
                      <a:pt x="296" y="395"/>
                    </a:lnTo>
                    <a:cubicBezTo>
                      <a:pt x="262" y="395"/>
                      <a:pt x="235" y="388"/>
                      <a:pt x="230" y="369"/>
                    </a:cubicBezTo>
                    <a:cubicBezTo>
                      <a:pt x="223" y="330"/>
                      <a:pt x="253" y="238"/>
                      <a:pt x="276" y="181"/>
                    </a:cubicBezTo>
                    <a:cubicBezTo>
                      <a:pt x="265" y="120"/>
                      <a:pt x="269" y="59"/>
                      <a:pt x="28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33"/>
              <p:cNvSpPr/>
              <p:nvPr/>
            </p:nvSpPr>
            <p:spPr>
              <a:xfrm>
                <a:off x="4488169" y="3744301"/>
                <a:ext cx="14242" cy="15140"/>
              </a:xfrm>
              <a:custGeom>
                <a:avLst/>
                <a:gdLst/>
                <a:ahLst/>
                <a:cxnLst/>
                <a:rect l="l" t="t" r="r" b="b"/>
                <a:pathLst>
                  <a:path w="127" h="135" extrusionOk="0">
                    <a:moveTo>
                      <a:pt x="123" y="0"/>
                    </a:moveTo>
                    <a:cubicBezTo>
                      <a:pt x="81" y="46"/>
                      <a:pt x="38" y="81"/>
                      <a:pt x="0" y="100"/>
                    </a:cubicBezTo>
                    <a:lnTo>
                      <a:pt x="15" y="134"/>
                    </a:lnTo>
                    <a:cubicBezTo>
                      <a:pt x="58" y="97"/>
                      <a:pt x="92" y="51"/>
                      <a:pt x="126"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33"/>
              <p:cNvSpPr/>
              <p:nvPr/>
            </p:nvSpPr>
            <p:spPr>
              <a:xfrm>
                <a:off x="4444770" y="3674655"/>
                <a:ext cx="60670" cy="84335"/>
              </a:xfrm>
              <a:custGeom>
                <a:avLst/>
                <a:gdLst/>
                <a:ahLst/>
                <a:cxnLst/>
                <a:rect l="l" t="t" r="r" b="b"/>
                <a:pathLst>
                  <a:path w="541" h="752" extrusionOk="0">
                    <a:moveTo>
                      <a:pt x="158" y="0"/>
                    </a:moveTo>
                    <a:lnTo>
                      <a:pt x="16" y="62"/>
                    </a:lnTo>
                    <a:cubicBezTo>
                      <a:pt x="4" y="120"/>
                      <a:pt x="0" y="181"/>
                      <a:pt x="11" y="242"/>
                    </a:cubicBezTo>
                    <a:cubicBezTo>
                      <a:pt x="23" y="216"/>
                      <a:pt x="31" y="196"/>
                      <a:pt x="31" y="196"/>
                    </a:cubicBezTo>
                    <a:cubicBezTo>
                      <a:pt x="31" y="196"/>
                      <a:pt x="165" y="334"/>
                      <a:pt x="172" y="391"/>
                    </a:cubicBezTo>
                    <a:cubicBezTo>
                      <a:pt x="181" y="422"/>
                      <a:pt x="115" y="449"/>
                      <a:pt x="57" y="456"/>
                    </a:cubicBezTo>
                    <a:cubicBezTo>
                      <a:pt x="112" y="649"/>
                      <a:pt x="184" y="752"/>
                      <a:pt x="284" y="752"/>
                    </a:cubicBezTo>
                    <a:cubicBezTo>
                      <a:pt x="319" y="752"/>
                      <a:pt x="349" y="744"/>
                      <a:pt x="387" y="721"/>
                    </a:cubicBezTo>
                    <a:cubicBezTo>
                      <a:pt x="425" y="702"/>
                      <a:pt x="468" y="667"/>
                      <a:pt x="510" y="621"/>
                    </a:cubicBezTo>
                    <a:lnTo>
                      <a:pt x="513" y="621"/>
                    </a:lnTo>
                    <a:cubicBezTo>
                      <a:pt x="522" y="606"/>
                      <a:pt x="529" y="591"/>
                      <a:pt x="540" y="575"/>
                    </a:cubicBezTo>
                    <a:lnTo>
                      <a:pt x="513" y="200"/>
                    </a:lnTo>
                    <a:cubicBezTo>
                      <a:pt x="330" y="189"/>
                      <a:pt x="257" y="92"/>
                      <a:pt x="158"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33"/>
              <p:cNvSpPr/>
              <p:nvPr/>
            </p:nvSpPr>
            <p:spPr>
              <a:xfrm>
                <a:off x="4462377" y="3666132"/>
                <a:ext cx="40036" cy="30953"/>
              </a:xfrm>
              <a:custGeom>
                <a:avLst/>
                <a:gdLst/>
                <a:ahLst/>
                <a:cxnLst/>
                <a:rect l="l" t="t" r="r" b="b"/>
                <a:pathLst>
                  <a:path w="357" h="276" extrusionOk="0">
                    <a:moveTo>
                      <a:pt x="169" y="0"/>
                    </a:moveTo>
                    <a:lnTo>
                      <a:pt x="1" y="76"/>
                    </a:lnTo>
                    <a:cubicBezTo>
                      <a:pt x="100" y="168"/>
                      <a:pt x="173" y="265"/>
                      <a:pt x="356" y="276"/>
                    </a:cubicBezTo>
                    <a:lnTo>
                      <a:pt x="342" y="69"/>
                    </a:lnTo>
                    <a:lnTo>
                      <a:pt x="169" y="0"/>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1" name="Google Shape;4151;p33"/>
            <p:cNvSpPr/>
            <p:nvPr/>
          </p:nvSpPr>
          <p:spPr>
            <a:xfrm>
              <a:off x="4861940" y="3619365"/>
              <a:ext cx="193899" cy="127960"/>
            </a:xfrm>
            <a:custGeom>
              <a:avLst/>
              <a:gdLst/>
              <a:ahLst/>
              <a:cxnLst/>
              <a:rect l="l" t="t" r="r" b="b"/>
              <a:pathLst>
                <a:path w="1729" h="1141" extrusionOk="0">
                  <a:moveTo>
                    <a:pt x="989" y="1"/>
                  </a:moveTo>
                  <a:cubicBezTo>
                    <a:pt x="457" y="1"/>
                    <a:pt x="0" y="656"/>
                    <a:pt x="97" y="743"/>
                  </a:cubicBezTo>
                  <a:lnTo>
                    <a:pt x="714" y="578"/>
                  </a:lnTo>
                  <a:cubicBezTo>
                    <a:pt x="724" y="575"/>
                    <a:pt x="734" y="574"/>
                    <a:pt x="745" y="574"/>
                  </a:cubicBezTo>
                  <a:cubicBezTo>
                    <a:pt x="774" y="574"/>
                    <a:pt x="803" y="584"/>
                    <a:pt x="825" y="601"/>
                  </a:cubicBezTo>
                  <a:lnTo>
                    <a:pt x="898" y="666"/>
                  </a:lnTo>
                  <a:cubicBezTo>
                    <a:pt x="932" y="697"/>
                    <a:pt x="947" y="739"/>
                    <a:pt x="936" y="785"/>
                  </a:cubicBezTo>
                  <a:lnTo>
                    <a:pt x="894" y="1004"/>
                  </a:lnTo>
                  <a:cubicBezTo>
                    <a:pt x="883" y="1053"/>
                    <a:pt x="913" y="1099"/>
                    <a:pt x="963" y="1110"/>
                  </a:cubicBezTo>
                  <a:lnTo>
                    <a:pt x="1120" y="1137"/>
                  </a:lnTo>
                  <a:cubicBezTo>
                    <a:pt x="1127" y="1139"/>
                    <a:pt x="1134" y="1140"/>
                    <a:pt x="1141" y="1140"/>
                  </a:cubicBezTo>
                  <a:cubicBezTo>
                    <a:pt x="1161" y="1140"/>
                    <a:pt x="1179" y="1132"/>
                    <a:pt x="1196" y="1119"/>
                  </a:cubicBezTo>
                  <a:lnTo>
                    <a:pt x="1561" y="808"/>
                  </a:lnTo>
                  <a:cubicBezTo>
                    <a:pt x="1561" y="808"/>
                    <a:pt x="1729" y="187"/>
                    <a:pt x="1166" y="26"/>
                  </a:cubicBezTo>
                  <a:cubicBezTo>
                    <a:pt x="1106" y="9"/>
                    <a:pt x="1047" y="1"/>
                    <a:pt x="9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33"/>
            <p:cNvSpPr/>
            <p:nvPr/>
          </p:nvSpPr>
          <p:spPr>
            <a:xfrm>
              <a:off x="5265767" y="4195100"/>
              <a:ext cx="50129" cy="58429"/>
            </a:xfrm>
            <a:custGeom>
              <a:avLst/>
              <a:gdLst/>
              <a:ahLst/>
              <a:cxnLst/>
              <a:rect l="l" t="t" r="r" b="b"/>
              <a:pathLst>
                <a:path w="447" h="521" extrusionOk="0">
                  <a:moveTo>
                    <a:pt x="340" y="1"/>
                  </a:moveTo>
                  <a:lnTo>
                    <a:pt x="156" y="39"/>
                  </a:lnTo>
                  <a:cubicBezTo>
                    <a:pt x="0" y="73"/>
                    <a:pt x="94" y="520"/>
                    <a:pt x="243" y="520"/>
                  </a:cubicBezTo>
                  <a:cubicBezTo>
                    <a:pt x="248" y="520"/>
                    <a:pt x="253" y="519"/>
                    <a:pt x="259" y="518"/>
                  </a:cubicBezTo>
                  <a:lnTo>
                    <a:pt x="446" y="476"/>
                  </a:lnTo>
                  <a:lnTo>
                    <a:pt x="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33"/>
            <p:cNvSpPr/>
            <p:nvPr/>
          </p:nvSpPr>
          <p:spPr>
            <a:xfrm>
              <a:off x="5303783" y="4193642"/>
              <a:ext cx="21980" cy="54840"/>
            </a:xfrm>
            <a:custGeom>
              <a:avLst/>
              <a:gdLst/>
              <a:ahLst/>
              <a:cxnLst/>
              <a:rect l="l" t="t" r="r" b="b"/>
              <a:pathLst>
                <a:path w="196" h="489" extrusionOk="0">
                  <a:moveTo>
                    <a:pt x="68" y="1"/>
                  </a:moveTo>
                  <a:cubicBezTo>
                    <a:pt x="65" y="1"/>
                    <a:pt x="61" y="1"/>
                    <a:pt x="58" y="2"/>
                  </a:cubicBezTo>
                  <a:lnTo>
                    <a:pt x="1" y="14"/>
                  </a:lnTo>
                  <a:lnTo>
                    <a:pt x="107" y="489"/>
                  </a:lnTo>
                  <a:lnTo>
                    <a:pt x="162" y="478"/>
                  </a:lnTo>
                  <a:cubicBezTo>
                    <a:pt x="180" y="473"/>
                    <a:pt x="196" y="450"/>
                    <a:pt x="188" y="432"/>
                  </a:cubicBezTo>
                  <a:lnTo>
                    <a:pt x="104" y="29"/>
                  </a:lnTo>
                  <a:cubicBezTo>
                    <a:pt x="101" y="13"/>
                    <a:pt x="85" y="1"/>
                    <a:pt x="68" y="1"/>
                  </a:cubicBezTo>
                  <a:close/>
                </a:path>
              </a:pathLst>
            </a:custGeom>
            <a:solidFill>
              <a:srgbClr val="FEB5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33"/>
            <p:cNvSpPr/>
            <p:nvPr/>
          </p:nvSpPr>
          <p:spPr>
            <a:xfrm>
              <a:off x="4717164" y="3840975"/>
              <a:ext cx="24672" cy="46653"/>
            </a:xfrm>
            <a:custGeom>
              <a:avLst/>
              <a:gdLst/>
              <a:ahLst/>
              <a:cxnLst/>
              <a:rect l="l" t="t" r="r" b="b"/>
              <a:pathLst>
                <a:path w="220" h="416" extrusionOk="0">
                  <a:moveTo>
                    <a:pt x="108" y="0"/>
                  </a:moveTo>
                  <a:cubicBezTo>
                    <a:pt x="107" y="0"/>
                    <a:pt x="106" y="0"/>
                    <a:pt x="105" y="1"/>
                  </a:cubicBezTo>
                  <a:cubicBezTo>
                    <a:pt x="70" y="4"/>
                    <a:pt x="1" y="112"/>
                    <a:pt x="20" y="227"/>
                  </a:cubicBezTo>
                  <a:cubicBezTo>
                    <a:pt x="38" y="337"/>
                    <a:pt x="134" y="415"/>
                    <a:pt x="169" y="415"/>
                  </a:cubicBezTo>
                  <a:cubicBezTo>
                    <a:pt x="171" y="415"/>
                    <a:pt x="172" y="415"/>
                    <a:pt x="174" y="415"/>
                  </a:cubicBezTo>
                  <a:cubicBezTo>
                    <a:pt x="208" y="411"/>
                    <a:pt x="220" y="311"/>
                    <a:pt x="200" y="196"/>
                  </a:cubicBezTo>
                  <a:cubicBezTo>
                    <a:pt x="182" y="90"/>
                    <a:pt x="138"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33"/>
            <p:cNvSpPr/>
            <p:nvPr/>
          </p:nvSpPr>
          <p:spPr>
            <a:xfrm>
              <a:off x="4651896" y="3825498"/>
              <a:ext cx="21195" cy="43513"/>
            </a:xfrm>
            <a:custGeom>
              <a:avLst/>
              <a:gdLst/>
              <a:ahLst/>
              <a:cxnLst/>
              <a:rect l="l" t="t" r="r" b="b"/>
              <a:pathLst>
                <a:path w="189" h="388" extrusionOk="0">
                  <a:moveTo>
                    <a:pt x="136" y="1"/>
                  </a:moveTo>
                  <a:cubicBezTo>
                    <a:pt x="100" y="1"/>
                    <a:pt x="20" y="80"/>
                    <a:pt x="12" y="185"/>
                  </a:cubicBezTo>
                  <a:cubicBezTo>
                    <a:pt x="1" y="292"/>
                    <a:pt x="73" y="384"/>
                    <a:pt x="107" y="388"/>
                  </a:cubicBezTo>
                  <a:cubicBezTo>
                    <a:pt x="138" y="388"/>
                    <a:pt x="169" y="303"/>
                    <a:pt x="176" y="196"/>
                  </a:cubicBezTo>
                  <a:cubicBezTo>
                    <a:pt x="188" y="93"/>
                    <a:pt x="169" y="1"/>
                    <a:pt x="138" y="1"/>
                  </a:cubicBezTo>
                  <a:cubicBezTo>
                    <a:pt x="138" y="1"/>
                    <a:pt x="137" y="1"/>
                    <a:pt x="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33"/>
            <p:cNvSpPr/>
            <p:nvPr/>
          </p:nvSpPr>
          <p:spPr>
            <a:xfrm>
              <a:off x="4682848" y="3860265"/>
              <a:ext cx="45531" cy="64148"/>
            </a:xfrm>
            <a:custGeom>
              <a:avLst/>
              <a:gdLst/>
              <a:ahLst/>
              <a:cxnLst/>
              <a:rect l="l" t="t" r="r" b="b"/>
              <a:pathLst>
                <a:path w="406" h="572" extrusionOk="0">
                  <a:moveTo>
                    <a:pt x="391" y="1"/>
                  </a:moveTo>
                  <a:cubicBezTo>
                    <a:pt x="123" y="85"/>
                    <a:pt x="0" y="277"/>
                    <a:pt x="31" y="572"/>
                  </a:cubicBezTo>
                  <a:lnTo>
                    <a:pt x="89" y="568"/>
                  </a:lnTo>
                  <a:cubicBezTo>
                    <a:pt x="61" y="300"/>
                    <a:pt x="165" y="135"/>
                    <a:pt x="406" y="59"/>
                  </a:cubicBezTo>
                  <a:lnTo>
                    <a:pt x="3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33"/>
            <p:cNvSpPr/>
            <p:nvPr/>
          </p:nvSpPr>
          <p:spPr>
            <a:xfrm>
              <a:off x="4650551" y="3844788"/>
              <a:ext cx="28036" cy="65494"/>
            </a:xfrm>
            <a:custGeom>
              <a:avLst/>
              <a:gdLst/>
              <a:ahLst/>
              <a:cxnLst/>
              <a:rect l="l" t="t" r="r" b="b"/>
              <a:pathLst>
                <a:path w="250" h="584" extrusionOk="0">
                  <a:moveTo>
                    <a:pt x="27" y="1"/>
                  </a:moveTo>
                  <a:lnTo>
                    <a:pt x="27" y="1"/>
                  </a:lnTo>
                  <a:cubicBezTo>
                    <a:pt x="1" y="208"/>
                    <a:pt x="70" y="427"/>
                    <a:pt x="204" y="584"/>
                  </a:cubicBezTo>
                  <a:lnTo>
                    <a:pt x="250" y="545"/>
                  </a:lnTo>
                  <a:cubicBezTo>
                    <a:pt x="124" y="400"/>
                    <a:pt x="62" y="197"/>
                    <a:pt x="85" y="5"/>
                  </a:cubicBezTo>
                  <a:lnTo>
                    <a:pt x="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33"/>
            <p:cNvSpPr/>
            <p:nvPr/>
          </p:nvSpPr>
          <p:spPr>
            <a:xfrm>
              <a:off x="4717612" y="3919593"/>
              <a:ext cx="43064" cy="26467"/>
            </a:xfrm>
            <a:custGeom>
              <a:avLst/>
              <a:gdLst/>
              <a:ahLst/>
              <a:cxnLst/>
              <a:rect l="l" t="t" r="r" b="b"/>
              <a:pathLst>
                <a:path w="384" h="236" extrusionOk="0">
                  <a:moveTo>
                    <a:pt x="0" y="1"/>
                  </a:moveTo>
                  <a:lnTo>
                    <a:pt x="0" y="235"/>
                  </a:lnTo>
                  <a:lnTo>
                    <a:pt x="315" y="189"/>
                  </a:lnTo>
                  <a:cubicBezTo>
                    <a:pt x="353" y="189"/>
                    <a:pt x="384" y="154"/>
                    <a:pt x="384" y="120"/>
                  </a:cubicBezTo>
                  <a:cubicBezTo>
                    <a:pt x="384" y="81"/>
                    <a:pt x="357" y="51"/>
                    <a:pt x="322" y="4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33"/>
            <p:cNvSpPr/>
            <p:nvPr/>
          </p:nvSpPr>
          <p:spPr>
            <a:xfrm>
              <a:off x="4643261" y="3895929"/>
              <a:ext cx="74464" cy="70204"/>
            </a:xfrm>
            <a:custGeom>
              <a:avLst/>
              <a:gdLst/>
              <a:ahLst/>
              <a:cxnLst/>
              <a:rect l="l" t="t" r="r" b="b"/>
              <a:pathLst>
                <a:path w="664" h="626" extrusionOk="0">
                  <a:moveTo>
                    <a:pt x="0" y="1"/>
                  </a:moveTo>
                  <a:lnTo>
                    <a:pt x="32" y="469"/>
                  </a:lnTo>
                  <a:lnTo>
                    <a:pt x="380" y="625"/>
                  </a:lnTo>
                  <a:lnTo>
                    <a:pt x="663" y="446"/>
                  </a:lnTo>
                  <a:lnTo>
                    <a:pt x="663" y="212"/>
                  </a:lnTo>
                  <a:cubicBezTo>
                    <a:pt x="525" y="116"/>
                    <a:pt x="345"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0" name="Google Shape;4160;p33"/>
            <p:cNvGrpSpPr/>
            <p:nvPr/>
          </p:nvGrpSpPr>
          <p:grpSpPr>
            <a:xfrm>
              <a:off x="5005739" y="4223137"/>
              <a:ext cx="276213" cy="203099"/>
              <a:chOff x="5408064" y="4254475"/>
              <a:chExt cx="276213" cy="203099"/>
            </a:xfrm>
          </p:grpSpPr>
          <p:sp>
            <p:nvSpPr>
              <p:cNvPr id="4161" name="Google Shape;4161;p33"/>
              <p:cNvSpPr/>
              <p:nvPr/>
            </p:nvSpPr>
            <p:spPr>
              <a:xfrm>
                <a:off x="5408064" y="4254475"/>
                <a:ext cx="276213" cy="203099"/>
              </a:xfrm>
              <a:custGeom>
                <a:avLst/>
                <a:gdLst/>
                <a:ahLst/>
                <a:cxnLst/>
                <a:rect l="l" t="t" r="r" b="b"/>
                <a:pathLst>
                  <a:path w="2463" h="1811" extrusionOk="0">
                    <a:moveTo>
                      <a:pt x="1230" y="0"/>
                    </a:moveTo>
                    <a:cubicBezTo>
                      <a:pt x="522" y="0"/>
                      <a:pt x="1" y="819"/>
                      <a:pt x="568" y="1563"/>
                    </a:cubicBezTo>
                    <a:cubicBezTo>
                      <a:pt x="568" y="1567"/>
                      <a:pt x="571" y="1567"/>
                      <a:pt x="571" y="1571"/>
                    </a:cubicBezTo>
                    <a:cubicBezTo>
                      <a:pt x="792" y="1738"/>
                      <a:pt x="1019" y="1810"/>
                      <a:pt x="1230" y="1810"/>
                    </a:cubicBezTo>
                    <a:cubicBezTo>
                      <a:pt x="1941" y="1810"/>
                      <a:pt x="2462" y="990"/>
                      <a:pt x="1898" y="245"/>
                    </a:cubicBezTo>
                    <a:cubicBezTo>
                      <a:pt x="1894" y="245"/>
                      <a:pt x="1894" y="242"/>
                      <a:pt x="1889" y="242"/>
                    </a:cubicBezTo>
                    <a:cubicBezTo>
                      <a:pt x="1669" y="73"/>
                      <a:pt x="1441" y="0"/>
                      <a:pt x="1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33"/>
              <p:cNvSpPr/>
              <p:nvPr/>
            </p:nvSpPr>
            <p:spPr>
              <a:xfrm>
                <a:off x="5473331" y="4302027"/>
                <a:ext cx="145789" cy="107662"/>
              </a:xfrm>
              <a:custGeom>
                <a:avLst/>
                <a:gdLst/>
                <a:ahLst/>
                <a:cxnLst/>
                <a:rect l="l" t="t" r="r" b="b"/>
                <a:pathLst>
                  <a:path w="1300" h="960" extrusionOk="0">
                    <a:moveTo>
                      <a:pt x="649" y="1"/>
                    </a:moveTo>
                    <a:cubicBezTo>
                      <a:pt x="275" y="1"/>
                      <a:pt x="1" y="433"/>
                      <a:pt x="296" y="829"/>
                    </a:cubicBezTo>
                    <a:lnTo>
                      <a:pt x="300" y="833"/>
                    </a:lnTo>
                    <a:cubicBezTo>
                      <a:pt x="417" y="921"/>
                      <a:pt x="538" y="959"/>
                      <a:pt x="649" y="959"/>
                    </a:cubicBezTo>
                    <a:cubicBezTo>
                      <a:pt x="1026" y="959"/>
                      <a:pt x="1300" y="525"/>
                      <a:pt x="1001" y="131"/>
                    </a:cubicBezTo>
                    <a:lnTo>
                      <a:pt x="997" y="128"/>
                    </a:lnTo>
                    <a:cubicBezTo>
                      <a:pt x="881" y="39"/>
                      <a:pt x="760"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33"/>
              <p:cNvSpPr/>
              <p:nvPr/>
            </p:nvSpPr>
            <p:spPr>
              <a:xfrm>
                <a:off x="5497106" y="4319747"/>
                <a:ext cx="98015" cy="72223"/>
              </a:xfrm>
              <a:custGeom>
                <a:avLst/>
                <a:gdLst/>
                <a:ahLst/>
                <a:cxnLst/>
                <a:rect l="l" t="t" r="r" b="b"/>
                <a:pathLst>
                  <a:path w="874" h="644" extrusionOk="0">
                    <a:moveTo>
                      <a:pt x="438" y="1"/>
                    </a:moveTo>
                    <a:cubicBezTo>
                      <a:pt x="186" y="1"/>
                      <a:pt x="1" y="290"/>
                      <a:pt x="199" y="556"/>
                    </a:cubicBezTo>
                    <a:lnTo>
                      <a:pt x="203" y="556"/>
                    </a:lnTo>
                    <a:cubicBezTo>
                      <a:pt x="282" y="617"/>
                      <a:pt x="364" y="643"/>
                      <a:pt x="439" y="643"/>
                    </a:cubicBezTo>
                    <a:cubicBezTo>
                      <a:pt x="691" y="643"/>
                      <a:pt x="874" y="350"/>
                      <a:pt x="670" y="85"/>
                    </a:cubicBezTo>
                    <a:cubicBezTo>
                      <a:pt x="593" y="26"/>
                      <a:pt x="512" y="1"/>
                      <a:pt x="4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4" name="Google Shape;4164;p33"/>
              <p:cNvGrpSpPr/>
              <p:nvPr/>
            </p:nvGrpSpPr>
            <p:grpSpPr>
              <a:xfrm>
                <a:off x="5449420" y="4258288"/>
                <a:ext cx="194793" cy="194805"/>
                <a:chOff x="5060097" y="4258288"/>
                <a:chExt cx="194793" cy="194805"/>
              </a:xfrm>
            </p:grpSpPr>
            <p:sp>
              <p:nvSpPr>
                <p:cNvPr id="4165" name="Google Shape;4165;p33"/>
                <p:cNvSpPr/>
                <p:nvPr/>
              </p:nvSpPr>
              <p:spPr>
                <a:xfrm>
                  <a:off x="5155530" y="4258288"/>
                  <a:ext cx="3476" cy="39252"/>
                </a:xfrm>
                <a:custGeom>
                  <a:avLst/>
                  <a:gdLst/>
                  <a:ahLst/>
                  <a:cxnLst/>
                  <a:rect l="l" t="t" r="r" b="b"/>
                  <a:pathLst>
                    <a:path w="31" h="350" extrusionOk="0">
                      <a:moveTo>
                        <a:pt x="16" y="1"/>
                      </a:moveTo>
                      <a:cubicBezTo>
                        <a:pt x="8" y="1"/>
                        <a:pt x="0" y="77"/>
                        <a:pt x="0" y="173"/>
                      </a:cubicBezTo>
                      <a:cubicBezTo>
                        <a:pt x="0" y="268"/>
                        <a:pt x="8" y="349"/>
                        <a:pt x="16" y="349"/>
                      </a:cubicBezTo>
                      <a:cubicBezTo>
                        <a:pt x="23" y="349"/>
                        <a:pt x="31" y="268"/>
                        <a:pt x="31" y="173"/>
                      </a:cubicBezTo>
                      <a:cubicBezTo>
                        <a:pt x="31" y="77"/>
                        <a:pt x="23"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33"/>
                <p:cNvSpPr/>
                <p:nvPr/>
              </p:nvSpPr>
              <p:spPr>
                <a:xfrm>
                  <a:off x="5155530" y="4414290"/>
                  <a:ext cx="3476" cy="38803"/>
                </a:xfrm>
                <a:custGeom>
                  <a:avLst/>
                  <a:gdLst/>
                  <a:ahLst/>
                  <a:cxnLst/>
                  <a:rect l="l" t="t" r="r" b="b"/>
                  <a:pathLst>
                    <a:path w="31" h="346" extrusionOk="0">
                      <a:moveTo>
                        <a:pt x="16" y="0"/>
                      </a:moveTo>
                      <a:cubicBezTo>
                        <a:pt x="8" y="0"/>
                        <a:pt x="0" y="77"/>
                        <a:pt x="0" y="173"/>
                      </a:cubicBezTo>
                      <a:cubicBezTo>
                        <a:pt x="0" y="269"/>
                        <a:pt x="8" y="345"/>
                        <a:pt x="16" y="345"/>
                      </a:cubicBezTo>
                      <a:cubicBezTo>
                        <a:pt x="23" y="345"/>
                        <a:pt x="31" y="269"/>
                        <a:pt x="31" y="173"/>
                      </a:cubicBezTo>
                      <a:cubicBezTo>
                        <a:pt x="31" y="77"/>
                        <a:pt x="23"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33"/>
                <p:cNvSpPr/>
                <p:nvPr/>
              </p:nvSpPr>
              <p:spPr>
                <a:xfrm>
                  <a:off x="5216088"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6" y="23"/>
                        <a:pt x="346" y="16"/>
                      </a:cubicBezTo>
                      <a:cubicBezTo>
                        <a:pt x="346"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33"/>
                <p:cNvSpPr/>
                <p:nvPr/>
              </p:nvSpPr>
              <p:spPr>
                <a:xfrm>
                  <a:off x="5060097"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33"/>
                <p:cNvSpPr/>
                <p:nvPr/>
              </p:nvSpPr>
              <p:spPr>
                <a:xfrm>
                  <a:off x="5198145" y="4286999"/>
                  <a:ext cx="28821" cy="27813"/>
                </a:xfrm>
                <a:custGeom>
                  <a:avLst/>
                  <a:gdLst/>
                  <a:ahLst/>
                  <a:cxnLst/>
                  <a:rect l="l" t="t" r="r" b="b"/>
                  <a:pathLst>
                    <a:path w="257" h="248" extrusionOk="0">
                      <a:moveTo>
                        <a:pt x="247" y="1"/>
                      </a:moveTo>
                      <a:cubicBezTo>
                        <a:pt x="237" y="1"/>
                        <a:pt x="180" y="48"/>
                        <a:pt x="119" y="113"/>
                      </a:cubicBezTo>
                      <a:cubicBezTo>
                        <a:pt x="50" y="178"/>
                        <a:pt x="0" y="239"/>
                        <a:pt x="4" y="247"/>
                      </a:cubicBezTo>
                      <a:cubicBezTo>
                        <a:pt x="4" y="247"/>
                        <a:pt x="4" y="247"/>
                        <a:pt x="5" y="247"/>
                      </a:cubicBezTo>
                      <a:cubicBezTo>
                        <a:pt x="15" y="247"/>
                        <a:pt x="75" y="198"/>
                        <a:pt x="138" y="132"/>
                      </a:cubicBezTo>
                      <a:cubicBezTo>
                        <a:pt x="207" y="67"/>
                        <a:pt x="257" y="5"/>
                        <a:pt x="248" y="1"/>
                      </a:cubicBezTo>
                      <a:cubicBezTo>
                        <a:pt x="248" y="1"/>
                        <a:pt x="248"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33"/>
                <p:cNvSpPr/>
                <p:nvPr/>
              </p:nvSpPr>
              <p:spPr>
                <a:xfrm>
                  <a:off x="5087684" y="4397131"/>
                  <a:ext cx="28821" cy="27700"/>
                </a:xfrm>
                <a:custGeom>
                  <a:avLst/>
                  <a:gdLst/>
                  <a:ahLst/>
                  <a:cxnLst/>
                  <a:rect l="l" t="t" r="r" b="b"/>
                  <a:pathLst>
                    <a:path w="257" h="247" extrusionOk="0">
                      <a:moveTo>
                        <a:pt x="252" y="0"/>
                      </a:moveTo>
                      <a:cubicBezTo>
                        <a:pt x="240" y="0"/>
                        <a:pt x="185" y="49"/>
                        <a:pt x="119" y="111"/>
                      </a:cubicBezTo>
                      <a:cubicBezTo>
                        <a:pt x="50" y="180"/>
                        <a:pt x="0" y="238"/>
                        <a:pt x="7" y="245"/>
                      </a:cubicBezTo>
                      <a:cubicBezTo>
                        <a:pt x="8" y="246"/>
                        <a:pt x="8" y="246"/>
                        <a:pt x="9" y="246"/>
                      </a:cubicBezTo>
                      <a:cubicBezTo>
                        <a:pt x="20" y="246"/>
                        <a:pt x="78" y="198"/>
                        <a:pt x="142" y="134"/>
                      </a:cubicBezTo>
                      <a:cubicBezTo>
                        <a:pt x="207" y="65"/>
                        <a:pt x="257" y="8"/>
                        <a:pt x="253" y="1"/>
                      </a:cubicBezTo>
                      <a:cubicBezTo>
                        <a:pt x="253" y="0"/>
                        <a:pt x="252" y="0"/>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33"/>
                <p:cNvSpPr/>
                <p:nvPr/>
              </p:nvSpPr>
              <p:spPr>
                <a:xfrm>
                  <a:off x="5198145" y="4397131"/>
                  <a:ext cx="28821" cy="27700"/>
                </a:xfrm>
                <a:custGeom>
                  <a:avLst/>
                  <a:gdLst/>
                  <a:ahLst/>
                  <a:cxnLst/>
                  <a:rect l="l" t="t" r="r" b="b"/>
                  <a:pathLst>
                    <a:path w="257" h="247" extrusionOk="0">
                      <a:moveTo>
                        <a:pt x="5" y="0"/>
                      </a:moveTo>
                      <a:cubicBezTo>
                        <a:pt x="4" y="0"/>
                        <a:pt x="4" y="0"/>
                        <a:pt x="4" y="1"/>
                      </a:cubicBezTo>
                      <a:cubicBezTo>
                        <a:pt x="0" y="8"/>
                        <a:pt x="50" y="65"/>
                        <a:pt x="119" y="134"/>
                      </a:cubicBezTo>
                      <a:cubicBezTo>
                        <a:pt x="179" y="198"/>
                        <a:pt x="236" y="246"/>
                        <a:pt x="247" y="246"/>
                      </a:cubicBezTo>
                      <a:cubicBezTo>
                        <a:pt x="247" y="246"/>
                        <a:pt x="248" y="246"/>
                        <a:pt x="248" y="245"/>
                      </a:cubicBezTo>
                      <a:cubicBezTo>
                        <a:pt x="257" y="238"/>
                        <a:pt x="207" y="180"/>
                        <a:pt x="138" y="111"/>
                      </a:cubicBezTo>
                      <a:cubicBezTo>
                        <a:pt x="75" y="49"/>
                        <a:pt x="16"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33"/>
                <p:cNvSpPr/>
                <p:nvPr/>
              </p:nvSpPr>
              <p:spPr>
                <a:xfrm>
                  <a:off x="5087684" y="4286999"/>
                  <a:ext cx="28821" cy="27813"/>
                </a:xfrm>
                <a:custGeom>
                  <a:avLst/>
                  <a:gdLst/>
                  <a:ahLst/>
                  <a:cxnLst/>
                  <a:rect l="l" t="t" r="r" b="b"/>
                  <a:pathLst>
                    <a:path w="257" h="248" extrusionOk="0">
                      <a:moveTo>
                        <a:pt x="9" y="1"/>
                      </a:moveTo>
                      <a:cubicBezTo>
                        <a:pt x="8" y="1"/>
                        <a:pt x="8" y="1"/>
                        <a:pt x="7" y="1"/>
                      </a:cubicBezTo>
                      <a:cubicBezTo>
                        <a:pt x="0" y="5"/>
                        <a:pt x="50" y="67"/>
                        <a:pt x="119" y="132"/>
                      </a:cubicBezTo>
                      <a:cubicBezTo>
                        <a:pt x="185" y="198"/>
                        <a:pt x="241" y="247"/>
                        <a:pt x="252" y="247"/>
                      </a:cubicBezTo>
                      <a:cubicBezTo>
                        <a:pt x="252" y="247"/>
                        <a:pt x="253" y="247"/>
                        <a:pt x="253" y="247"/>
                      </a:cubicBezTo>
                      <a:cubicBezTo>
                        <a:pt x="257" y="239"/>
                        <a:pt x="207" y="178"/>
                        <a:pt x="142" y="113"/>
                      </a:cubicBezTo>
                      <a:cubicBezTo>
                        <a:pt x="77" y="4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33"/>
                <p:cNvSpPr/>
                <p:nvPr/>
              </p:nvSpPr>
              <p:spPr>
                <a:xfrm>
                  <a:off x="5179080" y="4266026"/>
                  <a:ext cx="17382" cy="35775"/>
                </a:xfrm>
                <a:custGeom>
                  <a:avLst/>
                  <a:gdLst/>
                  <a:ahLst/>
                  <a:cxnLst/>
                  <a:rect l="l" t="t" r="r" b="b"/>
                  <a:pathLst>
                    <a:path w="155" h="319" extrusionOk="0">
                      <a:moveTo>
                        <a:pt x="146" y="1"/>
                      </a:moveTo>
                      <a:cubicBezTo>
                        <a:pt x="133" y="1"/>
                        <a:pt x="100" y="68"/>
                        <a:pt x="62" y="153"/>
                      </a:cubicBezTo>
                      <a:cubicBezTo>
                        <a:pt x="27" y="242"/>
                        <a:pt x="1" y="319"/>
                        <a:pt x="9" y="319"/>
                      </a:cubicBezTo>
                      <a:cubicBezTo>
                        <a:pt x="9" y="319"/>
                        <a:pt x="9" y="319"/>
                        <a:pt x="10" y="319"/>
                      </a:cubicBezTo>
                      <a:cubicBezTo>
                        <a:pt x="18" y="319"/>
                        <a:pt x="56" y="251"/>
                        <a:pt x="93" y="165"/>
                      </a:cubicBezTo>
                      <a:cubicBezTo>
                        <a:pt x="128" y="77"/>
                        <a:pt x="154" y="4"/>
                        <a:pt x="147" y="1"/>
                      </a:cubicBezTo>
                      <a:cubicBezTo>
                        <a:pt x="147"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33"/>
                <p:cNvSpPr/>
                <p:nvPr/>
              </p:nvSpPr>
              <p:spPr>
                <a:xfrm>
                  <a:off x="5118523" y="4409467"/>
                  <a:ext cx="16822" cy="36224"/>
                </a:xfrm>
                <a:custGeom>
                  <a:avLst/>
                  <a:gdLst/>
                  <a:ahLst/>
                  <a:cxnLst/>
                  <a:rect l="l" t="t" r="r" b="b"/>
                  <a:pathLst>
                    <a:path w="150" h="323" extrusionOk="0">
                      <a:moveTo>
                        <a:pt x="142" y="1"/>
                      </a:moveTo>
                      <a:cubicBezTo>
                        <a:pt x="133" y="1"/>
                        <a:pt x="96" y="68"/>
                        <a:pt x="62" y="154"/>
                      </a:cubicBezTo>
                      <a:cubicBezTo>
                        <a:pt x="24" y="243"/>
                        <a:pt x="1" y="319"/>
                        <a:pt x="8" y="323"/>
                      </a:cubicBezTo>
                      <a:cubicBezTo>
                        <a:pt x="16" y="323"/>
                        <a:pt x="51" y="254"/>
                        <a:pt x="89" y="166"/>
                      </a:cubicBezTo>
                      <a:cubicBezTo>
                        <a:pt x="127" y="78"/>
                        <a:pt x="150" y="6"/>
                        <a:pt x="143"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33"/>
                <p:cNvSpPr/>
                <p:nvPr/>
              </p:nvSpPr>
              <p:spPr>
                <a:xfrm>
                  <a:off x="5210929" y="4378402"/>
                  <a:ext cx="36671" cy="15476"/>
                </a:xfrm>
                <a:custGeom>
                  <a:avLst/>
                  <a:gdLst/>
                  <a:ahLst/>
                  <a:cxnLst/>
                  <a:rect l="l" t="t" r="r" b="b"/>
                  <a:pathLst>
                    <a:path w="327" h="138" extrusionOk="0">
                      <a:moveTo>
                        <a:pt x="9" y="1"/>
                      </a:moveTo>
                      <a:cubicBezTo>
                        <a:pt x="7" y="1"/>
                        <a:pt x="5" y="1"/>
                        <a:pt x="5" y="2"/>
                      </a:cubicBezTo>
                      <a:cubicBezTo>
                        <a:pt x="1" y="10"/>
                        <a:pt x="70" y="44"/>
                        <a:pt x="157" y="83"/>
                      </a:cubicBezTo>
                      <a:cubicBezTo>
                        <a:pt x="234" y="116"/>
                        <a:pt x="298" y="138"/>
                        <a:pt x="317" y="138"/>
                      </a:cubicBezTo>
                      <a:cubicBezTo>
                        <a:pt x="320" y="138"/>
                        <a:pt x="322" y="137"/>
                        <a:pt x="323" y="136"/>
                      </a:cubicBezTo>
                      <a:cubicBezTo>
                        <a:pt x="327" y="129"/>
                        <a:pt x="258" y="94"/>
                        <a:pt x="169" y="56"/>
                      </a:cubicBezTo>
                      <a:cubicBezTo>
                        <a:pt x="92" y="22"/>
                        <a:pt x="2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33"/>
                <p:cNvSpPr/>
                <p:nvPr/>
              </p:nvSpPr>
              <p:spPr>
                <a:xfrm>
                  <a:off x="5067386" y="4317504"/>
                  <a:ext cx="36671" cy="15813"/>
                </a:xfrm>
                <a:custGeom>
                  <a:avLst/>
                  <a:gdLst/>
                  <a:ahLst/>
                  <a:cxnLst/>
                  <a:rect l="l" t="t" r="r" b="b"/>
                  <a:pathLst>
                    <a:path w="327" h="141" extrusionOk="0">
                      <a:moveTo>
                        <a:pt x="5" y="0"/>
                      </a:moveTo>
                      <a:cubicBezTo>
                        <a:pt x="3" y="0"/>
                        <a:pt x="1" y="0"/>
                        <a:pt x="1" y="1"/>
                      </a:cubicBezTo>
                      <a:cubicBezTo>
                        <a:pt x="1" y="13"/>
                        <a:pt x="70" y="47"/>
                        <a:pt x="158" y="85"/>
                      </a:cubicBezTo>
                      <a:cubicBezTo>
                        <a:pt x="235" y="119"/>
                        <a:pt x="301" y="141"/>
                        <a:pt x="318" y="141"/>
                      </a:cubicBezTo>
                      <a:cubicBezTo>
                        <a:pt x="321" y="141"/>
                        <a:pt x="322" y="140"/>
                        <a:pt x="323" y="139"/>
                      </a:cubicBezTo>
                      <a:cubicBezTo>
                        <a:pt x="326" y="131"/>
                        <a:pt x="257" y="93"/>
                        <a:pt x="169" y="59"/>
                      </a:cubicBezTo>
                      <a:cubicBezTo>
                        <a:pt x="91" y="25"/>
                        <a:pt x="23"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33"/>
                <p:cNvSpPr/>
                <p:nvPr/>
              </p:nvSpPr>
              <p:spPr>
                <a:xfrm>
                  <a:off x="5211378" y="4319074"/>
                  <a:ext cx="36671" cy="15140"/>
                </a:xfrm>
                <a:custGeom>
                  <a:avLst/>
                  <a:gdLst/>
                  <a:ahLst/>
                  <a:cxnLst/>
                  <a:rect l="l" t="t" r="r" b="b"/>
                  <a:pathLst>
                    <a:path w="327" h="135" extrusionOk="0">
                      <a:moveTo>
                        <a:pt x="318" y="1"/>
                      </a:moveTo>
                      <a:cubicBezTo>
                        <a:pt x="300" y="1"/>
                        <a:pt x="234" y="22"/>
                        <a:pt x="158" y="53"/>
                      </a:cubicBezTo>
                      <a:cubicBezTo>
                        <a:pt x="70" y="87"/>
                        <a:pt x="1" y="125"/>
                        <a:pt x="4" y="133"/>
                      </a:cubicBezTo>
                      <a:cubicBezTo>
                        <a:pt x="4" y="134"/>
                        <a:pt x="6" y="134"/>
                        <a:pt x="8" y="134"/>
                      </a:cubicBezTo>
                      <a:cubicBezTo>
                        <a:pt x="24" y="134"/>
                        <a:pt x="92" y="112"/>
                        <a:pt x="169" y="79"/>
                      </a:cubicBezTo>
                      <a:cubicBezTo>
                        <a:pt x="257" y="45"/>
                        <a:pt x="326" y="10"/>
                        <a:pt x="323" y="2"/>
                      </a:cubicBezTo>
                      <a:cubicBezTo>
                        <a:pt x="322" y="1"/>
                        <a:pt x="320" y="1"/>
                        <a:pt x="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33"/>
                <p:cNvSpPr/>
                <p:nvPr/>
              </p:nvSpPr>
              <p:spPr>
                <a:xfrm>
                  <a:off x="5067050" y="4377616"/>
                  <a:ext cx="36559" cy="15028"/>
                </a:xfrm>
                <a:custGeom>
                  <a:avLst/>
                  <a:gdLst/>
                  <a:ahLst/>
                  <a:cxnLst/>
                  <a:rect l="l" t="t" r="r" b="b"/>
                  <a:pathLst>
                    <a:path w="326" h="134" extrusionOk="0">
                      <a:moveTo>
                        <a:pt x="317" y="0"/>
                      </a:moveTo>
                      <a:cubicBezTo>
                        <a:pt x="300" y="0"/>
                        <a:pt x="234" y="22"/>
                        <a:pt x="157" y="51"/>
                      </a:cubicBezTo>
                      <a:cubicBezTo>
                        <a:pt x="65" y="90"/>
                        <a:pt x="0" y="124"/>
                        <a:pt x="0" y="132"/>
                      </a:cubicBezTo>
                      <a:cubicBezTo>
                        <a:pt x="1" y="133"/>
                        <a:pt x="2" y="134"/>
                        <a:pt x="5" y="134"/>
                      </a:cubicBezTo>
                      <a:cubicBezTo>
                        <a:pt x="22" y="134"/>
                        <a:pt x="88" y="112"/>
                        <a:pt x="168" y="83"/>
                      </a:cubicBezTo>
                      <a:cubicBezTo>
                        <a:pt x="257" y="44"/>
                        <a:pt x="326" y="9"/>
                        <a:pt x="322" y="2"/>
                      </a:cubicBezTo>
                      <a:cubicBezTo>
                        <a:pt x="322" y="1"/>
                        <a:pt x="320" y="0"/>
                        <a:pt x="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33"/>
                <p:cNvSpPr/>
                <p:nvPr/>
              </p:nvSpPr>
              <p:spPr>
                <a:xfrm>
                  <a:off x="5178295" y="4410028"/>
                  <a:ext cx="16373" cy="36224"/>
                </a:xfrm>
                <a:custGeom>
                  <a:avLst/>
                  <a:gdLst/>
                  <a:ahLst/>
                  <a:cxnLst/>
                  <a:rect l="l" t="t" r="r" b="b"/>
                  <a:pathLst>
                    <a:path w="146" h="323" extrusionOk="0">
                      <a:moveTo>
                        <a:pt x="9" y="0"/>
                      </a:moveTo>
                      <a:cubicBezTo>
                        <a:pt x="8" y="0"/>
                        <a:pt x="8" y="0"/>
                        <a:pt x="8" y="1"/>
                      </a:cubicBezTo>
                      <a:cubicBezTo>
                        <a:pt x="0" y="4"/>
                        <a:pt x="23" y="77"/>
                        <a:pt x="62" y="165"/>
                      </a:cubicBezTo>
                      <a:cubicBezTo>
                        <a:pt x="95" y="255"/>
                        <a:pt x="129" y="323"/>
                        <a:pt x="138" y="323"/>
                      </a:cubicBezTo>
                      <a:cubicBezTo>
                        <a:pt x="138" y="323"/>
                        <a:pt x="138" y="322"/>
                        <a:pt x="138" y="322"/>
                      </a:cubicBezTo>
                      <a:cubicBezTo>
                        <a:pt x="146" y="318"/>
                        <a:pt x="123" y="245"/>
                        <a:pt x="89" y="153"/>
                      </a:cubicBezTo>
                      <a:cubicBezTo>
                        <a:pt x="51" y="68"/>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33"/>
                <p:cNvSpPr/>
                <p:nvPr/>
              </p:nvSpPr>
              <p:spPr>
                <a:xfrm>
                  <a:off x="5119757" y="4265578"/>
                  <a:ext cx="16597" cy="36224"/>
                </a:xfrm>
                <a:custGeom>
                  <a:avLst/>
                  <a:gdLst/>
                  <a:ahLst/>
                  <a:cxnLst/>
                  <a:rect l="l" t="t" r="r" b="b"/>
                  <a:pathLst>
                    <a:path w="148" h="323" extrusionOk="0">
                      <a:moveTo>
                        <a:pt x="10" y="1"/>
                      </a:moveTo>
                      <a:cubicBezTo>
                        <a:pt x="10" y="1"/>
                        <a:pt x="10" y="1"/>
                        <a:pt x="9" y="1"/>
                      </a:cubicBezTo>
                      <a:cubicBezTo>
                        <a:pt x="1" y="5"/>
                        <a:pt x="24" y="77"/>
                        <a:pt x="59" y="166"/>
                      </a:cubicBezTo>
                      <a:cubicBezTo>
                        <a:pt x="97" y="254"/>
                        <a:pt x="132" y="323"/>
                        <a:pt x="139" y="323"/>
                      </a:cubicBezTo>
                      <a:cubicBezTo>
                        <a:pt x="147" y="318"/>
                        <a:pt x="124" y="242"/>
                        <a:pt x="89" y="154"/>
                      </a:cubicBezTo>
                      <a:cubicBezTo>
                        <a:pt x="52" y="68"/>
                        <a:pt x="19"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33"/>
                <p:cNvSpPr/>
                <p:nvPr/>
              </p:nvSpPr>
              <p:spPr>
                <a:xfrm>
                  <a:off x="5167530" y="4259970"/>
                  <a:ext cx="9084" cy="38354"/>
                </a:xfrm>
                <a:custGeom>
                  <a:avLst/>
                  <a:gdLst/>
                  <a:ahLst/>
                  <a:cxnLst/>
                  <a:rect l="l" t="t" r="r" b="b"/>
                  <a:pathLst>
                    <a:path w="81" h="342" extrusionOk="0">
                      <a:moveTo>
                        <a:pt x="73" y="0"/>
                      </a:moveTo>
                      <a:cubicBezTo>
                        <a:pt x="66" y="0"/>
                        <a:pt x="43" y="74"/>
                        <a:pt x="24" y="170"/>
                      </a:cubicBezTo>
                      <a:cubicBezTo>
                        <a:pt x="8" y="262"/>
                        <a:pt x="1" y="342"/>
                        <a:pt x="8" y="342"/>
                      </a:cubicBezTo>
                      <a:cubicBezTo>
                        <a:pt x="8" y="342"/>
                        <a:pt x="9" y="342"/>
                        <a:pt x="9" y="342"/>
                      </a:cubicBezTo>
                      <a:cubicBezTo>
                        <a:pt x="16" y="342"/>
                        <a:pt x="35" y="267"/>
                        <a:pt x="54" y="173"/>
                      </a:cubicBezTo>
                      <a:cubicBezTo>
                        <a:pt x="73" y="81"/>
                        <a:pt x="81" y="5"/>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33"/>
                <p:cNvSpPr/>
                <p:nvPr/>
              </p:nvSpPr>
              <p:spPr>
                <a:xfrm>
                  <a:off x="5137812" y="4413393"/>
                  <a:ext cx="9644" cy="38018"/>
                </a:xfrm>
                <a:custGeom>
                  <a:avLst/>
                  <a:gdLst/>
                  <a:ahLst/>
                  <a:cxnLst/>
                  <a:rect l="l" t="t" r="r" b="b"/>
                  <a:pathLst>
                    <a:path w="86" h="339" extrusionOk="0">
                      <a:moveTo>
                        <a:pt x="77" y="1"/>
                      </a:moveTo>
                      <a:cubicBezTo>
                        <a:pt x="65" y="1"/>
                        <a:pt x="46" y="76"/>
                        <a:pt x="28" y="165"/>
                      </a:cubicBezTo>
                      <a:cubicBezTo>
                        <a:pt x="9" y="261"/>
                        <a:pt x="1" y="338"/>
                        <a:pt x="13" y="338"/>
                      </a:cubicBezTo>
                      <a:cubicBezTo>
                        <a:pt x="13" y="338"/>
                        <a:pt x="13" y="339"/>
                        <a:pt x="13" y="339"/>
                      </a:cubicBezTo>
                      <a:cubicBezTo>
                        <a:pt x="21" y="339"/>
                        <a:pt x="40" y="263"/>
                        <a:pt x="59" y="173"/>
                      </a:cubicBezTo>
                      <a:cubicBezTo>
                        <a:pt x="78" y="77"/>
                        <a:pt x="86" y="1"/>
                        <a:pt x="78" y="1"/>
                      </a:cubicBezTo>
                      <a:cubicBezTo>
                        <a:pt x="78" y="1"/>
                        <a:pt x="78"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33"/>
                <p:cNvSpPr/>
                <p:nvPr/>
              </p:nvSpPr>
              <p:spPr>
                <a:xfrm>
                  <a:off x="5214854" y="4366289"/>
                  <a:ext cx="38354" cy="8299"/>
                </a:xfrm>
                <a:custGeom>
                  <a:avLst/>
                  <a:gdLst/>
                  <a:ahLst/>
                  <a:cxnLst/>
                  <a:rect l="l" t="t" r="r" b="b"/>
                  <a:pathLst>
                    <a:path w="342" h="74" extrusionOk="0">
                      <a:moveTo>
                        <a:pt x="15" y="0"/>
                      </a:moveTo>
                      <a:cubicBezTo>
                        <a:pt x="6" y="0"/>
                        <a:pt x="0" y="1"/>
                        <a:pt x="0" y="3"/>
                      </a:cubicBezTo>
                      <a:cubicBezTo>
                        <a:pt x="0" y="14"/>
                        <a:pt x="73" y="34"/>
                        <a:pt x="168" y="53"/>
                      </a:cubicBezTo>
                      <a:cubicBezTo>
                        <a:pt x="234" y="64"/>
                        <a:pt x="293" y="73"/>
                        <a:pt x="322" y="73"/>
                      </a:cubicBezTo>
                      <a:cubicBezTo>
                        <a:pt x="333" y="73"/>
                        <a:pt x="340" y="72"/>
                        <a:pt x="341" y="69"/>
                      </a:cubicBezTo>
                      <a:cubicBezTo>
                        <a:pt x="341" y="60"/>
                        <a:pt x="269" y="41"/>
                        <a:pt x="173" y="23"/>
                      </a:cubicBezTo>
                      <a:cubicBezTo>
                        <a:pt x="105" y="8"/>
                        <a:pt x="43" y="0"/>
                        <a:pt x="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33"/>
                <p:cNvSpPr/>
                <p:nvPr/>
              </p:nvSpPr>
              <p:spPr>
                <a:xfrm>
                  <a:off x="5061442" y="4337018"/>
                  <a:ext cx="38802" cy="8075"/>
                </a:xfrm>
                <a:custGeom>
                  <a:avLst/>
                  <a:gdLst/>
                  <a:ahLst/>
                  <a:cxnLst/>
                  <a:rect l="l" t="t" r="r" b="b"/>
                  <a:pathLst>
                    <a:path w="346" h="72" extrusionOk="0">
                      <a:moveTo>
                        <a:pt x="18" y="0"/>
                      </a:moveTo>
                      <a:cubicBezTo>
                        <a:pt x="9" y="0"/>
                        <a:pt x="4" y="1"/>
                        <a:pt x="4" y="3"/>
                      </a:cubicBezTo>
                      <a:cubicBezTo>
                        <a:pt x="0" y="11"/>
                        <a:pt x="77" y="34"/>
                        <a:pt x="169" y="54"/>
                      </a:cubicBezTo>
                      <a:cubicBezTo>
                        <a:pt x="238" y="64"/>
                        <a:pt x="298" y="72"/>
                        <a:pt x="325" y="72"/>
                      </a:cubicBezTo>
                      <a:cubicBezTo>
                        <a:pt x="335" y="72"/>
                        <a:pt x="341" y="71"/>
                        <a:pt x="341" y="68"/>
                      </a:cubicBezTo>
                      <a:cubicBezTo>
                        <a:pt x="345" y="61"/>
                        <a:pt x="268" y="42"/>
                        <a:pt x="176" y="22"/>
                      </a:cubicBezTo>
                      <a:cubicBezTo>
                        <a:pt x="105" y="8"/>
                        <a:pt x="45" y="0"/>
                        <a:pt x="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33"/>
                <p:cNvSpPr/>
                <p:nvPr/>
              </p:nvSpPr>
              <p:spPr>
                <a:xfrm>
                  <a:off x="5205322" y="4301130"/>
                  <a:ext cx="33195" cy="21869"/>
                </a:xfrm>
                <a:custGeom>
                  <a:avLst/>
                  <a:gdLst/>
                  <a:ahLst/>
                  <a:cxnLst/>
                  <a:rect l="l" t="t" r="r" b="b"/>
                  <a:pathLst>
                    <a:path w="296" h="195" extrusionOk="0">
                      <a:moveTo>
                        <a:pt x="290" y="0"/>
                      </a:moveTo>
                      <a:cubicBezTo>
                        <a:pt x="277" y="0"/>
                        <a:pt x="213" y="37"/>
                        <a:pt x="138" y="86"/>
                      </a:cubicBezTo>
                      <a:cubicBezTo>
                        <a:pt x="58" y="139"/>
                        <a:pt x="0" y="190"/>
                        <a:pt x="5" y="193"/>
                      </a:cubicBezTo>
                      <a:cubicBezTo>
                        <a:pt x="5" y="194"/>
                        <a:pt x="6" y="194"/>
                        <a:pt x="7" y="194"/>
                      </a:cubicBezTo>
                      <a:cubicBezTo>
                        <a:pt x="20" y="194"/>
                        <a:pt x="84" y="158"/>
                        <a:pt x="154" y="109"/>
                      </a:cubicBezTo>
                      <a:cubicBezTo>
                        <a:pt x="235"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33"/>
                <p:cNvSpPr/>
                <p:nvPr/>
              </p:nvSpPr>
              <p:spPr>
                <a:xfrm>
                  <a:off x="5076021" y="4388383"/>
                  <a:ext cx="33643" cy="22317"/>
                </a:xfrm>
                <a:custGeom>
                  <a:avLst/>
                  <a:gdLst/>
                  <a:ahLst/>
                  <a:cxnLst/>
                  <a:rect l="l" t="t" r="r" b="b"/>
                  <a:pathLst>
                    <a:path w="300" h="199" extrusionOk="0">
                      <a:moveTo>
                        <a:pt x="290" y="0"/>
                      </a:moveTo>
                      <a:cubicBezTo>
                        <a:pt x="277" y="0"/>
                        <a:pt x="216" y="37"/>
                        <a:pt x="142" y="86"/>
                      </a:cubicBezTo>
                      <a:cubicBezTo>
                        <a:pt x="62" y="139"/>
                        <a:pt x="0" y="189"/>
                        <a:pt x="8" y="197"/>
                      </a:cubicBezTo>
                      <a:cubicBezTo>
                        <a:pt x="9" y="198"/>
                        <a:pt x="9" y="198"/>
                        <a:pt x="11" y="198"/>
                      </a:cubicBezTo>
                      <a:cubicBezTo>
                        <a:pt x="24" y="198"/>
                        <a:pt x="87" y="162"/>
                        <a:pt x="157" y="113"/>
                      </a:cubicBezTo>
                      <a:cubicBezTo>
                        <a:pt x="238" y="59"/>
                        <a:pt x="299" y="10"/>
                        <a:pt x="292" y="1"/>
                      </a:cubicBezTo>
                      <a:cubicBezTo>
                        <a:pt x="291"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33"/>
                <p:cNvSpPr/>
                <p:nvPr/>
              </p:nvSpPr>
              <p:spPr>
                <a:xfrm>
                  <a:off x="5189398" y="4403972"/>
                  <a:ext cx="23326" cy="32411"/>
                </a:xfrm>
                <a:custGeom>
                  <a:avLst/>
                  <a:gdLst/>
                  <a:ahLst/>
                  <a:cxnLst/>
                  <a:rect l="l" t="t" r="r" b="b"/>
                  <a:pathLst>
                    <a:path w="208" h="289" extrusionOk="0">
                      <a:moveTo>
                        <a:pt x="9" y="0"/>
                      </a:moveTo>
                      <a:cubicBezTo>
                        <a:pt x="9" y="0"/>
                        <a:pt x="9" y="0"/>
                        <a:pt x="9" y="0"/>
                      </a:cubicBezTo>
                      <a:cubicBezTo>
                        <a:pt x="1" y="9"/>
                        <a:pt x="39" y="78"/>
                        <a:pt x="93" y="154"/>
                      </a:cubicBezTo>
                      <a:cubicBezTo>
                        <a:pt x="144" y="229"/>
                        <a:pt x="191" y="289"/>
                        <a:pt x="199" y="289"/>
                      </a:cubicBezTo>
                      <a:cubicBezTo>
                        <a:pt x="200" y="289"/>
                        <a:pt x="200" y="289"/>
                        <a:pt x="200" y="288"/>
                      </a:cubicBezTo>
                      <a:cubicBezTo>
                        <a:pt x="208" y="284"/>
                        <a:pt x="170" y="215"/>
                        <a:pt x="116" y="138"/>
                      </a:cubicBezTo>
                      <a:cubicBezTo>
                        <a:pt x="64" y="60"/>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33"/>
                <p:cNvSpPr/>
                <p:nvPr/>
              </p:nvSpPr>
              <p:spPr>
                <a:xfrm>
                  <a:off x="5101814" y="4274998"/>
                  <a:ext cx="23214" cy="32411"/>
                </a:xfrm>
                <a:custGeom>
                  <a:avLst/>
                  <a:gdLst/>
                  <a:ahLst/>
                  <a:cxnLst/>
                  <a:rect l="l" t="t" r="r" b="b"/>
                  <a:pathLst>
                    <a:path w="207" h="289" extrusionOk="0">
                      <a:moveTo>
                        <a:pt x="9" y="1"/>
                      </a:moveTo>
                      <a:cubicBezTo>
                        <a:pt x="9" y="1"/>
                        <a:pt x="9" y="1"/>
                        <a:pt x="8" y="1"/>
                      </a:cubicBezTo>
                      <a:cubicBezTo>
                        <a:pt x="0" y="9"/>
                        <a:pt x="39" y="73"/>
                        <a:pt x="92" y="154"/>
                      </a:cubicBezTo>
                      <a:cubicBezTo>
                        <a:pt x="145" y="232"/>
                        <a:pt x="193" y="289"/>
                        <a:pt x="203" y="289"/>
                      </a:cubicBezTo>
                      <a:cubicBezTo>
                        <a:pt x="203" y="289"/>
                        <a:pt x="203" y="289"/>
                        <a:pt x="203" y="289"/>
                      </a:cubicBezTo>
                      <a:cubicBezTo>
                        <a:pt x="207" y="285"/>
                        <a:pt x="173" y="216"/>
                        <a:pt x="119" y="139"/>
                      </a:cubicBezTo>
                      <a:cubicBezTo>
                        <a:pt x="67" y="61"/>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33"/>
                <p:cNvSpPr/>
                <p:nvPr/>
              </p:nvSpPr>
              <p:spPr>
                <a:xfrm>
                  <a:off x="5189061" y="4274998"/>
                  <a:ext cx="23326" cy="32411"/>
                </a:xfrm>
                <a:custGeom>
                  <a:avLst/>
                  <a:gdLst/>
                  <a:ahLst/>
                  <a:cxnLst/>
                  <a:rect l="l" t="t" r="r" b="b"/>
                  <a:pathLst>
                    <a:path w="208" h="289" extrusionOk="0">
                      <a:moveTo>
                        <a:pt x="198" y="0"/>
                      </a:moveTo>
                      <a:cubicBezTo>
                        <a:pt x="186" y="0"/>
                        <a:pt x="142" y="59"/>
                        <a:pt x="92" y="135"/>
                      </a:cubicBezTo>
                      <a:cubicBezTo>
                        <a:pt x="39" y="216"/>
                        <a:pt x="0" y="280"/>
                        <a:pt x="7" y="289"/>
                      </a:cubicBezTo>
                      <a:cubicBezTo>
                        <a:pt x="8" y="289"/>
                        <a:pt x="8" y="289"/>
                        <a:pt x="8" y="289"/>
                      </a:cubicBezTo>
                      <a:cubicBezTo>
                        <a:pt x="18" y="289"/>
                        <a:pt x="63" y="228"/>
                        <a:pt x="115" y="151"/>
                      </a:cubicBezTo>
                      <a:cubicBezTo>
                        <a:pt x="168" y="73"/>
                        <a:pt x="207" y="4"/>
                        <a:pt x="200"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33"/>
                <p:cNvSpPr/>
                <p:nvPr/>
              </p:nvSpPr>
              <p:spPr>
                <a:xfrm>
                  <a:off x="5102150" y="4404308"/>
                  <a:ext cx="23326" cy="32411"/>
                </a:xfrm>
                <a:custGeom>
                  <a:avLst/>
                  <a:gdLst/>
                  <a:ahLst/>
                  <a:cxnLst/>
                  <a:rect l="l" t="t" r="r" b="b"/>
                  <a:pathLst>
                    <a:path w="208" h="289" extrusionOk="0">
                      <a:moveTo>
                        <a:pt x="200" y="1"/>
                      </a:moveTo>
                      <a:cubicBezTo>
                        <a:pt x="194" y="1"/>
                        <a:pt x="145" y="61"/>
                        <a:pt x="93" y="135"/>
                      </a:cubicBezTo>
                      <a:cubicBezTo>
                        <a:pt x="39" y="216"/>
                        <a:pt x="1" y="285"/>
                        <a:pt x="9" y="289"/>
                      </a:cubicBezTo>
                      <a:cubicBezTo>
                        <a:pt x="9" y="289"/>
                        <a:pt x="10" y="289"/>
                        <a:pt x="10" y="289"/>
                      </a:cubicBezTo>
                      <a:cubicBezTo>
                        <a:pt x="19" y="289"/>
                        <a:pt x="68" y="233"/>
                        <a:pt x="120" y="155"/>
                      </a:cubicBezTo>
                      <a:cubicBezTo>
                        <a:pt x="170" y="75"/>
                        <a:pt x="208" y="6"/>
                        <a:pt x="200" y="1"/>
                      </a:cubicBezTo>
                      <a:cubicBezTo>
                        <a:pt x="200" y="1"/>
                        <a:pt x="200"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33"/>
                <p:cNvSpPr/>
                <p:nvPr/>
              </p:nvSpPr>
              <p:spPr>
                <a:xfrm>
                  <a:off x="5205322" y="4388047"/>
                  <a:ext cx="33643" cy="22205"/>
                </a:xfrm>
                <a:custGeom>
                  <a:avLst/>
                  <a:gdLst/>
                  <a:ahLst/>
                  <a:cxnLst/>
                  <a:rect l="l" t="t" r="r" b="b"/>
                  <a:pathLst>
                    <a:path w="300" h="198" extrusionOk="0">
                      <a:moveTo>
                        <a:pt x="6" y="0"/>
                      </a:moveTo>
                      <a:cubicBezTo>
                        <a:pt x="6" y="0"/>
                        <a:pt x="5" y="0"/>
                        <a:pt x="5" y="1"/>
                      </a:cubicBezTo>
                      <a:cubicBezTo>
                        <a:pt x="0" y="8"/>
                        <a:pt x="62" y="59"/>
                        <a:pt x="143" y="112"/>
                      </a:cubicBezTo>
                      <a:cubicBezTo>
                        <a:pt x="216" y="161"/>
                        <a:pt x="277" y="197"/>
                        <a:pt x="290" y="197"/>
                      </a:cubicBezTo>
                      <a:cubicBezTo>
                        <a:pt x="291" y="197"/>
                        <a:pt x="292" y="197"/>
                        <a:pt x="292" y="197"/>
                      </a:cubicBezTo>
                      <a:cubicBezTo>
                        <a:pt x="299" y="188"/>
                        <a:pt x="239" y="139"/>
                        <a:pt x="158" y="85"/>
                      </a:cubicBezTo>
                      <a:cubicBezTo>
                        <a:pt x="81" y="38"/>
                        <a:pt x="18" y="0"/>
                        <a:pt x="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33"/>
                <p:cNvSpPr/>
                <p:nvPr/>
              </p:nvSpPr>
              <p:spPr>
                <a:xfrm>
                  <a:off x="5076021" y="4301578"/>
                  <a:ext cx="33195" cy="21869"/>
                </a:xfrm>
                <a:custGeom>
                  <a:avLst/>
                  <a:gdLst/>
                  <a:ahLst/>
                  <a:cxnLst/>
                  <a:rect l="l" t="t" r="r" b="b"/>
                  <a:pathLst>
                    <a:path w="296" h="195" extrusionOk="0">
                      <a:moveTo>
                        <a:pt x="7" y="1"/>
                      </a:moveTo>
                      <a:cubicBezTo>
                        <a:pt x="5" y="1"/>
                        <a:pt x="4" y="1"/>
                        <a:pt x="4" y="2"/>
                      </a:cubicBezTo>
                      <a:cubicBezTo>
                        <a:pt x="0" y="9"/>
                        <a:pt x="58" y="55"/>
                        <a:pt x="138" y="109"/>
                      </a:cubicBezTo>
                      <a:cubicBezTo>
                        <a:pt x="212" y="158"/>
                        <a:pt x="276" y="194"/>
                        <a:pt x="289" y="194"/>
                      </a:cubicBezTo>
                      <a:cubicBezTo>
                        <a:pt x="291" y="194"/>
                        <a:pt x="291" y="194"/>
                        <a:pt x="292" y="193"/>
                      </a:cubicBezTo>
                      <a:cubicBezTo>
                        <a:pt x="295" y="186"/>
                        <a:pt x="234" y="140"/>
                        <a:pt x="157" y="86"/>
                      </a:cubicBezTo>
                      <a:cubicBezTo>
                        <a:pt x="85" y="37"/>
                        <a:pt x="21"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33"/>
                <p:cNvSpPr/>
                <p:nvPr/>
              </p:nvSpPr>
              <p:spPr>
                <a:xfrm>
                  <a:off x="5214405" y="4336569"/>
                  <a:ext cx="38802" cy="8299"/>
                </a:xfrm>
                <a:custGeom>
                  <a:avLst/>
                  <a:gdLst/>
                  <a:ahLst/>
                  <a:cxnLst/>
                  <a:rect l="l" t="t" r="r" b="b"/>
                  <a:pathLst>
                    <a:path w="346" h="74" extrusionOk="0">
                      <a:moveTo>
                        <a:pt x="327" y="1"/>
                      </a:moveTo>
                      <a:cubicBezTo>
                        <a:pt x="301" y="1"/>
                        <a:pt x="240" y="8"/>
                        <a:pt x="169" y="23"/>
                      </a:cubicBezTo>
                      <a:cubicBezTo>
                        <a:pt x="77" y="42"/>
                        <a:pt x="0" y="61"/>
                        <a:pt x="4" y="69"/>
                      </a:cubicBezTo>
                      <a:cubicBezTo>
                        <a:pt x="4" y="72"/>
                        <a:pt x="10" y="74"/>
                        <a:pt x="21" y="74"/>
                      </a:cubicBezTo>
                      <a:cubicBezTo>
                        <a:pt x="50" y="74"/>
                        <a:pt x="110" y="63"/>
                        <a:pt x="177" y="49"/>
                      </a:cubicBezTo>
                      <a:cubicBezTo>
                        <a:pt x="269" y="35"/>
                        <a:pt x="345" y="12"/>
                        <a:pt x="342" y="3"/>
                      </a:cubicBezTo>
                      <a:cubicBezTo>
                        <a:pt x="342" y="2"/>
                        <a:pt x="336" y="1"/>
                        <a:pt x="3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33"/>
                <p:cNvSpPr/>
                <p:nvPr/>
              </p:nvSpPr>
              <p:spPr>
                <a:xfrm>
                  <a:off x="5061442" y="4366738"/>
                  <a:ext cx="38802" cy="8411"/>
                </a:xfrm>
                <a:custGeom>
                  <a:avLst/>
                  <a:gdLst/>
                  <a:ahLst/>
                  <a:cxnLst/>
                  <a:rect l="l" t="t" r="r" b="b"/>
                  <a:pathLst>
                    <a:path w="346" h="75" extrusionOk="0">
                      <a:moveTo>
                        <a:pt x="329" y="0"/>
                      </a:moveTo>
                      <a:cubicBezTo>
                        <a:pt x="300" y="0"/>
                        <a:pt x="240" y="8"/>
                        <a:pt x="169" y="22"/>
                      </a:cubicBezTo>
                      <a:cubicBezTo>
                        <a:pt x="77" y="42"/>
                        <a:pt x="0" y="65"/>
                        <a:pt x="4" y="72"/>
                      </a:cubicBezTo>
                      <a:cubicBezTo>
                        <a:pt x="4" y="74"/>
                        <a:pt x="9" y="75"/>
                        <a:pt x="19" y="75"/>
                      </a:cubicBezTo>
                      <a:cubicBezTo>
                        <a:pt x="46" y="75"/>
                        <a:pt x="108" y="67"/>
                        <a:pt x="176" y="53"/>
                      </a:cubicBezTo>
                      <a:cubicBezTo>
                        <a:pt x="268" y="33"/>
                        <a:pt x="345" y="10"/>
                        <a:pt x="345" y="3"/>
                      </a:cubicBezTo>
                      <a:cubicBezTo>
                        <a:pt x="344" y="1"/>
                        <a:pt x="338" y="0"/>
                        <a:pt x="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33"/>
                <p:cNvSpPr/>
                <p:nvPr/>
              </p:nvSpPr>
              <p:spPr>
                <a:xfrm>
                  <a:off x="5167978" y="4413056"/>
                  <a:ext cx="9084" cy="38354"/>
                </a:xfrm>
                <a:custGeom>
                  <a:avLst/>
                  <a:gdLst/>
                  <a:ahLst/>
                  <a:cxnLst/>
                  <a:rect l="l" t="t" r="r" b="b"/>
                  <a:pathLst>
                    <a:path w="81" h="342" extrusionOk="0">
                      <a:moveTo>
                        <a:pt x="8" y="0"/>
                      </a:moveTo>
                      <a:cubicBezTo>
                        <a:pt x="0" y="4"/>
                        <a:pt x="8" y="80"/>
                        <a:pt x="27" y="176"/>
                      </a:cubicBezTo>
                      <a:cubicBezTo>
                        <a:pt x="43" y="268"/>
                        <a:pt x="66" y="341"/>
                        <a:pt x="73" y="341"/>
                      </a:cubicBezTo>
                      <a:cubicBezTo>
                        <a:pt x="80" y="341"/>
                        <a:pt x="73" y="260"/>
                        <a:pt x="54" y="168"/>
                      </a:cubicBezTo>
                      <a:cubicBezTo>
                        <a:pt x="39" y="73"/>
                        <a:pt x="16"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33"/>
                <p:cNvSpPr/>
                <p:nvPr/>
              </p:nvSpPr>
              <p:spPr>
                <a:xfrm>
                  <a:off x="5137475" y="4260419"/>
                  <a:ext cx="9532" cy="37906"/>
                </a:xfrm>
                <a:custGeom>
                  <a:avLst/>
                  <a:gdLst/>
                  <a:ahLst/>
                  <a:cxnLst/>
                  <a:rect l="l" t="t" r="r" b="b"/>
                  <a:pathLst>
                    <a:path w="85" h="338" extrusionOk="0">
                      <a:moveTo>
                        <a:pt x="8" y="1"/>
                      </a:moveTo>
                      <a:cubicBezTo>
                        <a:pt x="8" y="1"/>
                        <a:pt x="8" y="1"/>
                        <a:pt x="8" y="1"/>
                      </a:cubicBezTo>
                      <a:cubicBezTo>
                        <a:pt x="0" y="1"/>
                        <a:pt x="8" y="77"/>
                        <a:pt x="27" y="173"/>
                      </a:cubicBezTo>
                      <a:cubicBezTo>
                        <a:pt x="46" y="263"/>
                        <a:pt x="68" y="338"/>
                        <a:pt x="76" y="338"/>
                      </a:cubicBezTo>
                      <a:cubicBezTo>
                        <a:pt x="76" y="338"/>
                        <a:pt x="76" y="338"/>
                        <a:pt x="77" y="338"/>
                      </a:cubicBezTo>
                      <a:cubicBezTo>
                        <a:pt x="85" y="338"/>
                        <a:pt x="77" y="261"/>
                        <a:pt x="58" y="166"/>
                      </a:cubicBezTo>
                      <a:cubicBezTo>
                        <a:pt x="39" y="76"/>
                        <a:pt x="17"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97" name="Google Shape;4197;p33"/>
            <p:cNvSpPr/>
            <p:nvPr/>
          </p:nvSpPr>
          <p:spPr>
            <a:xfrm>
              <a:off x="4869678" y="4040379"/>
              <a:ext cx="342267" cy="92970"/>
            </a:xfrm>
            <a:custGeom>
              <a:avLst/>
              <a:gdLst/>
              <a:ahLst/>
              <a:cxnLst/>
              <a:rect l="l" t="t" r="r" b="b"/>
              <a:pathLst>
                <a:path w="3052" h="829" extrusionOk="0">
                  <a:moveTo>
                    <a:pt x="2893" y="0"/>
                  </a:moveTo>
                  <a:cubicBezTo>
                    <a:pt x="2891" y="0"/>
                    <a:pt x="2889" y="0"/>
                    <a:pt x="2887" y="0"/>
                  </a:cubicBezTo>
                  <a:lnTo>
                    <a:pt x="2086" y="299"/>
                  </a:lnTo>
                  <a:lnTo>
                    <a:pt x="200" y="430"/>
                  </a:lnTo>
                  <a:cubicBezTo>
                    <a:pt x="39" y="480"/>
                    <a:pt x="1" y="694"/>
                    <a:pt x="139" y="798"/>
                  </a:cubicBezTo>
                  <a:lnTo>
                    <a:pt x="181" y="828"/>
                  </a:lnTo>
                  <a:lnTo>
                    <a:pt x="2832" y="744"/>
                  </a:lnTo>
                  <a:cubicBezTo>
                    <a:pt x="2963" y="564"/>
                    <a:pt x="3025" y="365"/>
                    <a:pt x="3044" y="158"/>
                  </a:cubicBezTo>
                  <a:cubicBezTo>
                    <a:pt x="3051" y="72"/>
                    <a:pt x="2979" y="0"/>
                    <a:pt x="2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33"/>
            <p:cNvSpPr/>
            <p:nvPr/>
          </p:nvSpPr>
          <p:spPr>
            <a:xfrm>
              <a:off x="4621730" y="3895592"/>
              <a:ext cx="51699" cy="67176"/>
            </a:xfrm>
            <a:custGeom>
              <a:avLst/>
              <a:gdLst/>
              <a:ahLst/>
              <a:cxnLst/>
              <a:rect l="l" t="t" r="r" b="b"/>
              <a:pathLst>
                <a:path w="461" h="599" extrusionOk="0">
                  <a:moveTo>
                    <a:pt x="1" y="0"/>
                  </a:moveTo>
                  <a:lnTo>
                    <a:pt x="1" y="598"/>
                  </a:lnTo>
                  <a:lnTo>
                    <a:pt x="162" y="598"/>
                  </a:lnTo>
                  <a:cubicBezTo>
                    <a:pt x="327" y="598"/>
                    <a:pt x="461" y="464"/>
                    <a:pt x="461" y="299"/>
                  </a:cubicBezTo>
                  <a:cubicBezTo>
                    <a:pt x="461" y="135"/>
                    <a:pt x="327" y="0"/>
                    <a:pt x="1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33"/>
            <p:cNvSpPr/>
            <p:nvPr/>
          </p:nvSpPr>
          <p:spPr>
            <a:xfrm>
              <a:off x="4606703" y="3895592"/>
              <a:ext cx="15140" cy="67176"/>
            </a:xfrm>
            <a:custGeom>
              <a:avLst/>
              <a:gdLst/>
              <a:ahLst/>
              <a:cxnLst/>
              <a:rect l="l" t="t" r="r" b="b"/>
              <a:pathLst>
                <a:path w="135" h="599" extrusionOk="0">
                  <a:moveTo>
                    <a:pt x="1" y="0"/>
                  </a:moveTo>
                  <a:lnTo>
                    <a:pt x="1" y="4"/>
                  </a:lnTo>
                  <a:lnTo>
                    <a:pt x="1" y="598"/>
                  </a:lnTo>
                  <a:lnTo>
                    <a:pt x="135" y="598"/>
                  </a:lnTo>
                  <a:lnTo>
                    <a:pt x="1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33"/>
            <p:cNvSpPr/>
            <p:nvPr/>
          </p:nvSpPr>
          <p:spPr>
            <a:xfrm>
              <a:off x="4716715" y="3871143"/>
              <a:ext cx="164405" cy="73344"/>
            </a:xfrm>
            <a:custGeom>
              <a:avLst/>
              <a:gdLst/>
              <a:ahLst/>
              <a:cxnLst/>
              <a:rect l="l" t="t" r="r" b="b"/>
              <a:pathLst>
                <a:path w="1466" h="654" extrusionOk="0">
                  <a:moveTo>
                    <a:pt x="1334" y="0"/>
                  </a:moveTo>
                  <a:cubicBezTo>
                    <a:pt x="1174" y="54"/>
                    <a:pt x="717" y="215"/>
                    <a:pt x="491" y="353"/>
                  </a:cubicBezTo>
                  <a:cubicBezTo>
                    <a:pt x="491" y="353"/>
                    <a:pt x="317" y="231"/>
                    <a:pt x="213" y="231"/>
                  </a:cubicBezTo>
                  <a:cubicBezTo>
                    <a:pt x="204" y="231"/>
                    <a:pt x="196" y="232"/>
                    <a:pt x="189" y="234"/>
                  </a:cubicBezTo>
                  <a:cubicBezTo>
                    <a:pt x="93" y="257"/>
                    <a:pt x="1" y="406"/>
                    <a:pt x="12" y="524"/>
                  </a:cubicBezTo>
                  <a:cubicBezTo>
                    <a:pt x="18" y="610"/>
                    <a:pt x="80" y="653"/>
                    <a:pt x="141" y="653"/>
                  </a:cubicBezTo>
                  <a:cubicBezTo>
                    <a:pt x="166" y="653"/>
                    <a:pt x="191" y="646"/>
                    <a:pt x="212" y="632"/>
                  </a:cubicBezTo>
                  <a:cubicBezTo>
                    <a:pt x="288" y="579"/>
                    <a:pt x="238" y="502"/>
                    <a:pt x="288" y="483"/>
                  </a:cubicBezTo>
                  <a:cubicBezTo>
                    <a:pt x="290" y="482"/>
                    <a:pt x="293" y="482"/>
                    <a:pt x="296" y="482"/>
                  </a:cubicBezTo>
                  <a:cubicBezTo>
                    <a:pt x="320" y="482"/>
                    <a:pt x="361" y="514"/>
                    <a:pt x="396" y="547"/>
                  </a:cubicBezTo>
                  <a:cubicBezTo>
                    <a:pt x="416" y="568"/>
                    <a:pt x="444" y="579"/>
                    <a:pt x="471" y="579"/>
                  </a:cubicBezTo>
                  <a:cubicBezTo>
                    <a:pt x="494" y="579"/>
                    <a:pt x="518" y="571"/>
                    <a:pt x="537" y="556"/>
                  </a:cubicBezTo>
                  <a:lnTo>
                    <a:pt x="568" y="533"/>
                  </a:lnTo>
                  <a:cubicBezTo>
                    <a:pt x="921" y="487"/>
                    <a:pt x="1239" y="421"/>
                    <a:pt x="1465" y="303"/>
                  </a:cubicBezTo>
                  <a:cubicBezTo>
                    <a:pt x="1453" y="272"/>
                    <a:pt x="1442" y="245"/>
                    <a:pt x="1430" y="215"/>
                  </a:cubicBezTo>
                  <a:cubicBezTo>
                    <a:pt x="1403" y="142"/>
                    <a:pt x="1380" y="61"/>
                    <a:pt x="1334" y="0"/>
                  </a:cubicBez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33"/>
            <p:cNvSpPr/>
            <p:nvPr/>
          </p:nvSpPr>
          <p:spPr>
            <a:xfrm>
              <a:off x="4858127" y="3803965"/>
              <a:ext cx="157452" cy="106764"/>
            </a:xfrm>
            <a:custGeom>
              <a:avLst/>
              <a:gdLst/>
              <a:ahLst/>
              <a:cxnLst/>
              <a:rect l="l" t="t" r="r" b="b"/>
              <a:pathLst>
                <a:path w="1404" h="952" extrusionOk="0">
                  <a:moveTo>
                    <a:pt x="1147" y="1"/>
                  </a:moveTo>
                  <a:cubicBezTo>
                    <a:pt x="1088" y="1"/>
                    <a:pt x="1027" y="18"/>
                    <a:pt x="974" y="47"/>
                  </a:cubicBezTo>
                  <a:cubicBezTo>
                    <a:pt x="599" y="242"/>
                    <a:pt x="73" y="591"/>
                    <a:pt x="1" y="614"/>
                  </a:cubicBezTo>
                  <a:cubicBezTo>
                    <a:pt x="12" y="722"/>
                    <a:pt x="54" y="829"/>
                    <a:pt x="96" y="925"/>
                  </a:cubicBezTo>
                  <a:cubicBezTo>
                    <a:pt x="104" y="932"/>
                    <a:pt x="108" y="944"/>
                    <a:pt x="112" y="952"/>
                  </a:cubicBezTo>
                  <a:cubicBezTo>
                    <a:pt x="169" y="929"/>
                    <a:pt x="863" y="725"/>
                    <a:pt x="1181" y="561"/>
                  </a:cubicBezTo>
                  <a:cubicBezTo>
                    <a:pt x="1262" y="518"/>
                    <a:pt x="1354" y="426"/>
                    <a:pt x="1377" y="346"/>
                  </a:cubicBezTo>
                  <a:cubicBezTo>
                    <a:pt x="1400" y="273"/>
                    <a:pt x="1403" y="216"/>
                    <a:pt x="1372" y="147"/>
                  </a:cubicBezTo>
                  <a:cubicBezTo>
                    <a:pt x="1324" y="42"/>
                    <a:pt x="1237" y="1"/>
                    <a:pt x="1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CUSTOM_2_1">
    <p:bg>
      <p:bgPr>
        <a:solidFill>
          <a:schemeClr val="dk2"/>
        </a:solidFill>
        <a:effectLst/>
      </p:bgPr>
    </p:bg>
    <p:spTree>
      <p:nvGrpSpPr>
        <p:cNvPr id="1" name="Shape 4202"/>
        <p:cNvGrpSpPr/>
        <p:nvPr/>
      </p:nvGrpSpPr>
      <p:grpSpPr>
        <a:xfrm>
          <a:off x="0" y="0"/>
          <a:ext cx="0" cy="0"/>
          <a:chOff x="0" y="0"/>
          <a:chExt cx="0" cy="0"/>
        </a:xfrm>
      </p:grpSpPr>
      <p:grpSp>
        <p:nvGrpSpPr>
          <p:cNvPr id="4203" name="Google Shape;4203;p34"/>
          <p:cNvGrpSpPr/>
          <p:nvPr/>
        </p:nvGrpSpPr>
        <p:grpSpPr>
          <a:xfrm>
            <a:off x="7317990" y="2128238"/>
            <a:ext cx="1936841" cy="1205022"/>
            <a:chOff x="3846690" y="770050"/>
            <a:chExt cx="1788734" cy="1053802"/>
          </a:xfrm>
        </p:grpSpPr>
        <p:sp>
          <p:nvSpPr>
            <p:cNvPr id="4204" name="Google Shape;4204;p34"/>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34"/>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34"/>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34"/>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34"/>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34"/>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34"/>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34"/>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34"/>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34"/>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34"/>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34"/>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34"/>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34"/>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34"/>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34"/>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34"/>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34"/>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34"/>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34"/>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34"/>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34"/>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34"/>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34"/>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34"/>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34"/>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34"/>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34"/>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34"/>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34"/>
          <p:cNvGrpSpPr/>
          <p:nvPr/>
        </p:nvGrpSpPr>
        <p:grpSpPr>
          <a:xfrm rot="-5400000" flipH="1">
            <a:off x="-3554004" y="-2057162"/>
            <a:ext cx="2674622" cy="6634147"/>
            <a:chOff x="8078470" y="-2114046"/>
            <a:chExt cx="2326770" cy="5771333"/>
          </a:xfrm>
        </p:grpSpPr>
        <p:sp>
          <p:nvSpPr>
            <p:cNvPr id="4234" name="Google Shape;4234;p34"/>
            <p:cNvSpPr/>
            <p:nvPr/>
          </p:nvSpPr>
          <p:spPr>
            <a:xfrm>
              <a:off x="8078470" y="-2114046"/>
              <a:ext cx="2326770" cy="5771333"/>
            </a:xfrm>
            <a:custGeom>
              <a:avLst/>
              <a:gdLst/>
              <a:ahLst/>
              <a:cxnLst/>
              <a:rect l="l" t="t" r="r" b="b"/>
              <a:pathLst>
                <a:path w="23962" h="59437" extrusionOk="0">
                  <a:moveTo>
                    <a:pt x="19811" y="0"/>
                  </a:moveTo>
                  <a:lnTo>
                    <a:pt x="19811" y="40446"/>
                  </a:lnTo>
                  <a:cubicBezTo>
                    <a:pt x="19792" y="41155"/>
                    <a:pt x="19210" y="41730"/>
                    <a:pt x="18497" y="41730"/>
                  </a:cubicBezTo>
                  <a:lnTo>
                    <a:pt x="5465" y="41726"/>
                  </a:lnTo>
                  <a:cubicBezTo>
                    <a:pt x="2453" y="41726"/>
                    <a:pt x="0" y="44178"/>
                    <a:pt x="0" y="47190"/>
                  </a:cubicBezTo>
                  <a:cubicBezTo>
                    <a:pt x="0" y="50206"/>
                    <a:pt x="2453" y="52654"/>
                    <a:pt x="5465" y="52654"/>
                  </a:cubicBezTo>
                  <a:lnTo>
                    <a:pt x="18497" y="52654"/>
                  </a:lnTo>
                  <a:cubicBezTo>
                    <a:pt x="19221" y="52654"/>
                    <a:pt x="19811" y="53245"/>
                    <a:pt x="19811" y="53972"/>
                  </a:cubicBezTo>
                  <a:cubicBezTo>
                    <a:pt x="19811" y="54697"/>
                    <a:pt x="19221" y="55287"/>
                    <a:pt x="18497" y="55287"/>
                  </a:cubicBezTo>
                  <a:lnTo>
                    <a:pt x="525" y="55287"/>
                  </a:lnTo>
                  <a:lnTo>
                    <a:pt x="525" y="59437"/>
                  </a:lnTo>
                  <a:lnTo>
                    <a:pt x="18497" y="59437"/>
                  </a:lnTo>
                  <a:cubicBezTo>
                    <a:pt x="21509" y="59437"/>
                    <a:pt x="23962" y="56984"/>
                    <a:pt x="23962" y="53972"/>
                  </a:cubicBezTo>
                  <a:cubicBezTo>
                    <a:pt x="23962" y="50960"/>
                    <a:pt x="21509" y="48509"/>
                    <a:pt x="18497" y="48509"/>
                  </a:cubicBezTo>
                  <a:lnTo>
                    <a:pt x="5465" y="48509"/>
                  </a:lnTo>
                  <a:cubicBezTo>
                    <a:pt x="4741" y="48509"/>
                    <a:pt x="4150" y="47918"/>
                    <a:pt x="4150" y="47190"/>
                  </a:cubicBezTo>
                  <a:cubicBezTo>
                    <a:pt x="4150" y="46466"/>
                    <a:pt x="4741" y="45876"/>
                    <a:pt x="5465" y="45876"/>
                  </a:cubicBezTo>
                  <a:lnTo>
                    <a:pt x="18497" y="45876"/>
                  </a:lnTo>
                  <a:cubicBezTo>
                    <a:pt x="21493" y="45876"/>
                    <a:pt x="23934" y="43450"/>
                    <a:pt x="23962" y="40458"/>
                  </a:cubicBezTo>
                  <a:lnTo>
                    <a:pt x="23962"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34"/>
            <p:cNvSpPr/>
            <p:nvPr/>
          </p:nvSpPr>
          <p:spPr>
            <a:xfrm>
              <a:off x="9861126" y="3444384"/>
              <a:ext cx="62922" cy="19032"/>
            </a:xfrm>
            <a:custGeom>
              <a:avLst/>
              <a:gdLst/>
              <a:ahLst/>
              <a:cxnLst/>
              <a:rect l="l" t="t" r="r" b="b"/>
              <a:pathLst>
                <a:path w="648" h="196" extrusionOk="0">
                  <a:moveTo>
                    <a:pt x="625" y="0"/>
                  </a:moveTo>
                  <a:cubicBezTo>
                    <a:pt x="464" y="27"/>
                    <a:pt x="299" y="38"/>
                    <a:pt x="138" y="38"/>
                  </a:cubicBezTo>
                  <a:lnTo>
                    <a:pt x="0" y="38"/>
                  </a:lnTo>
                  <a:lnTo>
                    <a:pt x="0" y="195"/>
                  </a:lnTo>
                  <a:lnTo>
                    <a:pt x="138" y="195"/>
                  </a:lnTo>
                  <a:cubicBezTo>
                    <a:pt x="306"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34"/>
            <p:cNvSpPr/>
            <p:nvPr/>
          </p:nvSpPr>
          <p:spPr>
            <a:xfrm>
              <a:off x="9736741" y="3448073"/>
              <a:ext cx="62340" cy="15342"/>
            </a:xfrm>
            <a:custGeom>
              <a:avLst/>
              <a:gdLst/>
              <a:ahLst/>
              <a:cxnLst/>
              <a:rect l="l" t="t" r="r" b="b"/>
              <a:pathLst>
                <a:path w="642"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34"/>
            <p:cNvSpPr/>
            <p:nvPr/>
          </p:nvSpPr>
          <p:spPr>
            <a:xfrm>
              <a:off x="9612939" y="3448073"/>
              <a:ext cx="62243" cy="15342"/>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34"/>
            <p:cNvSpPr/>
            <p:nvPr/>
          </p:nvSpPr>
          <p:spPr>
            <a:xfrm>
              <a:off x="9980170" y="3404864"/>
              <a:ext cx="62922" cy="40005"/>
            </a:xfrm>
            <a:custGeom>
              <a:avLst/>
              <a:gdLst/>
              <a:ahLst/>
              <a:cxnLst/>
              <a:rect l="l" t="t" r="r" b="b"/>
              <a:pathLst>
                <a:path w="648" h="412" extrusionOk="0">
                  <a:moveTo>
                    <a:pt x="567" y="1"/>
                  </a:moveTo>
                  <a:cubicBezTo>
                    <a:pt x="387" y="105"/>
                    <a:pt x="196" y="192"/>
                    <a:pt x="0" y="261"/>
                  </a:cubicBezTo>
                  <a:lnTo>
                    <a:pt x="54" y="411"/>
                  </a:lnTo>
                  <a:cubicBezTo>
                    <a:pt x="257" y="338"/>
                    <a:pt x="456" y="250"/>
                    <a:pt x="647" y="139"/>
                  </a:cubicBezTo>
                  <a:lnTo>
                    <a:pt x="5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34"/>
            <p:cNvSpPr/>
            <p:nvPr/>
          </p:nvSpPr>
          <p:spPr>
            <a:xfrm>
              <a:off x="10084358" y="3326408"/>
              <a:ext cx="53989" cy="55541"/>
            </a:xfrm>
            <a:custGeom>
              <a:avLst/>
              <a:gdLst/>
              <a:ahLst/>
              <a:cxnLst/>
              <a:rect l="l" t="t" r="r" b="b"/>
              <a:pathLst>
                <a:path w="556" h="572" extrusionOk="0">
                  <a:moveTo>
                    <a:pt x="430" y="1"/>
                  </a:moveTo>
                  <a:cubicBezTo>
                    <a:pt x="303" y="161"/>
                    <a:pt x="158" y="315"/>
                    <a:pt x="0" y="448"/>
                  </a:cubicBezTo>
                  <a:lnTo>
                    <a:pt x="103" y="572"/>
                  </a:lnTo>
                  <a:cubicBezTo>
                    <a:pt x="269" y="425"/>
                    <a:pt x="421" y="269"/>
                    <a:pt x="556" y="100"/>
                  </a:cubicBezTo>
                  <a:lnTo>
                    <a:pt x="4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34"/>
            <p:cNvSpPr/>
            <p:nvPr/>
          </p:nvSpPr>
          <p:spPr>
            <a:xfrm>
              <a:off x="10159125" y="3219988"/>
              <a:ext cx="37676" cy="62921"/>
            </a:xfrm>
            <a:custGeom>
              <a:avLst/>
              <a:gdLst/>
              <a:ahLst/>
              <a:cxnLst/>
              <a:rect l="l" t="t" r="r" b="b"/>
              <a:pathLst>
                <a:path w="388" h="648" extrusionOk="0">
                  <a:moveTo>
                    <a:pt x="238" y="0"/>
                  </a:moveTo>
                  <a:cubicBezTo>
                    <a:pt x="177" y="196"/>
                    <a:pt x="97" y="391"/>
                    <a:pt x="0" y="575"/>
                  </a:cubicBezTo>
                  <a:lnTo>
                    <a:pt x="143" y="648"/>
                  </a:lnTo>
                  <a:cubicBezTo>
                    <a:pt x="242" y="456"/>
                    <a:pt x="327" y="253"/>
                    <a:pt x="387"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34"/>
            <p:cNvSpPr/>
            <p:nvPr/>
          </p:nvSpPr>
          <p:spPr>
            <a:xfrm>
              <a:off x="10194081" y="3099100"/>
              <a:ext cx="17284" cy="63309"/>
            </a:xfrm>
            <a:custGeom>
              <a:avLst/>
              <a:gdLst/>
              <a:ahLst/>
              <a:cxnLst/>
              <a:rect l="l" t="t" r="r" b="b"/>
              <a:pathLst>
                <a:path w="178" h="652" extrusionOk="0">
                  <a:moveTo>
                    <a:pt x="165"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34"/>
            <p:cNvSpPr/>
            <p:nvPr/>
          </p:nvSpPr>
          <p:spPr>
            <a:xfrm>
              <a:off x="10162815" y="2977435"/>
              <a:ext cx="36511" cy="63309"/>
            </a:xfrm>
            <a:custGeom>
              <a:avLst/>
              <a:gdLst/>
              <a:ahLst/>
              <a:cxnLst/>
              <a:rect l="l" t="t" r="r" b="b"/>
              <a:pathLst>
                <a:path w="376" h="652" extrusionOk="0">
                  <a:moveTo>
                    <a:pt x="142" y="0"/>
                  </a:moveTo>
                  <a:lnTo>
                    <a:pt x="1" y="73"/>
                  </a:lnTo>
                  <a:cubicBezTo>
                    <a:pt x="93" y="257"/>
                    <a:pt x="165" y="452"/>
                    <a:pt x="223" y="652"/>
                  </a:cubicBezTo>
                  <a:lnTo>
                    <a:pt x="376" y="609"/>
                  </a:lnTo>
                  <a:cubicBezTo>
                    <a:pt x="319" y="402"/>
                    <a:pt x="238"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34"/>
            <p:cNvSpPr/>
            <p:nvPr/>
          </p:nvSpPr>
          <p:spPr>
            <a:xfrm>
              <a:off x="10090282" y="2876937"/>
              <a:ext cx="53309" cy="56318"/>
            </a:xfrm>
            <a:custGeom>
              <a:avLst/>
              <a:gdLst/>
              <a:ahLst/>
              <a:cxnLst/>
              <a:rect l="l" t="t" r="r" b="b"/>
              <a:pathLst>
                <a:path w="549" h="580" extrusionOk="0">
                  <a:moveTo>
                    <a:pt x="108" y="1"/>
                  </a:moveTo>
                  <a:lnTo>
                    <a:pt x="1" y="120"/>
                  </a:lnTo>
                  <a:cubicBezTo>
                    <a:pt x="154" y="257"/>
                    <a:pt x="295" y="410"/>
                    <a:pt x="418" y="579"/>
                  </a:cubicBezTo>
                  <a:lnTo>
                    <a:pt x="548" y="479"/>
                  </a:lnTo>
                  <a:cubicBezTo>
                    <a:pt x="415"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34"/>
            <p:cNvSpPr/>
            <p:nvPr/>
          </p:nvSpPr>
          <p:spPr>
            <a:xfrm>
              <a:off x="9987647" y="2811104"/>
              <a:ext cx="62631" cy="40976"/>
            </a:xfrm>
            <a:custGeom>
              <a:avLst/>
              <a:gdLst/>
              <a:ahLst/>
              <a:cxnLst/>
              <a:rect l="l" t="t" r="r" b="b"/>
              <a:pathLst>
                <a:path w="645" h="422" extrusionOk="0">
                  <a:moveTo>
                    <a:pt x="57" y="0"/>
                  </a:moveTo>
                  <a:lnTo>
                    <a:pt x="0" y="150"/>
                  </a:lnTo>
                  <a:cubicBezTo>
                    <a:pt x="195" y="223"/>
                    <a:pt x="383" y="315"/>
                    <a:pt x="559" y="421"/>
                  </a:cubicBezTo>
                  <a:lnTo>
                    <a:pt x="644" y="288"/>
                  </a:lnTo>
                  <a:cubicBezTo>
                    <a:pt x="456" y="173"/>
                    <a:pt x="261" y="77"/>
                    <a:pt x="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34"/>
            <p:cNvSpPr/>
            <p:nvPr/>
          </p:nvSpPr>
          <p:spPr>
            <a:xfrm>
              <a:off x="9868894" y="2789451"/>
              <a:ext cx="63408" cy="20197"/>
            </a:xfrm>
            <a:custGeom>
              <a:avLst/>
              <a:gdLst/>
              <a:ahLst/>
              <a:cxnLst/>
              <a:rect l="l" t="t" r="r" b="b"/>
              <a:pathLst>
                <a:path w="653" h="208" extrusionOk="0">
                  <a:moveTo>
                    <a:pt x="0" y="1"/>
                  </a:moveTo>
                  <a:lnTo>
                    <a:pt x="0" y="162"/>
                  </a:lnTo>
                  <a:lnTo>
                    <a:pt x="58" y="162"/>
                  </a:lnTo>
                  <a:cubicBezTo>
                    <a:pt x="246" y="162"/>
                    <a:pt x="437" y="177"/>
                    <a:pt x="621" y="208"/>
                  </a:cubicBezTo>
                  <a:lnTo>
                    <a:pt x="652" y="51"/>
                  </a:lnTo>
                  <a:cubicBezTo>
                    <a:pt x="456" y="20"/>
                    <a:pt x="258"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34"/>
            <p:cNvSpPr/>
            <p:nvPr/>
          </p:nvSpPr>
          <p:spPr>
            <a:xfrm>
              <a:off x="9744994" y="2789451"/>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34"/>
            <p:cNvSpPr/>
            <p:nvPr/>
          </p:nvSpPr>
          <p:spPr>
            <a:xfrm>
              <a:off x="9621095" y="2789451"/>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34"/>
            <p:cNvSpPr/>
            <p:nvPr/>
          </p:nvSpPr>
          <p:spPr>
            <a:xfrm>
              <a:off x="9497196" y="2789451"/>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34"/>
            <p:cNvSpPr/>
            <p:nvPr/>
          </p:nvSpPr>
          <p:spPr>
            <a:xfrm>
              <a:off x="9373296" y="2789451"/>
              <a:ext cx="61854" cy="15730"/>
            </a:xfrm>
            <a:custGeom>
              <a:avLst/>
              <a:gdLst/>
              <a:ahLst/>
              <a:cxnLst/>
              <a:rect l="l" t="t" r="r" b="b"/>
              <a:pathLst>
                <a:path w="637" h="162" extrusionOk="0">
                  <a:moveTo>
                    <a:pt x="0" y="1"/>
                  </a:moveTo>
                  <a:lnTo>
                    <a:pt x="0"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34"/>
            <p:cNvSpPr/>
            <p:nvPr/>
          </p:nvSpPr>
          <p:spPr>
            <a:xfrm>
              <a:off x="9249397"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34"/>
            <p:cNvSpPr/>
            <p:nvPr/>
          </p:nvSpPr>
          <p:spPr>
            <a:xfrm>
              <a:off x="9125497" y="2789451"/>
              <a:ext cx="61854" cy="15730"/>
            </a:xfrm>
            <a:custGeom>
              <a:avLst/>
              <a:gdLst/>
              <a:ahLst/>
              <a:cxnLst/>
              <a:rect l="l" t="t" r="r" b="b"/>
              <a:pathLst>
                <a:path w="637" h="162" extrusionOk="0">
                  <a:moveTo>
                    <a:pt x="0" y="1"/>
                  </a:moveTo>
                  <a:lnTo>
                    <a:pt x="0"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34"/>
            <p:cNvSpPr/>
            <p:nvPr/>
          </p:nvSpPr>
          <p:spPr>
            <a:xfrm>
              <a:off x="9001598"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34"/>
            <p:cNvSpPr/>
            <p:nvPr/>
          </p:nvSpPr>
          <p:spPr>
            <a:xfrm>
              <a:off x="8877601" y="2789451"/>
              <a:ext cx="61951" cy="15730"/>
            </a:xfrm>
            <a:custGeom>
              <a:avLst/>
              <a:gdLst/>
              <a:ahLst/>
              <a:cxnLst/>
              <a:rect l="l" t="t" r="r" b="b"/>
              <a:pathLst>
                <a:path w="638" h="162" extrusionOk="0">
                  <a:moveTo>
                    <a:pt x="1" y="1"/>
                  </a:moveTo>
                  <a:lnTo>
                    <a:pt x="1"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34"/>
            <p:cNvSpPr/>
            <p:nvPr/>
          </p:nvSpPr>
          <p:spPr>
            <a:xfrm>
              <a:off x="8753799"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34"/>
            <p:cNvSpPr/>
            <p:nvPr/>
          </p:nvSpPr>
          <p:spPr>
            <a:xfrm>
              <a:off x="8629511" y="2789451"/>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34"/>
            <p:cNvSpPr/>
            <p:nvPr/>
          </p:nvSpPr>
          <p:spPr>
            <a:xfrm>
              <a:off x="8505223" y="2773818"/>
              <a:ext cx="63699" cy="28742"/>
            </a:xfrm>
            <a:custGeom>
              <a:avLst/>
              <a:gdLst/>
              <a:ahLst/>
              <a:cxnLst/>
              <a:rect l="l" t="t" r="r" b="b"/>
              <a:pathLst>
                <a:path w="656" h="296" extrusionOk="0">
                  <a:moveTo>
                    <a:pt x="47" y="1"/>
                  </a:moveTo>
                  <a:lnTo>
                    <a:pt x="1" y="154"/>
                  </a:lnTo>
                  <a:cubicBezTo>
                    <a:pt x="203" y="220"/>
                    <a:pt x="419" y="269"/>
                    <a:pt x="636" y="296"/>
                  </a:cubicBezTo>
                  <a:lnTo>
                    <a:pt x="656" y="135"/>
                  </a:lnTo>
                  <a:cubicBezTo>
                    <a:pt x="449" y="112"/>
                    <a:pt x="246" y="66"/>
                    <a:pt x="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34"/>
            <p:cNvSpPr/>
            <p:nvPr/>
          </p:nvSpPr>
          <p:spPr>
            <a:xfrm>
              <a:off x="8394724" y="2716238"/>
              <a:ext cx="59621" cy="47288"/>
            </a:xfrm>
            <a:custGeom>
              <a:avLst/>
              <a:gdLst/>
              <a:ahLst/>
              <a:cxnLst/>
              <a:rect l="l" t="t" r="r" b="b"/>
              <a:pathLst>
                <a:path w="614" h="487" extrusionOk="0">
                  <a:moveTo>
                    <a:pt x="100" y="0"/>
                  </a:moveTo>
                  <a:lnTo>
                    <a:pt x="0" y="123"/>
                  </a:lnTo>
                  <a:cubicBezTo>
                    <a:pt x="165" y="261"/>
                    <a:pt x="349" y="383"/>
                    <a:pt x="537" y="487"/>
                  </a:cubicBezTo>
                  <a:lnTo>
                    <a:pt x="614"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34"/>
            <p:cNvSpPr/>
            <p:nvPr/>
          </p:nvSpPr>
          <p:spPr>
            <a:xfrm>
              <a:off x="8314034" y="2623509"/>
              <a:ext cx="47677" cy="59717"/>
            </a:xfrm>
            <a:custGeom>
              <a:avLst/>
              <a:gdLst/>
              <a:ahLst/>
              <a:cxnLst/>
              <a:rect l="l" t="t" r="r" b="b"/>
              <a:pathLst>
                <a:path w="491" h="615" extrusionOk="0">
                  <a:moveTo>
                    <a:pt x="142" y="1"/>
                  </a:moveTo>
                  <a:lnTo>
                    <a:pt x="0" y="77"/>
                  </a:lnTo>
                  <a:cubicBezTo>
                    <a:pt x="108" y="266"/>
                    <a:pt x="230" y="450"/>
                    <a:pt x="368" y="614"/>
                  </a:cubicBezTo>
                  <a:lnTo>
                    <a:pt x="490" y="514"/>
                  </a:lnTo>
                  <a:cubicBezTo>
                    <a:pt x="361"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34"/>
            <p:cNvSpPr/>
            <p:nvPr/>
          </p:nvSpPr>
          <p:spPr>
            <a:xfrm>
              <a:off x="8274903" y="2509321"/>
              <a:ext cx="28742" cy="63698"/>
            </a:xfrm>
            <a:custGeom>
              <a:avLst/>
              <a:gdLst/>
              <a:ahLst/>
              <a:cxnLst/>
              <a:rect l="l" t="t" r="r" b="b"/>
              <a:pathLst>
                <a:path w="296" h="656" extrusionOk="0">
                  <a:moveTo>
                    <a:pt x="158" y="1"/>
                  </a:moveTo>
                  <a:lnTo>
                    <a:pt x="0" y="20"/>
                  </a:lnTo>
                  <a:cubicBezTo>
                    <a:pt x="28" y="234"/>
                    <a:pt x="78" y="449"/>
                    <a:pt x="143" y="655"/>
                  </a:cubicBezTo>
                  <a:lnTo>
                    <a:pt x="295" y="606"/>
                  </a:lnTo>
                  <a:cubicBezTo>
                    <a:pt x="230" y="411"/>
                    <a:pt x="184"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34"/>
            <p:cNvSpPr/>
            <p:nvPr/>
          </p:nvSpPr>
          <p:spPr>
            <a:xfrm>
              <a:off x="8272669" y="2385422"/>
              <a:ext cx="25052" cy="63406"/>
            </a:xfrm>
            <a:custGeom>
              <a:avLst/>
              <a:gdLst/>
              <a:ahLst/>
              <a:cxnLst/>
              <a:rect l="l" t="t" r="r" b="b"/>
              <a:pathLst>
                <a:path w="258" h="653" extrusionOk="0">
                  <a:moveTo>
                    <a:pt x="101" y="0"/>
                  </a:moveTo>
                  <a:cubicBezTo>
                    <a:pt x="46" y="212"/>
                    <a:pt x="16" y="426"/>
                    <a:pt x="0" y="644"/>
                  </a:cubicBezTo>
                  <a:lnTo>
                    <a:pt x="161" y="652"/>
                  </a:lnTo>
                  <a:cubicBezTo>
                    <a:pt x="173" y="445"/>
                    <a:pt x="204" y="238"/>
                    <a:pt x="258" y="39"/>
                  </a:cubicBezTo>
                  <a:lnTo>
                    <a:pt x="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34"/>
            <p:cNvSpPr/>
            <p:nvPr/>
          </p:nvSpPr>
          <p:spPr>
            <a:xfrm>
              <a:off x="8303547" y="2271137"/>
              <a:ext cx="44764" cy="61173"/>
            </a:xfrm>
            <a:custGeom>
              <a:avLst/>
              <a:gdLst/>
              <a:ahLst/>
              <a:cxnLst/>
              <a:rect l="l" t="t" r="r" b="b"/>
              <a:pathLst>
                <a:path w="461" h="630" extrusionOk="0">
                  <a:moveTo>
                    <a:pt x="334" y="1"/>
                  </a:moveTo>
                  <a:cubicBezTo>
                    <a:pt x="204" y="177"/>
                    <a:pt x="92" y="365"/>
                    <a:pt x="0" y="561"/>
                  </a:cubicBezTo>
                  <a:lnTo>
                    <a:pt x="147" y="630"/>
                  </a:lnTo>
                  <a:cubicBezTo>
                    <a:pt x="234" y="441"/>
                    <a:pt x="342" y="262"/>
                    <a:pt x="460"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34"/>
            <p:cNvSpPr/>
            <p:nvPr/>
          </p:nvSpPr>
          <p:spPr>
            <a:xfrm>
              <a:off x="8377537" y="2184427"/>
              <a:ext cx="58164" cy="50395"/>
            </a:xfrm>
            <a:custGeom>
              <a:avLst/>
              <a:gdLst/>
              <a:ahLst/>
              <a:cxnLst/>
              <a:rect l="l" t="t" r="r" b="b"/>
              <a:pathLst>
                <a:path w="599" h="519" extrusionOk="0">
                  <a:moveTo>
                    <a:pt x="515" y="1"/>
                  </a:moveTo>
                  <a:cubicBezTo>
                    <a:pt x="331" y="116"/>
                    <a:pt x="158" y="254"/>
                    <a:pt x="1" y="404"/>
                  </a:cubicBezTo>
                  <a:lnTo>
                    <a:pt x="108" y="519"/>
                  </a:lnTo>
                  <a:cubicBezTo>
                    <a:pt x="262" y="377"/>
                    <a:pt x="427" y="246"/>
                    <a:pt x="599" y="135"/>
                  </a:cubicBezTo>
                  <a:lnTo>
                    <a:pt x="5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34"/>
            <p:cNvSpPr/>
            <p:nvPr/>
          </p:nvSpPr>
          <p:spPr>
            <a:xfrm>
              <a:off x="8483667" y="2137237"/>
              <a:ext cx="63699" cy="32528"/>
            </a:xfrm>
            <a:custGeom>
              <a:avLst/>
              <a:gdLst/>
              <a:ahLst/>
              <a:cxnLst/>
              <a:rect l="l" t="t" r="r" b="b"/>
              <a:pathLst>
                <a:path w="656" h="335" extrusionOk="0">
                  <a:moveTo>
                    <a:pt x="625" y="0"/>
                  </a:moveTo>
                  <a:cubicBezTo>
                    <a:pt x="411" y="43"/>
                    <a:pt x="200" y="108"/>
                    <a:pt x="0" y="188"/>
                  </a:cubicBezTo>
                  <a:lnTo>
                    <a:pt x="57" y="334"/>
                  </a:lnTo>
                  <a:cubicBezTo>
                    <a:pt x="253" y="257"/>
                    <a:pt x="453" y="200"/>
                    <a:pt x="655"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34"/>
            <p:cNvSpPr/>
            <p:nvPr/>
          </p:nvSpPr>
          <p:spPr>
            <a:xfrm>
              <a:off x="9846561" y="2129469"/>
              <a:ext cx="63020" cy="17575"/>
            </a:xfrm>
            <a:custGeom>
              <a:avLst/>
              <a:gdLst/>
              <a:ahLst/>
              <a:cxnLst/>
              <a:rect l="l" t="t" r="r" b="b"/>
              <a:pathLst>
                <a:path w="649" h="181" extrusionOk="0">
                  <a:moveTo>
                    <a:pt x="629" y="0"/>
                  </a:moveTo>
                  <a:cubicBezTo>
                    <a:pt x="518" y="11"/>
                    <a:pt x="403" y="20"/>
                    <a:pt x="288" y="20"/>
                  </a:cubicBezTo>
                  <a:lnTo>
                    <a:pt x="0" y="20"/>
                  </a:lnTo>
                  <a:lnTo>
                    <a:pt x="0" y="181"/>
                  </a:lnTo>
                  <a:lnTo>
                    <a:pt x="288" y="181"/>
                  </a:lnTo>
                  <a:cubicBezTo>
                    <a:pt x="407" y="181"/>
                    <a:pt x="529" y="172"/>
                    <a:pt x="649"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34"/>
            <p:cNvSpPr/>
            <p:nvPr/>
          </p:nvSpPr>
          <p:spPr>
            <a:xfrm>
              <a:off x="9722662" y="2131314"/>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34"/>
            <p:cNvSpPr/>
            <p:nvPr/>
          </p:nvSpPr>
          <p:spPr>
            <a:xfrm>
              <a:off x="9598762" y="2131314"/>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34"/>
            <p:cNvSpPr/>
            <p:nvPr/>
          </p:nvSpPr>
          <p:spPr>
            <a:xfrm>
              <a:off x="9474863" y="2131314"/>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34"/>
            <p:cNvSpPr/>
            <p:nvPr/>
          </p:nvSpPr>
          <p:spPr>
            <a:xfrm>
              <a:off x="9350963" y="2131314"/>
              <a:ext cx="61854" cy="15730"/>
            </a:xfrm>
            <a:custGeom>
              <a:avLst/>
              <a:gdLst/>
              <a:ahLst/>
              <a:cxnLst/>
              <a:rect l="l" t="t" r="r" b="b"/>
              <a:pathLst>
                <a:path w="637" h="162" extrusionOk="0">
                  <a:moveTo>
                    <a:pt x="0" y="1"/>
                  </a:moveTo>
                  <a:lnTo>
                    <a:pt x="0"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34"/>
            <p:cNvSpPr/>
            <p:nvPr/>
          </p:nvSpPr>
          <p:spPr>
            <a:xfrm>
              <a:off x="9227064" y="2131314"/>
              <a:ext cx="61854" cy="15342"/>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34"/>
            <p:cNvSpPr/>
            <p:nvPr/>
          </p:nvSpPr>
          <p:spPr>
            <a:xfrm>
              <a:off x="9103164" y="2131314"/>
              <a:ext cx="61854" cy="15342"/>
            </a:xfrm>
            <a:custGeom>
              <a:avLst/>
              <a:gdLst/>
              <a:ahLst/>
              <a:cxnLst/>
              <a:rect l="l" t="t" r="r" b="b"/>
              <a:pathLst>
                <a:path w="637" h="158" extrusionOk="0">
                  <a:moveTo>
                    <a:pt x="0" y="1"/>
                  </a:moveTo>
                  <a:lnTo>
                    <a:pt x="0"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34"/>
            <p:cNvSpPr/>
            <p:nvPr/>
          </p:nvSpPr>
          <p:spPr>
            <a:xfrm>
              <a:off x="8979265" y="2131314"/>
              <a:ext cx="61854" cy="15342"/>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34"/>
            <p:cNvSpPr/>
            <p:nvPr/>
          </p:nvSpPr>
          <p:spPr>
            <a:xfrm>
              <a:off x="8855366" y="2131314"/>
              <a:ext cx="61854" cy="15342"/>
            </a:xfrm>
            <a:custGeom>
              <a:avLst/>
              <a:gdLst/>
              <a:ahLst/>
              <a:cxnLst/>
              <a:rect l="l" t="t" r="r" b="b"/>
              <a:pathLst>
                <a:path w="637" h="158" extrusionOk="0">
                  <a:moveTo>
                    <a:pt x="0" y="1"/>
                  </a:moveTo>
                  <a:lnTo>
                    <a:pt x="0"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34"/>
            <p:cNvSpPr/>
            <p:nvPr/>
          </p:nvSpPr>
          <p:spPr>
            <a:xfrm>
              <a:off x="8731466" y="2131314"/>
              <a:ext cx="61854" cy="15342"/>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34"/>
            <p:cNvSpPr/>
            <p:nvPr/>
          </p:nvSpPr>
          <p:spPr>
            <a:xfrm>
              <a:off x="8607178" y="2131314"/>
              <a:ext cx="62243" cy="15342"/>
            </a:xfrm>
            <a:custGeom>
              <a:avLst/>
              <a:gdLst/>
              <a:ahLst/>
              <a:cxnLst/>
              <a:rect l="l" t="t" r="r" b="b"/>
              <a:pathLst>
                <a:path w="641" h="158" extrusionOk="0">
                  <a:moveTo>
                    <a:pt x="0" y="1"/>
                  </a:moveTo>
                  <a:lnTo>
                    <a:pt x="4"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34"/>
            <p:cNvSpPr/>
            <p:nvPr/>
          </p:nvSpPr>
          <p:spPr>
            <a:xfrm>
              <a:off x="9967062" y="2094805"/>
              <a:ext cx="63117" cy="37675"/>
            </a:xfrm>
            <a:custGeom>
              <a:avLst/>
              <a:gdLst/>
              <a:ahLst/>
              <a:cxnLst/>
              <a:rect l="l" t="t" r="r" b="b"/>
              <a:pathLst>
                <a:path w="650" h="388" extrusionOk="0">
                  <a:moveTo>
                    <a:pt x="576" y="1"/>
                  </a:moveTo>
                  <a:cubicBezTo>
                    <a:pt x="392" y="96"/>
                    <a:pt x="197" y="177"/>
                    <a:pt x="1" y="239"/>
                  </a:cubicBezTo>
                  <a:lnTo>
                    <a:pt x="47" y="388"/>
                  </a:lnTo>
                  <a:cubicBezTo>
                    <a:pt x="254" y="326"/>
                    <a:pt x="457" y="246"/>
                    <a:pt x="649" y="142"/>
                  </a:cubicBezTo>
                  <a:lnTo>
                    <a:pt x="5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34"/>
            <p:cNvSpPr/>
            <p:nvPr/>
          </p:nvSpPr>
          <p:spPr>
            <a:xfrm>
              <a:off x="10073483" y="2020427"/>
              <a:ext cx="55640" cy="53988"/>
            </a:xfrm>
            <a:custGeom>
              <a:avLst/>
              <a:gdLst/>
              <a:ahLst/>
              <a:cxnLst/>
              <a:rect l="l" t="t" r="r" b="b"/>
              <a:pathLst>
                <a:path w="573" h="556" extrusionOk="0">
                  <a:moveTo>
                    <a:pt x="453" y="1"/>
                  </a:moveTo>
                  <a:cubicBezTo>
                    <a:pt x="316" y="158"/>
                    <a:pt x="166" y="299"/>
                    <a:pt x="1" y="430"/>
                  </a:cubicBezTo>
                  <a:lnTo>
                    <a:pt x="100" y="556"/>
                  </a:lnTo>
                  <a:cubicBezTo>
                    <a:pt x="270" y="418"/>
                    <a:pt x="430" y="269"/>
                    <a:pt x="572" y="104"/>
                  </a:cubicBezTo>
                  <a:lnTo>
                    <a:pt x="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34"/>
            <p:cNvSpPr/>
            <p:nvPr/>
          </p:nvSpPr>
          <p:spPr>
            <a:xfrm>
              <a:off x="10152426" y="1916240"/>
              <a:ext cx="39909" cy="62921"/>
            </a:xfrm>
            <a:custGeom>
              <a:avLst/>
              <a:gdLst/>
              <a:ahLst/>
              <a:cxnLst/>
              <a:rect l="l" t="t" r="r" b="b"/>
              <a:pathLst>
                <a:path w="411" h="648" extrusionOk="0">
                  <a:moveTo>
                    <a:pt x="261" y="0"/>
                  </a:moveTo>
                  <a:cubicBezTo>
                    <a:pt x="192" y="196"/>
                    <a:pt x="104" y="387"/>
                    <a:pt x="0" y="568"/>
                  </a:cubicBezTo>
                  <a:lnTo>
                    <a:pt x="138" y="648"/>
                  </a:lnTo>
                  <a:cubicBezTo>
                    <a:pt x="249" y="460"/>
                    <a:pt x="341" y="261"/>
                    <a:pt x="410"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34"/>
            <p:cNvSpPr/>
            <p:nvPr/>
          </p:nvSpPr>
          <p:spPr>
            <a:xfrm>
              <a:off x="10192236" y="1809820"/>
              <a:ext cx="19129" cy="63406"/>
            </a:xfrm>
            <a:custGeom>
              <a:avLst/>
              <a:gdLst/>
              <a:ahLst/>
              <a:cxnLst/>
              <a:rect l="l" t="t" r="r" b="b"/>
              <a:pathLst>
                <a:path w="197" h="653" extrusionOk="0">
                  <a:moveTo>
                    <a:pt x="196" y="1"/>
                  </a:moveTo>
                  <a:lnTo>
                    <a:pt x="35" y="8"/>
                  </a:lnTo>
                  <a:cubicBezTo>
                    <a:pt x="35" y="51"/>
                    <a:pt x="39" y="93"/>
                    <a:pt x="39" y="134"/>
                  </a:cubicBezTo>
                  <a:cubicBezTo>
                    <a:pt x="39" y="300"/>
                    <a:pt x="23" y="464"/>
                    <a:pt x="0" y="629"/>
                  </a:cubicBezTo>
                  <a:lnTo>
                    <a:pt x="157" y="652"/>
                  </a:lnTo>
                  <a:cubicBezTo>
                    <a:pt x="184" y="484"/>
                    <a:pt x="196" y="307"/>
                    <a:pt x="196" y="134"/>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34"/>
            <p:cNvSpPr/>
            <p:nvPr/>
          </p:nvSpPr>
          <p:spPr>
            <a:xfrm>
              <a:off x="10203403" y="1659510"/>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34"/>
            <p:cNvSpPr/>
            <p:nvPr/>
          </p:nvSpPr>
          <p:spPr>
            <a:xfrm>
              <a:off x="10203403" y="1535612"/>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34"/>
            <p:cNvSpPr/>
            <p:nvPr/>
          </p:nvSpPr>
          <p:spPr>
            <a:xfrm>
              <a:off x="10203403" y="1411714"/>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34"/>
            <p:cNvSpPr/>
            <p:nvPr/>
          </p:nvSpPr>
          <p:spPr>
            <a:xfrm>
              <a:off x="10203403" y="1287816"/>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34"/>
            <p:cNvSpPr/>
            <p:nvPr/>
          </p:nvSpPr>
          <p:spPr>
            <a:xfrm>
              <a:off x="10203403" y="1163917"/>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34"/>
            <p:cNvSpPr/>
            <p:nvPr/>
          </p:nvSpPr>
          <p:spPr>
            <a:xfrm>
              <a:off x="10203403" y="1040019"/>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34"/>
            <p:cNvSpPr/>
            <p:nvPr/>
          </p:nvSpPr>
          <p:spPr>
            <a:xfrm>
              <a:off x="10203403" y="916121"/>
              <a:ext cx="15731" cy="61853"/>
            </a:xfrm>
            <a:custGeom>
              <a:avLst/>
              <a:gdLst/>
              <a:ahLst/>
              <a:cxnLst/>
              <a:rect l="l" t="t" r="r" b="b"/>
              <a:pathLst>
                <a:path w="162" h="637"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34"/>
            <p:cNvSpPr/>
            <p:nvPr/>
          </p:nvSpPr>
          <p:spPr>
            <a:xfrm>
              <a:off x="10203403" y="791834"/>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34"/>
            <p:cNvSpPr/>
            <p:nvPr/>
          </p:nvSpPr>
          <p:spPr>
            <a:xfrm>
              <a:off x="10203403" y="667936"/>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34"/>
            <p:cNvSpPr/>
            <p:nvPr/>
          </p:nvSpPr>
          <p:spPr>
            <a:xfrm>
              <a:off x="10203403" y="544038"/>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34"/>
            <p:cNvSpPr/>
            <p:nvPr/>
          </p:nvSpPr>
          <p:spPr>
            <a:xfrm>
              <a:off x="10203403" y="420139"/>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34"/>
            <p:cNvSpPr/>
            <p:nvPr/>
          </p:nvSpPr>
          <p:spPr>
            <a:xfrm>
              <a:off x="10203403" y="296241"/>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34"/>
            <p:cNvSpPr/>
            <p:nvPr/>
          </p:nvSpPr>
          <p:spPr>
            <a:xfrm>
              <a:off x="10203403" y="172343"/>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34"/>
            <p:cNvSpPr/>
            <p:nvPr/>
          </p:nvSpPr>
          <p:spPr>
            <a:xfrm>
              <a:off x="10203403" y="11935"/>
              <a:ext cx="15731" cy="61853"/>
            </a:xfrm>
            <a:custGeom>
              <a:avLst/>
              <a:gdLst/>
              <a:ahLst/>
              <a:cxnLst/>
              <a:rect l="l" t="t" r="r" b="b"/>
              <a:pathLst>
                <a:path w="162" h="637"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34"/>
            <p:cNvSpPr/>
            <p:nvPr/>
          </p:nvSpPr>
          <p:spPr>
            <a:xfrm>
              <a:off x="10203403" y="-111963"/>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34"/>
            <p:cNvSpPr/>
            <p:nvPr/>
          </p:nvSpPr>
          <p:spPr>
            <a:xfrm>
              <a:off x="10203403" y="-236250"/>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34"/>
            <p:cNvSpPr/>
            <p:nvPr/>
          </p:nvSpPr>
          <p:spPr>
            <a:xfrm>
              <a:off x="10203403" y="-360051"/>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34"/>
            <p:cNvSpPr/>
            <p:nvPr/>
          </p:nvSpPr>
          <p:spPr>
            <a:xfrm>
              <a:off x="10203403" y="-484046"/>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34"/>
            <p:cNvSpPr/>
            <p:nvPr/>
          </p:nvSpPr>
          <p:spPr>
            <a:xfrm>
              <a:off x="10203403" y="-607847"/>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34"/>
            <p:cNvSpPr/>
            <p:nvPr/>
          </p:nvSpPr>
          <p:spPr>
            <a:xfrm>
              <a:off x="10203403" y="-731843"/>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34"/>
            <p:cNvSpPr/>
            <p:nvPr/>
          </p:nvSpPr>
          <p:spPr>
            <a:xfrm>
              <a:off x="10203403" y="-855644"/>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34"/>
            <p:cNvSpPr/>
            <p:nvPr/>
          </p:nvSpPr>
          <p:spPr>
            <a:xfrm>
              <a:off x="10203403" y="-979639"/>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34"/>
            <p:cNvSpPr/>
            <p:nvPr/>
          </p:nvSpPr>
          <p:spPr>
            <a:xfrm>
              <a:off x="10203403" y="-1103440"/>
              <a:ext cx="15731" cy="61756"/>
            </a:xfrm>
            <a:custGeom>
              <a:avLst/>
              <a:gdLst/>
              <a:ahLst/>
              <a:cxnLst/>
              <a:rect l="l" t="t" r="r" b="b"/>
              <a:pathLst>
                <a:path w="162" h="636"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34"/>
            <p:cNvSpPr/>
            <p:nvPr/>
          </p:nvSpPr>
          <p:spPr>
            <a:xfrm>
              <a:off x="10203403" y="-1227436"/>
              <a:ext cx="15731" cy="61853"/>
            </a:xfrm>
            <a:custGeom>
              <a:avLst/>
              <a:gdLst/>
              <a:ahLst/>
              <a:cxnLst/>
              <a:rect l="l" t="t" r="r" b="b"/>
              <a:pathLst>
                <a:path w="162" h="637"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34"/>
            <p:cNvSpPr/>
            <p:nvPr/>
          </p:nvSpPr>
          <p:spPr>
            <a:xfrm>
              <a:off x="10203403" y="-1351334"/>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34"/>
            <p:cNvSpPr/>
            <p:nvPr/>
          </p:nvSpPr>
          <p:spPr>
            <a:xfrm>
              <a:off x="10203403" y="-1475232"/>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34"/>
            <p:cNvSpPr/>
            <p:nvPr/>
          </p:nvSpPr>
          <p:spPr>
            <a:xfrm>
              <a:off x="10203403" y="-1586896"/>
              <a:ext cx="15731" cy="61950"/>
            </a:xfrm>
            <a:custGeom>
              <a:avLst/>
              <a:gdLst/>
              <a:ahLst/>
              <a:cxnLst/>
              <a:rect l="l" t="t" r="r" b="b"/>
              <a:pathLst>
                <a:path w="162" h="638"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34"/>
            <p:cNvSpPr/>
            <p:nvPr/>
          </p:nvSpPr>
          <p:spPr>
            <a:xfrm>
              <a:off x="10203403" y="-1710697"/>
              <a:ext cx="15731" cy="61756"/>
            </a:xfrm>
            <a:custGeom>
              <a:avLst/>
              <a:gdLst/>
              <a:ahLst/>
              <a:cxnLst/>
              <a:rect l="l" t="t" r="r" b="b"/>
              <a:pathLst>
                <a:path w="162" h="636"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34"/>
            <p:cNvSpPr/>
            <p:nvPr/>
          </p:nvSpPr>
          <p:spPr>
            <a:xfrm>
              <a:off x="10203403" y="-1834693"/>
              <a:ext cx="15731" cy="61950"/>
            </a:xfrm>
            <a:custGeom>
              <a:avLst/>
              <a:gdLst/>
              <a:ahLst/>
              <a:cxnLst/>
              <a:rect l="l" t="t" r="r" b="b"/>
              <a:pathLst>
                <a:path w="162" h="638"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34"/>
            <p:cNvSpPr/>
            <p:nvPr/>
          </p:nvSpPr>
          <p:spPr>
            <a:xfrm>
              <a:off x="9492049"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34"/>
            <p:cNvSpPr/>
            <p:nvPr/>
          </p:nvSpPr>
          <p:spPr>
            <a:xfrm>
              <a:off x="9368053" y="3448073"/>
              <a:ext cx="62243" cy="15342"/>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34"/>
            <p:cNvSpPr/>
            <p:nvPr/>
          </p:nvSpPr>
          <p:spPr>
            <a:xfrm>
              <a:off x="9244250"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34"/>
            <p:cNvSpPr/>
            <p:nvPr/>
          </p:nvSpPr>
          <p:spPr>
            <a:xfrm>
              <a:off x="9120254" y="3448073"/>
              <a:ext cx="62243" cy="15342"/>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34"/>
            <p:cNvSpPr/>
            <p:nvPr/>
          </p:nvSpPr>
          <p:spPr>
            <a:xfrm>
              <a:off x="8996452"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34"/>
            <p:cNvSpPr/>
            <p:nvPr/>
          </p:nvSpPr>
          <p:spPr>
            <a:xfrm>
              <a:off x="8872455" y="3448073"/>
              <a:ext cx="61951" cy="15342"/>
            </a:xfrm>
            <a:custGeom>
              <a:avLst/>
              <a:gdLst/>
              <a:ahLst/>
              <a:cxnLst/>
              <a:rect l="l" t="t" r="r" b="b"/>
              <a:pathLst>
                <a:path w="638"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34"/>
            <p:cNvSpPr/>
            <p:nvPr/>
          </p:nvSpPr>
          <p:spPr>
            <a:xfrm>
              <a:off x="8748653" y="3448073"/>
              <a:ext cx="61757" cy="15342"/>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34"/>
            <p:cNvSpPr/>
            <p:nvPr/>
          </p:nvSpPr>
          <p:spPr>
            <a:xfrm>
              <a:off x="8624656" y="3448073"/>
              <a:ext cx="61854" cy="15342"/>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34"/>
            <p:cNvSpPr/>
            <p:nvPr/>
          </p:nvSpPr>
          <p:spPr>
            <a:xfrm>
              <a:off x="8500854" y="3448073"/>
              <a:ext cx="61757" cy="15342"/>
            </a:xfrm>
            <a:custGeom>
              <a:avLst/>
              <a:gdLst/>
              <a:ahLst/>
              <a:cxnLst/>
              <a:rect l="l" t="t" r="r" b="b"/>
              <a:pathLst>
                <a:path w="636" h="158" extrusionOk="0">
                  <a:moveTo>
                    <a:pt x="0" y="0"/>
                  </a:moveTo>
                  <a:lnTo>
                    <a:pt x="0" y="157"/>
                  </a:lnTo>
                  <a:lnTo>
                    <a:pt x="635" y="157"/>
                  </a:lnTo>
                  <a:lnTo>
                    <a:pt x="6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34"/>
            <p:cNvSpPr/>
            <p:nvPr/>
          </p:nvSpPr>
          <p:spPr>
            <a:xfrm>
              <a:off x="8376857" y="3448073"/>
              <a:ext cx="61854" cy="15342"/>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34"/>
            <p:cNvSpPr/>
            <p:nvPr/>
          </p:nvSpPr>
          <p:spPr>
            <a:xfrm>
              <a:off x="8252570" y="3448073"/>
              <a:ext cx="62243" cy="15342"/>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34"/>
            <p:cNvSpPr/>
            <p:nvPr/>
          </p:nvSpPr>
          <p:spPr>
            <a:xfrm>
              <a:off x="8168481" y="3448073"/>
              <a:ext cx="22431" cy="15342"/>
            </a:xfrm>
            <a:custGeom>
              <a:avLst/>
              <a:gdLst/>
              <a:ahLst/>
              <a:cxnLst/>
              <a:rect l="l" t="t" r="r" b="b"/>
              <a:pathLst>
                <a:path w="231" h="158" extrusionOk="0">
                  <a:moveTo>
                    <a:pt x="1" y="0"/>
                  </a:moveTo>
                  <a:lnTo>
                    <a:pt x="1" y="157"/>
                  </a:lnTo>
                  <a:lnTo>
                    <a:pt x="231" y="157"/>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0" name="Google Shape;4320;p34"/>
          <p:cNvGrpSpPr/>
          <p:nvPr/>
        </p:nvGrpSpPr>
        <p:grpSpPr>
          <a:xfrm flipH="1">
            <a:off x="0" y="4648699"/>
            <a:ext cx="9143981" cy="494801"/>
            <a:chOff x="0" y="4648699"/>
            <a:chExt cx="9143981" cy="494801"/>
          </a:xfrm>
        </p:grpSpPr>
        <p:sp>
          <p:nvSpPr>
            <p:cNvPr id="4321" name="Google Shape;4321;p34"/>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34"/>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34"/>
            <p:cNvSpPr/>
            <p:nvPr/>
          </p:nvSpPr>
          <p:spPr>
            <a:xfrm>
              <a:off x="2040151" y="5071842"/>
              <a:ext cx="4125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34"/>
            <p:cNvSpPr/>
            <p:nvPr/>
          </p:nvSpPr>
          <p:spPr>
            <a:xfrm>
              <a:off x="2061858" y="4945347"/>
              <a:ext cx="369093"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34"/>
            <p:cNvSpPr/>
            <p:nvPr/>
          </p:nvSpPr>
          <p:spPr>
            <a:xfrm>
              <a:off x="2079413" y="4842459"/>
              <a:ext cx="333619"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34"/>
            <p:cNvSpPr/>
            <p:nvPr/>
          </p:nvSpPr>
          <p:spPr>
            <a:xfrm>
              <a:off x="2093981" y="4756387"/>
              <a:ext cx="304627"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34"/>
            <p:cNvSpPr/>
            <p:nvPr/>
          </p:nvSpPr>
          <p:spPr>
            <a:xfrm>
              <a:off x="2106218" y="4684000"/>
              <a:ext cx="280007"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8" name="Google Shape;4328;p34"/>
            <p:cNvGrpSpPr/>
            <p:nvPr/>
          </p:nvGrpSpPr>
          <p:grpSpPr>
            <a:xfrm>
              <a:off x="37553" y="4771963"/>
              <a:ext cx="9104869" cy="16152"/>
              <a:chOff x="37553" y="4958838"/>
              <a:chExt cx="9104869" cy="16152"/>
            </a:xfrm>
          </p:grpSpPr>
          <p:sp>
            <p:nvSpPr>
              <p:cNvPr id="4329" name="Google Shape;4329;p34"/>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34"/>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34"/>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34"/>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34"/>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34"/>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34"/>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34"/>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34"/>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34"/>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34"/>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34"/>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34"/>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34"/>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34"/>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34"/>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34"/>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34"/>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34"/>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34"/>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34"/>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34"/>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34"/>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34"/>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34"/>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34"/>
              <p:cNvGrpSpPr/>
              <p:nvPr/>
            </p:nvGrpSpPr>
            <p:grpSpPr>
              <a:xfrm>
                <a:off x="2720503" y="4958838"/>
                <a:ext cx="2028342" cy="15933"/>
                <a:chOff x="2720503" y="5012365"/>
                <a:chExt cx="2028342" cy="11329"/>
              </a:xfrm>
            </p:grpSpPr>
            <p:sp>
              <p:nvSpPr>
                <p:cNvPr id="4355" name="Google Shape;4355;p3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3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3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3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3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3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3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3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3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3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3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3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3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3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3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3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3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3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3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3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34"/>
              <p:cNvGrpSpPr/>
              <p:nvPr/>
            </p:nvGrpSpPr>
            <p:grpSpPr>
              <a:xfrm>
                <a:off x="4815202" y="4958838"/>
                <a:ext cx="2028342" cy="15933"/>
                <a:chOff x="2720503" y="5012365"/>
                <a:chExt cx="2028342" cy="11329"/>
              </a:xfrm>
            </p:grpSpPr>
            <p:sp>
              <p:nvSpPr>
                <p:cNvPr id="4377" name="Google Shape;4377;p3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3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3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3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3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3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3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3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3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3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8" name="Google Shape;4398;p34"/>
              <p:cNvGrpSpPr/>
              <p:nvPr/>
            </p:nvGrpSpPr>
            <p:grpSpPr>
              <a:xfrm>
                <a:off x="6902726" y="4958838"/>
                <a:ext cx="2028342" cy="15933"/>
                <a:chOff x="2720503" y="5012365"/>
                <a:chExt cx="2028342" cy="11329"/>
              </a:xfrm>
            </p:grpSpPr>
            <p:sp>
              <p:nvSpPr>
                <p:cNvPr id="4399" name="Google Shape;4399;p34"/>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4"/>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4"/>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4"/>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4"/>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34"/>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34"/>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4"/>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4"/>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4"/>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4"/>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4"/>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4"/>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4"/>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4"/>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4"/>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4"/>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4"/>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4"/>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4"/>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4"/>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0" name="Google Shape;4420;p34"/>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4"/>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22" name="Google Shape;4422;p34"/>
          <p:cNvGrpSpPr/>
          <p:nvPr/>
        </p:nvGrpSpPr>
        <p:grpSpPr>
          <a:xfrm>
            <a:off x="292116" y="3804713"/>
            <a:ext cx="2044650" cy="843999"/>
            <a:chOff x="928666" y="227075"/>
            <a:chExt cx="2044650" cy="843999"/>
          </a:xfrm>
        </p:grpSpPr>
        <p:sp>
          <p:nvSpPr>
            <p:cNvPr id="4423" name="Google Shape;4423;p34"/>
            <p:cNvSpPr/>
            <p:nvPr/>
          </p:nvSpPr>
          <p:spPr>
            <a:xfrm>
              <a:off x="2146529" y="445545"/>
              <a:ext cx="798568" cy="625529"/>
            </a:xfrm>
            <a:custGeom>
              <a:avLst/>
              <a:gdLst/>
              <a:ahLst/>
              <a:cxnLst/>
              <a:rect l="l" t="t" r="r" b="b"/>
              <a:pathLst>
                <a:path w="1952" h="1529" extrusionOk="0">
                  <a:moveTo>
                    <a:pt x="974" y="0"/>
                  </a:moveTo>
                  <a:lnTo>
                    <a:pt x="1" y="1529"/>
                  </a:lnTo>
                  <a:lnTo>
                    <a:pt x="1951" y="1529"/>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4"/>
            <p:cNvSpPr/>
            <p:nvPr/>
          </p:nvSpPr>
          <p:spPr>
            <a:xfrm>
              <a:off x="2146529" y="446772"/>
              <a:ext cx="400511" cy="624302"/>
            </a:xfrm>
            <a:custGeom>
              <a:avLst/>
              <a:gdLst/>
              <a:ahLst/>
              <a:cxnLst/>
              <a:rect l="l" t="t" r="r" b="b"/>
              <a:pathLst>
                <a:path w="979" h="1526" extrusionOk="0">
                  <a:moveTo>
                    <a:pt x="974" y="1"/>
                  </a:moveTo>
                  <a:lnTo>
                    <a:pt x="1" y="1526"/>
                  </a:lnTo>
                  <a:lnTo>
                    <a:pt x="978" y="1526"/>
                  </a:lnTo>
                  <a:lnTo>
                    <a:pt x="978"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4"/>
            <p:cNvSpPr/>
            <p:nvPr/>
          </p:nvSpPr>
          <p:spPr>
            <a:xfrm>
              <a:off x="2546620" y="446772"/>
              <a:ext cx="127231" cy="249557"/>
            </a:xfrm>
            <a:custGeom>
              <a:avLst/>
              <a:gdLst/>
              <a:ahLst/>
              <a:cxnLst/>
              <a:rect l="l" t="t" r="r" b="b"/>
              <a:pathLst>
                <a:path w="311" h="610" extrusionOk="0">
                  <a:moveTo>
                    <a:pt x="0" y="1"/>
                  </a:moveTo>
                  <a:lnTo>
                    <a:pt x="0" y="610"/>
                  </a:lnTo>
                  <a:lnTo>
                    <a:pt x="310"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34"/>
            <p:cNvSpPr/>
            <p:nvPr/>
          </p:nvSpPr>
          <p:spPr>
            <a:xfrm>
              <a:off x="2417757" y="446772"/>
              <a:ext cx="129276" cy="249557"/>
            </a:xfrm>
            <a:custGeom>
              <a:avLst/>
              <a:gdLst/>
              <a:ahLst/>
              <a:cxnLst/>
              <a:rect l="l" t="t" r="r" b="b"/>
              <a:pathLst>
                <a:path w="316" h="610" extrusionOk="0">
                  <a:moveTo>
                    <a:pt x="311" y="1"/>
                  </a:moveTo>
                  <a:lnTo>
                    <a:pt x="1" y="487"/>
                  </a:lnTo>
                  <a:lnTo>
                    <a:pt x="315" y="610"/>
                  </a:lnTo>
                  <a:lnTo>
                    <a:pt x="3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34"/>
            <p:cNvSpPr/>
            <p:nvPr/>
          </p:nvSpPr>
          <p:spPr>
            <a:xfrm>
              <a:off x="994529" y="445545"/>
              <a:ext cx="798159" cy="625529"/>
            </a:xfrm>
            <a:custGeom>
              <a:avLst/>
              <a:gdLst/>
              <a:ahLst/>
              <a:cxnLst/>
              <a:rect l="l" t="t" r="r" b="b"/>
              <a:pathLst>
                <a:path w="1951" h="1529" extrusionOk="0">
                  <a:moveTo>
                    <a:pt x="977" y="0"/>
                  </a:moveTo>
                  <a:lnTo>
                    <a:pt x="1" y="1529"/>
                  </a:lnTo>
                  <a:lnTo>
                    <a:pt x="1950" y="1529"/>
                  </a:lnTo>
                  <a:lnTo>
                    <a:pt x="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4"/>
            <p:cNvSpPr/>
            <p:nvPr/>
          </p:nvSpPr>
          <p:spPr>
            <a:xfrm>
              <a:off x="996166" y="446772"/>
              <a:ext cx="398466" cy="624302"/>
            </a:xfrm>
            <a:custGeom>
              <a:avLst/>
              <a:gdLst/>
              <a:ahLst/>
              <a:cxnLst/>
              <a:rect l="l" t="t" r="r" b="b"/>
              <a:pathLst>
                <a:path w="974" h="1526" extrusionOk="0">
                  <a:moveTo>
                    <a:pt x="973" y="1"/>
                  </a:moveTo>
                  <a:lnTo>
                    <a:pt x="0" y="1526"/>
                  </a:lnTo>
                  <a:lnTo>
                    <a:pt x="973" y="1526"/>
                  </a:lnTo>
                  <a:lnTo>
                    <a:pt x="973"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4"/>
            <p:cNvSpPr/>
            <p:nvPr/>
          </p:nvSpPr>
          <p:spPr>
            <a:xfrm>
              <a:off x="1394211" y="446772"/>
              <a:ext cx="127640" cy="249557"/>
            </a:xfrm>
            <a:custGeom>
              <a:avLst/>
              <a:gdLst/>
              <a:ahLst/>
              <a:cxnLst/>
              <a:rect l="l" t="t" r="r" b="b"/>
              <a:pathLst>
                <a:path w="312" h="610" extrusionOk="0">
                  <a:moveTo>
                    <a:pt x="0" y="1"/>
                  </a:moveTo>
                  <a:lnTo>
                    <a:pt x="0" y="610"/>
                  </a:lnTo>
                  <a:lnTo>
                    <a:pt x="311"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4"/>
            <p:cNvSpPr/>
            <p:nvPr/>
          </p:nvSpPr>
          <p:spPr>
            <a:xfrm>
              <a:off x="1267393" y="446772"/>
              <a:ext cx="127231" cy="249557"/>
            </a:xfrm>
            <a:custGeom>
              <a:avLst/>
              <a:gdLst/>
              <a:ahLst/>
              <a:cxnLst/>
              <a:rect l="l" t="t" r="r" b="b"/>
              <a:pathLst>
                <a:path w="311" h="610" extrusionOk="0">
                  <a:moveTo>
                    <a:pt x="310" y="1"/>
                  </a:moveTo>
                  <a:lnTo>
                    <a:pt x="0" y="487"/>
                  </a:lnTo>
                  <a:lnTo>
                    <a:pt x="310" y="610"/>
                  </a:lnTo>
                  <a:lnTo>
                    <a:pt x="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4"/>
            <p:cNvSpPr/>
            <p:nvPr/>
          </p:nvSpPr>
          <p:spPr>
            <a:xfrm>
              <a:off x="1505484" y="227075"/>
              <a:ext cx="803068" cy="843994"/>
            </a:xfrm>
            <a:custGeom>
              <a:avLst/>
              <a:gdLst/>
              <a:ahLst/>
              <a:cxnLst/>
              <a:rect l="l" t="t" r="r" b="b"/>
              <a:pathLst>
                <a:path w="1963" h="2063" extrusionOk="0">
                  <a:moveTo>
                    <a:pt x="982" y="1"/>
                  </a:moveTo>
                  <a:lnTo>
                    <a:pt x="1" y="2063"/>
                  </a:lnTo>
                  <a:lnTo>
                    <a:pt x="1962" y="2063"/>
                  </a:lnTo>
                  <a:lnTo>
                    <a:pt x="9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4"/>
            <p:cNvSpPr/>
            <p:nvPr/>
          </p:nvSpPr>
          <p:spPr>
            <a:xfrm>
              <a:off x="1505484" y="229121"/>
              <a:ext cx="401739" cy="841948"/>
            </a:xfrm>
            <a:custGeom>
              <a:avLst/>
              <a:gdLst/>
              <a:ahLst/>
              <a:cxnLst/>
              <a:rect l="l" t="t" r="r" b="b"/>
              <a:pathLst>
                <a:path w="982" h="2058" extrusionOk="0">
                  <a:moveTo>
                    <a:pt x="982" y="1"/>
                  </a:moveTo>
                  <a:lnTo>
                    <a:pt x="1" y="2058"/>
                  </a:lnTo>
                  <a:lnTo>
                    <a:pt x="982" y="2058"/>
                  </a:lnTo>
                  <a:lnTo>
                    <a:pt x="982" y="4"/>
                  </a:lnTo>
                  <a:lnTo>
                    <a:pt x="982"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4"/>
            <p:cNvSpPr/>
            <p:nvPr/>
          </p:nvSpPr>
          <p:spPr>
            <a:xfrm>
              <a:off x="1906802" y="230757"/>
              <a:ext cx="127231" cy="332606"/>
            </a:xfrm>
            <a:custGeom>
              <a:avLst/>
              <a:gdLst/>
              <a:ahLst/>
              <a:cxnLst/>
              <a:rect l="l" t="t" r="r" b="b"/>
              <a:pathLst>
                <a:path w="311" h="813" extrusionOk="0">
                  <a:moveTo>
                    <a:pt x="1" y="0"/>
                  </a:moveTo>
                  <a:lnTo>
                    <a:pt x="1" y="812"/>
                  </a:lnTo>
                  <a:lnTo>
                    <a:pt x="311" y="65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4"/>
            <p:cNvSpPr/>
            <p:nvPr/>
          </p:nvSpPr>
          <p:spPr>
            <a:xfrm>
              <a:off x="1779575" y="229121"/>
              <a:ext cx="127640" cy="334243"/>
            </a:xfrm>
            <a:custGeom>
              <a:avLst/>
              <a:gdLst/>
              <a:ahLst/>
              <a:cxnLst/>
              <a:rect l="l" t="t" r="r" b="b"/>
              <a:pathLst>
                <a:path w="312" h="817" extrusionOk="0">
                  <a:moveTo>
                    <a:pt x="312" y="1"/>
                  </a:moveTo>
                  <a:lnTo>
                    <a:pt x="1" y="655"/>
                  </a:lnTo>
                  <a:lnTo>
                    <a:pt x="312" y="816"/>
                  </a:lnTo>
                  <a:lnTo>
                    <a:pt x="312" y="4"/>
                  </a:lnTo>
                  <a:lnTo>
                    <a:pt x="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4"/>
            <p:cNvSpPr/>
            <p:nvPr/>
          </p:nvSpPr>
          <p:spPr>
            <a:xfrm>
              <a:off x="2500802" y="507610"/>
              <a:ext cx="472513" cy="124779"/>
            </a:xfrm>
            <a:custGeom>
              <a:avLst/>
              <a:gdLst/>
              <a:ahLst/>
              <a:cxnLst/>
              <a:rect l="l" t="t" r="r" b="b"/>
              <a:pathLst>
                <a:path w="1155" h="305" extrusionOk="0">
                  <a:moveTo>
                    <a:pt x="411" y="1"/>
                  </a:moveTo>
                  <a:cubicBezTo>
                    <a:pt x="399" y="5"/>
                    <a:pt x="388" y="5"/>
                    <a:pt x="376" y="5"/>
                  </a:cubicBezTo>
                  <a:cubicBezTo>
                    <a:pt x="353" y="9"/>
                    <a:pt x="334" y="20"/>
                    <a:pt x="319" y="36"/>
                  </a:cubicBezTo>
                  <a:cubicBezTo>
                    <a:pt x="292" y="55"/>
                    <a:pt x="277" y="85"/>
                    <a:pt x="277" y="120"/>
                  </a:cubicBezTo>
                  <a:lnTo>
                    <a:pt x="277" y="124"/>
                  </a:lnTo>
                  <a:lnTo>
                    <a:pt x="265" y="124"/>
                  </a:lnTo>
                  <a:cubicBezTo>
                    <a:pt x="212" y="124"/>
                    <a:pt x="162" y="151"/>
                    <a:pt x="146" y="204"/>
                  </a:cubicBezTo>
                  <a:cubicBezTo>
                    <a:pt x="143" y="200"/>
                    <a:pt x="135" y="200"/>
                    <a:pt x="131" y="200"/>
                  </a:cubicBezTo>
                  <a:cubicBezTo>
                    <a:pt x="127" y="200"/>
                    <a:pt x="123" y="200"/>
                    <a:pt x="119" y="200"/>
                  </a:cubicBezTo>
                  <a:cubicBezTo>
                    <a:pt x="62" y="200"/>
                    <a:pt x="11" y="247"/>
                    <a:pt x="1" y="304"/>
                  </a:cubicBezTo>
                  <a:lnTo>
                    <a:pt x="1147" y="304"/>
                  </a:lnTo>
                  <a:cubicBezTo>
                    <a:pt x="1151" y="296"/>
                    <a:pt x="1151" y="289"/>
                    <a:pt x="1151" y="281"/>
                  </a:cubicBezTo>
                  <a:cubicBezTo>
                    <a:pt x="1154" y="246"/>
                    <a:pt x="1142" y="208"/>
                    <a:pt x="1116" y="181"/>
                  </a:cubicBezTo>
                  <a:lnTo>
                    <a:pt x="1093" y="158"/>
                  </a:lnTo>
                  <a:cubicBezTo>
                    <a:pt x="1073" y="147"/>
                    <a:pt x="1050" y="139"/>
                    <a:pt x="1027" y="139"/>
                  </a:cubicBezTo>
                  <a:cubicBezTo>
                    <a:pt x="1001" y="139"/>
                    <a:pt x="970" y="139"/>
                    <a:pt x="944" y="154"/>
                  </a:cubicBezTo>
                  <a:cubicBezTo>
                    <a:pt x="935" y="158"/>
                    <a:pt x="928" y="162"/>
                    <a:pt x="921" y="170"/>
                  </a:cubicBezTo>
                  <a:cubicBezTo>
                    <a:pt x="917" y="162"/>
                    <a:pt x="912" y="158"/>
                    <a:pt x="909" y="151"/>
                  </a:cubicBezTo>
                  <a:cubicBezTo>
                    <a:pt x="894" y="135"/>
                    <a:pt x="875" y="124"/>
                    <a:pt x="855" y="116"/>
                  </a:cubicBezTo>
                  <a:cubicBezTo>
                    <a:pt x="838" y="110"/>
                    <a:pt x="820" y="107"/>
                    <a:pt x="803" y="107"/>
                  </a:cubicBezTo>
                  <a:cubicBezTo>
                    <a:pt x="797" y="107"/>
                    <a:pt x="792" y="107"/>
                    <a:pt x="786" y="108"/>
                  </a:cubicBezTo>
                  <a:cubicBezTo>
                    <a:pt x="756" y="116"/>
                    <a:pt x="748" y="124"/>
                    <a:pt x="721" y="139"/>
                  </a:cubicBezTo>
                  <a:lnTo>
                    <a:pt x="717" y="143"/>
                  </a:lnTo>
                  <a:cubicBezTo>
                    <a:pt x="714" y="151"/>
                    <a:pt x="705" y="154"/>
                    <a:pt x="702" y="162"/>
                  </a:cubicBezTo>
                  <a:cubicBezTo>
                    <a:pt x="687" y="112"/>
                    <a:pt x="645" y="70"/>
                    <a:pt x="590" y="70"/>
                  </a:cubicBezTo>
                  <a:cubicBezTo>
                    <a:pt x="564" y="70"/>
                    <a:pt x="541" y="78"/>
                    <a:pt x="521" y="89"/>
                  </a:cubicBezTo>
                  <a:cubicBezTo>
                    <a:pt x="514" y="74"/>
                    <a:pt x="507" y="59"/>
                    <a:pt x="495" y="43"/>
                  </a:cubicBezTo>
                  <a:cubicBezTo>
                    <a:pt x="487" y="39"/>
                    <a:pt x="480" y="32"/>
                    <a:pt x="472" y="24"/>
                  </a:cubicBezTo>
                  <a:cubicBezTo>
                    <a:pt x="453" y="13"/>
                    <a:pt x="434" y="5"/>
                    <a:pt x="41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4"/>
            <p:cNvSpPr/>
            <p:nvPr/>
          </p:nvSpPr>
          <p:spPr>
            <a:xfrm>
              <a:off x="1915195" y="545249"/>
              <a:ext cx="380056" cy="132143"/>
            </a:xfrm>
            <a:custGeom>
              <a:avLst/>
              <a:gdLst/>
              <a:ahLst/>
              <a:cxnLst/>
              <a:rect l="l" t="t" r="r" b="b"/>
              <a:pathLst>
                <a:path w="929" h="323" extrusionOk="0">
                  <a:moveTo>
                    <a:pt x="437" y="1"/>
                  </a:moveTo>
                  <a:cubicBezTo>
                    <a:pt x="377" y="1"/>
                    <a:pt x="322" y="39"/>
                    <a:pt x="315" y="101"/>
                  </a:cubicBezTo>
                  <a:lnTo>
                    <a:pt x="288" y="101"/>
                  </a:lnTo>
                  <a:cubicBezTo>
                    <a:pt x="265" y="108"/>
                    <a:pt x="242" y="116"/>
                    <a:pt x="227" y="131"/>
                  </a:cubicBezTo>
                  <a:cubicBezTo>
                    <a:pt x="200" y="154"/>
                    <a:pt x="184" y="185"/>
                    <a:pt x="184" y="216"/>
                  </a:cubicBezTo>
                  <a:lnTo>
                    <a:pt x="184" y="220"/>
                  </a:lnTo>
                  <a:cubicBezTo>
                    <a:pt x="170" y="212"/>
                    <a:pt x="154" y="208"/>
                    <a:pt x="138" y="208"/>
                  </a:cubicBezTo>
                  <a:cubicBezTo>
                    <a:pt x="127" y="208"/>
                    <a:pt x="120" y="208"/>
                    <a:pt x="108" y="212"/>
                  </a:cubicBezTo>
                  <a:cubicBezTo>
                    <a:pt x="81" y="216"/>
                    <a:pt x="62" y="223"/>
                    <a:pt x="43" y="243"/>
                  </a:cubicBezTo>
                  <a:cubicBezTo>
                    <a:pt x="20" y="262"/>
                    <a:pt x="5" y="292"/>
                    <a:pt x="0" y="323"/>
                  </a:cubicBezTo>
                  <a:lnTo>
                    <a:pt x="920" y="323"/>
                  </a:lnTo>
                  <a:cubicBezTo>
                    <a:pt x="925" y="311"/>
                    <a:pt x="925" y="300"/>
                    <a:pt x="928" y="285"/>
                  </a:cubicBezTo>
                  <a:cubicBezTo>
                    <a:pt x="928" y="246"/>
                    <a:pt x="916" y="208"/>
                    <a:pt x="890" y="177"/>
                  </a:cubicBezTo>
                  <a:cubicBezTo>
                    <a:pt x="862" y="145"/>
                    <a:pt x="821" y="129"/>
                    <a:pt x="779" y="129"/>
                  </a:cubicBezTo>
                  <a:cubicBezTo>
                    <a:pt x="756" y="129"/>
                    <a:pt x="734" y="133"/>
                    <a:pt x="713" y="143"/>
                  </a:cubicBezTo>
                  <a:cubicBezTo>
                    <a:pt x="687" y="97"/>
                    <a:pt x="641" y="59"/>
                    <a:pt x="587" y="59"/>
                  </a:cubicBezTo>
                  <a:cubicBezTo>
                    <a:pt x="568" y="59"/>
                    <a:pt x="552" y="62"/>
                    <a:pt x="538" y="66"/>
                  </a:cubicBezTo>
                  <a:cubicBezTo>
                    <a:pt x="518" y="28"/>
                    <a:pt x="483" y="1"/>
                    <a:pt x="437"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4"/>
            <p:cNvSpPr/>
            <p:nvPr/>
          </p:nvSpPr>
          <p:spPr>
            <a:xfrm>
              <a:off x="1373757" y="253547"/>
              <a:ext cx="289235" cy="118233"/>
            </a:xfrm>
            <a:custGeom>
              <a:avLst/>
              <a:gdLst/>
              <a:ahLst/>
              <a:cxnLst/>
              <a:rect l="l" t="t" r="r" b="b"/>
              <a:pathLst>
                <a:path w="707" h="289" extrusionOk="0">
                  <a:moveTo>
                    <a:pt x="326" y="1"/>
                  </a:moveTo>
                  <a:cubicBezTo>
                    <a:pt x="288" y="1"/>
                    <a:pt x="250" y="17"/>
                    <a:pt x="219" y="47"/>
                  </a:cubicBezTo>
                  <a:cubicBezTo>
                    <a:pt x="196" y="70"/>
                    <a:pt x="181" y="105"/>
                    <a:pt x="177" y="143"/>
                  </a:cubicBezTo>
                  <a:cubicBezTo>
                    <a:pt x="165" y="135"/>
                    <a:pt x="150" y="135"/>
                    <a:pt x="135" y="135"/>
                  </a:cubicBezTo>
                  <a:cubicBezTo>
                    <a:pt x="39" y="135"/>
                    <a:pt x="1" y="220"/>
                    <a:pt x="20" y="289"/>
                  </a:cubicBezTo>
                  <a:lnTo>
                    <a:pt x="706" y="289"/>
                  </a:lnTo>
                  <a:cubicBezTo>
                    <a:pt x="706" y="269"/>
                    <a:pt x="706" y="246"/>
                    <a:pt x="701" y="227"/>
                  </a:cubicBezTo>
                  <a:cubicBezTo>
                    <a:pt x="687" y="174"/>
                    <a:pt x="644" y="131"/>
                    <a:pt x="595" y="120"/>
                  </a:cubicBezTo>
                  <a:cubicBezTo>
                    <a:pt x="579" y="116"/>
                    <a:pt x="564" y="114"/>
                    <a:pt x="549" y="114"/>
                  </a:cubicBezTo>
                  <a:cubicBezTo>
                    <a:pt x="523" y="114"/>
                    <a:pt x="498" y="121"/>
                    <a:pt x="476" y="135"/>
                  </a:cubicBezTo>
                  <a:cubicBezTo>
                    <a:pt x="472" y="101"/>
                    <a:pt x="457" y="70"/>
                    <a:pt x="430" y="43"/>
                  </a:cubicBezTo>
                  <a:cubicBezTo>
                    <a:pt x="403" y="17"/>
                    <a:pt x="365" y="1"/>
                    <a:pt x="326"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34"/>
            <p:cNvSpPr/>
            <p:nvPr/>
          </p:nvSpPr>
          <p:spPr>
            <a:xfrm>
              <a:off x="928666" y="500655"/>
              <a:ext cx="298236" cy="110869"/>
            </a:xfrm>
            <a:custGeom>
              <a:avLst/>
              <a:gdLst/>
              <a:ahLst/>
              <a:cxnLst/>
              <a:rect l="l" t="t" r="r" b="b"/>
              <a:pathLst>
                <a:path w="729" h="271" extrusionOk="0">
                  <a:moveTo>
                    <a:pt x="292" y="0"/>
                  </a:moveTo>
                  <a:cubicBezTo>
                    <a:pt x="281" y="0"/>
                    <a:pt x="269" y="2"/>
                    <a:pt x="257" y="7"/>
                  </a:cubicBezTo>
                  <a:cubicBezTo>
                    <a:pt x="208" y="18"/>
                    <a:pt x="169" y="68"/>
                    <a:pt x="169" y="118"/>
                  </a:cubicBezTo>
                  <a:cubicBezTo>
                    <a:pt x="169" y="129"/>
                    <a:pt x="173" y="137"/>
                    <a:pt x="173" y="148"/>
                  </a:cubicBezTo>
                  <a:cubicBezTo>
                    <a:pt x="165" y="145"/>
                    <a:pt x="157" y="145"/>
                    <a:pt x="146" y="145"/>
                  </a:cubicBezTo>
                  <a:cubicBezTo>
                    <a:pt x="96" y="145"/>
                    <a:pt x="47" y="171"/>
                    <a:pt x="19" y="217"/>
                  </a:cubicBezTo>
                  <a:cubicBezTo>
                    <a:pt x="12" y="233"/>
                    <a:pt x="4" y="252"/>
                    <a:pt x="1" y="271"/>
                  </a:cubicBezTo>
                  <a:lnTo>
                    <a:pt x="728" y="271"/>
                  </a:lnTo>
                  <a:cubicBezTo>
                    <a:pt x="701" y="233"/>
                    <a:pt x="659" y="206"/>
                    <a:pt x="613" y="206"/>
                  </a:cubicBezTo>
                  <a:cubicBezTo>
                    <a:pt x="587" y="206"/>
                    <a:pt x="564" y="214"/>
                    <a:pt x="544" y="225"/>
                  </a:cubicBezTo>
                  <a:cubicBezTo>
                    <a:pt x="544" y="168"/>
                    <a:pt x="507" y="114"/>
                    <a:pt x="433" y="114"/>
                  </a:cubicBezTo>
                  <a:cubicBezTo>
                    <a:pt x="433" y="114"/>
                    <a:pt x="415" y="114"/>
                    <a:pt x="406" y="118"/>
                  </a:cubicBezTo>
                  <a:cubicBezTo>
                    <a:pt x="406" y="99"/>
                    <a:pt x="403" y="79"/>
                    <a:pt x="392" y="64"/>
                  </a:cubicBezTo>
                  <a:lnTo>
                    <a:pt x="392" y="60"/>
                  </a:lnTo>
                  <a:cubicBezTo>
                    <a:pt x="380" y="41"/>
                    <a:pt x="364" y="26"/>
                    <a:pt x="349" y="18"/>
                  </a:cubicBezTo>
                  <a:cubicBezTo>
                    <a:pt x="333" y="6"/>
                    <a:pt x="313" y="0"/>
                    <a:pt x="292"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34"/>
          <p:cNvGrpSpPr/>
          <p:nvPr/>
        </p:nvGrpSpPr>
        <p:grpSpPr>
          <a:xfrm>
            <a:off x="8746771" y="4010921"/>
            <a:ext cx="282810" cy="637787"/>
            <a:chOff x="7299431" y="222517"/>
            <a:chExt cx="240321" cy="541967"/>
          </a:xfrm>
        </p:grpSpPr>
        <p:sp>
          <p:nvSpPr>
            <p:cNvPr id="4440" name="Google Shape;4440;p34"/>
            <p:cNvSpPr/>
            <p:nvPr/>
          </p:nvSpPr>
          <p:spPr>
            <a:xfrm>
              <a:off x="7299431" y="222517"/>
              <a:ext cx="240321" cy="410833"/>
            </a:xfrm>
            <a:custGeom>
              <a:avLst/>
              <a:gdLst/>
              <a:ahLst/>
              <a:cxnLst/>
              <a:rect l="l" t="t" r="r" b="b"/>
              <a:pathLst>
                <a:path w="427" h="730" extrusionOk="0">
                  <a:moveTo>
                    <a:pt x="211" y="1"/>
                  </a:moveTo>
                  <a:cubicBezTo>
                    <a:pt x="211" y="1"/>
                    <a:pt x="1" y="399"/>
                    <a:pt x="1" y="519"/>
                  </a:cubicBezTo>
                  <a:cubicBezTo>
                    <a:pt x="1" y="637"/>
                    <a:pt x="96" y="729"/>
                    <a:pt x="211" y="729"/>
                  </a:cubicBezTo>
                  <a:cubicBezTo>
                    <a:pt x="330" y="729"/>
                    <a:pt x="427" y="637"/>
                    <a:pt x="427" y="519"/>
                  </a:cubicBezTo>
                  <a:cubicBezTo>
                    <a:pt x="427" y="399"/>
                    <a:pt x="211" y="1"/>
                    <a:pt x="2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4"/>
            <p:cNvSpPr/>
            <p:nvPr/>
          </p:nvSpPr>
          <p:spPr>
            <a:xfrm>
              <a:off x="7351209" y="468459"/>
              <a:ext cx="153648" cy="296025"/>
            </a:xfrm>
            <a:custGeom>
              <a:avLst/>
              <a:gdLst/>
              <a:ahLst/>
              <a:cxnLst/>
              <a:rect l="l" t="t" r="r" b="b"/>
              <a:pathLst>
                <a:path w="273" h="526" extrusionOk="0">
                  <a:moveTo>
                    <a:pt x="112" y="1"/>
                  </a:moveTo>
                  <a:lnTo>
                    <a:pt x="93" y="181"/>
                  </a:lnTo>
                  <a:lnTo>
                    <a:pt x="1" y="146"/>
                  </a:lnTo>
                  <a:lnTo>
                    <a:pt x="93" y="231"/>
                  </a:lnTo>
                  <a:lnTo>
                    <a:pt x="93" y="526"/>
                  </a:lnTo>
                  <a:lnTo>
                    <a:pt x="154" y="526"/>
                  </a:lnTo>
                  <a:lnTo>
                    <a:pt x="146" y="246"/>
                  </a:lnTo>
                  <a:lnTo>
                    <a:pt x="273" y="142"/>
                  </a:lnTo>
                  <a:lnTo>
                    <a:pt x="142"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2" name="Google Shape;4442;p34"/>
          <p:cNvGrpSpPr/>
          <p:nvPr/>
        </p:nvGrpSpPr>
        <p:grpSpPr>
          <a:xfrm>
            <a:off x="8424012" y="4010921"/>
            <a:ext cx="282810" cy="637787"/>
            <a:chOff x="6229555" y="157796"/>
            <a:chExt cx="240321" cy="541967"/>
          </a:xfrm>
        </p:grpSpPr>
        <p:sp>
          <p:nvSpPr>
            <p:cNvPr id="4443" name="Google Shape;4443;p34"/>
            <p:cNvSpPr/>
            <p:nvPr/>
          </p:nvSpPr>
          <p:spPr>
            <a:xfrm>
              <a:off x="6229555" y="157796"/>
              <a:ext cx="240321" cy="410833"/>
            </a:xfrm>
            <a:custGeom>
              <a:avLst/>
              <a:gdLst/>
              <a:ahLst/>
              <a:cxnLst/>
              <a:rect l="l" t="t" r="r" b="b"/>
              <a:pathLst>
                <a:path w="427" h="730" extrusionOk="0">
                  <a:moveTo>
                    <a:pt x="212" y="1"/>
                  </a:moveTo>
                  <a:cubicBezTo>
                    <a:pt x="212" y="1"/>
                    <a:pt x="1" y="399"/>
                    <a:pt x="1" y="519"/>
                  </a:cubicBezTo>
                  <a:cubicBezTo>
                    <a:pt x="1" y="634"/>
                    <a:pt x="97" y="729"/>
                    <a:pt x="212" y="729"/>
                  </a:cubicBezTo>
                  <a:cubicBezTo>
                    <a:pt x="331" y="729"/>
                    <a:pt x="427" y="634"/>
                    <a:pt x="427" y="519"/>
                  </a:cubicBezTo>
                  <a:cubicBezTo>
                    <a:pt x="427" y="399"/>
                    <a:pt x="212" y="1"/>
                    <a:pt x="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4"/>
            <p:cNvSpPr/>
            <p:nvPr/>
          </p:nvSpPr>
          <p:spPr>
            <a:xfrm>
              <a:off x="6281332" y="402049"/>
              <a:ext cx="153648" cy="297713"/>
            </a:xfrm>
            <a:custGeom>
              <a:avLst/>
              <a:gdLst/>
              <a:ahLst/>
              <a:cxnLst/>
              <a:rect l="l" t="t" r="r" b="b"/>
              <a:pathLst>
                <a:path w="273" h="529" extrusionOk="0">
                  <a:moveTo>
                    <a:pt x="112" y="0"/>
                  </a:moveTo>
                  <a:lnTo>
                    <a:pt x="93" y="184"/>
                  </a:lnTo>
                  <a:lnTo>
                    <a:pt x="1" y="149"/>
                  </a:lnTo>
                  <a:lnTo>
                    <a:pt x="93" y="234"/>
                  </a:lnTo>
                  <a:lnTo>
                    <a:pt x="93" y="529"/>
                  </a:lnTo>
                  <a:lnTo>
                    <a:pt x="154" y="529"/>
                  </a:lnTo>
                  <a:lnTo>
                    <a:pt x="147" y="249"/>
                  </a:lnTo>
                  <a:lnTo>
                    <a:pt x="273" y="145"/>
                  </a:lnTo>
                  <a:lnTo>
                    <a:pt x="143" y="195"/>
                  </a:lnTo>
                  <a:lnTo>
                    <a:pt x="1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34"/>
          <p:cNvGrpSpPr/>
          <p:nvPr/>
        </p:nvGrpSpPr>
        <p:grpSpPr>
          <a:xfrm>
            <a:off x="3990267" y="4209156"/>
            <a:ext cx="1609760" cy="788436"/>
            <a:chOff x="5302117" y="778706"/>
            <a:chExt cx="1609760" cy="788436"/>
          </a:xfrm>
        </p:grpSpPr>
        <p:sp>
          <p:nvSpPr>
            <p:cNvPr id="4446" name="Google Shape;4446;p34"/>
            <p:cNvSpPr/>
            <p:nvPr/>
          </p:nvSpPr>
          <p:spPr>
            <a:xfrm>
              <a:off x="5321668" y="1414545"/>
              <a:ext cx="241709" cy="71974"/>
            </a:xfrm>
            <a:custGeom>
              <a:avLst/>
              <a:gdLst/>
              <a:ahLst/>
              <a:cxnLst/>
              <a:rect l="l" t="t" r="r" b="b"/>
              <a:pathLst>
                <a:path w="2794" h="832" extrusionOk="0">
                  <a:moveTo>
                    <a:pt x="84" y="1"/>
                  </a:moveTo>
                  <a:cubicBezTo>
                    <a:pt x="0" y="169"/>
                    <a:pt x="84" y="257"/>
                    <a:pt x="84" y="257"/>
                  </a:cubicBezTo>
                  <a:lnTo>
                    <a:pt x="1939" y="257"/>
                  </a:lnTo>
                  <a:lnTo>
                    <a:pt x="2793" y="832"/>
                  </a:lnTo>
                  <a:lnTo>
                    <a:pt x="27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4"/>
            <p:cNvSpPr/>
            <p:nvPr/>
          </p:nvSpPr>
          <p:spPr>
            <a:xfrm>
              <a:off x="5319938" y="901044"/>
              <a:ext cx="1573098" cy="581244"/>
            </a:xfrm>
            <a:custGeom>
              <a:avLst/>
              <a:gdLst/>
              <a:ahLst/>
              <a:cxnLst/>
              <a:rect l="l" t="t" r="r" b="b"/>
              <a:pathLst>
                <a:path w="18184" h="6719" extrusionOk="0">
                  <a:moveTo>
                    <a:pt x="8354" y="0"/>
                  </a:moveTo>
                  <a:lnTo>
                    <a:pt x="8354" y="3035"/>
                  </a:lnTo>
                  <a:lnTo>
                    <a:pt x="208" y="3035"/>
                  </a:lnTo>
                  <a:cubicBezTo>
                    <a:pt x="8" y="3553"/>
                    <a:pt x="158" y="5560"/>
                    <a:pt x="158" y="5560"/>
                  </a:cubicBezTo>
                  <a:cubicBezTo>
                    <a:pt x="1" y="5679"/>
                    <a:pt x="104" y="6040"/>
                    <a:pt x="104" y="6040"/>
                  </a:cubicBezTo>
                  <a:lnTo>
                    <a:pt x="2035" y="6040"/>
                  </a:lnTo>
                  <a:lnTo>
                    <a:pt x="2346" y="6247"/>
                  </a:lnTo>
                  <a:lnTo>
                    <a:pt x="3039" y="6718"/>
                  </a:lnTo>
                  <a:lnTo>
                    <a:pt x="5415" y="6718"/>
                  </a:lnTo>
                  <a:lnTo>
                    <a:pt x="6101" y="6197"/>
                  </a:lnTo>
                  <a:lnTo>
                    <a:pt x="6308" y="6040"/>
                  </a:lnTo>
                  <a:lnTo>
                    <a:pt x="12711" y="6040"/>
                  </a:lnTo>
                  <a:lnTo>
                    <a:pt x="12853" y="6151"/>
                  </a:lnTo>
                  <a:lnTo>
                    <a:pt x="13386" y="6572"/>
                  </a:lnTo>
                  <a:lnTo>
                    <a:pt x="16122" y="6572"/>
                  </a:lnTo>
                  <a:lnTo>
                    <a:pt x="16684" y="6151"/>
                  </a:lnTo>
                  <a:lnTo>
                    <a:pt x="16811" y="6059"/>
                  </a:lnTo>
                  <a:lnTo>
                    <a:pt x="17885" y="6059"/>
                  </a:lnTo>
                  <a:cubicBezTo>
                    <a:pt x="18183" y="6059"/>
                    <a:pt x="18175" y="4465"/>
                    <a:pt x="17885" y="4465"/>
                  </a:cubicBezTo>
                  <a:lnTo>
                    <a:pt x="17678" y="3457"/>
                  </a:lnTo>
                  <a:cubicBezTo>
                    <a:pt x="17678" y="3457"/>
                    <a:pt x="16980" y="2859"/>
                    <a:pt x="16868" y="2813"/>
                  </a:cubicBezTo>
                  <a:cubicBezTo>
                    <a:pt x="16758" y="2767"/>
                    <a:pt x="13665" y="2434"/>
                    <a:pt x="13665" y="2434"/>
                  </a:cubicBezTo>
                  <a:cubicBezTo>
                    <a:pt x="13665" y="2434"/>
                    <a:pt x="12071" y="143"/>
                    <a:pt x="11856" y="100"/>
                  </a:cubicBezTo>
                  <a:cubicBezTo>
                    <a:pt x="11638" y="62"/>
                    <a:pt x="8354" y="0"/>
                    <a:pt x="8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4"/>
            <p:cNvSpPr/>
            <p:nvPr/>
          </p:nvSpPr>
          <p:spPr>
            <a:xfrm>
              <a:off x="5376342" y="1238154"/>
              <a:ext cx="1093054" cy="65746"/>
            </a:xfrm>
            <a:custGeom>
              <a:avLst/>
              <a:gdLst/>
              <a:ahLst/>
              <a:cxnLst/>
              <a:rect l="l" t="t" r="r" b="b"/>
              <a:pathLst>
                <a:path w="12635" h="760" extrusionOk="0">
                  <a:moveTo>
                    <a:pt x="0" y="1"/>
                  </a:moveTo>
                  <a:lnTo>
                    <a:pt x="88" y="759"/>
                  </a:lnTo>
                  <a:lnTo>
                    <a:pt x="12097" y="759"/>
                  </a:lnTo>
                  <a:cubicBezTo>
                    <a:pt x="12159" y="438"/>
                    <a:pt x="12339" y="151"/>
                    <a:pt x="126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4"/>
            <p:cNvSpPr/>
            <p:nvPr/>
          </p:nvSpPr>
          <p:spPr>
            <a:xfrm>
              <a:off x="6835228" y="1310215"/>
              <a:ext cx="45158" cy="76905"/>
            </a:xfrm>
            <a:custGeom>
              <a:avLst/>
              <a:gdLst/>
              <a:ahLst/>
              <a:cxnLst/>
              <a:rect l="l" t="t" r="r" b="b"/>
              <a:pathLst>
                <a:path w="522" h="889" extrusionOk="0">
                  <a:moveTo>
                    <a:pt x="406" y="0"/>
                  </a:moveTo>
                  <a:cubicBezTo>
                    <a:pt x="35" y="18"/>
                    <a:pt x="35" y="230"/>
                    <a:pt x="4" y="819"/>
                  </a:cubicBezTo>
                  <a:cubicBezTo>
                    <a:pt x="1" y="858"/>
                    <a:pt x="31" y="888"/>
                    <a:pt x="65" y="888"/>
                  </a:cubicBezTo>
                  <a:lnTo>
                    <a:pt x="387" y="888"/>
                  </a:lnTo>
                  <a:cubicBezTo>
                    <a:pt x="418" y="888"/>
                    <a:pt x="445" y="865"/>
                    <a:pt x="452" y="839"/>
                  </a:cubicBezTo>
                  <a:cubicBezTo>
                    <a:pt x="475" y="727"/>
                    <a:pt x="521" y="437"/>
                    <a:pt x="472" y="57"/>
                  </a:cubicBezTo>
                  <a:cubicBezTo>
                    <a:pt x="468" y="23"/>
                    <a:pt x="441"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4"/>
            <p:cNvSpPr/>
            <p:nvPr/>
          </p:nvSpPr>
          <p:spPr>
            <a:xfrm>
              <a:off x="6846474" y="1376481"/>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4"/>
            <p:cNvSpPr/>
            <p:nvPr/>
          </p:nvSpPr>
          <p:spPr>
            <a:xfrm>
              <a:off x="6847512" y="1368522"/>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4"/>
            <p:cNvSpPr/>
            <p:nvPr/>
          </p:nvSpPr>
          <p:spPr>
            <a:xfrm>
              <a:off x="6848464" y="1360563"/>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4"/>
            <p:cNvSpPr/>
            <p:nvPr/>
          </p:nvSpPr>
          <p:spPr>
            <a:xfrm>
              <a:off x="6750968" y="1307447"/>
              <a:ext cx="160909" cy="116785"/>
            </a:xfrm>
            <a:custGeom>
              <a:avLst/>
              <a:gdLst/>
              <a:ahLst/>
              <a:cxnLst/>
              <a:rect l="l" t="t" r="r" b="b"/>
              <a:pathLst>
                <a:path w="1860" h="1350" extrusionOk="0">
                  <a:moveTo>
                    <a:pt x="1660" y="1"/>
                  </a:moveTo>
                  <a:cubicBezTo>
                    <a:pt x="1618" y="1"/>
                    <a:pt x="1587" y="39"/>
                    <a:pt x="1591" y="78"/>
                  </a:cubicBezTo>
                  <a:cubicBezTo>
                    <a:pt x="1622" y="254"/>
                    <a:pt x="1675" y="676"/>
                    <a:pt x="1595" y="975"/>
                  </a:cubicBezTo>
                  <a:cubicBezTo>
                    <a:pt x="1587" y="1005"/>
                    <a:pt x="1561" y="1028"/>
                    <a:pt x="1526" y="1028"/>
                  </a:cubicBezTo>
                  <a:lnTo>
                    <a:pt x="66" y="1028"/>
                  </a:lnTo>
                  <a:cubicBezTo>
                    <a:pt x="32" y="1028"/>
                    <a:pt x="1" y="1055"/>
                    <a:pt x="1" y="1093"/>
                  </a:cubicBezTo>
                  <a:lnTo>
                    <a:pt x="1" y="1281"/>
                  </a:lnTo>
                  <a:cubicBezTo>
                    <a:pt x="1" y="1320"/>
                    <a:pt x="32" y="1350"/>
                    <a:pt x="66" y="1350"/>
                  </a:cubicBezTo>
                  <a:lnTo>
                    <a:pt x="1656" y="1350"/>
                  </a:lnTo>
                  <a:cubicBezTo>
                    <a:pt x="1691" y="1350"/>
                    <a:pt x="1718" y="1327"/>
                    <a:pt x="1725" y="1297"/>
                  </a:cubicBezTo>
                  <a:cubicBezTo>
                    <a:pt x="1760" y="1120"/>
                    <a:pt x="1859" y="553"/>
                    <a:pt x="1725" y="50"/>
                  </a:cubicBezTo>
                  <a:cubicBezTo>
                    <a:pt x="1718" y="20"/>
                    <a:pt x="1691" y="1"/>
                    <a:pt x="1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4"/>
            <p:cNvSpPr/>
            <p:nvPr/>
          </p:nvSpPr>
          <p:spPr>
            <a:xfrm>
              <a:off x="6431837" y="1271027"/>
              <a:ext cx="331506" cy="189711"/>
            </a:xfrm>
            <a:custGeom>
              <a:avLst/>
              <a:gdLst/>
              <a:ahLst/>
              <a:cxnLst/>
              <a:rect l="l" t="t" r="r" b="b"/>
              <a:pathLst>
                <a:path w="3832" h="2193" extrusionOk="0">
                  <a:moveTo>
                    <a:pt x="1900" y="1"/>
                  </a:moveTo>
                  <a:cubicBezTo>
                    <a:pt x="326" y="1"/>
                    <a:pt x="0" y="1771"/>
                    <a:pt x="0" y="1771"/>
                  </a:cubicBezTo>
                  <a:lnTo>
                    <a:pt x="533" y="2192"/>
                  </a:lnTo>
                  <a:lnTo>
                    <a:pt x="3269" y="2192"/>
                  </a:lnTo>
                  <a:lnTo>
                    <a:pt x="3831" y="1771"/>
                  </a:lnTo>
                  <a:cubicBezTo>
                    <a:pt x="3831" y="1771"/>
                    <a:pt x="3472" y="1"/>
                    <a:pt x="19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4"/>
            <p:cNvSpPr/>
            <p:nvPr/>
          </p:nvSpPr>
          <p:spPr>
            <a:xfrm>
              <a:off x="5519514" y="1271027"/>
              <a:ext cx="333929" cy="192393"/>
            </a:xfrm>
            <a:custGeom>
              <a:avLst/>
              <a:gdLst/>
              <a:ahLst/>
              <a:cxnLst/>
              <a:rect l="l" t="t" r="r" b="b"/>
              <a:pathLst>
                <a:path w="3860" h="2224" extrusionOk="0">
                  <a:moveTo>
                    <a:pt x="1928" y="1"/>
                  </a:moveTo>
                  <a:cubicBezTo>
                    <a:pt x="353" y="1"/>
                    <a:pt x="0" y="1844"/>
                    <a:pt x="0" y="1844"/>
                  </a:cubicBezTo>
                  <a:lnTo>
                    <a:pt x="560" y="2223"/>
                  </a:lnTo>
                  <a:lnTo>
                    <a:pt x="3296" y="2192"/>
                  </a:lnTo>
                  <a:lnTo>
                    <a:pt x="3859" y="1771"/>
                  </a:lnTo>
                  <a:cubicBezTo>
                    <a:pt x="3859" y="1771"/>
                    <a:pt x="3499" y="1"/>
                    <a:pt x="1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4"/>
            <p:cNvSpPr/>
            <p:nvPr/>
          </p:nvSpPr>
          <p:spPr>
            <a:xfrm>
              <a:off x="5516573" y="844799"/>
              <a:ext cx="334534" cy="202168"/>
            </a:xfrm>
            <a:custGeom>
              <a:avLst/>
              <a:gdLst/>
              <a:ahLst/>
              <a:cxnLst/>
              <a:rect l="l" t="t" r="r" b="b"/>
              <a:pathLst>
                <a:path w="3867" h="2337" extrusionOk="0">
                  <a:moveTo>
                    <a:pt x="1916" y="0"/>
                  </a:moveTo>
                  <a:cubicBezTo>
                    <a:pt x="341" y="0"/>
                    <a:pt x="0" y="1816"/>
                    <a:pt x="0" y="1816"/>
                  </a:cubicBezTo>
                  <a:lnTo>
                    <a:pt x="73" y="1866"/>
                  </a:lnTo>
                  <a:lnTo>
                    <a:pt x="766" y="2337"/>
                  </a:lnTo>
                  <a:lnTo>
                    <a:pt x="3142" y="2337"/>
                  </a:lnTo>
                  <a:lnTo>
                    <a:pt x="3828" y="1812"/>
                  </a:lnTo>
                  <a:lnTo>
                    <a:pt x="3867" y="1785"/>
                  </a:lnTo>
                  <a:cubicBezTo>
                    <a:pt x="3867" y="1785"/>
                    <a:pt x="3487" y="0"/>
                    <a:pt x="1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4"/>
            <p:cNvSpPr/>
            <p:nvPr/>
          </p:nvSpPr>
          <p:spPr>
            <a:xfrm>
              <a:off x="6063136" y="1151040"/>
              <a:ext cx="426148" cy="240750"/>
            </a:xfrm>
            <a:custGeom>
              <a:avLst/>
              <a:gdLst/>
              <a:ahLst/>
              <a:cxnLst/>
              <a:rect l="l" t="t" r="r" b="b"/>
              <a:pathLst>
                <a:path w="4926" h="2783" extrusionOk="0">
                  <a:moveTo>
                    <a:pt x="4576" y="1"/>
                  </a:moveTo>
                  <a:lnTo>
                    <a:pt x="4565" y="4"/>
                  </a:lnTo>
                  <a:cubicBezTo>
                    <a:pt x="4565" y="4"/>
                    <a:pt x="4565" y="8"/>
                    <a:pt x="4568" y="12"/>
                  </a:cubicBezTo>
                  <a:cubicBezTo>
                    <a:pt x="4599" y="73"/>
                    <a:pt x="4855" y="604"/>
                    <a:pt x="4909" y="1367"/>
                  </a:cubicBezTo>
                  <a:lnTo>
                    <a:pt x="4909" y="1367"/>
                  </a:lnTo>
                  <a:cubicBezTo>
                    <a:pt x="4862" y="1399"/>
                    <a:pt x="4401" y="1727"/>
                    <a:pt x="4183" y="2767"/>
                  </a:cubicBezTo>
                  <a:lnTo>
                    <a:pt x="85" y="2767"/>
                  </a:lnTo>
                  <a:cubicBezTo>
                    <a:pt x="85" y="2759"/>
                    <a:pt x="84" y="2743"/>
                    <a:pt x="81" y="2721"/>
                  </a:cubicBezTo>
                  <a:cubicBezTo>
                    <a:pt x="69" y="2472"/>
                    <a:pt x="23" y="1388"/>
                    <a:pt x="16" y="139"/>
                  </a:cubicBezTo>
                  <a:lnTo>
                    <a:pt x="0" y="139"/>
                  </a:lnTo>
                  <a:cubicBezTo>
                    <a:pt x="12" y="1568"/>
                    <a:pt x="69" y="2774"/>
                    <a:pt x="69" y="2778"/>
                  </a:cubicBezTo>
                  <a:lnTo>
                    <a:pt x="69" y="2783"/>
                  </a:lnTo>
                  <a:lnTo>
                    <a:pt x="4197" y="2783"/>
                  </a:lnTo>
                  <a:lnTo>
                    <a:pt x="4197" y="2778"/>
                  </a:lnTo>
                  <a:cubicBezTo>
                    <a:pt x="4312" y="2226"/>
                    <a:pt x="4492" y="1878"/>
                    <a:pt x="4645" y="1663"/>
                  </a:cubicBezTo>
                  <a:cubicBezTo>
                    <a:pt x="4722" y="1556"/>
                    <a:pt x="4791" y="1487"/>
                    <a:pt x="4841" y="1441"/>
                  </a:cubicBezTo>
                  <a:cubicBezTo>
                    <a:pt x="4867" y="1418"/>
                    <a:pt x="4887" y="1403"/>
                    <a:pt x="4902" y="1391"/>
                  </a:cubicBezTo>
                  <a:cubicBezTo>
                    <a:pt x="4910" y="1388"/>
                    <a:pt x="4913" y="1384"/>
                    <a:pt x="4917" y="1380"/>
                  </a:cubicBezTo>
                  <a:lnTo>
                    <a:pt x="4921" y="1376"/>
                  </a:lnTo>
                  <a:lnTo>
                    <a:pt x="4925" y="1372"/>
                  </a:lnTo>
                  <a:lnTo>
                    <a:pt x="4925" y="1368"/>
                  </a:lnTo>
                  <a:cubicBezTo>
                    <a:pt x="4867" y="553"/>
                    <a:pt x="4576" y="1"/>
                    <a:pt x="4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4"/>
            <p:cNvSpPr/>
            <p:nvPr/>
          </p:nvSpPr>
          <p:spPr>
            <a:xfrm>
              <a:off x="6096269" y="1195159"/>
              <a:ext cx="61163" cy="1298"/>
            </a:xfrm>
            <a:custGeom>
              <a:avLst/>
              <a:gdLst/>
              <a:ahLst/>
              <a:cxnLst/>
              <a:rect l="l" t="t" r="r" b="b"/>
              <a:pathLst>
                <a:path w="707" h="15" extrusionOk="0">
                  <a:moveTo>
                    <a:pt x="1" y="0"/>
                  </a:moveTo>
                  <a:lnTo>
                    <a:pt x="1" y="15"/>
                  </a:lnTo>
                  <a:lnTo>
                    <a:pt x="706" y="15"/>
                  </a:lnTo>
                  <a:lnTo>
                    <a:pt x="7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4"/>
            <p:cNvSpPr/>
            <p:nvPr/>
          </p:nvSpPr>
          <p:spPr>
            <a:xfrm>
              <a:off x="6495767" y="1116523"/>
              <a:ext cx="279514" cy="38928"/>
            </a:xfrm>
            <a:custGeom>
              <a:avLst/>
              <a:gdLst/>
              <a:ahLst/>
              <a:cxnLst/>
              <a:rect l="l" t="t" r="r" b="b"/>
              <a:pathLst>
                <a:path w="3231" h="450" extrusionOk="0">
                  <a:moveTo>
                    <a:pt x="1" y="1"/>
                  </a:moveTo>
                  <a:lnTo>
                    <a:pt x="1" y="16"/>
                  </a:lnTo>
                  <a:cubicBezTo>
                    <a:pt x="1" y="16"/>
                    <a:pt x="652" y="124"/>
                    <a:pt x="1318" y="230"/>
                  </a:cubicBezTo>
                  <a:cubicBezTo>
                    <a:pt x="1652" y="285"/>
                    <a:pt x="1993" y="338"/>
                    <a:pt x="2254" y="380"/>
                  </a:cubicBezTo>
                  <a:cubicBezTo>
                    <a:pt x="2384" y="400"/>
                    <a:pt x="2499" y="418"/>
                    <a:pt x="2583" y="430"/>
                  </a:cubicBezTo>
                  <a:cubicBezTo>
                    <a:pt x="2622" y="434"/>
                    <a:pt x="2656" y="441"/>
                    <a:pt x="2683" y="441"/>
                  </a:cubicBezTo>
                  <a:cubicBezTo>
                    <a:pt x="2710" y="446"/>
                    <a:pt x="2729" y="449"/>
                    <a:pt x="2737" y="449"/>
                  </a:cubicBezTo>
                  <a:cubicBezTo>
                    <a:pt x="2771" y="449"/>
                    <a:pt x="2817" y="441"/>
                    <a:pt x="2871" y="430"/>
                  </a:cubicBezTo>
                  <a:cubicBezTo>
                    <a:pt x="3028" y="395"/>
                    <a:pt x="3230" y="322"/>
                    <a:pt x="3230" y="322"/>
                  </a:cubicBezTo>
                  <a:lnTo>
                    <a:pt x="3227" y="311"/>
                  </a:lnTo>
                  <a:cubicBezTo>
                    <a:pt x="3227" y="311"/>
                    <a:pt x="3219" y="311"/>
                    <a:pt x="3212" y="315"/>
                  </a:cubicBezTo>
                  <a:cubicBezTo>
                    <a:pt x="3173" y="326"/>
                    <a:pt x="3085" y="357"/>
                    <a:pt x="2989" y="384"/>
                  </a:cubicBezTo>
                  <a:cubicBezTo>
                    <a:pt x="2894" y="411"/>
                    <a:pt x="2790" y="434"/>
                    <a:pt x="2737" y="434"/>
                  </a:cubicBezTo>
                  <a:cubicBezTo>
                    <a:pt x="2729" y="434"/>
                    <a:pt x="2714" y="430"/>
                    <a:pt x="2687" y="430"/>
                  </a:cubicBezTo>
                  <a:cubicBezTo>
                    <a:pt x="2491" y="403"/>
                    <a:pt x="1821" y="299"/>
                    <a:pt x="1196" y="196"/>
                  </a:cubicBezTo>
                  <a:cubicBezTo>
                    <a:pt x="885" y="147"/>
                    <a:pt x="586" y="96"/>
                    <a:pt x="368" y="62"/>
                  </a:cubicBezTo>
                  <a:cubicBezTo>
                    <a:pt x="257" y="43"/>
                    <a:pt x="165" y="27"/>
                    <a:pt x="100" y="16"/>
                  </a:cubicBezTo>
                  <a:cubicBezTo>
                    <a:pt x="70" y="13"/>
                    <a:pt x="47" y="9"/>
                    <a:pt x="27" y="4"/>
                  </a:cubicBezTo>
                  <a:cubicBezTo>
                    <a:pt x="12" y="4"/>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34"/>
            <p:cNvSpPr/>
            <p:nvPr/>
          </p:nvSpPr>
          <p:spPr>
            <a:xfrm>
              <a:off x="5340787" y="1372502"/>
              <a:ext cx="177865" cy="1384"/>
            </a:xfrm>
            <a:custGeom>
              <a:avLst/>
              <a:gdLst/>
              <a:ahLst/>
              <a:cxnLst/>
              <a:rect l="l" t="t" r="r" b="b"/>
              <a:pathLst>
                <a:path w="2056" h="16" extrusionOk="0">
                  <a:moveTo>
                    <a:pt x="1" y="0"/>
                  </a:moveTo>
                  <a:lnTo>
                    <a:pt x="1" y="16"/>
                  </a:lnTo>
                  <a:lnTo>
                    <a:pt x="2055" y="16"/>
                  </a:lnTo>
                  <a:lnTo>
                    <a:pt x="20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34"/>
            <p:cNvSpPr/>
            <p:nvPr/>
          </p:nvSpPr>
          <p:spPr>
            <a:xfrm>
              <a:off x="5342171" y="1175262"/>
              <a:ext cx="1122813" cy="1298"/>
            </a:xfrm>
            <a:custGeom>
              <a:avLst/>
              <a:gdLst/>
              <a:ahLst/>
              <a:cxnLst/>
              <a:rect l="l" t="t" r="r" b="b"/>
              <a:pathLst>
                <a:path w="12979" h="15" extrusionOk="0">
                  <a:moveTo>
                    <a:pt x="1" y="0"/>
                  </a:moveTo>
                  <a:lnTo>
                    <a:pt x="1" y="15"/>
                  </a:lnTo>
                  <a:lnTo>
                    <a:pt x="12979" y="15"/>
                  </a:lnTo>
                  <a:lnTo>
                    <a:pt x="12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34"/>
            <p:cNvSpPr/>
            <p:nvPr/>
          </p:nvSpPr>
          <p:spPr>
            <a:xfrm>
              <a:off x="6757716" y="1368782"/>
              <a:ext cx="69641" cy="1471"/>
            </a:xfrm>
            <a:custGeom>
              <a:avLst/>
              <a:gdLst/>
              <a:ahLst/>
              <a:cxnLst/>
              <a:rect l="l" t="t" r="r" b="b"/>
              <a:pathLst>
                <a:path w="805" h="17" extrusionOk="0">
                  <a:moveTo>
                    <a:pt x="0" y="1"/>
                  </a:moveTo>
                  <a:lnTo>
                    <a:pt x="0" y="16"/>
                  </a:lnTo>
                  <a:lnTo>
                    <a:pt x="805" y="16"/>
                  </a:lnTo>
                  <a:lnTo>
                    <a:pt x="8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34"/>
            <p:cNvSpPr/>
            <p:nvPr/>
          </p:nvSpPr>
          <p:spPr>
            <a:xfrm>
              <a:off x="6360554" y="926982"/>
              <a:ext cx="141617" cy="179417"/>
            </a:xfrm>
            <a:custGeom>
              <a:avLst/>
              <a:gdLst/>
              <a:ahLst/>
              <a:cxnLst/>
              <a:rect l="l" t="t" r="r" b="b"/>
              <a:pathLst>
                <a:path w="1637" h="2074" extrusionOk="0">
                  <a:moveTo>
                    <a:pt x="134" y="0"/>
                  </a:moveTo>
                  <a:lnTo>
                    <a:pt x="0" y="19"/>
                  </a:lnTo>
                  <a:cubicBezTo>
                    <a:pt x="73" y="475"/>
                    <a:pt x="1445" y="2069"/>
                    <a:pt x="1445" y="2069"/>
                  </a:cubicBezTo>
                  <a:cubicBezTo>
                    <a:pt x="1461" y="2072"/>
                    <a:pt x="1476" y="2073"/>
                    <a:pt x="1491" y="2073"/>
                  </a:cubicBezTo>
                  <a:cubicBezTo>
                    <a:pt x="1577" y="2073"/>
                    <a:pt x="1636" y="2031"/>
                    <a:pt x="1636" y="2031"/>
                  </a:cubicBezTo>
                  <a:cubicBezTo>
                    <a:pt x="1138" y="1307"/>
                    <a:pt x="637" y="628"/>
                    <a:pt x="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34"/>
            <p:cNvSpPr/>
            <p:nvPr/>
          </p:nvSpPr>
          <p:spPr>
            <a:xfrm>
              <a:off x="5498319" y="1291616"/>
              <a:ext cx="370955" cy="275526"/>
            </a:xfrm>
            <a:custGeom>
              <a:avLst/>
              <a:gdLst/>
              <a:ahLst/>
              <a:cxnLst/>
              <a:rect l="l" t="t" r="r" b="b"/>
              <a:pathLst>
                <a:path w="4288" h="3185" extrusionOk="0">
                  <a:moveTo>
                    <a:pt x="2143" y="0"/>
                  </a:moveTo>
                  <a:cubicBezTo>
                    <a:pt x="907" y="0"/>
                    <a:pt x="1" y="1410"/>
                    <a:pt x="943" y="2709"/>
                  </a:cubicBezTo>
                  <a:cubicBezTo>
                    <a:pt x="966" y="2744"/>
                    <a:pt x="993" y="2771"/>
                    <a:pt x="1027" y="2794"/>
                  </a:cubicBezTo>
                  <a:cubicBezTo>
                    <a:pt x="1403" y="3066"/>
                    <a:pt x="1788" y="3184"/>
                    <a:pt x="2145" y="3184"/>
                  </a:cubicBezTo>
                  <a:cubicBezTo>
                    <a:pt x="3381" y="3184"/>
                    <a:pt x="4288" y="1774"/>
                    <a:pt x="3346" y="475"/>
                  </a:cubicBezTo>
                  <a:cubicBezTo>
                    <a:pt x="3323" y="440"/>
                    <a:pt x="3296" y="414"/>
                    <a:pt x="3261" y="391"/>
                  </a:cubicBezTo>
                  <a:cubicBezTo>
                    <a:pt x="2885" y="118"/>
                    <a:pt x="2501" y="0"/>
                    <a:pt x="2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34"/>
            <p:cNvSpPr/>
            <p:nvPr/>
          </p:nvSpPr>
          <p:spPr>
            <a:xfrm>
              <a:off x="5568651" y="1348625"/>
              <a:ext cx="230376" cy="161423"/>
            </a:xfrm>
            <a:custGeom>
              <a:avLst/>
              <a:gdLst/>
              <a:ahLst/>
              <a:cxnLst/>
              <a:rect l="l" t="t" r="r" b="b"/>
              <a:pathLst>
                <a:path w="2663" h="1866" extrusionOk="0">
                  <a:moveTo>
                    <a:pt x="1310" y="0"/>
                  </a:moveTo>
                  <a:cubicBezTo>
                    <a:pt x="1188" y="0"/>
                    <a:pt x="1059" y="21"/>
                    <a:pt x="923" y="66"/>
                  </a:cubicBezTo>
                  <a:cubicBezTo>
                    <a:pt x="904" y="69"/>
                    <a:pt x="885" y="80"/>
                    <a:pt x="865" y="92"/>
                  </a:cubicBezTo>
                  <a:cubicBezTo>
                    <a:pt x="0" y="721"/>
                    <a:pt x="444" y="1866"/>
                    <a:pt x="1352" y="1866"/>
                  </a:cubicBezTo>
                  <a:cubicBezTo>
                    <a:pt x="1474" y="1866"/>
                    <a:pt x="1603" y="1846"/>
                    <a:pt x="1739" y="1801"/>
                  </a:cubicBezTo>
                  <a:cubicBezTo>
                    <a:pt x="1758" y="1797"/>
                    <a:pt x="1778" y="1786"/>
                    <a:pt x="1797" y="1774"/>
                  </a:cubicBezTo>
                  <a:cubicBezTo>
                    <a:pt x="2663" y="1145"/>
                    <a:pt x="2218" y="0"/>
                    <a:pt x="1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34"/>
            <p:cNvSpPr/>
            <p:nvPr/>
          </p:nvSpPr>
          <p:spPr>
            <a:xfrm>
              <a:off x="5574707" y="1352951"/>
              <a:ext cx="218178" cy="152772"/>
            </a:xfrm>
            <a:custGeom>
              <a:avLst/>
              <a:gdLst/>
              <a:ahLst/>
              <a:cxnLst/>
              <a:rect l="l" t="t" r="r" b="b"/>
              <a:pathLst>
                <a:path w="2522" h="1766" extrusionOk="0">
                  <a:moveTo>
                    <a:pt x="1240" y="1"/>
                  </a:moveTo>
                  <a:cubicBezTo>
                    <a:pt x="1126" y="1"/>
                    <a:pt x="1004" y="20"/>
                    <a:pt x="876" y="62"/>
                  </a:cubicBezTo>
                  <a:cubicBezTo>
                    <a:pt x="857" y="65"/>
                    <a:pt x="838" y="76"/>
                    <a:pt x="823" y="88"/>
                  </a:cubicBezTo>
                  <a:cubicBezTo>
                    <a:pt x="0" y="683"/>
                    <a:pt x="421" y="1766"/>
                    <a:pt x="1282" y="1766"/>
                  </a:cubicBezTo>
                  <a:cubicBezTo>
                    <a:pt x="1396" y="1766"/>
                    <a:pt x="1518" y="1747"/>
                    <a:pt x="1646" y="1705"/>
                  </a:cubicBezTo>
                  <a:cubicBezTo>
                    <a:pt x="1665" y="1701"/>
                    <a:pt x="1685" y="1690"/>
                    <a:pt x="1700" y="1678"/>
                  </a:cubicBezTo>
                  <a:cubicBezTo>
                    <a:pt x="2522" y="1083"/>
                    <a:pt x="2101" y="1"/>
                    <a:pt x="1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4"/>
            <p:cNvSpPr/>
            <p:nvPr/>
          </p:nvSpPr>
          <p:spPr>
            <a:xfrm>
              <a:off x="5602130" y="1371896"/>
              <a:ext cx="163331" cy="114882"/>
            </a:xfrm>
            <a:custGeom>
              <a:avLst/>
              <a:gdLst/>
              <a:ahLst/>
              <a:cxnLst/>
              <a:rect l="l" t="t" r="r" b="b"/>
              <a:pathLst>
                <a:path w="1888" h="1328" extrusionOk="0">
                  <a:moveTo>
                    <a:pt x="926" y="1"/>
                  </a:moveTo>
                  <a:cubicBezTo>
                    <a:pt x="841" y="1"/>
                    <a:pt x="750" y="15"/>
                    <a:pt x="655" y="46"/>
                  </a:cubicBezTo>
                  <a:cubicBezTo>
                    <a:pt x="639" y="53"/>
                    <a:pt x="628" y="57"/>
                    <a:pt x="616" y="69"/>
                  </a:cubicBezTo>
                  <a:cubicBezTo>
                    <a:pt x="0" y="516"/>
                    <a:pt x="315" y="1328"/>
                    <a:pt x="962" y="1328"/>
                  </a:cubicBezTo>
                  <a:cubicBezTo>
                    <a:pt x="1047" y="1328"/>
                    <a:pt x="1138" y="1313"/>
                    <a:pt x="1233" y="1283"/>
                  </a:cubicBezTo>
                  <a:cubicBezTo>
                    <a:pt x="1249" y="1275"/>
                    <a:pt x="1260" y="1268"/>
                    <a:pt x="1272" y="1260"/>
                  </a:cubicBezTo>
                  <a:cubicBezTo>
                    <a:pt x="1888" y="813"/>
                    <a:pt x="1574" y="1"/>
                    <a:pt x="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4"/>
            <p:cNvSpPr/>
            <p:nvPr/>
          </p:nvSpPr>
          <p:spPr>
            <a:xfrm>
              <a:off x="5660956" y="1413161"/>
              <a:ext cx="45677" cy="32354"/>
            </a:xfrm>
            <a:custGeom>
              <a:avLst/>
              <a:gdLst/>
              <a:ahLst/>
              <a:cxnLst/>
              <a:rect l="l" t="t" r="r" b="b"/>
              <a:pathLst>
                <a:path w="528" h="374" extrusionOk="0">
                  <a:moveTo>
                    <a:pt x="259" y="1"/>
                  </a:moveTo>
                  <a:cubicBezTo>
                    <a:pt x="236" y="1"/>
                    <a:pt x="211" y="5"/>
                    <a:pt x="185" y="13"/>
                  </a:cubicBezTo>
                  <a:cubicBezTo>
                    <a:pt x="178" y="17"/>
                    <a:pt x="174" y="17"/>
                    <a:pt x="171" y="20"/>
                  </a:cubicBezTo>
                  <a:cubicBezTo>
                    <a:pt x="0" y="146"/>
                    <a:pt x="89" y="374"/>
                    <a:pt x="269" y="374"/>
                  </a:cubicBezTo>
                  <a:cubicBezTo>
                    <a:pt x="292" y="374"/>
                    <a:pt x="317" y="370"/>
                    <a:pt x="343" y="361"/>
                  </a:cubicBezTo>
                  <a:cubicBezTo>
                    <a:pt x="350" y="358"/>
                    <a:pt x="355" y="358"/>
                    <a:pt x="358" y="354"/>
                  </a:cubicBezTo>
                  <a:cubicBezTo>
                    <a:pt x="528"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4"/>
            <p:cNvSpPr/>
            <p:nvPr/>
          </p:nvSpPr>
          <p:spPr>
            <a:xfrm>
              <a:off x="5674019" y="1370166"/>
              <a:ext cx="19638" cy="54067"/>
            </a:xfrm>
            <a:custGeom>
              <a:avLst/>
              <a:gdLst/>
              <a:ahLst/>
              <a:cxnLst/>
              <a:rect l="l" t="t" r="r" b="b"/>
              <a:pathLst>
                <a:path w="227" h="625" extrusionOk="0">
                  <a:moveTo>
                    <a:pt x="0" y="0"/>
                  </a:moveTo>
                  <a:lnTo>
                    <a:pt x="57" y="625"/>
                  </a:lnTo>
                  <a:lnTo>
                    <a:pt x="169" y="625"/>
                  </a:lnTo>
                  <a:lnTo>
                    <a:pt x="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4"/>
            <p:cNvSpPr/>
            <p:nvPr/>
          </p:nvSpPr>
          <p:spPr>
            <a:xfrm>
              <a:off x="5627564" y="1391014"/>
              <a:ext cx="54155" cy="40139"/>
            </a:xfrm>
            <a:custGeom>
              <a:avLst/>
              <a:gdLst/>
              <a:ahLst/>
              <a:cxnLst/>
              <a:rect l="l" t="t" r="r" b="b"/>
              <a:pathLst>
                <a:path w="626" h="464" extrusionOk="0">
                  <a:moveTo>
                    <a:pt x="115" y="0"/>
                  </a:moveTo>
                  <a:lnTo>
                    <a:pt x="58" y="101"/>
                  </a:lnTo>
                  <a:lnTo>
                    <a:pt x="0" y="200"/>
                  </a:lnTo>
                  <a:lnTo>
                    <a:pt x="571" y="464"/>
                  </a:lnTo>
                  <a:lnTo>
                    <a:pt x="598" y="414"/>
                  </a:lnTo>
                  <a:lnTo>
                    <a:pt x="626"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4"/>
            <p:cNvSpPr/>
            <p:nvPr/>
          </p:nvSpPr>
          <p:spPr>
            <a:xfrm>
              <a:off x="5627564" y="1427521"/>
              <a:ext cx="54155" cy="40226"/>
            </a:xfrm>
            <a:custGeom>
              <a:avLst/>
              <a:gdLst/>
              <a:ahLst/>
              <a:cxnLst/>
              <a:rect l="l" t="t" r="r" b="b"/>
              <a:pathLst>
                <a:path w="626" h="465" extrusionOk="0">
                  <a:moveTo>
                    <a:pt x="571" y="1"/>
                  </a:moveTo>
                  <a:lnTo>
                    <a:pt x="0" y="264"/>
                  </a:lnTo>
                  <a:lnTo>
                    <a:pt x="58" y="364"/>
                  </a:lnTo>
                  <a:lnTo>
                    <a:pt x="115" y="464"/>
                  </a:lnTo>
                  <a:lnTo>
                    <a:pt x="626"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4"/>
            <p:cNvSpPr/>
            <p:nvPr/>
          </p:nvSpPr>
          <p:spPr>
            <a:xfrm>
              <a:off x="5674019" y="1434442"/>
              <a:ext cx="19638" cy="54067"/>
            </a:xfrm>
            <a:custGeom>
              <a:avLst/>
              <a:gdLst/>
              <a:ahLst/>
              <a:cxnLst/>
              <a:rect l="l" t="t" r="r" b="b"/>
              <a:pathLst>
                <a:path w="227" h="625" extrusionOk="0">
                  <a:moveTo>
                    <a:pt x="57" y="1"/>
                  </a:moveTo>
                  <a:lnTo>
                    <a:pt x="0" y="625"/>
                  </a:lnTo>
                  <a:lnTo>
                    <a:pt x="227" y="625"/>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4"/>
            <p:cNvSpPr/>
            <p:nvPr/>
          </p:nvSpPr>
          <p:spPr>
            <a:xfrm>
              <a:off x="5685957" y="1427521"/>
              <a:ext cx="54069" cy="40226"/>
            </a:xfrm>
            <a:custGeom>
              <a:avLst/>
              <a:gdLst/>
              <a:ahLst/>
              <a:cxnLst/>
              <a:rect l="l" t="t" r="r" b="b"/>
              <a:pathLst>
                <a:path w="625" h="465" extrusionOk="0">
                  <a:moveTo>
                    <a:pt x="54" y="1"/>
                  </a:moveTo>
                  <a:lnTo>
                    <a:pt x="27" y="50"/>
                  </a:lnTo>
                  <a:lnTo>
                    <a:pt x="0" y="100"/>
                  </a:lnTo>
                  <a:lnTo>
                    <a:pt x="510" y="464"/>
                  </a:lnTo>
                  <a:lnTo>
                    <a:pt x="567" y="364"/>
                  </a:lnTo>
                  <a:lnTo>
                    <a:pt x="625" y="264"/>
                  </a:lnTo>
                  <a:lnTo>
                    <a:pt x="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4"/>
            <p:cNvSpPr/>
            <p:nvPr/>
          </p:nvSpPr>
          <p:spPr>
            <a:xfrm>
              <a:off x="5685957" y="1391014"/>
              <a:ext cx="54069" cy="40139"/>
            </a:xfrm>
            <a:custGeom>
              <a:avLst/>
              <a:gdLst/>
              <a:ahLst/>
              <a:cxnLst/>
              <a:rect l="l" t="t" r="r" b="b"/>
              <a:pathLst>
                <a:path w="625" h="464" extrusionOk="0">
                  <a:moveTo>
                    <a:pt x="510" y="0"/>
                  </a:moveTo>
                  <a:lnTo>
                    <a:pt x="0" y="365"/>
                  </a:lnTo>
                  <a:lnTo>
                    <a:pt x="27" y="414"/>
                  </a:lnTo>
                  <a:lnTo>
                    <a:pt x="54" y="464"/>
                  </a:lnTo>
                  <a:lnTo>
                    <a:pt x="625" y="200"/>
                  </a:lnTo>
                  <a:lnTo>
                    <a:pt x="567" y="101"/>
                  </a:lnTo>
                  <a:lnTo>
                    <a:pt x="5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4"/>
            <p:cNvSpPr/>
            <p:nvPr/>
          </p:nvSpPr>
          <p:spPr>
            <a:xfrm>
              <a:off x="5672894" y="1421638"/>
              <a:ext cx="21801" cy="15398"/>
            </a:xfrm>
            <a:custGeom>
              <a:avLst/>
              <a:gdLst/>
              <a:ahLst/>
              <a:cxnLst/>
              <a:rect l="l" t="t" r="r" b="b"/>
              <a:pathLst>
                <a:path w="252" h="178" extrusionOk="0">
                  <a:moveTo>
                    <a:pt x="126" y="1"/>
                  </a:moveTo>
                  <a:cubicBezTo>
                    <a:pt x="114" y="1"/>
                    <a:pt x="102" y="3"/>
                    <a:pt x="90" y="7"/>
                  </a:cubicBezTo>
                  <a:cubicBezTo>
                    <a:pt x="86" y="7"/>
                    <a:pt x="82" y="11"/>
                    <a:pt x="82" y="11"/>
                  </a:cubicBezTo>
                  <a:cubicBezTo>
                    <a:pt x="1" y="68"/>
                    <a:pt x="43" y="177"/>
                    <a:pt x="127" y="177"/>
                  </a:cubicBezTo>
                  <a:cubicBezTo>
                    <a:pt x="138" y="177"/>
                    <a:pt x="150" y="176"/>
                    <a:pt x="162" y="172"/>
                  </a:cubicBezTo>
                  <a:cubicBezTo>
                    <a:pt x="166" y="172"/>
                    <a:pt x="171" y="168"/>
                    <a:pt x="171"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34"/>
            <p:cNvSpPr/>
            <p:nvPr/>
          </p:nvSpPr>
          <p:spPr>
            <a:xfrm>
              <a:off x="6410556" y="1291616"/>
              <a:ext cx="370955" cy="275526"/>
            </a:xfrm>
            <a:custGeom>
              <a:avLst/>
              <a:gdLst/>
              <a:ahLst/>
              <a:cxnLst/>
              <a:rect l="l" t="t" r="r" b="b"/>
              <a:pathLst>
                <a:path w="4288" h="3185" extrusionOk="0">
                  <a:moveTo>
                    <a:pt x="2144" y="0"/>
                  </a:moveTo>
                  <a:cubicBezTo>
                    <a:pt x="908" y="0"/>
                    <a:pt x="1" y="1410"/>
                    <a:pt x="943" y="2709"/>
                  </a:cubicBezTo>
                  <a:cubicBezTo>
                    <a:pt x="966" y="2744"/>
                    <a:pt x="993" y="2771"/>
                    <a:pt x="1028" y="2794"/>
                  </a:cubicBezTo>
                  <a:cubicBezTo>
                    <a:pt x="1403" y="3066"/>
                    <a:pt x="1788" y="3184"/>
                    <a:pt x="2146" y="3184"/>
                  </a:cubicBezTo>
                  <a:cubicBezTo>
                    <a:pt x="3381" y="3184"/>
                    <a:pt x="4288" y="1774"/>
                    <a:pt x="3346" y="475"/>
                  </a:cubicBezTo>
                  <a:cubicBezTo>
                    <a:pt x="3323" y="440"/>
                    <a:pt x="3296" y="414"/>
                    <a:pt x="3262" y="391"/>
                  </a:cubicBezTo>
                  <a:cubicBezTo>
                    <a:pt x="2886" y="118"/>
                    <a:pt x="250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34"/>
            <p:cNvSpPr/>
            <p:nvPr/>
          </p:nvSpPr>
          <p:spPr>
            <a:xfrm>
              <a:off x="6480887" y="1348625"/>
              <a:ext cx="230376" cy="161423"/>
            </a:xfrm>
            <a:custGeom>
              <a:avLst/>
              <a:gdLst/>
              <a:ahLst/>
              <a:cxnLst/>
              <a:rect l="l" t="t" r="r" b="b"/>
              <a:pathLst>
                <a:path w="2663" h="1866" extrusionOk="0">
                  <a:moveTo>
                    <a:pt x="1311" y="0"/>
                  </a:moveTo>
                  <a:cubicBezTo>
                    <a:pt x="1190" y="0"/>
                    <a:pt x="1060" y="21"/>
                    <a:pt x="924" y="66"/>
                  </a:cubicBezTo>
                  <a:cubicBezTo>
                    <a:pt x="905" y="69"/>
                    <a:pt x="885" y="80"/>
                    <a:pt x="870" y="92"/>
                  </a:cubicBezTo>
                  <a:cubicBezTo>
                    <a:pt x="1" y="721"/>
                    <a:pt x="445" y="1866"/>
                    <a:pt x="1353" y="1866"/>
                  </a:cubicBezTo>
                  <a:cubicBezTo>
                    <a:pt x="1474" y="1866"/>
                    <a:pt x="1604" y="1846"/>
                    <a:pt x="1740" y="1801"/>
                  </a:cubicBezTo>
                  <a:cubicBezTo>
                    <a:pt x="1759" y="1797"/>
                    <a:pt x="1778" y="1786"/>
                    <a:pt x="1798" y="1774"/>
                  </a:cubicBezTo>
                  <a:cubicBezTo>
                    <a:pt x="2663" y="1145"/>
                    <a:pt x="2222" y="0"/>
                    <a:pt x="1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4"/>
            <p:cNvSpPr/>
            <p:nvPr/>
          </p:nvSpPr>
          <p:spPr>
            <a:xfrm>
              <a:off x="6486943" y="1352951"/>
              <a:ext cx="218265" cy="152772"/>
            </a:xfrm>
            <a:custGeom>
              <a:avLst/>
              <a:gdLst/>
              <a:ahLst/>
              <a:cxnLst/>
              <a:rect l="l" t="t" r="r" b="b"/>
              <a:pathLst>
                <a:path w="2523" h="1766" extrusionOk="0">
                  <a:moveTo>
                    <a:pt x="1241" y="1"/>
                  </a:moveTo>
                  <a:cubicBezTo>
                    <a:pt x="1127" y="1"/>
                    <a:pt x="1005" y="20"/>
                    <a:pt x="877" y="62"/>
                  </a:cubicBezTo>
                  <a:cubicBezTo>
                    <a:pt x="858" y="65"/>
                    <a:pt x="838" y="76"/>
                    <a:pt x="823" y="88"/>
                  </a:cubicBezTo>
                  <a:cubicBezTo>
                    <a:pt x="1" y="683"/>
                    <a:pt x="421" y="1766"/>
                    <a:pt x="1282" y="1766"/>
                  </a:cubicBezTo>
                  <a:cubicBezTo>
                    <a:pt x="1397" y="1766"/>
                    <a:pt x="1519" y="1747"/>
                    <a:pt x="1647" y="1705"/>
                  </a:cubicBezTo>
                  <a:cubicBezTo>
                    <a:pt x="1666" y="1701"/>
                    <a:pt x="1685" y="1690"/>
                    <a:pt x="1700" y="1678"/>
                  </a:cubicBezTo>
                  <a:cubicBezTo>
                    <a:pt x="2522" y="1083"/>
                    <a:pt x="2102" y="1"/>
                    <a:pt x="1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4"/>
            <p:cNvSpPr/>
            <p:nvPr/>
          </p:nvSpPr>
          <p:spPr>
            <a:xfrm>
              <a:off x="6514366" y="1371896"/>
              <a:ext cx="163504" cy="114882"/>
            </a:xfrm>
            <a:custGeom>
              <a:avLst/>
              <a:gdLst/>
              <a:ahLst/>
              <a:cxnLst/>
              <a:rect l="l" t="t" r="r" b="b"/>
              <a:pathLst>
                <a:path w="1890" h="1328" extrusionOk="0">
                  <a:moveTo>
                    <a:pt x="927" y="1"/>
                  </a:moveTo>
                  <a:cubicBezTo>
                    <a:pt x="842" y="1"/>
                    <a:pt x="751" y="15"/>
                    <a:pt x="656" y="46"/>
                  </a:cubicBezTo>
                  <a:cubicBezTo>
                    <a:pt x="640" y="53"/>
                    <a:pt x="629" y="57"/>
                    <a:pt x="617" y="69"/>
                  </a:cubicBezTo>
                  <a:cubicBezTo>
                    <a:pt x="1" y="516"/>
                    <a:pt x="315" y="1328"/>
                    <a:pt x="962" y="1328"/>
                  </a:cubicBezTo>
                  <a:cubicBezTo>
                    <a:pt x="1048" y="1328"/>
                    <a:pt x="1139" y="1313"/>
                    <a:pt x="1234" y="1283"/>
                  </a:cubicBezTo>
                  <a:cubicBezTo>
                    <a:pt x="1250" y="1275"/>
                    <a:pt x="1261" y="1268"/>
                    <a:pt x="1276" y="1260"/>
                  </a:cubicBezTo>
                  <a:cubicBezTo>
                    <a:pt x="1889" y="813"/>
                    <a:pt x="1574" y="1"/>
                    <a:pt x="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4"/>
            <p:cNvSpPr/>
            <p:nvPr/>
          </p:nvSpPr>
          <p:spPr>
            <a:xfrm>
              <a:off x="6573279" y="1413161"/>
              <a:ext cx="45937" cy="32354"/>
            </a:xfrm>
            <a:custGeom>
              <a:avLst/>
              <a:gdLst/>
              <a:ahLst/>
              <a:cxnLst/>
              <a:rect l="l" t="t" r="r" b="b"/>
              <a:pathLst>
                <a:path w="531" h="374" extrusionOk="0">
                  <a:moveTo>
                    <a:pt x="259" y="1"/>
                  </a:moveTo>
                  <a:cubicBezTo>
                    <a:pt x="236" y="1"/>
                    <a:pt x="211" y="5"/>
                    <a:pt x="185" y="13"/>
                  </a:cubicBezTo>
                  <a:cubicBezTo>
                    <a:pt x="178" y="17"/>
                    <a:pt x="173" y="17"/>
                    <a:pt x="169" y="20"/>
                  </a:cubicBezTo>
                  <a:cubicBezTo>
                    <a:pt x="0" y="146"/>
                    <a:pt x="89" y="374"/>
                    <a:pt x="271" y="374"/>
                  </a:cubicBezTo>
                  <a:cubicBezTo>
                    <a:pt x="295" y="374"/>
                    <a:pt x="320" y="370"/>
                    <a:pt x="346" y="361"/>
                  </a:cubicBezTo>
                  <a:cubicBezTo>
                    <a:pt x="350" y="358"/>
                    <a:pt x="353" y="358"/>
                    <a:pt x="357" y="354"/>
                  </a:cubicBezTo>
                  <a:cubicBezTo>
                    <a:pt x="531"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4"/>
            <p:cNvSpPr/>
            <p:nvPr/>
          </p:nvSpPr>
          <p:spPr>
            <a:xfrm>
              <a:off x="6586255" y="1370166"/>
              <a:ext cx="19638" cy="54067"/>
            </a:xfrm>
            <a:custGeom>
              <a:avLst/>
              <a:gdLst/>
              <a:ahLst/>
              <a:cxnLst/>
              <a:rect l="l" t="t" r="r" b="b"/>
              <a:pathLst>
                <a:path w="227" h="625" extrusionOk="0">
                  <a:moveTo>
                    <a:pt x="0" y="0"/>
                  </a:moveTo>
                  <a:lnTo>
                    <a:pt x="58" y="625"/>
                  </a:lnTo>
                  <a:lnTo>
                    <a:pt x="173" y="625"/>
                  </a:lnTo>
                  <a:lnTo>
                    <a:pt x="2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4"/>
            <p:cNvSpPr/>
            <p:nvPr/>
          </p:nvSpPr>
          <p:spPr>
            <a:xfrm>
              <a:off x="6539887" y="1391014"/>
              <a:ext cx="54415" cy="40139"/>
            </a:xfrm>
            <a:custGeom>
              <a:avLst/>
              <a:gdLst/>
              <a:ahLst/>
              <a:cxnLst/>
              <a:rect l="l" t="t" r="r" b="b"/>
              <a:pathLst>
                <a:path w="629" h="464" extrusionOk="0">
                  <a:moveTo>
                    <a:pt x="115" y="0"/>
                  </a:moveTo>
                  <a:lnTo>
                    <a:pt x="58" y="101"/>
                  </a:lnTo>
                  <a:lnTo>
                    <a:pt x="0" y="200"/>
                  </a:lnTo>
                  <a:lnTo>
                    <a:pt x="571" y="464"/>
                  </a:lnTo>
                  <a:lnTo>
                    <a:pt x="598" y="414"/>
                  </a:lnTo>
                  <a:lnTo>
                    <a:pt x="628"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4"/>
            <p:cNvSpPr/>
            <p:nvPr/>
          </p:nvSpPr>
          <p:spPr>
            <a:xfrm>
              <a:off x="6539887" y="1427521"/>
              <a:ext cx="54415" cy="40226"/>
            </a:xfrm>
            <a:custGeom>
              <a:avLst/>
              <a:gdLst/>
              <a:ahLst/>
              <a:cxnLst/>
              <a:rect l="l" t="t" r="r" b="b"/>
              <a:pathLst>
                <a:path w="629" h="465" extrusionOk="0">
                  <a:moveTo>
                    <a:pt x="571" y="1"/>
                  </a:moveTo>
                  <a:lnTo>
                    <a:pt x="0" y="264"/>
                  </a:lnTo>
                  <a:lnTo>
                    <a:pt x="58" y="364"/>
                  </a:lnTo>
                  <a:lnTo>
                    <a:pt x="115" y="464"/>
                  </a:lnTo>
                  <a:lnTo>
                    <a:pt x="628"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4"/>
            <p:cNvSpPr/>
            <p:nvPr/>
          </p:nvSpPr>
          <p:spPr>
            <a:xfrm>
              <a:off x="6586255" y="1434442"/>
              <a:ext cx="19638" cy="54067"/>
            </a:xfrm>
            <a:custGeom>
              <a:avLst/>
              <a:gdLst/>
              <a:ahLst/>
              <a:cxnLst/>
              <a:rect l="l" t="t" r="r" b="b"/>
              <a:pathLst>
                <a:path w="227" h="625" extrusionOk="0">
                  <a:moveTo>
                    <a:pt x="58" y="1"/>
                  </a:moveTo>
                  <a:lnTo>
                    <a:pt x="0" y="625"/>
                  </a:lnTo>
                  <a:lnTo>
                    <a:pt x="226" y="625"/>
                  </a:lnTo>
                  <a:lnTo>
                    <a:pt x="1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4"/>
            <p:cNvSpPr/>
            <p:nvPr/>
          </p:nvSpPr>
          <p:spPr>
            <a:xfrm>
              <a:off x="6598194" y="1427521"/>
              <a:ext cx="54155" cy="40226"/>
            </a:xfrm>
            <a:custGeom>
              <a:avLst/>
              <a:gdLst/>
              <a:ahLst/>
              <a:cxnLst/>
              <a:rect l="l" t="t" r="r" b="b"/>
              <a:pathLst>
                <a:path w="626" h="465" extrusionOk="0">
                  <a:moveTo>
                    <a:pt x="58" y="1"/>
                  </a:moveTo>
                  <a:lnTo>
                    <a:pt x="28" y="50"/>
                  </a:lnTo>
                  <a:lnTo>
                    <a:pt x="0" y="100"/>
                  </a:lnTo>
                  <a:lnTo>
                    <a:pt x="511" y="464"/>
                  </a:lnTo>
                  <a:lnTo>
                    <a:pt x="568" y="364"/>
                  </a:lnTo>
                  <a:lnTo>
                    <a:pt x="625" y="264"/>
                  </a:lnTo>
                  <a:lnTo>
                    <a:pt x="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4"/>
            <p:cNvSpPr/>
            <p:nvPr/>
          </p:nvSpPr>
          <p:spPr>
            <a:xfrm>
              <a:off x="6598194" y="1391014"/>
              <a:ext cx="54155" cy="40139"/>
            </a:xfrm>
            <a:custGeom>
              <a:avLst/>
              <a:gdLst/>
              <a:ahLst/>
              <a:cxnLst/>
              <a:rect l="l" t="t" r="r" b="b"/>
              <a:pathLst>
                <a:path w="626" h="464" extrusionOk="0">
                  <a:moveTo>
                    <a:pt x="511" y="0"/>
                  </a:moveTo>
                  <a:lnTo>
                    <a:pt x="0" y="365"/>
                  </a:lnTo>
                  <a:lnTo>
                    <a:pt x="28" y="414"/>
                  </a:lnTo>
                  <a:lnTo>
                    <a:pt x="58" y="464"/>
                  </a:lnTo>
                  <a:lnTo>
                    <a:pt x="625" y="200"/>
                  </a:lnTo>
                  <a:lnTo>
                    <a:pt x="568" y="101"/>
                  </a:lnTo>
                  <a:lnTo>
                    <a:pt x="5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34"/>
            <p:cNvSpPr/>
            <p:nvPr/>
          </p:nvSpPr>
          <p:spPr>
            <a:xfrm>
              <a:off x="6585131" y="1421638"/>
              <a:ext cx="21801" cy="15398"/>
            </a:xfrm>
            <a:custGeom>
              <a:avLst/>
              <a:gdLst/>
              <a:ahLst/>
              <a:cxnLst/>
              <a:rect l="l" t="t" r="r" b="b"/>
              <a:pathLst>
                <a:path w="252" h="178" extrusionOk="0">
                  <a:moveTo>
                    <a:pt x="126" y="1"/>
                  </a:moveTo>
                  <a:cubicBezTo>
                    <a:pt x="115" y="1"/>
                    <a:pt x="103" y="3"/>
                    <a:pt x="90" y="7"/>
                  </a:cubicBezTo>
                  <a:cubicBezTo>
                    <a:pt x="87" y="7"/>
                    <a:pt x="87" y="11"/>
                    <a:pt x="82" y="11"/>
                  </a:cubicBezTo>
                  <a:cubicBezTo>
                    <a:pt x="1" y="68"/>
                    <a:pt x="43" y="177"/>
                    <a:pt x="128" y="177"/>
                  </a:cubicBezTo>
                  <a:cubicBezTo>
                    <a:pt x="139" y="177"/>
                    <a:pt x="151" y="176"/>
                    <a:pt x="163" y="172"/>
                  </a:cubicBezTo>
                  <a:cubicBezTo>
                    <a:pt x="167" y="172"/>
                    <a:pt x="170" y="168"/>
                    <a:pt x="170"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34"/>
            <p:cNvSpPr/>
            <p:nvPr/>
          </p:nvSpPr>
          <p:spPr>
            <a:xfrm>
              <a:off x="6078448" y="920667"/>
              <a:ext cx="377011" cy="234089"/>
            </a:xfrm>
            <a:custGeom>
              <a:avLst/>
              <a:gdLst/>
              <a:ahLst/>
              <a:cxnLst/>
              <a:rect l="l" t="t" r="r" b="b"/>
              <a:pathLst>
                <a:path w="4358" h="2706" extrusionOk="0">
                  <a:moveTo>
                    <a:pt x="0" y="0"/>
                  </a:moveTo>
                  <a:lnTo>
                    <a:pt x="0" y="2705"/>
                  </a:lnTo>
                  <a:lnTo>
                    <a:pt x="4307" y="2705"/>
                  </a:lnTo>
                  <a:lnTo>
                    <a:pt x="4357" y="2395"/>
                  </a:lnTo>
                  <a:cubicBezTo>
                    <a:pt x="4357" y="2395"/>
                    <a:pt x="2878" y="146"/>
                    <a:pt x="2809" y="100"/>
                  </a:cubicBezTo>
                  <a:cubicBezTo>
                    <a:pt x="2740" y="5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34"/>
            <p:cNvSpPr/>
            <p:nvPr/>
          </p:nvSpPr>
          <p:spPr>
            <a:xfrm>
              <a:off x="6080697" y="923003"/>
              <a:ext cx="372080" cy="229072"/>
            </a:xfrm>
            <a:custGeom>
              <a:avLst/>
              <a:gdLst/>
              <a:ahLst/>
              <a:cxnLst/>
              <a:rect l="l" t="t" r="r" b="b"/>
              <a:pathLst>
                <a:path w="4301" h="2648" extrusionOk="0">
                  <a:moveTo>
                    <a:pt x="1" y="0"/>
                  </a:moveTo>
                  <a:lnTo>
                    <a:pt x="1" y="2648"/>
                  </a:lnTo>
                  <a:lnTo>
                    <a:pt x="4258" y="2648"/>
                  </a:lnTo>
                  <a:lnTo>
                    <a:pt x="4300" y="2376"/>
                  </a:lnTo>
                  <a:cubicBezTo>
                    <a:pt x="3725" y="1502"/>
                    <a:pt x="2864" y="203"/>
                    <a:pt x="2772" y="99"/>
                  </a:cubicBezTo>
                  <a:cubicBezTo>
                    <a:pt x="2768" y="99"/>
                    <a:pt x="2768" y="96"/>
                    <a:pt x="2768" y="96"/>
                  </a:cubicBezTo>
                  <a:cubicBezTo>
                    <a:pt x="2710" y="80"/>
                    <a:pt x="2227" y="57"/>
                    <a:pt x="1629" y="42"/>
                  </a:cubicBezTo>
                  <a:cubicBezTo>
                    <a:pt x="1610" y="39"/>
                    <a:pt x="1595" y="39"/>
                    <a:pt x="1576" y="39"/>
                  </a:cubicBezTo>
                  <a:cubicBezTo>
                    <a:pt x="1526" y="39"/>
                    <a:pt x="1480" y="34"/>
                    <a:pt x="1430" y="34"/>
                  </a:cubicBezTo>
                  <a:cubicBezTo>
                    <a:pt x="959" y="23"/>
                    <a:pt x="438" y="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4"/>
            <p:cNvSpPr/>
            <p:nvPr/>
          </p:nvSpPr>
          <p:spPr>
            <a:xfrm>
              <a:off x="6291520" y="928626"/>
              <a:ext cx="35556" cy="224487"/>
            </a:xfrm>
            <a:custGeom>
              <a:avLst/>
              <a:gdLst/>
              <a:ahLst/>
              <a:cxnLst/>
              <a:rect l="l" t="t" r="r" b="b"/>
              <a:pathLst>
                <a:path w="411" h="2595" extrusionOk="0">
                  <a:moveTo>
                    <a:pt x="89" y="0"/>
                  </a:moveTo>
                  <a:lnTo>
                    <a:pt x="89" y="0"/>
                  </a:lnTo>
                  <a:cubicBezTo>
                    <a:pt x="151" y="54"/>
                    <a:pt x="112" y="2567"/>
                    <a:pt x="1" y="2595"/>
                  </a:cubicBezTo>
                  <a:lnTo>
                    <a:pt x="411" y="2595"/>
                  </a:lnTo>
                  <a:cubicBezTo>
                    <a:pt x="308" y="2483"/>
                    <a:pt x="269" y="172"/>
                    <a:pt x="312" y="15"/>
                  </a:cubicBezTo>
                  <a:lnTo>
                    <a:pt x="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4"/>
            <p:cNvSpPr/>
            <p:nvPr/>
          </p:nvSpPr>
          <p:spPr>
            <a:xfrm>
              <a:off x="6339618" y="1071538"/>
              <a:ext cx="136945" cy="91438"/>
            </a:xfrm>
            <a:custGeom>
              <a:avLst/>
              <a:gdLst/>
              <a:ahLst/>
              <a:cxnLst/>
              <a:rect l="l" t="t" r="r" b="b"/>
              <a:pathLst>
                <a:path w="1583" h="1057" extrusionOk="0">
                  <a:moveTo>
                    <a:pt x="562" y="1"/>
                  </a:moveTo>
                  <a:cubicBezTo>
                    <a:pt x="370" y="1"/>
                    <a:pt x="189" y="24"/>
                    <a:pt x="127" y="96"/>
                  </a:cubicBezTo>
                  <a:cubicBezTo>
                    <a:pt x="0" y="241"/>
                    <a:pt x="74" y="984"/>
                    <a:pt x="169" y="1035"/>
                  </a:cubicBezTo>
                  <a:cubicBezTo>
                    <a:pt x="200" y="1051"/>
                    <a:pt x="359" y="1057"/>
                    <a:pt x="557" y="1057"/>
                  </a:cubicBezTo>
                  <a:cubicBezTo>
                    <a:pt x="953" y="1057"/>
                    <a:pt x="1507" y="1035"/>
                    <a:pt x="1507" y="1035"/>
                  </a:cubicBezTo>
                  <a:cubicBezTo>
                    <a:pt x="1583" y="831"/>
                    <a:pt x="1530" y="547"/>
                    <a:pt x="1530" y="547"/>
                  </a:cubicBezTo>
                  <a:lnTo>
                    <a:pt x="1426" y="547"/>
                  </a:lnTo>
                  <a:cubicBezTo>
                    <a:pt x="1426" y="547"/>
                    <a:pt x="1261" y="103"/>
                    <a:pt x="1089" y="53"/>
                  </a:cubicBezTo>
                  <a:cubicBezTo>
                    <a:pt x="997" y="29"/>
                    <a:pt x="773"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4"/>
            <p:cNvSpPr/>
            <p:nvPr/>
          </p:nvSpPr>
          <p:spPr>
            <a:xfrm>
              <a:off x="6342906" y="1124135"/>
              <a:ext cx="51819" cy="28980"/>
            </a:xfrm>
            <a:custGeom>
              <a:avLst/>
              <a:gdLst/>
              <a:ahLst/>
              <a:cxnLst/>
              <a:rect l="l" t="t" r="r" b="b"/>
              <a:pathLst>
                <a:path w="599" h="335" extrusionOk="0">
                  <a:moveTo>
                    <a:pt x="1" y="1"/>
                  </a:moveTo>
                  <a:cubicBezTo>
                    <a:pt x="1" y="174"/>
                    <a:pt x="47" y="335"/>
                    <a:pt x="47" y="335"/>
                  </a:cubicBezTo>
                  <a:lnTo>
                    <a:pt x="545" y="335"/>
                  </a:lnTo>
                  <a:cubicBezTo>
                    <a:pt x="599" y="200"/>
                    <a:pt x="514" y="1"/>
                    <a:pt x="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4"/>
            <p:cNvSpPr/>
            <p:nvPr/>
          </p:nvSpPr>
          <p:spPr>
            <a:xfrm>
              <a:off x="5335164" y="1199830"/>
              <a:ext cx="59086" cy="113152"/>
            </a:xfrm>
            <a:custGeom>
              <a:avLst/>
              <a:gdLst/>
              <a:ahLst/>
              <a:cxnLst/>
              <a:rect l="l" t="t" r="r" b="b"/>
              <a:pathLst>
                <a:path w="683" h="1308" extrusionOk="0">
                  <a:moveTo>
                    <a:pt x="357" y="1"/>
                  </a:moveTo>
                  <a:cubicBezTo>
                    <a:pt x="259" y="1"/>
                    <a:pt x="154" y="9"/>
                    <a:pt x="43" y="26"/>
                  </a:cubicBezTo>
                  <a:cubicBezTo>
                    <a:pt x="1" y="521"/>
                    <a:pt x="43" y="1303"/>
                    <a:pt x="43" y="1303"/>
                  </a:cubicBezTo>
                  <a:cubicBezTo>
                    <a:pt x="112" y="1306"/>
                    <a:pt x="203" y="1308"/>
                    <a:pt x="294" y="1308"/>
                  </a:cubicBezTo>
                  <a:cubicBezTo>
                    <a:pt x="476" y="1308"/>
                    <a:pt x="656" y="1303"/>
                    <a:pt x="656" y="1303"/>
                  </a:cubicBezTo>
                  <a:cubicBezTo>
                    <a:pt x="683" y="835"/>
                    <a:pt x="633" y="26"/>
                    <a:pt x="633" y="26"/>
                  </a:cubicBezTo>
                  <a:cubicBezTo>
                    <a:pt x="547" y="9"/>
                    <a:pt x="455" y="1"/>
                    <a:pt x="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4"/>
            <p:cNvSpPr/>
            <p:nvPr/>
          </p:nvSpPr>
          <p:spPr>
            <a:xfrm>
              <a:off x="5349092" y="1296893"/>
              <a:ext cx="23012" cy="1471"/>
            </a:xfrm>
            <a:custGeom>
              <a:avLst/>
              <a:gdLst/>
              <a:ahLst/>
              <a:cxnLst/>
              <a:rect l="l" t="t" r="r" b="b"/>
              <a:pathLst>
                <a:path w="266" h="17" extrusionOk="0">
                  <a:moveTo>
                    <a:pt x="1" y="0"/>
                  </a:moveTo>
                  <a:lnTo>
                    <a:pt x="1" y="16"/>
                  </a:lnTo>
                  <a:lnTo>
                    <a:pt x="265" y="16"/>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34"/>
            <p:cNvSpPr/>
            <p:nvPr/>
          </p:nvSpPr>
          <p:spPr>
            <a:xfrm>
              <a:off x="5349092" y="1285301"/>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4"/>
            <p:cNvSpPr/>
            <p:nvPr/>
          </p:nvSpPr>
          <p:spPr>
            <a:xfrm>
              <a:off x="5349092" y="1273363"/>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4"/>
            <p:cNvSpPr/>
            <p:nvPr/>
          </p:nvSpPr>
          <p:spPr>
            <a:xfrm>
              <a:off x="6805036" y="1198792"/>
              <a:ext cx="49830" cy="78722"/>
            </a:xfrm>
            <a:custGeom>
              <a:avLst/>
              <a:gdLst/>
              <a:ahLst/>
              <a:cxnLst/>
              <a:rect l="l" t="t" r="r" b="b"/>
              <a:pathLst>
                <a:path w="576" h="910" extrusionOk="0">
                  <a:moveTo>
                    <a:pt x="387" y="1"/>
                  </a:moveTo>
                  <a:cubicBezTo>
                    <a:pt x="387" y="1"/>
                    <a:pt x="28" y="50"/>
                    <a:pt x="0" y="119"/>
                  </a:cubicBezTo>
                  <a:cubicBezTo>
                    <a:pt x="0" y="119"/>
                    <a:pt x="46" y="613"/>
                    <a:pt x="97" y="882"/>
                  </a:cubicBezTo>
                  <a:cubicBezTo>
                    <a:pt x="97" y="882"/>
                    <a:pt x="356" y="910"/>
                    <a:pt x="499" y="910"/>
                  </a:cubicBezTo>
                  <a:cubicBezTo>
                    <a:pt x="532" y="910"/>
                    <a:pt x="559" y="908"/>
                    <a:pt x="575" y="905"/>
                  </a:cubicBezTo>
                  <a:cubicBezTo>
                    <a:pt x="575" y="905"/>
                    <a:pt x="456" y="307"/>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4"/>
            <p:cNvSpPr/>
            <p:nvPr/>
          </p:nvSpPr>
          <p:spPr>
            <a:xfrm>
              <a:off x="6814639" y="1247497"/>
              <a:ext cx="19378" cy="25606"/>
            </a:xfrm>
            <a:custGeom>
              <a:avLst/>
              <a:gdLst/>
              <a:ahLst/>
              <a:cxnLst/>
              <a:rect l="l" t="t" r="r" b="b"/>
              <a:pathLst>
                <a:path w="224" h="296" extrusionOk="0">
                  <a:moveTo>
                    <a:pt x="24" y="0"/>
                  </a:moveTo>
                  <a:cubicBezTo>
                    <a:pt x="12" y="0"/>
                    <a:pt x="1" y="12"/>
                    <a:pt x="1" y="27"/>
                  </a:cubicBezTo>
                  <a:lnTo>
                    <a:pt x="20" y="261"/>
                  </a:lnTo>
                  <a:cubicBezTo>
                    <a:pt x="24" y="273"/>
                    <a:pt x="32" y="280"/>
                    <a:pt x="43" y="284"/>
                  </a:cubicBezTo>
                  <a:cubicBezTo>
                    <a:pt x="92" y="288"/>
                    <a:pt x="158" y="292"/>
                    <a:pt x="196" y="296"/>
                  </a:cubicBezTo>
                  <a:cubicBezTo>
                    <a:pt x="211" y="296"/>
                    <a:pt x="223" y="280"/>
                    <a:pt x="223" y="265"/>
                  </a:cubicBezTo>
                  <a:cubicBezTo>
                    <a:pt x="211" y="161"/>
                    <a:pt x="193" y="62"/>
                    <a:pt x="184" y="20"/>
                  </a:cubicBezTo>
                  <a:cubicBezTo>
                    <a:pt x="181" y="8"/>
                    <a:pt x="173"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4"/>
            <p:cNvSpPr/>
            <p:nvPr/>
          </p:nvSpPr>
          <p:spPr>
            <a:xfrm>
              <a:off x="5302117" y="974995"/>
              <a:ext cx="32528" cy="98619"/>
            </a:xfrm>
            <a:custGeom>
              <a:avLst/>
              <a:gdLst/>
              <a:ahLst/>
              <a:cxnLst/>
              <a:rect l="l" t="t" r="r" b="b"/>
              <a:pathLst>
                <a:path w="376" h="1140" extrusionOk="0">
                  <a:moveTo>
                    <a:pt x="88" y="1"/>
                  </a:moveTo>
                  <a:cubicBezTo>
                    <a:pt x="76" y="1"/>
                    <a:pt x="65" y="8"/>
                    <a:pt x="61" y="23"/>
                  </a:cubicBezTo>
                  <a:cubicBezTo>
                    <a:pt x="0" y="591"/>
                    <a:pt x="65" y="1019"/>
                    <a:pt x="84" y="1120"/>
                  </a:cubicBezTo>
                  <a:cubicBezTo>
                    <a:pt x="84" y="1131"/>
                    <a:pt x="96" y="1139"/>
                    <a:pt x="111" y="1139"/>
                  </a:cubicBezTo>
                  <a:lnTo>
                    <a:pt x="349" y="1139"/>
                  </a:lnTo>
                  <a:cubicBezTo>
                    <a:pt x="364" y="1139"/>
                    <a:pt x="375" y="1127"/>
                    <a:pt x="375" y="1111"/>
                  </a:cubicBezTo>
                  <a:cubicBezTo>
                    <a:pt x="375" y="1097"/>
                    <a:pt x="364" y="1085"/>
                    <a:pt x="349" y="1085"/>
                  </a:cubicBezTo>
                  <a:lnTo>
                    <a:pt x="276" y="1085"/>
                  </a:lnTo>
                  <a:cubicBezTo>
                    <a:pt x="260" y="1085"/>
                    <a:pt x="249" y="1074"/>
                    <a:pt x="249" y="1062"/>
                  </a:cubicBezTo>
                  <a:cubicBezTo>
                    <a:pt x="211" y="633"/>
                    <a:pt x="222" y="196"/>
                    <a:pt x="226" y="85"/>
                  </a:cubicBezTo>
                  <a:cubicBezTo>
                    <a:pt x="226" y="73"/>
                    <a:pt x="237" y="62"/>
                    <a:pt x="253" y="62"/>
                  </a:cubicBezTo>
                  <a:lnTo>
                    <a:pt x="322" y="62"/>
                  </a:lnTo>
                  <a:cubicBezTo>
                    <a:pt x="333" y="62"/>
                    <a:pt x="345" y="50"/>
                    <a:pt x="349" y="39"/>
                  </a:cubicBezTo>
                  <a:lnTo>
                    <a:pt x="349" y="31"/>
                  </a:lnTo>
                  <a:cubicBezTo>
                    <a:pt x="352" y="16"/>
                    <a:pt x="34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4"/>
            <p:cNvSpPr/>
            <p:nvPr/>
          </p:nvSpPr>
          <p:spPr>
            <a:xfrm>
              <a:off x="5315959" y="786060"/>
              <a:ext cx="726771" cy="368695"/>
            </a:xfrm>
            <a:custGeom>
              <a:avLst/>
              <a:gdLst/>
              <a:ahLst/>
              <a:cxnLst/>
              <a:rect l="l" t="t" r="r" b="b"/>
              <a:pathLst>
                <a:path w="8401" h="4262" extrusionOk="0">
                  <a:moveTo>
                    <a:pt x="5323" y="0"/>
                  </a:moveTo>
                  <a:cubicBezTo>
                    <a:pt x="4963" y="0"/>
                    <a:pt x="4596" y="4"/>
                    <a:pt x="4231" y="4"/>
                  </a:cubicBezTo>
                  <a:lnTo>
                    <a:pt x="4074" y="4"/>
                  </a:lnTo>
                  <a:cubicBezTo>
                    <a:pt x="3809" y="8"/>
                    <a:pt x="3549" y="8"/>
                    <a:pt x="3292" y="12"/>
                  </a:cubicBezTo>
                  <a:cubicBezTo>
                    <a:pt x="1644" y="23"/>
                    <a:pt x="254" y="50"/>
                    <a:pt x="254" y="50"/>
                  </a:cubicBezTo>
                  <a:cubicBezTo>
                    <a:pt x="1" y="1364"/>
                    <a:pt x="181" y="3518"/>
                    <a:pt x="238" y="4108"/>
                  </a:cubicBezTo>
                  <a:cubicBezTo>
                    <a:pt x="250" y="4208"/>
                    <a:pt x="254" y="4261"/>
                    <a:pt x="254" y="4261"/>
                  </a:cubicBezTo>
                  <a:lnTo>
                    <a:pt x="8400" y="4261"/>
                  </a:lnTo>
                  <a:lnTo>
                    <a:pt x="8400" y="69"/>
                  </a:lnTo>
                  <a:cubicBezTo>
                    <a:pt x="7887" y="20"/>
                    <a:pt x="6665" y="4"/>
                    <a:pt x="5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4"/>
            <p:cNvSpPr/>
            <p:nvPr/>
          </p:nvSpPr>
          <p:spPr>
            <a:xfrm>
              <a:off x="5328589" y="1147060"/>
              <a:ext cx="714140" cy="18340"/>
            </a:xfrm>
            <a:custGeom>
              <a:avLst/>
              <a:gdLst/>
              <a:ahLst/>
              <a:cxnLst/>
              <a:rect l="l" t="t" r="r" b="b"/>
              <a:pathLst>
                <a:path w="8255" h="212" extrusionOk="0">
                  <a:moveTo>
                    <a:pt x="100" y="1"/>
                  </a:moveTo>
                  <a:cubicBezTo>
                    <a:pt x="0" y="27"/>
                    <a:pt x="73" y="211"/>
                    <a:pt x="73" y="211"/>
                  </a:cubicBezTo>
                  <a:lnTo>
                    <a:pt x="8254" y="211"/>
                  </a:lnTo>
                  <a:lnTo>
                    <a:pt x="82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34"/>
            <p:cNvSpPr/>
            <p:nvPr/>
          </p:nvSpPr>
          <p:spPr>
            <a:xfrm>
              <a:off x="5325648" y="778706"/>
              <a:ext cx="730058" cy="20416"/>
            </a:xfrm>
            <a:custGeom>
              <a:avLst/>
              <a:gdLst/>
              <a:ahLst/>
              <a:cxnLst/>
              <a:rect l="l" t="t" r="r" b="b"/>
              <a:pathLst>
                <a:path w="8439" h="236" extrusionOk="0">
                  <a:moveTo>
                    <a:pt x="130" y="1"/>
                  </a:moveTo>
                  <a:cubicBezTo>
                    <a:pt x="0" y="1"/>
                    <a:pt x="0" y="200"/>
                    <a:pt x="130" y="204"/>
                  </a:cubicBezTo>
                  <a:cubicBezTo>
                    <a:pt x="2253" y="212"/>
                    <a:pt x="4372" y="220"/>
                    <a:pt x="6495" y="227"/>
                  </a:cubicBezTo>
                  <a:cubicBezTo>
                    <a:pt x="7096" y="231"/>
                    <a:pt x="7702" y="231"/>
                    <a:pt x="8307" y="235"/>
                  </a:cubicBezTo>
                  <a:cubicBezTo>
                    <a:pt x="8438" y="235"/>
                    <a:pt x="8438" y="32"/>
                    <a:pt x="8307" y="32"/>
                  </a:cubicBezTo>
                  <a:cubicBezTo>
                    <a:pt x="6185" y="24"/>
                    <a:pt x="4065" y="16"/>
                    <a:pt x="1943" y="9"/>
                  </a:cubicBezTo>
                  <a:cubicBezTo>
                    <a:pt x="1341" y="5"/>
                    <a:pt x="736" y="1"/>
                    <a:pt x="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34"/>
            <p:cNvSpPr/>
            <p:nvPr/>
          </p:nvSpPr>
          <p:spPr>
            <a:xfrm>
              <a:off x="5353071" y="818500"/>
              <a:ext cx="667425" cy="6748"/>
            </a:xfrm>
            <a:custGeom>
              <a:avLst/>
              <a:gdLst/>
              <a:ahLst/>
              <a:cxnLst/>
              <a:rect l="l" t="t" r="r" b="b"/>
              <a:pathLst>
                <a:path w="7715" h="78" extrusionOk="0">
                  <a:moveTo>
                    <a:pt x="1" y="1"/>
                  </a:moveTo>
                  <a:lnTo>
                    <a:pt x="1" y="16"/>
                  </a:lnTo>
                  <a:lnTo>
                    <a:pt x="7715" y="78"/>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34"/>
            <p:cNvSpPr/>
            <p:nvPr/>
          </p:nvSpPr>
          <p:spPr>
            <a:xfrm>
              <a:off x="5353071" y="859938"/>
              <a:ext cx="667425" cy="6402"/>
            </a:xfrm>
            <a:custGeom>
              <a:avLst/>
              <a:gdLst/>
              <a:ahLst/>
              <a:cxnLst/>
              <a:rect l="l" t="t" r="r" b="b"/>
              <a:pathLst>
                <a:path w="7715" h="74" extrusionOk="0">
                  <a:moveTo>
                    <a:pt x="1" y="1"/>
                  </a:moveTo>
                  <a:lnTo>
                    <a:pt x="1" y="13"/>
                  </a:lnTo>
                  <a:lnTo>
                    <a:pt x="7715" y="73"/>
                  </a:lnTo>
                  <a:lnTo>
                    <a:pt x="7715" y="5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4"/>
            <p:cNvSpPr/>
            <p:nvPr/>
          </p:nvSpPr>
          <p:spPr>
            <a:xfrm>
              <a:off x="5353071" y="901116"/>
              <a:ext cx="667425" cy="6315"/>
            </a:xfrm>
            <a:custGeom>
              <a:avLst/>
              <a:gdLst/>
              <a:ahLst/>
              <a:cxnLst/>
              <a:rect l="l" t="t" r="r" b="b"/>
              <a:pathLst>
                <a:path w="7715" h="73" extrusionOk="0">
                  <a:moveTo>
                    <a:pt x="1" y="0"/>
                  </a:moveTo>
                  <a:lnTo>
                    <a:pt x="1" y="16"/>
                  </a:lnTo>
                  <a:lnTo>
                    <a:pt x="7715" y="73"/>
                  </a:lnTo>
                  <a:lnTo>
                    <a:pt x="7715" y="57"/>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4"/>
            <p:cNvSpPr/>
            <p:nvPr/>
          </p:nvSpPr>
          <p:spPr>
            <a:xfrm>
              <a:off x="5353071" y="942208"/>
              <a:ext cx="667425" cy="6402"/>
            </a:xfrm>
            <a:custGeom>
              <a:avLst/>
              <a:gdLst/>
              <a:ahLst/>
              <a:cxnLst/>
              <a:rect l="l" t="t" r="r" b="b"/>
              <a:pathLst>
                <a:path w="7715" h="74" extrusionOk="0">
                  <a:moveTo>
                    <a:pt x="1" y="1"/>
                  </a:moveTo>
                  <a:lnTo>
                    <a:pt x="1" y="15"/>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4"/>
            <p:cNvSpPr/>
            <p:nvPr/>
          </p:nvSpPr>
          <p:spPr>
            <a:xfrm>
              <a:off x="5353071" y="983299"/>
              <a:ext cx="667425" cy="6315"/>
            </a:xfrm>
            <a:custGeom>
              <a:avLst/>
              <a:gdLst/>
              <a:ahLst/>
              <a:cxnLst/>
              <a:rect l="l" t="t" r="r" b="b"/>
              <a:pathLst>
                <a:path w="7715" h="73" extrusionOk="0">
                  <a:moveTo>
                    <a:pt x="1" y="0"/>
                  </a:moveTo>
                  <a:lnTo>
                    <a:pt x="1" y="16"/>
                  </a:lnTo>
                  <a:lnTo>
                    <a:pt x="7715" y="73"/>
                  </a:lnTo>
                  <a:lnTo>
                    <a:pt x="7715" y="6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4"/>
            <p:cNvSpPr/>
            <p:nvPr/>
          </p:nvSpPr>
          <p:spPr>
            <a:xfrm>
              <a:off x="5353071" y="1024391"/>
              <a:ext cx="667425" cy="6661"/>
            </a:xfrm>
            <a:custGeom>
              <a:avLst/>
              <a:gdLst/>
              <a:ahLst/>
              <a:cxnLst/>
              <a:rect l="l" t="t" r="r" b="b"/>
              <a:pathLst>
                <a:path w="7715" h="77" extrusionOk="0">
                  <a:moveTo>
                    <a:pt x="1" y="1"/>
                  </a:moveTo>
                  <a:lnTo>
                    <a:pt x="1" y="16"/>
                  </a:lnTo>
                  <a:lnTo>
                    <a:pt x="7715" y="77"/>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4"/>
            <p:cNvSpPr/>
            <p:nvPr/>
          </p:nvSpPr>
          <p:spPr>
            <a:xfrm>
              <a:off x="5353071" y="1065829"/>
              <a:ext cx="667425" cy="6402"/>
            </a:xfrm>
            <a:custGeom>
              <a:avLst/>
              <a:gdLst/>
              <a:ahLst/>
              <a:cxnLst/>
              <a:rect l="l" t="t" r="r" b="b"/>
              <a:pathLst>
                <a:path w="7715" h="74" extrusionOk="0">
                  <a:moveTo>
                    <a:pt x="1" y="1"/>
                  </a:moveTo>
                  <a:lnTo>
                    <a:pt x="1" y="12"/>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34"/>
            <p:cNvSpPr/>
            <p:nvPr/>
          </p:nvSpPr>
          <p:spPr>
            <a:xfrm>
              <a:off x="5353071" y="1106920"/>
              <a:ext cx="667425" cy="6402"/>
            </a:xfrm>
            <a:custGeom>
              <a:avLst/>
              <a:gdLst/>
              <a:ahLst/>
              <a:cxnLst/>
              <a:rect l="l" t="t" r="r" b="b"/>
              <a:pathLst>
                <a:path w="7715" h="74" extrusionOk="0">
                  <a:moveTo>
                    <a:pt x="1" y="0"/>
                  </a:moveTo>
                  <a:lnTo>
                    <a:pt x="1" y="16"/>
                  </a:lnTo>
                  <a:lnTo>
                    <a:pt x="7715" y="74"/>
                  </a:lnTo>
                  <a:lnTo>
                    <a:pt x="7715" y="5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1" name="Google Shape;4511;p34"/>
          <p:cNvGrpSpPr/>
          <p:nvPr/>
        </p:nvGrpSpPr>
        <p:grpSpPr>
          <a:xfrm>
            <a:off x="2972441" y="4216191"/>
            <a:ext cx="682394" cy="774372"/>
            <a:chOff x="5933354" y="3578766"/>
            <a:chExt cx="682394" cy="774372"/>
          </a:xfrm>
        </p:grpSpPr>
        <p:sp>
          <p:nvSpPr>
            <p:cNvPr id="4512" name="Google Shape;4512;p34"/>
            <p:cNvSpPr/>
            <p:nvPr/>
          </p:nvSpPr>
          <p:spPr>
            <a:xfrm>
              <a:off x="6417139" y="3944939"/>
              <a:ext cx="29831" cy="26803"/>
            </a:xfrm>
            <a:custGeom>
              <a:avLst/>
              <a:gdLst/>
              <a:ahLst/>
              <a:cxnLst/>
              <a:rect l="l" t="t" r="r" b="b"/>
              <a:pathLst>
                <a:path w="266" h="239" extrusionOk="0">
                  <a:moveTo>
                    <a:pt x="74" y="1"/>
                  </a:moveTo>
                  <a:lnTo>
                    <a:pt x="0" y="112"/>
                  </a:lnTo>
                  <a:lnTo>
                    <a:pt x="193" y="239"/>
                  </a:lnTo>
                  <a:lnTo>
                    <a:pt x="265" y="128"/>
                  </a:lnTo>
                  <a:lnTo>
                    <a:pt x="74" y="1"/>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4"/>
            <p:cNvSpPr/>
            <p:nvPr/>
          </p:nvSpPr>
          <p:spPr>
            <a:xfrm>
              <a:off x="6366450" y="3960415"/>
              <a:ext cx="29718" cy="26803"/>
            </a:xfrm>
            <a:custGeom>
              <a:avLst/>
              <a:gdLst/>
              <a:ahLst/>
              <a:cxnLst/>
              <a:rect l="l" t="t" r="r" b="b"/>
              <a:pathLst>
                <a:path w="265" h="239" extrusionOk="0">
                  <a:moveTo>
                    <a:pt x="73" y="1"/>
                  </a:moveTo>
                  <a:lnTo>
                    <a:pt x="1" y="112"/>
                  </a:lnTo>
                  <a:lnTo>
                    <a:pt x="192" y="239"/>
                  </a:lnTo>
                  <a:lnTo>
                    <a:pt x="265" y="128"/>
                  </a:lnTo>
                  <a:lnTo>
                    <a:pt x="73" y="1"/>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4"/>
            <p:cNvSpPr/>
            <p:nvPr/>
          </p:nvSpPr>
          <p:spPr>
            <a:xfrm>
              <a:off x="6255989" y="3696637"/>
              <a:ext cx="184030" cy="272070"/>
            </a:xfrm>
            <a:custGeom>
              <a:avLst/>
              <a:gdLst/>
              <a:ahLst/>
              <a:cxnLst/>
              <a:rect l="l" t="t" r="r" b="b"/>
              <a:pathLst>
                <a:path w="1641" h="2426" extrusionOk="0">
                  <a:moveTo>
                    <a:pt x="369" y="0"/>
                  </a:moveTo>
                  <a:cubicBezTo>
                    <a:pt x="321" y="0"/>
                    <a:pt x="274" y="27"/>
                    <a:pt x="250" y="73"/>
                  </a:cubicBezTo>
                  <a:cubicBezTo>
                    <a:pt x="1" y="540"/>
                    <a:pt x="380" y="1230"/>
                    <a:pt x="395" y="1261"/>
                  </a:cubicBezTo>
                  <a:cubicBezTo>
                    <a:pt x="606" y="1633"/>
                    <a:pt x="928" y="1962"/>
                    <a:pt x="1101" y="2126"/>
                  </a:cubicBezTo>
                  <a:cubicBezTo>
                    <a:pt x="1216" y="2234"/>
                    <a:pt x="1368" y="2353"/>
                    <a:pt x="1469" y="2425"/>
                  </a:cubicBezTo>
                  <a:lnTo>
                    <a:pt x="1641" y="2234"/>
                  </a:lnTo>
                  <a:cubicBezTo>
                    <a:pt x="1580" y="2200"/>
                    <a:pt x="1469" y="2108"/>
                    <a:pt x="1253" y="1901"/>
                  </a:cubicBezTo>
                  <a:cubicBezTo>
                    <a:pt x="989" y="1644"/>
                    <a:pt x="767" y="1372"/>
                    <a:pt x="633" y="1127"/>
                  </a:cubicBezTo>
                  <a:cubicBezTo>
                    <a:pt x="541" y="966"/>
                    <a:pt x="338" y="479"/>
                    <a:pt x="487" y="200"/>
                  </a:cubicBezTo>
                  <a:cubicBezTo>
                    <a:pt x="522" y="134"/>
                    <a:pt x="495" y="54"/>
                    <a:pt x="430" y="16"/>
                  </a:cubicBezTo>
                  <a:cubicBezTo>
                    <a:pt x="411" y="5"/>
                    <a:pt x="390" y="0"/>
                    <a:pt x="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4"/>
            <p:cNvSpPr/>
            <p:nvPr/>
          </p:nvSpPr>
          <p:spPr>
            <a:xfrm>
              <a:off x="6295576" y="4142661"/>
              <a:ext cx="25457" cy="24560"/>
            </a:xfrm>
            <a:custGeom>
              <a:avLst/>
              <a:gdLst/>
              <a:ahLst/>
              <a:cxnLst/>
              <a:rect l="l" t="t" r="r" b="b"/>
              <a:pathLst>
                <a:path w="227" h="219" extrusionOk="0">
                  <a:moveTo>
                    <a:pt x="77" y="1"/>
                  </a:moveTo>
                  <a:lnTo>
                    <a:pt x="0" y="123"/>
                  </a:lnTo>
                  <a:lnTo>
                    <a:pt x="146" y="219"/>
                  </a:lnTo>
                  <a:lnTo>
                    <a:pt x="226" y="93"/>
                  </a:lnTo>
                  <a:lnTo>
                    <a:pt x="77" y="1"/>
                  </a:lnTo>
                  <a:close/>
                </a:path>
              </a:pathLst>
            </a:custGeom>
            <a:solidFill>
              <a:srgbClr val="CF9B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4"/>
            <p:cNvSpPr/>
            <p:nvPr/>
          </p:nvSpPr>
          <p:spPr>
            <a:xfrm>
              <a:off x="6284025" y="4150399"/>
              <a:ext cx="32634" cy="32859"/>
            </a:xfrm>
            <a:custGeom>
              <a:avLst/>
              <a:gdLst/>
              <a:ahLst/>
              <a:cxnLst/>
              <a:rect l="l" t="t" r="r" b="b"/>
              <a:pathLst>
                <a:path w="291" h="293" extrusionOk="0">
                  <a:moveTo>
                    <a:pt x="119" y="1"/>
                  </a:moveTo>
                  <a:lnTo>
                    <a:pt x="0" y="181"/>
                  </a:lnTo>
                  <a:lnTo>
                    <a:pt x="176" y="292"/>
                  </a:lnTo>
                  <a:lnTo>
                    <a:pt x="291" y="112"/>
                  </a:lnTo>
                  <a:lnTo>
                    <a:pt x="119" y="1"/>
                  </a:lnTo>
                  <a:close/>
                </a:path>
              </a:pathLst>
            </a:custGeom>
            <a:solidFill>
              <a:srgbClr val="FAFB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34"/>
            <p:cNvSpPr/>
            <p:nvPr/>
          </p:nvSpPr>
          <p:spPr>
            <a:xfrm>
              <a:off x="6275278" y="4173614"/>
              <a:ext cx="59998" cy="43513"/>
            </a:xfrm>
            <a:custGeom>
              <a:avLst/>
              <a:gdLst/>
              <a:ahLst/>
              <a:cxnLst/>
              <a:rect l="l" t="t" r="r" b="b"/>
              <a:pathLst>
                <a:path w="535" h="388" extrusionOk="0">
                  <a:moveTo>
                    <a:pt x="20" y="1"/>
                  </a:moveTo>
                  <a:lnTo>
                    <a:pt x="16" y="8"/>
                  </a:lnTo>
                  <a:cubicBezTo>
                    <a:pt x="1" y="27"/>
                    <a:pt x="9" y="50"/>
                    <a:pt x="24" y="62"/>
                  </a:cubicBezTo>
                  <a:cubicBezTo>
                    <a:pt x="85" y="104"/>
                    <a:pt x="212" y="188"/>
                    <a:pt x="212" y="188"/>
                  </a:cubicBezTo>
                  <a:lnTo>
                    <a:pt x="507" y="388"/>
                  </a:lnTo>
                  <a:lnTo>
                    <a:pt x="534" y="346"/>
                  </a:lnTo>
                  <a:lnTo>
                    <a:pt x="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4"/>
            <p:cNvSpPr/>
            <p:nvPr/>
          </p:nvSpPr>
          <p:spPr>
            <a:xfrm>
              <a:off x="6277521" y="4159035"/>
              <a:ext cx="62353" cy="53382"/>
            </a:xfrm>
            <a:custGeom>
              <a:avLst/>
              <a:gdLst/>
              <a:ahLst/>
              <a:cxnLst/>
              <a:rect l="l" t="t" r="r" b="b"/>
              <a:pathLst>
                <a:path w="556" h="476" extrusionOk="0">
                  <a:moveTo>
                    <a:pt x="107" y="0"/>
                  </a:moveTo>
                  <a:cubicBezTo>
                    <a:pt x="96" y="0"/>
                    <a:pt x="85" y="5"/>
                    <a:pt x="77" y="16"/>
                  </a:cubicBezTo>
                  <a:lnTo>
                    <a:pt x="35" y="81"/>
                  </a:lnTo>
                  <a:lnTo>
                    <a:pt x="0" y="131"/>
                  </a:lnTo>
                  <a:lnTo>
                    <a:pt x="514" y="476"/>
                  </a:lnTo>
                  <a:cubicBezTo>
                    <a:pt x="556" y="410"/>
                    <a:pt x="525" y="345"/>
                    <a:pt x="460" y="303"/>
                  </a:cubicBezTo>
                  <a:lnTo>
                    <a:pt x="399" y="261"/>
                  </a:lnTo>
                  <a:cubicBezTo>
                    <a:pt x="391" y="257"/>
                    <a:pt x="387" y="249"/>
                    <a:pt x="380" y="246"/>
                  </a:cubicBezTo>
                  <a:lnTo>
                    <a:pt x="376" y="242"/>
                  </a:lnTo>
                  <a:cubicBezTo>
                    <a:pt x="364" y="230"/>
                    <a:pt x="357" y="223"/>
                    <a:pt x="357" y="211"/>
                  </a:cubicBezTo>
                  <a:lnTo>
                    <a:pt x="357" y="203"/>
                  </a:lnTo>
                  <a:cubicBezTo>
                    <a:pt x="353" y="196"/>
                    <a:pt x="357" y="188"/>
                    <a:pt x="364" y="180"/>
                  </a:cubicBezTo>
                  <a:lnTo>
                    <a:pt x="364" y="177"/>
                  </a:lnTo>
                  <a:lnTo>
                    <a:pt x="246" y="85"/>
                  </a:lnTo>
                  <a:lnTo>
                    <a:pt x="242" y="88"/>
                  </a:lnTo>
                  <a:cubicBezTo>
                    <a:pt x="227" y="108"/>
                    <a:pt x="203" y="120"/>
                    <a:pt x="179" y="120"/>
                  </a:cubicBezTo>
                  <a:cubicBezTo>
                    <a:pt x="166" y="120"/>
                    <a:pt x="153" y="116"/>
                    <a:pt x="142" y="108"/>
                  </a:cubicBezTo>
                  <a:cubicBezTo>
                    <a:pt x="108" y="85"/>
                    <a:pt x="100" y="39"/>
                    <a:pt x="123" y="8"/>
                  </a:cubicBezTo>
                  <a:lnTo>
                    <a:pt x="123" y="4"/>
                  </a:lnTo>
                  <a:cubicBezTo>
                    <a:pt x="118" y="1"/>
                    <a:pt x="113"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4"/>
            <p:cNvSpPr/>
            <p:nvPr/>
          </p:nvSpPr>
          <p:spPr>
            <a:xfrm>
              <a:off x="6190274" y="3918920"/>
              <a:ext cx="180105" cy="248295"/>
            </a:xfrm>
            <a:custGeom>
              <a:avLst/>
              <a:gdLst/>
              <a:ahLst/>
              <a:cxnLst/>
              <a:rect l="l" t="t" r="r" b="b"/>
              <a:pathLst>
                <a:path w="1606" h="2214" extrusionOk="0">
                  <a:moveTo>
                    <a:pt x="883" y="0"/>
                  </a:moveTo>
                  <a:cubicBezTo>
                    <a:pt x="847" y="0"/>
                    <a:pt x="810" y="1"/>
                    <a:pt x="771" y="3"/>
                  </a:cubicBezTo>
                  <a:cubicBezTo>
                    <a:pt x="525" y="15"/>
                    <a:pt x="115" y="68"/>
                    <a:pt x="0" y="95"/>
                  </a:cubicBezTo>
                  <a:lnTo>
                    <a:pt x="249" y="535"/>
                  </a:lnTo>
                  <a:cubicBezTo>
                    <a:pt x="334" y="517"/>
                    <a:pt x="525" y="482"/>
                    <a:pt x="721" y="466"/>
                  </a:cubicBezTo>
                  <a:cubicBezTo>
                    <a:pt x="778" y="462"/>
                    <a:pt x="828" y="461"/>
                    <a:pt x="871" y="461"/>
                  </a:cubicBezTo>
                  <a:cubicBezTo>
                    <a:pt x="1020" y="461"/>
                    <a:pt x="1088" y="481"/>
                    <a:pt x="1112" y="489"/>
                  </a:cubicBezTo>
                  <a:cubicBezTo>
                    <a:pt x="1127" y="528"/>
                    <a:pt x="1135" y="555"/>
                    <a:pt x="1135" y="586"/>
                  </a:cubicBezTo>
                  <a:cubicBezTo>
                    <a:pt x="1146" y="1103"/>
                    <a:pt x="1081" y="1513"/>
                    <a:pt x="886" y="1969"/>
                  </a:cubicBezTo>
                  <a:lnTo>
                    <a:pt x="1284" y="2214"/>
                  </a:lnTo>
                  <a:cubicBezTo>
                    <a:pt x="1507" y="1693"/>
                    <a:pt x="1606" y="1164"/>
                    <a:pt x="1595" y="574"/>
                  </a:cubicBezTo>
                  <a:cubicBezTo>
                    <a:pt x="1595" y="452"/>
                    <a:pt x="1556" y="356"/>
                    <a:pt x="1522" y="275"/>
                  </a:cubicBezTo>
                  <a:cubicBezTo>
                    <a:pt x="1464" y="149"/>
                    <a:pt x="1346" y="64"/>
                    <a:pt x="1165" y="26"/>
                  </a:cubicBezTo>
                  <a:cubicBezTo>
                    <a:pt x="1084" y="9"/>
                    <a:pt x="991" y="0"/>
                    <a:pt x="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4"/>
            <p:cNvSpPr/>
            <p:nvPr/>
          </p:nvSpPr>
          <p:spPr>
            <a:xfrm>
              <a:off x="6235019" y="4226437"/>
              <a:ext cx="31401" cy="78391"/>
            </a:xfrm>
            <a:custGeom>
              <a:avLst/>
              <a:gdLst/>
              <a:ahLst/>
              <a:cxnLst/>
              <a:rect l="l" t="t" r="r" b="b"/>
              <a:pathLst>
                <a:path w="280" h="699" extrusionOk="0">
                  <a:moveTo>
                    <a:pt x="172" y="1"/>
                  </a:moveTo>
                  <a:lnTo>
                    <a:pt x="0" y="672"/>
                  </a:lnTo>
                  <a:lnTo>
                    <a:pt x="112" y="699"/>
                  </a:lnTo>
                  <a:lnTo>
                    <a:pt x="280" y="32"/>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4"/>
            <p:cNvSpPr/>
            <p:nvPr/>
          </p:nvSpPr>
          <p:spPr>
            <a:xfrm>
              <a:off x="6261148" y="4161614"/>
              <a:ext cx="38802" cy="13346"/>
            </a:xfrm>
            <a:custGeom>
              <a:avLst/>
              <a:gdLst/>
              <a:ahLst/>
              <a:cxnLst/>
              <a:rect l="l" t="t" r="r" b="b"/>
              <a:pathLst>
                <a:path w="346" h="119" extrusionOk="0">
                  <a:moveTo>
                    <a:pt x="31" y="0"/>
                  </a:moveTo>
                  <a:lnTo>
                    <a:pt x="1" y="119"/>
                  </a:lnTo>
                  <a:lnTo>
                    <a:pt x="346" y="119"/>
                  </a:lnTo>
                  <a:lnTo>
                    <a:pt x="346" y="0"/>
                  </a:lnTo>
                  <a:close/>
                </a:path>
              </a:pathLst>
            </a:custGeom>
            <a:solidFill>
              <a:srgbClr val="1F2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4"/>
            <p:cNvSpPr/>
            <p:nvPr/>
          </p:nvSpPr>
          <p:spPr>
            <a:xfrm>
              <a:off x="6182087" y="3985425"/>
              <a:ext cx="21195" cy="47775"/>
            </a:xfrm>
            <a:custGeom>
              <a:avLst/>
              <a:gdLst/>
              <a:ahLst/>
              <a:cxnLst/>
              <a:rect l="l" t="t" r="r" b="b"/>
              <a:pathLst>
                <a:path w="189" h="426" extrusionOk="0">
                  <a:moveTo>
                    <a:pt x="81" y="0"/>
                  </a:moveTo>
                  <a:lnTo>
                    <a:pt x="0" y="23"/>
                  </a:lnTo>
                  <a:lnTo>
                    <a:pt x="104" y="425"/>
                  </a:lnTo>
                  <a:lnTo>
                    <a:pt x="188" y="402"/>
                  </a:lnTo>
                  <a:lnTo>
                    <a:pt x="81" y="0"/>
                  </a:lnTo>
                  <a:close/>
                </a:path>
              </a:pathLst>
            </a:custGeom>
            <a:solidFill>
              <a:srgbClr val="DB37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34"/>
            <p:cNvSpPr/>
            <p:nvPr/>
          </p:nvSpPr>
          <p:spPr>
            <a:xfrm>
              <a:off x="6187246" y="4022771"/>
              <a:ext cx="25457" cy="31065"/>
            </a:xfrm>
            <a:custGeom>
              <a:avLst/>
              <a:gdLst/>
              <a:ahLst/>
              <a:cxnLst/>
              <a:rect l="l" t="t" r="r" b="b"/>
              <a:pathLst>
                <a:path w="227" h="277" extrusionOk="0">
                  <a:moveTo>
                    <a:pt x="170" y="0"/>
                  </a:moveTo>
                  <a:lnTo>
                    <a:pt x="0" y="46"/>
                  </a:lnTo>
                  <a:lnTo>
                    <a:pt x="62" y="276"/>
                  </a:lnTo>
                  <a:lnTo>
                    <a:pt x="227" y="235"/>
                  </a:lnTo>
                  <a:lnTo>
                    <a:pt x="170" y="0"/>
                  </a:lnTo>
                  <a:close/>
                </a:path>
              </a:pathLst>
            </a:custGeom>
            <a:solidFill>
              <a:srgbClr val="FAFB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34"/>
            <p:cNvSpPr/>
            <p:nvPr/>
          </p:nvSpPr>
          <p:spPr>
            <a:xfrm>
              <a:off x="6129492" y="3965126"/>
              <a:ext cx="113379" cy="36336"/>
            </a:xfrm>
            <a:custGeom>
              <a:avLst/>
              <a:gdLst/>
              <a:ahLst/>
              <a:cxnLst/>
              <a:rect l="l" t="t" r="r" b="b"/>
              <a:pathLst>
                <a:path w="1011" h="324" extrusionOk="0">
                  <a:moveTo>
                    <a:pt x="52" y="1"/>
                  </a:moveTo>
                  <a:cubicBezTo>
                    <a:pt x="16" y="1"/>
                    <a:pt x="0" y="26"/>
                    <a:pt x="22" y="63"/>
                  </a:cubicBezTo>
                  <a:lnTo>
                    <a:pt x="144" y="261"/>
                  </a:lnTo>
                  <a:cubicBezTo>
                    <a:pt x="165" y="298"/>
                    <a:pt x="218" y="323"/>
                    <a:pt x="258" y="323"/>
                  </a:cubicBezTo>
                  <a:cubicBezTo>
                    <a:pt x="261" y="323"/>
                    <a:pt x="264" y="323"/>
                    <a:pt x="266" y="323"/>
                  </a:cubicBezTo>
                  <a:lnTo>
                    <a:pt x="929" y="266"/>
                  </a:lnTo>
                  <a:cubicBezTo>
                    <a:pt x="975" y="266"/>
                    <a:pt x="1010" y="224"/>
                    <a:pt x="1010" y="181"/>
                  </a:cubicBezTo>
                  <a:lnTo>
                    <a:pt x="1010" y="169"/>
                  </a:lnTo>
                  <a:cubicBezTo>
                    <a:pt x="1007" y="123"/>
                    <a:pt x="972" y="86"/>
                    <a:pt x="926" y="82"/>
                  </a:cubicBezTo>
                  <a:lnTo>
                    <a:pt x="59" y="1"/>
                  </a:lnTo>
                  <a:cubicBezTo>
                    <a:pt x="57" y="1"/>
                    <a:pt x="54" y="1"/>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34"/>
            <p:cNvSpPr/>
            <p:nvPr/>
          </p:nvSpPr>
          <p:spPr>
            <a:xfrm>
              <a:off x="6231094" y="4295186"/>
              <a:ext cx="54278" cy="27252"/>
            </a:xfrm>
            <a:custGeom>
              <a:avLst/>
              <a:gdLst/>
              <a:ahLst/>
              <a:cxnLst/>
              <a:rect l="l" t="t" r="r" b="b"/>
              <a:pathLst>
                <a:path w="484" h="243" extrusionOk="0">
                  <a:moveTo>
                    <a:pt x="32" y="1"/>
                  </a:moveTo>
                  <a:lnTo>
                    <a:pt x="0" y="116"/>
                  </a:lnTo>
                  <a:lnTo>
                    <a:pt x="453" y="243"/>
                  </a:lnTo>
                  <a:lnTo>
                    <a:pt x="483" y="128"/>
                  </a:lnTo>
                  <a:lnTo>
                    <a:pt x="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34"/>
            <p:cNvSpPr/>
            <p:nvPr/>
          </p:nvSpPr>
          <p:spPr>
            <a:xfrm>
              <a:off x="6217749" y="4201540"/>
              <a:ext cx="72782" cy="72784"/>
            </a:xfrm>
            <a:custGeom>
              <a:avLst/>
              <a:gdLst/>
              <a:ahLst/>
              <a:cxnLst/>
              <a:rect l="l" t="t" r="r" b="b"/>
              <a:pathLst>
                <a:path w="649" h="649" extrusionOk="0">
                  <a:moveTo>
                    <a:pt x="399" y="47"/>
                  </a:moveTo>
                  <a:cubicBezTo>
                    <a:pt x="441" y="47"/>
                    <a:pt x="460" y="81"/>
                    <a:pt x="445" y="116"/>
                  </a:cubicBezTo>
                  <a:lnTo>
                    <a:pt x="418" y="177"/>
                  </a:lnTo>
                  <a:cubicBezTo>
                    <a:pt x="399" y="215"/>
                    <a:pt x="357" y="246"/>
                    <a:pt x="323" y="246"/>
                  </a:cubicBezTo>
                  <a:cubicBezTo>
                    <a:pt x="289" y="246"/>
                    <a:pt x="246" y="215"/>
                    <a:pt x="231" y="177"/>
                  </a:cubicBezTo>
                  <a:lnTo>
                    <a:pt x="204" y="116"/>
                  </a:lnTo>
                  <a:cubicBezTo>
                    <a:pt x="185" y="81"/>
                    <a:pt x="208" y="47"/>
                    <a:pt x="250" y="47"/>
                  </a:cubicBezTo>
                  <a:close/>
                  <a:moveTo>
                    <a:pt x="85" y="197"/>
                  </a:moveTo>
                  <a:cubicBezTo>
                    <a:pt x="94" y="197"/>
                    <a:pt x="102" y="199"/>
                    <a:pt x="112" y="204"/>
                  </a:cubicBezTo>
                  <a:lnTo>
                    <a:pt x="174" y="231"/>
                  </a:lnTo>
                  <a:cubicBezTo>
                    <a:pt x="211" y="250"/>
                    <a:pt x="243" y="288"/>
                    <a:pt x="243" y="323"/>
                  </a:cubicBezTo>
                  <a:cubicBezTo>
                    <a:pt x="243" y="357"/>
                    <a:pt x="211" y="399"/>
                    <a:pt x="174" y="418"/>
                  </a:cubicBezTo>
                  <a:lnTo>
                    <a:pt x="112" y="445"/>
                  </a:lnTo>
                  <a:cubicBezTo>
                    <a:pt x="103" y="449"/>
                    <a:pt x="94" y="450"/>
                    <a:pt x="87" y="450"/>
                  </a:cubicBezTo>
                  <a:cubicBezTo>
                    <a:pt x="61" y="450"/>
                    <a:pt x="43" y="432"/>
                    <a:pt x="43" y="399"/>
                  </a:cubicBezTo>
                  <a:lnTo>
                    <a:pt x="43" y="250"/>
                  </a:lnTo>
                  <a:cubicBezTo>
                    <a:pt x="43" y="218"/>
                    <a:pt x="60" y="197"/>
                    <a:pt x="85" y="197"/>
                  </a:cubicBezTo>
                  <a:close/>
                  <a:moveTo>
                    <a:pt x="555" y="202"/>
                  </a:moveTo>
                  <a:cubicBezTo>
                    <a:pt x="581" y="202"/>
                    <a:pt x="598" y="221"/>
                    <a:pt x="598" y="254"/>
                  </a:cubicBezTo>
                  <a:lnTo>
                    <a:pt x="598" y="406"/>
                  </a:lnTo>
                  <a:cubicBezTo>
                    <a:pt x="598" y="438"/>
                    <a:pt x="582" y="456"/>
                    <a:pt x="558" y="456"/>
                  </a:cubicBezTo>
                  <a:cubicBezTo>
                    <a:pt x="549" y="456"/>
                    <a:pt x="540" y="454"/>
                    <a:pt x="529" y="449"/>
                  </a:cubicBezTo>
                  <a:lnTo>
                    <a:pt x="472" y="422"/>
                  </a:lnTo>
                  <a:cubicBezTo>
                    <a:pt x="434" y="406"/>
                    <a:pt x="403" y="365"/>
                    <a:pt x="403" y="330"/>
                  </a:cubicBezTo>
                  <a:cubicBezTo>
                    <a:pt x="403" y="296"/>
                    <a:pt x="434" y="254"/>
                    <a:pt x="472" y="234"/>
                  </a:cubicBezTo>
                  <a:lnTo>
                    <a:pt x="529" y="208"/>
                  </a:lnTo>
                  <a:cubicBezTo>
                    <a:pt x="538" y="204"/>
                    <a:pt x="547" y="202"/>
                    <a:pt x="555" y="202"/>
                  </a:cubicBezTo>
                  <a:close/>
                  <a:moveTo>
                    <a:pt x="319" y="406"/>
                  </a:moveTo>
                  <a:cubicBezTo>
                    <a:pt x="353" y="406"/>
                    <a:pt x="395" y="438"/>
                    <a:pt x="411" y="475"/>
                  </a:cubicBezTo>
                  <a:lnTo>
                    <a:pt x="441" y="537"/>
                  </a:lnTo>
                  <a:cubicBezTo>
                    <a:pt x="457" y="576"/>
                    <a:pt x="437" y="606"/>
                    <a:pt x="395" y="606"/>
                  </a:cubicBezTo>
                  <a:lnTo>
                    <a:pt x="243" y="606"/>
                  </a:lnTo>
                  <a:cubicBezTo>
                    <a:pt x="200" y="606"/>
                    <a:pt x="181" y="576"/>
                    <a:pt x="200" y="537"/>
                  </a:cubicBezTo>
                  <a:lnTo>
                    <a:pt x="227" y="475"/>
                  </a:lnTo>
                  <a:cubicBezTo>
                    <a:pt x="243" y="438"/>
                    <a:pt x="284" y="406"/>
                    <a:pt x="319" y="406"/>
                  </a:cubicBezTo>
                  <a:close/>
                  <a:moveTo>
                    <a:pt x="323" y="1"/>
                  </a:moveTo>
                  <a:cubicBezTo>
                    <a:pt x="146" y="1"/>
                    <a:pt x="1" y="146"/>
                    <a:pt x="1" y="326"/>
                  </a:cubicBezTo>
                  <a:cubicBezTo>
                    <a:pt x="1" y="507"/>
                    <a:pt x="146" y="648"/>
                    <a:pt x="323" y="648"/>
                  </a:cubicBezTo>
                  <a:cubicBezTo>
                    <a:pt x="503" y="648"/>
                    <a:pt x="648" y="507"/>
                    <a:pt x="648" y="326"/>
                  </a:cubicBezTo>
                  <a:cubicBezTo>
                    <a:pt x="648" y="146"/>
                    <a:pt x="503"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4"/>
            <p:cNvSpPr/>
            <p:nvPr/>
          </p:nvSpPr>
          <p:spPr>
            <a:xfrm>
              <a:off x="6250046" y="4196829"/>
              <a:ext cx="8299" cy="5720"/>
            </a:xfrm>
            <a:custGeom>
              <a:avLst/>
              <a:gdLst/>
              <a:ahLst/>
              <a:cxnLst/>
              <a:rect l="l" t="t" r="r" b="b"/>
              <a:pathLst>
                <a:path w="74" h="51" extrusionOk="0">
                  <a:moveTo>
                    <a:pt x="36" y="1"/>
                  </a:moveTo>
                  <a:cubicBezTo>
                    <a:pt x="31" y="1"/>
                    <a:pt x="25" y="4"/>
                    <a:pt x="19" y="12"/>
                  </a:cubicBezTo>
                  <a:lnTo>
                    <a:pt x="1" y="50"/>
                  </a:lnTo>
                  <a:lnTo>
                    <a:pt x="73" y="50"/>
                  </a:lnTo>
                  <a:lnTo>
                    <a:pt x="54" y="12"/>
                  </a:lnTo>
                  <a:cubicBezTo>
                    <a:pt x="48" y="4"/>
                    <a:pt x="42" y="1"/>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4"/>
            <p:cNvSpPr/>
            <p:nvPr/>
          </p:nvSpPr>
          <p:spPr>
            <a:xfrm>
              <a:off x="6240962" y="4198287"/>
              <a:ext cx="8299" cy="6392"/>
            </a:xfrm>
            <a:custGeom>
              <a:avLst/>
              <a:gdLst/>
              <a:ahLst/>
              <a:cxnLst/>
              <a:rect l="l" t="t" r="r" b="b"/>
              <a:pathLst>
                <a:path w="74" h="57" extrusionOk="0">
                  <a:moveTo>
                    <a:pt x="27" y="0"/>
                  </a:moveTo>
                  <a:cubicBezTo>
                    <a:pt x="20" y="0"/>
                    <a:pt x="15" y="6"/>
                    <a:pt x="13" y="18"/>
                  </a:cubicBezTo>
                  <a:lnTo>
                    <a:pt x="1" y="57"/>
                  </a:lnTo>
                  <a:lnTo>
                    <a:pt x="1" y="57"/>
                  </a:lnTo>
                  <a:lnTo>
                    <a:pt x="73" y="37"/>
                  </a:lnTo>
                  <a:lnTo>
                    <a:pt x="43" y="7"/>
                  </a:lnTo>
                  <a:cubicBezTo>
                    <a:pt x="37" y="2"/>
                    <a:pt x="32" y="0"/>
                    <a:pt x="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4"/>
            <p:cNvSpPr/>
            <p:nvPr/>
          </p:nvSpPr>
          <p:spPr>
            <a:xfrm>
              <a:off x="6232776" y="4202213"/>
              <a:ext cx="7514" cy="7177"/>
            </a:xfrm>
            <a:custGeom>
              <a:avLst/>
              <a:gdLst/>
              <a:ahLst/>
              <a:cxnLst/>
              <a:rect l="l" t="t" r="r" b="b"/>
              <a:pathLst>
                <a:path w="67" h="64" extrusionOk="0">
                  <a:moveTo>
                    <a:pt x="14" y="1"/>
                  </a:moveTo>
                  <a:cubicBezTo>
                    <a:pt x="6" y="1"/>
                    <a:pt x="1" y="8"/>
                    <a:pt x="1" y="22"/>
                  </a:cubicBezTo>
                  <a:lnTo>
                    <a:pt x="1" y="64"/>
                  </a:lnTo>
                  <a:lnTo>
                    <a:pt x="66" y="25"/>
                  </a:lnTo>
                  <a:lnTo>
                    <a:pt x="28" y="6"/>
                  </a:lnTo>
                  <a:cubicBezTo>
                    <a:pt x="23" y="2"/>
                    <a:pt x="18" y="1"/>
                    <a:pt x="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4"/>
            <p:cNvSpPr/>
            <p:nvPr/>
          </p:nvSpPr>
          <p:spPr>
            <a:xfrm>
              <a:off x="6224477" y="4208605"/>
              <a:ext cx="7626" cy="7177"/>
            </a:xfrm>
            <a:custGeom>
              <a:avLst/>
              <a:gdLst/>
              <a:ahLst/>
              <a:cxnLst/>
              <a:rect l="l" t="t" r="r" b="b"/>
              <a:pathLst>
                <a:path w="68" h="64" extrusionOk="0">
                  <a:moveTo>
                    <a:pt x="16" y="1"/>
                  </a:moveTo>
                  <a:cubicBezTo>
                    <a:pt x="6" y="1"/>
                    <a:pt x="0" y="11"/>
                    <a:pt x="6" y="26"/>
                  </a:cubicBezTo>
                  <a:lnTo>
                    <a:pt x="13" y="64"/>
                  </a:lnTo>
                  <a:lnTo>
                    <a:pt x="68" y="14"/>
                  </a:lnTo>
                  <a:lnTo>
                    <a:pt x="25" y="3"/>
                  </a:lnTo>
                  <a:cubicBezTo>
                    <a:pt x="22" y="1"/>
                    <a:pt x="19" y="1"/>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34"/>
            <p:cNvSpPr/>
            <p:nvPr/>
          </p:nvSpPr>
          <p:spPr>
            <a:xfrm>
              <a:off x="6218197" y="4216680"/>
              <a:ext cx="7402" cy="7290"/>
            </a:xfrm>
            <a:custGeom>
              <a:avLst/>
              <a:gdLst/>
              <a:ahLst/>
              <a:cxnLst/>
              <a:rect l="l" t="t" r="r" b="b"/>
              <a:pathLst>
                <a:path w="66" h="65" extrusionOk="0">
                  <a:moveTo>
                    <a:pt x="23" y="0"/>
                  </a:moveTo>
                  <a:cubicBezTo>
                    <a:pt x="4" y="0"/>
                    <a:pt x="0" y="11"/>
                    <a:pt x="9" y="27"/>
                  </a:cubicBezTo>
                  <a:lnTo>
                    <a:pt x="32" y="65"/>
                  </a:lnTo>
                  <a:lnTo>
                    <a:pt x="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34"/>
            <p:cNvSpPr/>
            <p:nvPr/>
          </p:nvSpPr>
          <p:spPr>
            <a:xfrm>
              <a:off x="6214384" y="4224755"/>
              <a:ext cx="6841" cy="8299"/>
            </a:xfrm>
            <a:custGeom>
              <a:avLst/>
              <a:gdLst/>
              <a:ahLst/>
              <a:cxnLst/>
              <a:rect l="l" t="t" r="r" b="b"/>
              <a:pathLst>
                <a:path w="61" h="74" extrusionOk="0">
                  <a:moveTo>
                    <a:pt x="61" y="1"/>
                  </a:moveTo>
                  <a:lnTo>
                    <a:pt x="20" y="12"/>
                  </a:lnTo>
                  <a:cubicBezTo>
                    <a:pt x="4" y="16"/>
                    <a:pt x="0" y="31"/>
                    <a:pt x="11" y="43"/>
                  </a:cubicBezTo>
                  <a:lnTo>
                    <a:pt x="43" y="73"/>
                  </a:lnTo>
                  <a:lnTo>
                    <a:pt x="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34"/>
            <p:cNvSpPr/>
            <p:nvPr/>
          </p:nvSpPr>
          <p:spPr>
            <a:xfrm>
              <a:off x="6213039" y="4233727"/>
              <a:ext cx="6168" cy="8860"/>
            </a:xfrm>
            <a:custGeom>
              <a:avLst/>
              <a:gdLst/>
              <a:ahLst/>
              <a:cxnLst/>
              <a:rect l="l" t="t" r="r" b="b"/>
              <a:pathLst>
                <a:path w="55" h="79" extrusionOk="0">
                  <a:moveTo>
                    <a:pt x="55" y="1"/>
                  </a:moveTo>
                  <a:lnTo>
                    <a:pt x="16" y="24"/>
                  </a:lnTo>
                  <a:cubicBezTo>
                    <a:pt x="0" y="32"/>
                    <a:pt x="0" y="47"/>
                    <a:pt x="16" y="55"/>
                  </a:cubicBezTo>
                  <a:lnTo>
                    <a:pt x="55" y="78"/>
                  </a:lnTo>
                  <a:lnTo>
                    <a:pt x="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34"/>
            <p:cNvSpPr/>
            <p:nvPr/>
          </p:nvSpPr>
          <p:spPr>
            <a:xfrm>
              <a:off x="6214384" y="4243260"/>
              <a:ext cx="6841" cy="8299"/>
            </a:xfrm>
            <a:custGeom>
              <a:avLst/>
              <a:gdLst/>
              <a:ahLst/>
              <a:cxnLst/>
              <a:rect l="l" t="t" r="r" b="b"/>
              <a:pathLst>
                <a:path w="61" h="74" extrusionOk="0">
                  <a:moveTo>
                    <a:pt x="43" y="0"/>
                  </a:moveTo>
                  <a:lnTo>
                    <a:pt x="11" y="31"/>
                  </a:lnTo>
                  <a:cubicBezTo>
                    <a:pt x="0" y="43"/>
                    <a:pt x="4" y="57"/>
                    <a:pt x="20" y="62"/>
                  </a:cubicBezTo>
                  <a:lnTo>
                    <a:pt x="61" y="73"/>
                  </a:lnTo>
                  <a:lnTo>
                    <a:pt x="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34"/>
            <p:cNvSpPr/>
            <p:nvPr/>
          </p:nvSpPr>
          <p:spPr>
            <a:xfrm>
              <a:off x="6218197" y="4251783"/>
              <a:ext cx="7850" cy="7514"/>
            </a:xfrm>
            <a:custGeom>
              <a:avLst/>
              <a:gdLst/>
              <a:ahLst/>
              <a:cxnLst/>
              <a:rect l="l" t="t" r="r" b="b"/>
              <a:pathLst>
                <a:path w="70" h="67" extrusionOk="0">
                  <a:moveTo>
                    <a:pt x="32" y="1"/>
                  </a:moveTo>
                  <a:lnTo>
                    <a:pt x="12" y="39"/>
                  </a:lnTo>
                  <a:cubicBezTo>
                    <a:pt x="0" y="55"/>
                    <a:pt x="9" y="66"/>
                    <a:pt x="27" y="66"/>
                  </a:cubicBezTo>
                  <a:lnTo>
                    <a:pt x="69" y="66"/>
                  </a:lnTo>
                  <a:lnTo>
                    <a:pt x="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34"/>
            <p:cNvSpPr/>
            <p:nvPr/>
          </p:nvSpPr>
          <p:spPr>
            <a:xfrm>
              <a:off x="6224701" y="4259970"/>
              <a:ext cx="7850" cy="7514"/>
            </a:xfrm>
            <a:custGeom>
              <a:avLst/>
              <a:gdLst/>
              <a:ahLst/>
              <a:cxnLst/>
              <a:rect l="l" t="t" r="r" b="b"/>
              <a:pathLst>
                <a:path w="70" h="67" extrusionOk="0">
                  <a:moveTo>
                    <a:pt x="15" y="0"/>
                  </a:moveTo>
                  <a:lnTo>
                    <a:pt x="4" y="43"/>
                  </a:lnTo>
                  <a:cubicBezTo>
                    <a:pt x="1" y="56"/>
                    <a:pt x="9" y="66"/>
                    <a:pt x="21" y="66"/>
                  </a:cubicBezTo>
                  <a:cubicBezTo>
                    <a:pt x="23" y="66"/>
                    <a:pt x="25" y="66"/>
                    <a:pt x="27" y="66"/>
                  </a:cubicBezTo>
                  <a:lnTo>
                    <a:pt x="69" y="55"/>
                  </a:lnTo>
                  <a:lnTo>
                    <a:pt x="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4"/>
            <p:cNvSpPr/>
            <p:nvPr/>
          </p:nvSpPr>
          <p:spPr>
            <a:xfrm>
              <a:off x="6233224" y="4266475"/>
              <a:ext cx="7402" cy="7177"/>
            </a:xfrm>
            <a:custGeom>
              <a:avLst/>
              <a:gdLst/>
              <a:ahLst/>
              <a:cxnLst/>
              <a:rect l="l" t="t" r="r" b="b"/>
              <a:pathLst>
                <a:path w="66" h="64" extrusionOk="0">
                  <a:moveTo>
                    <a:pt x="1" y="0"/>
                  </a:moveTo>
                  <a:lnTo>
                    <a:pt x="1" y="43"/>
                  </a:lnTo>
                  <a:cubicBezTo>
                    <a:pt x="1" y="56"/>
                    <a:pt x="6" y="63"/>
                    <a:pt x="14" y="63"/>
                  </a:cubicBezTo>
                  <a:cubicBezTo>
                    <a:pt x="18" y="63"/>
                    <a:pt x="22" y="61"/>
                    <a:pt x="27" y="57"/>
                  </a:cubicBezTo>
                  <a:lnTo>
                    <a:pt x="66" y="3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4"/>
            <p:cNvSpPr/>
            <p:nvPr/>
          </p:nvSpPr>
          <p:spPr>
            <a:xfrm>
              <a:off x="6241411" y="4270737"/>
              <a:ext cx="8187" cy="6729"/>
            </a:xfrm>
            <a:custGeom>
              <a:avLst/>
              <a:gdLst/>
              <a:ahLst/>
              <a:cxnLst/>
              <a:rect l="l" t="t" r="r" b="b"/>
              <a:pathLst>
                <a:path w="73" h="60" extrusionOk="0">
                  <a:moveTo>
                    <a:pt x="0" y="1"/>
                  </a:moveTo>
                  <a:lnTo>
                    <a:pt x="12" y="42"/>
                  </a:lnTo>
                  <a:cubicBezTo>
                    <a:pt x="14" y="54"/>
                    <a:pt x="21" y="60"/>
                    <a:pt x="28" y="60"/>
                  </a:cubicBezTo>
                  <a:cubicBezTo>
                    <a:pt x="33" y="60"/>
                    <a:pt x="38" y="57"/>
                    <a:pt x="43" y="51"/>
                  </a:cubicBezTo>
                  <a:lnTo>
                    <a:pt x="73" y="1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4"/>
            <p:cNvSpPr/>
            <p:nvPr/>
          </p:nvSpPr>
          <p:spPr>
            <a:xfrm>
              <a:off x="6250494" y="4273316"/>
              <a:ext cx="8635" cy="5271"/>
            </a:xfrm>
            <a:custGeom>
              <a:avLst/>
              <a:gdLst/>
              <a:ahLst/>
              <a:cxnLst/>
              <a:rect l="l" t="t" r="r" b="b"/>
              <a:pathLst>
                <a:path w="77" h="47" extrusionOk="0">
                  <a:moveTo>
                    <a:pt x="0" y="1"/>
                  </a:moveTo>
                  <a:lnTo>
                    <a:pt x="23" y="35"/>
                  </a:lnTo>
                  <a:cubicBezTo>
                    <a:pt x="27" y="43"/>
                    <a:pt x="33" y="47"/>
                    <a:pt x="38" y="47"/>
                  </a:cubicBezTo>
                  <a:cubicBezTo>
                    <a:pt x="44" y="47"/>
                    <a:pt x="50" y="43"/>
                    <a:pt x="54" y="35"/>
                  </a:cubicBezTo>
                  <a:lnTo>
                    <a:pt x="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4"/>
            <p:cNvSpPr/>
            <p:nvPr/>
          </p:nvSpPr>
          <p:spPr>
            <a:xfrm>
              <a:off x="6259466" y="4270737"/>
              <a:ext cx="8187" cy="6392"/>
            </a:xfrm>
            <a:custGeom>
              <a:avLst/>
              <a:gdLst/>
              <a:ahLst/>
              <a:cxnLst/>
              <a:rect l="l" t="t" r="r" b="b"/>
              <a:pathLst>
                <a:path w="73" h="57" extrusionOk="0">
                  <a:moveTo>
                    <a:pt x="73" y="1"/>
                  </a:moveTo>
                  <a:lnTo>
                    <a:pt x="0" y="19"/>
                  </a:lnTo>
                  <a:lnTo>
                    <a:pt x="31" y="51"/>
                  </a:lnTo>
                  <a:cubicBezTo>
                    <a:pt x="37" y="55"/>
                    <a:pt x="43" y="57"/>
                    <a:pt x="47" y="57"/>
                  </a:cubicBezTo>
                  <a:cubicBezTo>
                    <a:pt x="55" y="57"/>
                    <a:pt x="61" y="52"/>
                    <a:pt x="65" y="42"/>
                  </a:cubicBezTo>
                  <a:lnTo>
                    <a:pt x="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4"/>
            <p:cNvSpPr/>
            <p:nvPr/>
          </p:nvSpPr>
          <p:spPr>
            <a:xfrm>
              <a:off x="6268549" y="4266026"/>
              <a:ext cx="7402" cy="7290"/>
            </a:xfrm>
            <a:custGeom>
              <a:avLst/>
              <a:gdLst/>
              <a:ahLst/>
              <a:cxnLst/>
              <a:rect l="l" t="t" r="r" b="b"/>
              <a:pathLst>
                <a:path w="66" h="65" extrusionOk="0">
                  <a:moveTo>
                    <a:pt x="65" y="1"/>
                  </a:moveTo>
                  <a:lnTo>
                    <a:pt x="0" y="38"/>
                  </a:lnTo>
                  <a:lnTo>
                    <a:pt x="38" y="61"/>
                  </a:lnTo>
                  <a:cubicBezTo>
                    <a:pt x="42" y="64"/>
                    <a:pt x="46" y="65"/>
                    <a:pt x="50" y="65"/>
                  </a:cubicBezTo>
                  <a:cubicBezTo>
                    <a:pt x="59" y="65"/>
                    <a:pt x="65" y="57"/>
                    <a:pt x="65" y="47"/>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34"/>
            <p:cNvSpPr/>
            <p:nvPr/>
          </p:nvSpPr>
          <p:spPr>
            <a:xfrm>
              <a:off x="6276624" y="4259522"/>
              <a:ext cx="7850" cy="7514"/>
            </a:xfrm>
            <a:custGeom>
              <a:avLst/>
              <a:gdLst/>
              <a:ahLst/>
              <a:cxnLst/>
              <a:rect l="l" t="t" r="r" b="b"/>
              <a:pathLst>
                <a:path w="70" h="67" extrusionOk="0">
                  <a:moveTo>
                    <a:pt x="54" y="1"/>
                  </a:moveTo>
                  <a:lnTo>
                    <a:pt x="1" y="55"/>
                  </a:lnTo>
                  <a:lnTo>
                    <a:pt x="43" y="66"/>
                  </a:lnTo>
                  <a:cubicBezTo>
                    <a:pt x="45" y="67"/>
                    <a:pt x="47" y="67"/>
                    <a:pt x="49" y="67"/>
                  </a:cubicBezTo>
                  <a:cubicBezTo>
                    <a:pt x="61" y="67"/>
                    <a:pt x="69" y="57"/>
                    <a:pt x="66" y="43"/>
                  </a:cubicBezTo>
                  <a:lnTo>
                    <a:pt x="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4"/>
            <p:cNvSpPr/>
            <p:nvPr/>
          </p:nvSpPr>
          <p:spPr>
            <a:xfrm>
              <a:off x="6283016" y="4251447"/>
              <a:ext cx="7850" cy="7402"/>
            </a:xfrm>
            <a:custGeom>
              <a:avLst/>
              <a:gdLst/>
              <a:ahLst/>
              <a:cxnLst/>
              <a:rect l="l" t="t" r="r" b="b"/>
              <a:pathLst>
                <a:path w="70" h="66" extrusionOk="0">
                  <a:moveTo>
                    <a:pt x="39" y="0"/>
                  </a:moveTo>
                  <a:lnTo>
                    <a:pt x="1" y="65"/>
                  </a:lnTo>
                  <a:lnTo>
                    <a:pt x="43" y="65"/>
                  </a:lnTo>
                  <a:cubicBezTo>
                    <a:pt x="62" y="65"/>
                    <a:pt x="70" y="53"/>
                    <a:pt x="59" y="39"/>
                  </a:cubicBezTo>
                  <a:lnTo>
                    <a:pt x="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4"/>
            <p:cNvSpPr/>
            <p:nvPr/>
          </p:nvSpPr>
          <p:spPr>
            <a:xfrm>
              <a:off x="6287389" y="4242475"/>
              <a:ext cx="7402" cy="8187"/>
            </a:xfrm>
            <a:custGeom>
              <a:avLst/>
              <a:gdLst/>
              <a:ahLst/>
              <a:cxnLst/>
              <a:rect l="l" t="t" r="r" b="b"/>
              <a:pathLst>
                <a:path w="66" h="73" extrusionOk="0">
                  <a:moveTo>
                    <a:pt x="20" y="0"/>
                  </a:moveTo>
                  <a:lnTo>
                    <a:pt x="0" y="73"/>
                  </a:lnTo>
                  <a:lnTo>
                    <a:pt x="0" y="73"/>
                  </a:lnTo>
                  <a:lnTo>
                    <a:pt x="43" y="64"/>
                  </a:lnTo>
                  <a:cubicBezTo>
                    <a:pt x="62" y="57"/>
                    <a:pt x="66" y="46"/>
                    <a:pt x="50" y="30"/>
                  </a:cubicBezTo>
                  <a:lnTo>
                    <a:pt x="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4"/>
            <p:cNvSpPr/>
            <p:nvPr/>
          </p:nvSpPr>
          <p:spPr>
            <a:xfrm>
              <a:off x="6289520" y="4233391"/>
              <a:ext cx="6168" cy="8187"/>
            </a:xfrm>
            <a:custGeom>
              <a:avLst/>
              <a:gdLst/>
              <a:ahLst/>
              <a:cxnLst/>
              <a:rect l="l" t="t" r="r" b="b"/>
              <a:pathLst>
                <a:path w="55" h="73" extrusionOk="0">
                  <a:moveTo>
                    <a:pt x="1" y="0"/>
                  </a:moveTo>
                  <a:lnTo>
                    <a:pt x="1" y="73"/>
                  </a:lnTo>
                  <a:lnTo>
                    <a:pt x="39" y="53"/>
                  </a:lnTo>
                  <a:cubicBezTo>
                    <a:pt x="54" y="42"/>
                    <a:pt x="54" y="30"/>
                    <a:pt x="39" y="19"/>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4"/>
            <p:cNvSpPr/>
            <p:nvPr/>
          </p:nvSpPr>
          <p:spPr>
            <a:xfrm>
              <a:off x="6287389" y="4224418"/>
              <a:ext cx="7065" cy="8187"/>
            </a:xfrm>
            <a:custGeom>
              <a:avLst/>
              <a:gdLst/>
              <a:ahLst/>
              <a:cxnLst/>
              <a:rect l="l" t="t" r="r" b="b"/>
              <a:pathLst>
                <a:path w="63" h="73" extrusionOk="0">
                  <a:moveTo>
                    <a:pt x="0" y="0"/>
                  </a:moveTo>
                  <a:lnTo>
                    <a:pt x="20" y="73"/>
                  </a:lnTo>
                  <a:lnTo>
                    <a:pt x="50" y="42"/>
                  </a:lnTo>
                  <a:cubicBezTo>
                    <a:pt x="62" y="30"/>
                    <a:pt x="58" y="15"/>
                    <a:pt x="43" y="11"/>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4"/>
            <p:cNvSpPr/>
            <p:nvPr/>
          </p:nvSpPr>
          <p:spPr>
            <a:xfrm>
              <a:off x="6282679" y="4216119"/>
              <a:ext cx="7850" cy="7402"/>
            </a:xfrm>
            <a:custGeom>
              <a:avLst/>
              <a:gdLst/>
              <a:ahLst/>
              <a:cxnLst/>
              <a:rect l="l" t="t" r="r" b="b"/>
              <a:pathLst>
                <a:path w="70" h="66" extrusionOk="0">
                  <a:moveTo>
                    <a:pt x="0" y="1"/>
                  </a:moveTo>
                  <a:lnTo>
                    <a:pt x="39" y="66"/>
                  </a:lnTo>
                  <a:lnTo>
                    <a:pt x="62" y="28"/>
                  </a:lnTo>
                  <a:cubicBezTo>
                    <a:pt x="69" y="13"/>
                    <a:pt x="62" y="1"/>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4"/>
            <p:cNvSpPr/>
            <p:nvPr/>
          </p:nvSpPr>
          <p:spPr>
            <a:xfrm>
              <a:off x="6276287" y="4208269"/>
              <a:ext cx="7738" cy="7514"/>
            </a:xfrm>
            <a:custGeom>
              <a:avLst/>
              <a:gdLst/>
              <a:ahLst/>
              <a:cxnLst/>
              <a:rect l="l" t="t" r="r" b="b"/>
              <a:pathLst>
                <a:path w="69" h="67" extrusionOk="0">
                  <a:moveTo>
                    <a:pt x="49" y="1"/>
                  </a:moveTo>
                  <a:cubicBezTo>
                    <a:pt x="47" y="1"/>
                    <a:pt x="45" y="1"/>
                    <a:pt x="42" y="2"/>
                  </a:cubicBezTo>
                  <a:lnTo>
                    <a:pt x="0" y="14"/>
                  </a:lnTo>
                  <a:lnTo>
                    <a:pt x="53" y="67"/>
                  </a:lnTo>
                  <a:lnTo>
                    <a:pt x="65" y="25"/>
                  </a:lnTo>
                  <a:cubicBezTo>
                    <a:pt x="69" y="9"/>
                    <a:pt x="60" y="1"/>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34"/>
            <p:cNvSpPr/>
            <p:nvPr/>
          </p:nvSpPr>
          <p:spPr>
            <a:xfrm>
              <a:off x="6268101" y="4202100"/>
              <a:ext cx="7289" cy="7290"/>
            </a:xfrm>
            <a:custGeom>
              <a:avLst/>
              <a:gdLst/>
              <a:ahLst/>
              <a:cxnLst/>
              <a:rect l="l" t="t" r="r" b="b"/>
              <a:pathLst>
                <a:path w="65" h="65" extrusionOk="0">
                  <a:moveTo>
                    <a:pt x="50" y="0"/>
                  </a:moveTo>
                  <a:cubicBezTo>
                    <a:pt x="46" y="0"/>
                    <a:pt x="42" y="1"/>
                    <a:pt x="38" y="3"/>
                  </a:cubicBezTo>
                  <a:lnTo>
                    <a:pt x="0" y="26"/>
                  </a:lnTo>
                  <a:lnTo>
                    <a:pt x="65" y="65"/>
                  </a:lnTo>
                  <a:lnTo>
                    <a:pt x="65" y="19"/>
                  </a:lnTo>
                  <a:cubicBezTo>
                    <a:pt x="65" y="7"/>
                    <a:pt x="59"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34"/>
            <p:cNvSpPr/>
            <p:nvPr/>
          </p:nvSpPr>
          <p:spPr>
            <a:xfrm>
              <a:off x="6259017" y="4198175"/>
              <a:ext cx="8299" cy="6505"/>
            </a:xfrm>
            <a:custGeom>
              <a:avLst/>
              <a:gdLst/>
              <a:ahLst/>
              <a:cxnLst/>
              <a:rect l="l" t="t" r="r" b="b"/>
              <a:pathLst>
                <a:path w="74" h="58" extrusionOk="0">
                  <a:moveTo>
                    <a:pt x="46" y="1"/>
                  </a:moveTo>
                  <a:cubicBezTo>
                    <a:pt x="41" y="1"/>
                    <a:pt x="36" y="3"/>
                    <a:pt x="31" y="8"/>
                  </a:cubicBezTo>
                  <a:lnTo>
                    <a:pt x="1" y="38"/>
                  </a:lnTo>
                  <a:lnTo>
                    <a:pt x="73" y="58"/>
                  </a:lnTo>
                  <a:lnTo>
                    <a:pt x="62" y="15"/>
                  </a:lnTo>
                  <a:cubicBezTo>
                    <a:pt x="60" y="6"/>
                    <a:pt x="53" y="1"/>
                    <a:pt x="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34"/>
            <p:cNvSpPr/>
            <p:nvPr/>
          </p:nvSpPr>
          <p:spPr>
            <a:xfrm>
              <a:off x="6240177" y="4221839"/>
              <a:ext cx="28485" cy="28485"/>
            </a:xfrm>
            <a:custGeom>
              <a:avLst/>
              <a:gdLst/>
              <a:ahLst/>
              <a:cxnLst/>
              <a:rect l="l" t="t" r="r" b="b"/>
              <a:pathLst>
                <a:path w="254" h="254" extrusionOk="0">
                  <a:moveTo>
                    <a:pt x="126" y="0"/>
                  </a:moveTo>
                  <a:cubicBezTo>
                    <a:pt x="57" y="0"/>
                    <a:pt x="0" y="57"/>
                    <a:pt x="0" y="126"/>
                  </a:cubicBezTo>
                  <a:cubicBezTo>
                    <a:pt x="0" y="195"/>
                    <a:pt x="57" y="253"/>
                    <a:pt x="126" y="253"/>
                  </a:cubicBezTo>
                  <a:cubicBezTo>
                    <a:pt x="195" y="253"/>
                    <a:pt x="253" y="195"/>
                    <a:pt x="253" y="126"/>
                  </a:cubicBezTo>
                  <a:cubicBezTo>
                    <a:pt x="253" y="57"/>
                    <a:pt x="195" y="0"/>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2" name="Google Shape;4552;p34"/>
            <p:cNvGrpSpPr/>
            <p:nvPr/>
          </p:nvGrpSpPr>
          <p:grpSpPr>
            <a:xfrm>
              <a:off x="6038096" y="3979369"/>
              <a:ext cx="465619" cy="269610"/>
              <a:chOff x="6038096" y="3979369"/>
              <a:chExt cx="465619" cy="269610"/>
            </a:xfrm>
          </p:grpSpPr>
          <p:sp>
            <p:nvSpPr>
              <p:cNvPr id="4553" name="Google Shape;4553;p34"/>
              <p:cNvSpPr/>
              <p:nvPr/>
            </p:nvSpPr>
            <p:spPr>
              <a:xfrm>
                <a:off x="6189825" y="4023669"/>
                <a:ext cx="68521" cy="211174"/>
              </a:xfrm>
              <a:custGeom>
                <a:avLst/>
                <a:gdLst/>
                <a:ahLst/>
                <a:cxnLst/>
                <a:rect l="l" t="t" r="r" b="b"/>
                <a:pathLst>
                  <a:path w="611" h="1883" extrusionOk="0">
                    <a:moveTo>
                      <a:pt x="124" y="0"/>
                    </a:moveTo>
                    <a:lnTo>
                      <a:pt x="0" y="31"/>
                    </a:lnTo>
                    <a:lnTo>
                      <a:pt x="487" y="1882"/>
                    </a:lnTo>
                    <a:lnTo>
                      <a:pt x="610" y="1851"/>
                    </a:lnTo>
                    <a:lnTo>
                      <a:pt x="1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4"/>
              <p:cNvSpPr/>
              <p:nvPr/>
            </p:nvSpPr>
            <p:spPr>
              <a:xfrm>
                <a:off x="6205301" y="4012453"/>
                <a:ext cx="222720" cy="65494"/>
              </a:xfrm>
              <a:custGeom>
                <a:avLst/>
                <a:gdLst/>
                <a:ahLst/>
                <a:cxnLst/>
                <a:rect l="l" t="t" r="r" b="b"/>
                <a:pathLst>
                  <a:path w="1986" h="584" extrusionOk="0">
                    <a:moveTo>
                      <a:pt x="1955" y="0"/>
                    </a:moveTo>
                    <a:lnTo>
                      <a:pt x="0" y="460"/>
                    </a:lnTo>
                    <a:lnTo>
                      <a:pt x="32" y="583"/>
                    </a:lnTo>
                    <a:lnTo>
                      <a:pt x="1986" y="123"/>
                    </a:lnTo>
                    <a:lnTo>
                      <a:pt x="19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4"/>
              <p:cNvSpPr/>
              <p:nvPr/>
            </p:nvSpPr>
            <p:spPr>
              <a:xfrm>
                <a:off x="6038096" y="4064491"/>
                <a:ext cx="172030" cy="179324"/>
              </a:xfrm>
              <a:custGeom>
                <a:avLst/>
                <a:gdLst/>
                <a:ahLst/>
                <a:cxnLst/>
                <a:rect l="l" t="t" r="r" b="b"/>
                <a:pathLst>
                  <a:path w="1534" h="1599" extrusionOk="0">
                    <a:moveTo>
                      <a:pt x="1442" y="1"/>
                    </a:moveTo>
                    <a:lnTo>
                      <a:pt x="1" y="1513"/>
                    </a:lnTo>
                    <a:lnTo>
                      <a:pt x="93" y="1598"/>
                    </a:lnTo>
                    <a:lnTo>
                      <a:pt x="1534" y="84"/>
                    </a:lnTo>
                    <a:lnTo>
                      <a:pt x="1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4"/>
              <p:cNvSpPr/>
              <p:nvPr/>
            </p:nvSpPr>
            <p:spPr>
              <a:xfrm>
                <a:off x="6055702" y="4228568"/>
                <a:ext cx="194908" cy="20411"/>
              </a:xfrm>
              <a:custGeom>
                <a:avLst/>
                <a:gdLst/>
                <a:ahLst/>
                <a:cxnLst/>
                <a:rect l="l" t="t" r="r" b="b"/>
                <a:pathLst>
                  <a:path w="1738" h="182" extrusionOk="0">
                    <a:moveTo>
                      <a:pt x="5" y="1"/>
                    </a:moveTo>
                    <a:lnTo>
                      <a:pt x="1" y="128"/>
                    </a:lnTo>
                    <a:lnTo>
                      <a:pt x="1734" y="181"/>
                    </a:lnTo>
                    <a:lnTo>
                      <a:pt x="1737" y="55"/>
                    </a:lnTo>
                    <a:lnTo>
                      <a:pt x="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34"/>
              <p:cNvSpPr/>
              <p:nvPr/>
            </p:nvSpPr>
            <p:spPr>
              <a:xfrm>
                <a:off x="6256886" y="4012902"/>
                <a:ext cx="173264" cy="231697"/>
              </a:xfrm>
              <a:custGeom>
                <a:avLst/>
                <a:gdLst/>
                <a:ahLst/>
                <a:cxnLst/>
                <a:rect l="l" t="t" r="r" b="b"/>
                <a:pathLst>
                  <a:path w="1545" h="2066" extrusionOk="0">
                    <a:moveTo>
                      <a:pt x="1445" y="1"/>
                    </a:moveTo>
                    <a:lnTo>
                      <a:pt x="0" y="1993"/>
                    </a:lnTo>
                    <a:lnTo>
                      <a:pt x="104" y="2065"/>
                    </a:lnTo>
                    <a:lnTo>
                      <a:pt x="1544" y="73"/>
                    </a:lnTo>
                    <a:lnTo>
                      <a:pt x="14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4"/>
              <p:cNvSpPr/>
              <p:nvPr/>
            </p:nvSpPr>
            <p:spPr>
              <a:xfrm>
                <a:off x="6409849" y="3979369"/>
                <a:ext cx="93865" cy="258388"/>
              </a:xfrm>
              <a:custGeom>
                <a:avLst/>
                <a:gdLst/>
                <a:ahLst/>
                <a:cxnLst/>
                <a:rect l="l" t="t" r="r" b="b"/>
                <a:pathLst>
                  <a:path w="837" h="2304" extrusionOk="0">
                    <a:moveTo>
                      <a:pt x="120" y="1"/>
                    </a:moveTo>
                    <a:lnTo>
                      <a:pt x="1" y="39"/>
                    </a:lnTo>
                    <a:lnTo>
                      <a:pt x="714" y="2304"/>
                    </a:lnTo>
                    <a:lnTo>
                      <a:pt x="836" y="2265"/>
                    </a:lnTo>
                    <a:lnTo>
                      <a:pt x="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9" name="Google Shape;4559;p34"/>
            <p:cNvSpPr/>
            <p:nvPr/>
          </p:nvSpPr>
          <p:spPr>
            <a:xfrm>
              <a:off x="6268886" y="4257391"/>
              <a:ext cx="23775" cy="21196"/>
            </a:xfrm>
            <a:custGeom>
              <a:avLst/>
              <a:gdLst/>
              <a:ahLst/>
              <a:cxnLst/>
              <a:rect l="l" t="t" r="r" b="b"/>
              <a:pathLst>
                <a:path w="212" h="189" extrusionOk="0">
                  <a:moveTo>
                    <a:pt x="39" y="0"/>
                  </a:moveTo>
                  <a:lnTo>
                    <a:pt x="1" y="143"/>
                  </a:lnTo>
                  <a:lnTo>
                    <a:pt x="173" y="189"/>
                  </a:lnTo>
                  <a:lnTo>
                    <a:pt x="211" y="46"/>
                  </a:lnTo>
                  <a:lnTo>
                    <a:pt x="39" y="0"/>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4"/>
            <p:cNvSpPr/>
            <p:nvPr/>
          </p:nvSpPr>
          <p:spPr>
            <a:xfrm>
              <a:off x="6261817" y="4266924"/>
              <a:ext cx="29046" cy="29270"/>
            </a:xfrm>
            <a:custGeom>
              <a:avLst/>
              <a:gdLst/>
              <a:ahLst/>
              <a:cxnLst/>
              <a:rect l="l" t="t" r="r" b="b"/>
              <a:pathLst>
                <a:path w="259" h="261" extrusionOk="0">
                  <a:moveTo>
                    <a:pt x="59" y="0"/>
                  </a:moveTo>
                  <a:lnTo>
                    <a:pt x="1" y="207"/>
                  </a:lnTo>
                  <a:lnTo>
                    <a:pt x="200" y="260"/>
                  </a:lnTo>
                  <a:lnTo>
                    <a:pt x="258" y="58"/>
                  </a:lnTo>
                  <a:lnTo>
                    <a:pt x="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4"/>
            <p:cNvSpPr/>
            <p:nvPr/>
          </p:nvSpPr>
          <p:spPr>
            <a:xfrm>
              <a:off x="6255989" y="4294849"/>
              <a:ext cx="67623" cy="25457"/>
            </a:xfrm>
            <a:custGeom>
              <a:avLst/>
              <a:gdLst/>
              <a:ahLst/>
              <a:cxnLst/>
              <a:rect l="l" t="t" r="r" b="b"/>
              <a:pathLst>
                <a:path w="603" h="227" extrusionOk="0">
                  <a:moveTo>
                    <a:pt x="12" y="0"/>
                  </a:moveTo>
                  <a:lnTo>
                    <a:pt x="8" y="11"/>
                  </a:lnTo>
                  <a:cubicBezTo>
                    <a:pt x="1" y="31"/>
                    <a:pt x="12" y="54"/>
                    <a:pt x="35" y="57"/>
                  </a:cubicBezTo>
                  <a:cubicBezTo>
                    <a:pt x="104" y="80"/>
                    <a:pt x="250" y="123"/>
                    <a:pt x="250" y="123"/>
                  </a:cubicBezTo>
                  <a:lnTo>
                    <a:pt x="591" y="226"/>
                  </a:lnTo>
                  <a:lnTo>
                    <a:pt x="602" y="177"/>
                  </a:lnTo>
                  <a:lnTo>
                    <a:pt x="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4"/>
            <p:cNvSpPr/>
            <p:nvPr/>
          </p:nvSpPr>
          <p:spPr>
            <a:xfrm>
              <a:off x="6257223" y="4277129"/>
              <a:ext cx="68969" cy="37569"/>
            </a:xfrm>
            <a:custGeom>
              <a:avLst/>
              <a:gdLst/>
              <a:ahLst/>
              <a:cxnLst/>
              <a:rect l="l" t="t" r="r" b="b"/>
              <a:pathLst>
                <a:path w="615" h="335" extrusionOk="0">
                  <a:moveTo>
                    <a:pt x="74" y="0"/>
                  </a:moveTo>
                  <a:cubicBezTo>
                    <a:pt x="58" y="0"/>
                    <a:pt x="43" y="11"/>
                    <a:pt x="40" y="28"/>
                  </a:cubicBezTo>
                  <a:lnTo>
                    <a:pt x="17" y="100"/>
                  </a:lnTo>
                  <a:lnTo>
                    <a:pt x="1" y="158"/>
                  </a:lnTo>
                  <a:lnTo>
                    <a:pt x="591" y="335"/>
                  </a:lnTo>
                  <a:cubicBezTo>
                    <a:pt x="614" y="261"/>
                    <a:pt x="565" y="208"/>
                    <a:pt x="492" y="185"/>
                  </a:cubicBezTo>
                  <a:lnTo>
                    <a:pt x="419" y="162"/>
                  </a:lnTo>
                  <a:cubicBezTo>
                    <a:pt x="411" y="162"/>
                    <a:pt x="404" y="158"/>
                    <a:pt x="400" y="155"/>
                  </a:cubicBezTo>
                  <a:lnTo>
                    <a:pt x="392" y="155"/>
                  </a:lnTo>
                  <a:cubicBezTo>
                    <a:pt x="377" y="146"/>
                    <a:pt x="369" y="139"/>
                    <a:pt x="365" y="132"/>
                  </a:cubicBezTo>
                  <a:cubicBezTo>
                    <a:pt x="361" y="128"/>
                    <a:pt x="361" y="128"/>
                    <a:pt x="361" y="123"/>
                  </a:cubicBezTo>
                  <a:cubicBezTo>
                    <a:pt x="358" y="116"/>
                    <a:pt x="358" y="105"/>
                    <a:pt x="361" y="97"/>
                  </a:cubicBezTo>
                  <a:lnTo>
                    <a:pt x="361" y="93"/>
                  </a:lnTo>
                  <a:lnTo>
                    <a:pt x="220" y="40"/>
                  </a:lnTo>
                  <a:lnTo>
                    <a:pt x="216" y="47"/>
                  </a:lnTo>
                  <a:cubicBezTo>
                    <a:pt x="207" y="78"/>
                    <a:pt x="180" y="96"/>
                    <a:pt x="151" y="96"/>
                  </a:cubicBezTo>
                  <a:cubicBezTo>
                    <a:pt x="143" y="96"/>
                    <a:pt x="135" y="95"/>
                    <a:pt x="128" y="93"/>
                  </a:cubicBezTo>
                  <a:cubicBezTo>
                    <a:pt x="89" y="82"/>
                    <a:pt x="66" y="43"/>
                    <a:pt x="78" y="5"/>
                  </a:cubicBezTo>
                  <a:lnTo>
                    <a:pt x="82" y="1"/>
                  </a:lnTo>
                  <a:cubicBezTo>
                    <a:pt x="79" y="1"/>
                    <a:pt x="77"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4"/>
            <p:cNvSpPr/>
            <p:nvPr/>
          </p:nvSpPr>
          <p:spPr>
            <a:xfrm>
              <a:off x="6133081" y="3908490"/>
              <a:ext cx="74464" cy="66279"/>
            </a:xfrm>
            <a:custGeom>
              <a:avLst/>
              <a:gdLst/>
              <a:ahLst/>
              <a:cxnLst/>
              <a:rect l="l" t="t" r="r" b="b"/>
              <a:pathLst>
                <a:path w="664" h="591" extrusionOk="0">
                  <a:moveTo>
                    <a:pt x="239" y="0"/>
                  </a:moveTo>
                  <a:cubicBezTo>
                    <a:pt x="108" y="0"/>
                    <a:pt x="1" y="108"/>
                    <a:pt x="1" y="242"/>
                  </a:cubicBezTo>
                  <a:lnTo>
                    <a:pt x="1" y="349"/>
                  </a:lnTo>
                  <a:cubicBezTo>
                    <a:pt x="1" y="483"/>
                    <a:pt x="108" y="591"/>
                    <a:pt x="239" y="591"/>
                  </a:cubicBezTo>
                  <a:lnTo>
                    <a:pt x="664" y="591"/>
                  </a:lnTo>
                  <a:lnTo>
                    <a:pt x="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34"/>
            <p:cNvSpPr/>
            <p:nvPr/>
          </p:nvSpPr>
          <p:spPr>
            <a:xfrm>
              <a:off x="6140370" y="3916116"/>
              <a:ext cx="169900" cy="353825"/>
            </a:xfrm>
            <a:custGeom>
              <a:avLst/>
              <a:gdLst/>
              <a:ahLst/>
              <a:cxnLst/>
              <a:rect l="l" t="t" r="r" b="b"/>
              <a:pathLst>
                <a:path w="1515" h="3155" extrusionOk="0">
                  <a:moveTo>
                    <a:pt x="282" y="1"/>
                  </a:moveTo>
                  <a:cubicBezTo>
                    <a:pt x="227" y="1"/>
                    <a:pt x="223" y="60"/>
                    <a:pt x="205" y="60"/>
                  </a:cubicBezTo>
                  <a:cubicBezTo>
                    <a:pt x="203" y="60"/>
                    <a:pt x="202" y="60"/>
                    <a:pt x="200" y="59"/>
                  </a:cubicBezTo>
                  <a:lnTo>
                    <a:pt x="8" y="454"/>
                  </a:lnTo>
                  <a:cubicBezTo>
                    <a:pt x="1" y="454"/>
                    <a:pt x="208" y="629"/>
                    <a:pt x="464" y="890"/>
                  </a:cubicBezTo>
                  <a:cubicBezTo>
                    <a:pt x="683" y="1117"/>
                    <a:pt x="836" y="1292"/>
                    <a:pt x="864" y="1335"/>
                  </a:cubicBezTo>
                  <a:cubicBezTo>
                    <a:pt x="951" y="1503"/>
                    <a:pt x="1089" y="1940"/>
                    <a:pt x="1043" y="3052"/>
                  </a:cubicBezTo>
                  <a:lnTo>
                    <a:pt x="1499" y="3155"/>
                  </a:lnTo>
                  <a:cubicBezTo>
                    <a:pt x="1515" y="2795"/>
                    <a:pt x="1515" y="2469"/>
                    <a:pt x="1499" y="2193"/>
                  </a:cubicBezTo>
                  <a:cubicBezTo>
                    <a:pt x="1472" y="1703"/>
                    <a:pt x="1396" y="1350"/>
                    <a:pt x="1265" y="1112"/>
                  </a:cubicBezTo>
                  <a:cubicBezTo>
                    <a:pt x="1196" y="982"/>
                    <a:pt x="729" y="353"/>
                    <a:pt x="634" y="258"/>
                  </a:cubicBezTo>
                  <a:cubicBezTo>
                    <a:pt x="433" y="53"/>
                    <a:pt x="334"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4"/>
            <p:cNvSpPr/>
            <p:nvPr/>
          </p:nvSpPr>
          <p:spPr>
            <a:xfrm>
              <a:off x="6117156" y="3682730"/>
              <a:ext cx="205562" cy="248182"/>
            </a:xfrm>
            <a:custGeom>
              <a:avLst/>
              <a:gdLst/>
              <a:ahLst/>
              <a:cxnLst/>
              <a:rect l="l" t="t" r="r" b="b"/>
              <a:pathLst>
                <a:path w="1833" h="2213" extrusionOk="0">
                  <a:moveTo>
                    <a:pt x="1366" y="1"/>
                  </a:moveTo>
                  <a:cubicBezTo>
                    <a:pt x="1114" y="1"/>
                    <a:pt x="812" y="187"/>
                    <a:pt x="671" y="335"/>
                  </a:cubicBezTo>
                  <a:cubicBezTo>
                    <a:pt x="215" y="867"/>
                    <a:pt x="1" y="1530"/>
                    <a:pt x="51" y="2213"/>
                  </a:cubicBezTo>
                  <a:lnTo>
                    <a:pt x="1124" y="2213"/>
                  </a:lnTo>
                  <a:cubicBezTo>
                    <a:pt x="1071" y="1787"/>
                    <a:pt x="1189" y="1381"/>
                    <a:pt x="1472" y="1044"/>
                  </a:cubicBezTo>
                  <a:cubicBezTo>
                    <a:pt x="1649" y="844"/>
                    <a:pt x="1833" y="485"/>
                    <a:pt x="1706" y="216"/>
                  </a:cubicBezTo>
                  <a:cubicBezTo>
                    <a:pt x="1633" y="59"/>
                    <a:pt x="1507" y="1"/>
                    <a:pt x="13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4"/>
            <p:cNvSpPr/>
            <p:nvPr/>
          </p:nvSpPr>
          <p:spPr>
            <a:xfrm>
              <a:off x="6283016" y="3645832"/>
              <a:ext cx="90389" cy="79961"/>
            </a:xfrm>
            <a:custGeom>
              <a:avLst/>
              <a:gdLst/>
              <a:ahLst/>
              <a:cxnLst/>
              <a:rect l="l" t="t" r="r" b="b"/>
              <a:pathLst>
                <a:path w="806" h="713" extrusionOk="0">
                  <a:moveTo>
                    <a:pt x="618" y="1"/>
                  </a:moveTo>
                  <a:cubicBezTo>
                    <a:pt x="415" y="85"/>
                    <a:pt x="250" y="208"/>
                    <a:pt x="101" y="388"/>
                  </a:cubicBezTo>
                  <a:cubicBezTo>
                    <a:pt x="32" y="476"/>
                    <a:pt x="1" y="645"/>
                    <a:pt x="124" y="702"/>
                  </a:cubicBezTo>
                  <a:cubicBezTo>
                    <a:pt x="145" y="710"/>
                    <a:pt x="166" y="713"/>
                    <a:pt x="188" y="713"/>
                  </a:cubicBezTo>
                  <a:cubicBezTo>
                    <a:pt x="267" y="713"/>
                    <a:pt x="343" y="667"/>
                    <a:pt x="388" y="607"/>
                  </a:cubicBezTo>
                  <a:cubicBezTo>
                    <a:pt x="511" y="464"/>
                    <a:pt x="641" y="372"/>
                    <a:pt x="805" y="315"/>
                  </a:cubicBezTo>
                  <a:cubicBezTo>
                    <a:pt x="783" y="277"/>
                    <a:pt x="756" y="234"/>
                    <a:pt x="733" y="193"/>
                  </a:cubicBezTo>
                  <a:cubicBezTo>
                    <a:pt x="695" y="128"/>
                    <a:pt x="657" y="66"/>
                    <a:pt x="618"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4"/>
            <p:cNvSpPr/>
            <p:nvPr/>
          </p:nvSpPr>
          <p:spPr>
            <a:xfrm>
              <a:off x="6275839" y="3581570"/>
              <a:ext cx="99360" cy="110914"/>
            </a:xfrm>
            <a:custGeom>
              <a:avLst/>
              <a:gdLst/>
              <a:ahLst/>
              <a:cxnLst/>
              <a:rect l="l" t="t" r="r" b="b"/>
              <a:pathLst>
                <a:path w="886" h="989" extrusionOk="0">
                  <a:moveTo>
                    <a:pt x="508" y="1"/>
                  </a:moveTo>
                  <a:cubicBezTo>
                    <a:pt x="322" y="1"/>
                    <a:pt x="133" y="180"/>
                    <a:pt x="69" y="405"/>
                  </a:cubicBezTo>
                  <a:cubicBezTo>
                    <a:pt x="0" y="662"/>
                    <a:pt x="107" y="919"/>
                    <a:pt x="310" y="977"/>
                  </a:cubicBezTo>
                  <a:cubicBezTo>
                    <a:pt x="338" y="984"/>
                    <a:pt x="367" y="988"/>
                    <a:pt x="395" y="988"/>
                  </a:cubicBezTo>
                  <a:cubicBezTo>
                    <a:pt x="576" y="988"/>
                    <a:pt x="753" y="838"/>
                    <a:pt x="816" y="616"/>
                  </a:cubicBezTo>
                  <a:cubicBezTo>
                    <a:pt x="885" y="359"/>
                    <a:pt x="789" y="68"/>
                    <a:pt x="583" y="11"/>
                  </a:cubicBezTo>
                  <a:cubicBezTo>
                    <a:pt x="558" y="4"/>
                    <a:pt x="533" y="1"/>
                    <a:pt x="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34"/>
            <p:cNvSpPr/>
            <p:nvPr/>
          </p:nvSpPr>
          <p:spPr>
            <a:xfrm>
              <a:off x="6300286" y="3593122"/>
              <a:ext cx="108781" cy="130988"/>
            </a:xfrm>
            <a:custGeom>
              <a:avLst/>
              <a:gdLst/>
              <a:ahLst/>
              <a:cxnLst/>
              <a:rect l="l" t="t" r="r" b="b"/>
              <a:pathLst>
                <a:path w="970" h="1168" extrusionOk="0">
                  <a:moveTo>
                    <a:pt x="541" y="1"/>
                  </a:moveTo>
                  <a:cubicBezTo>
                    <a:pt x="370" y="1"/>
                    <a:pt x="213" y="114"/>
                    <a:pt x="165" y="283"/>
                  </a:cubicBezTo>
                  <a:lnTo>
                    <a:pt x="58" y="674"/>
                  </a:lnTo>
                  <a:cubicBezTo>
                    <a:pt x="0" y="881"/>
                    <a:pt x="119" y="1095"/>
                    <a:pt x="326" y="1153"/>
                  </a:cubicBezTo>
                  <a:cubicBezTo>
                    <a:pt x="361" y="1163"/>
                    <a:pt x="396" y="1167"/>
                    <a:pt x="431" y="1167"/>
                  </a:cubicBezTo>
                  <a:cubicBezTo>
                    <a:pt x="600" y="1167"/>
                    <a:pt x="753" y="1056"/>
                    <a:pt x="801" y="885"/>
                  </a:cubicBezTo>
                  <a:lnTo>
                    <a:pt x="913" y="494"/>
                  </a:lnTo>
                  <a:cubicBezTo>
                    <a:pt x="970" y="287"/>
                    <a:pt x="851" y="73"/>
                    <a:pt x="644" y="15"/>
                  </a:cubicBezTo>
                  <a:cubicBezTo>
                    <a:pt x="610" y="5"/>
                    <a:pt x="575" y="1"/>
                    <a:pt x="541"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34"/>
            <p:cNvSpPr/>
            <p:nvPr/>
          </p:nvSpPr>
          <p:spPr>
            <a:xfrm>
              <a:off x="6310154" y="3645496"/>
              <a:ext cx="8299" cy="20747"/>
            </a:xfrm>
            <a:custGeom>
              <a:avLst/>
              <a:gdLst/>
              <a:ahLst/>
              <a:cxnLst/>
              <a:rect l="l" t="t" r="r" b="b"/>
              <a:pathLst>
                <a:path w="74" h="185" extrusionOk="0">
                  <a:moveTo>
                    <a:pt x="27" y="0"/>
                  </a:moveTo>
                  <a:lnTo>
                    <a:pt x="1" y="96"/>
                  </a:lnTo>
                  <a:cubicBezTo>
                    <a:pt x="9" y="111"/>
                    <a:pt x="33" y="185"/>
                    <a:pt x="48" y="185"/>
                  </a:cubicBezTo>
                  <a:cubicBezTo>
                    <a:pt x="52" y="185"/>
                    <a:pt x="55" y="179"/>
                    <a:pt x="58" y="165"/>
                  </a:cubicBezTo>
                  <a:cubicBezTo>
                    <a:pt x="73" y="111"/>
                    <a:pt x="43" y="53"/>
                    <a:pt x="27" y="0"/>
                  </a:cubicBezTo>
                  <a:close/>
                </a:path>
              </a:pathLst>
            </a:custGeom>
            <a:solidFill>
              <a:srgbClr val="BD8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34"/>
            <p:cNvSpPr/>
            <p:nvPr/>
          </p:nvSpPr>
          <p:spPr>
            <a:xfrm>
              <a:off x="6292548" y="3578766"/>
              <a:ext cx="101491" cy="56522"/>
            </a:xfrm>
            <a:custGeom>
              <a:avLst/>
              <a:gdLst/>
              <a:ahLst/>
              <a:cxnLst/>
              <a:rect l="l" t="t" r="r" b="b"/>
              <a:pathLst>
                <a:path w="905" h="504" extrusionOk="0">
                  <a:moveTo>
                    <a:pt x="459" y="1"/>
                  </a:moveTo>
                  <a:cubicBezTo>
                    <a:pt x="178" y="1"/>
                    <a:pt x="23" y="198"/>
                    <a:pt x="0" y="281"/>
                  </a:cubicBezTo>
                  <a:lnTo>
                    <a:pt x="135" y="227"/>
                  </a:lnTo>
                  <a:lnTo>
                    <a:pt x="135" y="227"/>
                  </a:lnTo>
                  <a:cubicBezTo>
                    <a:pt x="108" y="319"/>
                    <a:pt x="395" y="388"/>
                    <a:pt x="491" y="415"/>
                  </a:cubicBezTo>
                  <a:lnTo>
                    <a:pt x="798" y="503"/>
                  </a:lnTo>
                  <a:lnTo>
                    <a:pt x="904" y="124"/>
                  </a:lnTo>
                  <a:cubicBezTo>
                    <a:pt x="835" y="89"/>
                    <a:pt x="748" y="51"/>
                    <a:pt x="602" y="17"/>
                  </a:cubicBezTo>
                  <a:cubicBezTo>
                    <a:pt x="551" y="6"/>
                    <a:pt x="504" y="1"/>
                    <a:pt x="459" y="1"/>
                  </a:cubicBez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34"/>
            <p:cNvSpPr/>
            <p:nvPr/>
          </p:nvSpPr>
          <p:spPr>
            <a:xfrm>
              <a:off x="6308024" y="3624972"/>
              <a:ext cx="23326" cy="35999"/>
            </a:xfrm>
            <a:custGeom>
              <a:avLst/>
              <a:gdLst/>
              <a:ahLst/>
              <a:cxnLst/>
              <a:rect l="l" t="t" r="r" b="b"/>
              <a:pathLst>
                <a:path w="208" h="321" extrusionOk="0">
                  <a:moveTo>
                    <a:pt x="126" y="0"/>
                  </a:moveTo>
                  <a:cubicBezTo>
                    <a:pt x="96" y="0"/>
                    <a:pt x="67" y="21"/>
                    <a:pt x="58" y="52"/>
                  </a:cubicBezTo>
                  <a:lnTo>
                    <a:pt x="8" y="229"/>
                  </a:lnTo>
                  <a:cubicBezTo>
                    <a:pt x="0" y="268"/>
                    <a:pt x="20" y="305"/>
                    <a:pt x="58" y="317"/>
                  </a:cubicBezTo>
                  <a:cubicBezTo>
                    <a:pt x="65" y="319"/>
                    <a:pt x="71" y="320"/>
                    <a:pt x="78" y="320"/>
                  </a:cubicBezTo>
                  <a:cubicBezTo>
                    <a:pt x="108" y="320"/>
                    <a:pt x="137" y="299"/>
                    <a:pt x="146" y="268"/>
                  </a:cubicBezTo>
                  <a:lnTo>
                    <a:pt x="196" y="91"/>
                  </a:lnTo>
                  <a:cubicBezTo>
                    <a:pt x="207" y="52"/>
                    <a:pt x="184" y="15"/>
                    <a:pt x="146" y="3"/>
                  </a:cubicBezTo>
                  <a:cubicBezTo>
                    <a:pt x="139" y="1"/>
                    <a:pt x="133" y="0"/>
                    <a:pt x="126" y="0"/>
                  </a:cubicBez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34"/>
            <p:cNvSpPr/>
            <p:nvPr/>
          </p:nvSpPr>
          <p:spPr>
            <a:xfrm>
              <a:off x="6311388" y="3593458"/>
              <a:ext cx="73679" cy="44410"/>
            </a:xfrm>
            <a:custGeom>
              <a:avLst/>
              <a:gdLst/>
              <a:ahLst/>
              <a:cxnLst/>
              <a:rect l="l" t="t" r="r" b="b"/>
              <a:pathLst>
                <a:path w="657" h="396" extrusionOk="0">
                  <a:moveTo>
                    <a:pt x="101" y="1"/>
                  </a:moveTo>
                  <a:lnTo>
                    <a:pt x="1" y="368"/>
                  </a:lnTo>
                  <a:lnTo>
                    <a:pt x="158" y="395"/>
                  </a:lnTo>
                  <a:cubicBezTo>
                    <a:pt x="158" y="395"/>
                    <a:pt x="162" y="388"/>
                    <a:pt x="174" y="345"/>
                  </a:cubicBezTo>
                  <a:cubicBezTo>
                    <a:pt x="187" y="304"/>
                    <a:pt x="231" y="273"/>
                    <a:pt x="281" y="273"/>
                  </a:cubicBezTo>
                  <a:cubicBezTo>
                    <a:pt x="291" y="273"/>
                    <a:pt x="301" y="274"/>
                    <a:pt x="312" y="276"/>
                  </a:cubicBezTo>
                  <a:lnTo>
                    <a:pt x="598" y="356"/>
                  </a:lnTo>
                  <a:lnTo>
                    <a:pt x="656" y="158"/>
                  </a:lnTo>
                  <a:lnTo>
                    <a:pt x="101" y="1"/>
                  </a:ln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34"/>
            <p:cNvSpPr/>
            <p:nvPr/>
          </p:nvSpPr>
          <p:spPr>
            <a:xfrm>
              <a:off x="6301071" y="3644599"/>
              <a:ext cx="20298" cy="28149"/>
            </a:xfrm>
            <a:custGeom>
              <a:avLst/>
              <a:gdLst/>
              <a:ahLst/>
              <a:cxnLst/>
              <a:rect l="l" t="t" r="r" b="b"/>
              <a:pathLst>
                <a:path w="181" h="251" extrusionOk="0">
                  <a:moveTo>
                    <a:pt x="82" y="1"/>
                  </a:moveTo>
                  <a:cubicBezTo>
                    <a:pt x="81" y="1"/>
                    <a:pt x="79" y="1"/>
                    <a:pt x="78" y="1"/>
                  </a:cubicBezTo>
                  <a:cubicBezTo>
                    <a:pt x="32" y="4"/>
                    <a:pt x="1" y="66"/>
                    <a:pt x="13" y="135"/>
                  </a:cubicBezTo>
                  <a:cubicBezTo>
                    <a:pt x="20" y="200"/>
                    <a:pt x="57" y="251"/>
                    <a:pt x="100" y="251"/>
                  </a:cubicBezTo>
                  <a:cubicBezTo>
                    <a:pt x="103" y="251"/>
                    <a:pt x="105" y="250"/>
                    <a:pt x="108" y="250"/>
                  </a:cubicBezTo>
                  <a:cubicBezTo>
                    <a:pt x="151" y="245"/>
                    <a:pt x="181" y="185"/>
                    <a:pt x="170" y="116"/>
                  </a:cubicBezTo>
                  <a:cubicBezTo>
                    <a:pt x="162" y="49"/>
                    <a:pt x="123" y="1"/>
                    <a:pt x="82"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34"/>
            <p:cNvSpPr/>
            <p:nvPr/>
          </p:nvSpPr>
          <p:spPr>
            <a:xfrm>
              <a:off x="6330789" y="3580561"/>
              <a:ext cx="99809" cy="60223"/>
            </a:xfrm>
            <a:custGeom>
              <a:avLst/>
              <a:gdLst/>
              <a:ahLst/>
              <a:cxnLst/>
              <a:rect l="l" t="t" r="r" b="b"/>
              <a:pathLst>
                <a:path w="890" h="537" extrusionOk="0">
                  <a:moveTo>
                    <a:pt x="232" y="1"/>
                  </a:moveTo>
                  <a:cubicBezTo>
                    <a:pt x="141" y="1"/>
                    <a:pt x="57" y="61"/>
                    <a:pt x="31" y="150"/>
                  </a:cubicBezTo>
                  <a:cubicBezTo>
                    <a:pt x="1" y="261"/>
                    <a:pt x="66" y="376"/>
                    <a:pt x="177" y="407"/>
                  </a:cubicBezTo>
                  <a:lnTo>
                    <a:pt x="602" y="529"/>
                  </a:lnTo>
                  <a:cubicBezTo>
                    <a:pt x="621" y="534"/>
                    <a:pt x="639" y="537"/>
                    <a:pt x="657" y="537"/>
                  </a:cubicBezTo>
                  <a:cubicBezTo>
                    <a:pt x="749" y="537"/>
                    <a:pt x="833" y="476"/>
                    <a:pt x="859" y="384"/>
                  </a:cubicBezTo>
                  <a:cubicBezTo>
                    <a:pt x="890" y="273"/>
                    <a:pt x="825" y="158"/>
                    <a:pt x="713" y="127"/>
                  </a:cubicBezTo>
                  <a:lnTo>
                    <a:pt x="288" y="8"/>
                  </a:lnTo>
                  <a:cubicBezTo>
                    <a:pt x="269" y="3"/>
                    <a:pt x="251" y="1"/>
                    <a:pt x="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34"/>
            <p:cNvSpPr/>
            <p:nvPr/>
          </p:nvSpPr>
          <p:spPr>
            <a:xfrm>
              <a:off x="6218646" y="3696412"/>
              <a:ext cx="173376" cy="291696"/>
            </a:xfrm>
            <a:custGeom>
              <a:avLst/>
              <a:gdLst/>
              <a:ahLst/>
              <a:cxnLst/>
              <a:rect l="l" t="t" r="r" b="b"/>
              <a:pathLst>
                <a:path w="1546" h="2601" extrusionOk="0">
                  <a:moveTo>
                    <a:pt x="398" y="0"/>
                  </a:moveTo>
                  <a:cubicBezTo>
                    <a:pt x="355" y="0"/>
                    <a:pt x="312" y="21"/>
                    <a:pt x="288" y="59"/>
                  </a:cubicBezTo>
                  <a:cubicBezTo>
                    <a:pt x="0" y="504"/>
                    <a:pt x="318" y="1224"/>
                    <a:pt x="330" y="1255"/>
                  </a:cubicBezTo>
                  <a:cubicBezTo>
                    <a:pt x="506" y="1646"/>
                    <a:pt x="797" y="2006"/>
                    <a:pt x="955" y="2183"/>
                  </a:cubicBezTo>
                  <a:cubicBezTo>
                    <a:pt x="1062" y="2301"/>
                    <a:pt x="1169" y="2409"/>
                    <a:pt x="1261" y="2493"/>
                  </a:cubicBezTo>
                  <a:cubicBezTo>
                    <a:pt x="1319" y="2542"/>
                    <a:pt x="1365" y="2577"/>
                    <a:pt x="1399" y="2600"/>
                  </a:cubicBezTo>
                  <a:lnTo>
                    <a:pt x="1545" y="2374"/>
                  </a:lnTo>
                  <a:cubicBezTo>
                    <a:pt x="1487" y="2335"/>
                    <a:pt x="1326" y="2197"/>
                    <a:pt x="1127" y="1972"/>
                  </a:cubicBezTo>
                  <a:cubicBezTo>
                    <a:pt x="886" y="1692"/>
                    <a:pt x="690" y="1401"/>
                    <a:pt x="575" y="1148"/>
                  </a:cubicBezTo>
                  <a:cubicBezTo>
                    <a:pt x="498" y="975"/>
                    <a:pt x="341" y="473"/>
                    <a:pt x="514" y="209"/>
                  </a:cubicBezTo>
                  <a:cubicBezTo>
                    <a:pt x="552" y="144"/>
                    <a:pt x="537" y="64"/>
                    <a:pt x="472" y="22"/>
                  </a:cubicBezTo>
                  <a:cubicBezTo>
                    <a:pt x="449" y="7"/>
                    <a:pt x="424"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34"/>
            <p:cNvSpPr/>
            <p:nvPr/>
          </p:nvSpPr>
          <p:spPr>
            <a:xfrm>
              <a:off x="6368132" y="3964341"/>
              <a:ext cx="120444" cy="57756"/>
            </a:xfrm>
            <a:custGeom>
              <a:avLst/>
              <a:gdLst/>
              <a:ahLst/>
              <a:cxnLst/>
              <a:rect l="l" t="t" r="r" b="b"/>
              <a:pathLst>
                <a:path w="1074" h="515" extrusionOk="0">
                  <a:moveTo>
                    <a:pt x="775" y="1"/>
                  </a:moveTo>
                  <a:cubicBezTo>
                    <a:pt x="745" y="1"/>
                    <a:pt x="715" y="5"/>
                    <a:pt x="687" y="15"/>
                  </a:cubicBezTo>
                  <a:lnTo>
                    <a:pt x="46" y="273"/>
                  </a:lnTo>
                  <a:cubicBezTo>
                    <a:pt x="16" y="284"/>
                    <a:pt x="1" y="319"/>
                    <a:pt x="16" y="349"/>
                  </a:cubicBezTo>
                  <a:cubicBezTo>
                    <a:pt x="25" y="373"/>
                    <a:pt x="48" y="387"/>
                    <a:pt x="71" y="387"/>
                  </a:cubicBezTo>
                  <a:cubicBezTo>
                    <a:pt x="78" y="387"/>
                    <a:pt x="86" y="386"/>
                    <a:pt x="92" y="383"/>
                  </a:cubicBezTo>
                  <a:lnTo>
                    <a:pt x="729" y="130"/>
                  </a:lnTo>
                  <a:cubicBezTo>
                    <a:pt x="744" y="124"/>
                    <a:pt x="760" y="121"/>
                    <a:pt x="775" y="121"/>
                  </a:cubicBezTo>
                  <a:cubicBezTo>
                    <a:pt x="796" y="121"/>
                    <a:pt x="817" y="126"/>
                    <a:pt x="836" y="135"/>
                  </a:cubicBezTo>
                  <a:cubicBezTo>
                    <a:pt x="871" y="150"/>
                    <a:pt x="897" y="176"/>
                    <a:pt x="913" y="215"/>
                  </a:cubicBezTo>
                  <a:cubicBezTo>
                    <a:pt x="939" y="288"/>
                    <a:pt x="902" y="369"/>
                    <a:pt x="828" y="395"/>
                  </a:cubicBezTo>
                  <a:cubicBezTo>
                    <a:pt x="794" y="406"/>
                    <a:pt x="779" y="441"/>
                    <a:pt x="791" y="472"/>
                  </a:cubicBezTo>
                  <a:cubicBezTo>
                    <a:pt x="800" y="500"/>
                    <a:pt x="823" y="514"/>
                    <a:pt x="848" y="514"/>
                  </a:cubicBezTo>
                  <a:cubicBezTo>
                    <a:pt x="850" y="514"/>
                    <a:pt x="853" y="514"/>
                    <a:pt x="856" y="514"/>
                  </a:cubicBezTo>
                  <a:cubicBezTo>
                    <a:pt x="859" y="510"/>
                    <a:pt x="863" y="510"/>
                    <a:pt x="871" y="510"/>
                  </a:cubicBezTo>
                  <a:cubicBezTo>
                    <a:pt x="1005" y="460"/>
                    <a:pt x="1074" y="307"/>
                    <a:pt x="1024" y="173"/>
                  </a:cubicBezTo>
                  <a:cubicBezTo>
                    <a:pt x="1001" y="107"/>
                    <a:pt x="951" y="54"/>
                    <a:pt x="886" y="24"/>
                  </a:cubicBezTo>
                  <a:cubicBezTo>
                    <a:pt x="851" y="9"/>
                    <a:pt x="813" y="1"/>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34"/>
            <p:cNvSpPr/>
            <p:nvPr/>
          </p:nvSpPr>
          <p:spPr>
            <a:xfrm>
              <a:off x="6430932" y="3959182"/>
              <a:ext cx="28821" cy="31513"/>
            </a:xfrm>
            <a:custGeom>
              <a:avLst/>
              <a:gdLst/>
              <a:ahLst/>
              <a:cxnLst/>
              <a:rect l="l" t="t" r="r" b="b"/>
              <a:pathLst>
                <a:path w="257" h="281" extrusionOk="0">
                  <a:moveTo>
                    <a:pt x="142" y="1"/>
                  </a:moveTo>
                  <a:lnTo>
                    <a:pt x="1" y="66"/>
                  </a:lnTo>
                  <a:cubicBezTo>
                    <a:pt x="1" y="66"/>
                    <a:pt x="20" y="70"/>
                    <a:pt x="66" y="123"/>
                  </a:cubicBezTo>
                  <a:cubicBezTo>
                    <a:pt x="119" y="185"/>
                    <a:pt x="58" y="265"/>
                    <a:pt x="135" y="280"/>
                  </a:cubicBezTo>
                  <a:cubicBezTo>
                    <a:pt x="137" y="281"/>
                    <a:pt x="139" y="281"/>
                    <a:pt x="141" y="281"/>
                  </a:cubicBezTo>
                  <a:cubicBezTo>
                    <a:pt x="191" y="281"/>
                    <a:pt x="257" y="205"/>
                    <a:pt x="250" y="142"/>
                  </a:cubicBezTo>
                  <a:cubicBezTo>
                    <a:pt x="253" y="119"/>
                    <a:pt x="245" y="100"/>
                    <a:pt x="234" y="77"/>
                  </a:cubicBezTo>
                  <a:cubicBezTo>
                    <a:pt x="219" y="31"/>
                    <a:pt x="146" y="1"/>
                    <a:pt x="142"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34"/>
            <p:cNvSpPr/>
            <p:nvPr/>
          </p:nvSpPr>
          <p:spPr>
            <a:xfrm>
              <a:off x="6383159" y="3974659"/>
              <a:ext cx="25905" cy="31513"/>
            </a:xfrm>
            <a:custGeom>
              <a:avLst/>
              <a:gdLst/>
              <a:ahLst/>
              <a:cxnLst/>
              <a:rect l="l" t="t" r="r" b="b"/>
              <a:pathLst>
                <a:path w="231" h="281" extrusionOk="0">
                  <a:moveTo>
                    <a:pt x="116" y="1"/>
                  </a:moveTo>
                  <a:lnTo>
                    <a:pt x="5" y="78"/>
                  </a:lnTo>
                  <a:lnTo>
                    <a:pt x="5" y="78"/>
                  </a:lnTo>
                  <a:cubicBezTo>
                    <a:pt x="4" y="77"/>
                    <a:pt x="3" y="77"/>
                    <a:pt x="3" y="77"/>
                  </a:cubicBezTo>
                  <a:cubicBezTo>
                    <a:pt x="0" y="77"/>
                    <a:pt x="1" y="81"/>
                    <a:pt x="1" y="81"/>
                  </a:cubicBezTo>
                  <a:lnTo>
                    <a:pt x="5" y="78"/>
                  </a:lnTo>
                  <a:lnTo>
                    <a:pt x="5" y="78"/>
                  </a:lnTo>
                  <a:cubicBezTo>
                    <a:pt x="10" y="80"/>
                    <a:pt x="20" y="88"/>
                    <a:pt x="39" y="112"/>
                  </a:cubicBezTo>
                  <a:cubicBezTo>
                    <a:pt x="96" y="176"/>
                    <a:pt x="32" y="268"/>
                    <a:pt x="108" y="280"/>
                  </a:cubicBezTo>
                  <a:cubicBezTo>
                    <a:pt x="111" y="281"/>
                    <a:pt x="113" y="281"/>
                    <a:pt x="115" y="281"/>
                  </a:cubicBezTo>
                  <a:cubicBezTo>
                    <a:pt x="164" y="281"/>
                    <a:pt x="230" y="208"/>
                    <a:pt x="223" y="146"/>
                  </a:cubicBezTo>
                  <a:cubicBezTo>
                    <a:pt x="227" y="123"/>
                    <a:pt x="220" y="100"/>
                    <a:pt x="208" y="81"/>
                  </a:cubicBezTo>
                  <a:cubicBezTo>
                    <a:pt x="188" y="31"/>
                    <a:pt x="119" y="1"/>
                    <a:pt x="116"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9" name="Google Shape;4579;p34"/>
            <p:cNvGrpSpPr/>
            <p:nvPr/>
          </p:nvGrpSpPr>
          <p:grpSpPr>
            <a:xfrm>
              <a:off x="5933354" y="4108432"/>
              <a:ext cx="244588" cy="244706"/>
              <a:chOff x="5933354" y="4119894"/>
              <a:chExt cx="244588" cy="244706"/>
            </a:xfrm>
          </p:grpSpPr>
          <p:sp>
            <p:nvSpPr>
              <p:cNvPr id="4580" name="Google Shape;4580;p34"/>
              <p:cNvSpPr/>
              <p:nvPr/>
            </p:nvSpPr>
            <p:spPr>
              <a:xfrm>
                <a:off x="6046394"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34"/>
              <p:cNvSpPr/>
              <p:nvPr/>
            </p:nvSpPr>
            <p:spPr>
              <a:xfrm>
                <a:off x="6046394"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34"/>
              <p:cNvSpPr/>
              <p:nvPr/>
            </p:nvSpPr>
            <p:spPr>
              <a:xfrm>
                <a:off x="6061870"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34"/>
              <p:cNvSpPr/>
              <p:nvPr/>
            </p:nvSpPr>
            <p:spPr>
              <a:xfrm>
                <a:off x="6004228" y="4140978"/>
                <a:ext cx="88707" cy="208482"/>
              </a:xfrm>
              <a:custGeom>
                <a:avLst/>
                <a:gdLst/>
                <a:ahLst/>
                <a:cxnLst/>
                <a:rect l="l" t="t" r="r" b="b"/>
                <a:pathLst>
                  <a:path w="791" h="1859" extrusionOk="0">
                    <a:moveTo>
                      <a:pt x="27" y="0"/>
                    </a:moveTo>
                    <a:lnTo>
                      <a:pt x="0" y="8"/>
                    </a:lnTo>
                    <a:lnTo>
                      <a:pt x="767" y="1859"/>
                    </a:lnTo>
                    <a:lnTo>
                      <a:pt x="790" y="1848"/>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34"/>
              <p:cNvSpPr/>
              <p:nvPr/>
            </p:nvSpPr>
            <p:spPr>
              <a:xfrm>
                <a:off x="6004228" y="4140978"/>
                <a:ext cx="88707" cy="208482"/>
              </a:xfrm>
              <a:custGeom>
                <a:avLst/>
                <a:gdLst/>
                <a:ahLst/>
                <a:cxnLst/>
                <a:rect l="l" t="t" r="r" b="b"/>
                <a:pathLst>
                  <a:path w="791" h="1859" extrusionOk="0">
                    <a:moveTo>
                      <a:pt x="27" y="0"/>
                    </a:moveTo>
                    <a:lnTo>
                      <a:pt x="0" y="8"/>
                    </a:lnTo>
                    <a:lnTo>
                      <a:pt x="767" y="1859"/>
                    </a:lnTo>
                    <a:lnTo>
                      <a:pt x="790" y="1848"/>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34"/>
              <p:cNvSpPr/>
              <p:nvPr/>
            </p:nvSpPr>
            <p:spPr>
              <a:xfrm>
                <a:off x="6018358" y="4134922"/>
                <a:ext cx="88707" cy="208594"/>
              </a:xfrm>
              <a:custGeom>
                <a:avLst/>
                <a:gdLst/>
                <a:ahLst/>
                <a:cxnLst/>
                <a:rect l="l" t="t" r="r" b="b"/>
                <a:pathLst>
                  <a:path w="791" h="1860" extrusionOk="0">
                    <a:moveTo>
                      <a:pt x="28" y="1"/>
                    </a:moveTo>
                    <a:lnTo>
                      <a:pt x="1" y="12"/>
                    </a:lnTo>
                    <a:lnTo>
                      <a:pt x="767" y="1859"/>
                    </a:lnTo>
                    <a:lnTo>
                      <a:pt x="790" y="1847"/>
                    </a:lnTo>
                    <a:lnTo>
                      <a:pt x="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34"/>
              <p:cNvSpPr/>
              <p:nvPr/>
            </p:nvSpPr>
            <p:spPr>
              <a:xfrm>
                <a:off x="5948381" y="4205016"/>
                <a:ext cx="208478" cy="88597"/>
              </a:xfrm>
              <a:custGeom>
                <a:avLst/>
                <a:gdLst/>
                <a:ahLst/>
                <a:cxnLst/>
                <a:rect l="l" t="t" r="r" b="b"/>
                <a:pathLst>
                  <a:path w="1859" h="790" extrusionOk="0">
                    <a:moveTo>
                      <a:pt x="12" y="0"/>
                    </a:moveTo>
                    <a:lnTo>
                      <a:pt x="1" y="23"/>
                    </a:lnTo>
                    <a:lnTo>
                      <a:pt x="1851" y="789"/>
                    </a:lnTo>
                    <a:lnTo>
                      <a:pt x="1858"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34"/>
              <p:cNvSpPr/>
              <p:nvPr/>
            </p:nvSpPr>
            <p:spPr>
              <a:xfrm>
                <a:off x="5948381" y="4205016"/>
                <a:ext cx="208478" cy="88597"/>
              </a:xfrm>
              <a:custGeom>
                <a:avLst/>
                <a:gdLst/>
                <a:ahLst/>
                <a:cxnLst/>
                <a:rect l="l" t="t" r="r" b="b"/>
                <a:pathLst>
                  <a:path w="1859" h="790" extrusionOk="0">
                    <a:moveTo>
                      <a:pt x="12" y="0"/>
                    </a:moveTo>
                    <a:lnTo>
                      <a:pt x="1" y="23"/>
                    </a:lnTo>
                    <a:lnTo>
                      <a:pt x="1851" y="789"/>
                    </a:lnTo>
                    <a:lnTo>
                      <a:pt x="1858"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34"/>
              <p:cNvSpPr/>
              <p:nvPr/>
            </p:nvSpPr>
            <p:spPr>
              <a:xfrm>
                <a:off x="5954325" y="4190885"/>
                <a:ext cx="208590" cy="88597"/>
              </a:xfrm>
              <a:custGeom>
                <a:avLst/>
                <a:gdLst/>
                <a:ahLst/>
                <a:cxnLst/>
                <a:rect l="l" t="t" r="r" b="b"/>
                <a:pathLst>
                  <a:path w="1860" h="790" extrusionOk="0">
                    <a:moveTo>
                      <a:pt x="12" y="0"/>
                    </a:moveTo>
                    <a:lnTo>
                      <a:pt x="1" y="23"/>
                    </a:lnTo>
                    <a:lnTo>
                      <a:pt x="1848" y="789"/>
                    </a:lnTo>
                    <a:lnTo>
                      <a:pt x="1859"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34"/>
              <p:cNvSpPr/>
              <p:nvPr/>
            </p:nvSpPr>
            <p:spPr>
              <a:xfrm>
                <a:off x="5954325" y="4205016"/>
                <a:ext cx="208590" cy="88597"/>
              </a:xfrm>
              <a:custGeom>
                <a:avLst/>
                <a:gdLst/>
                <a:ahLst/>
                <a:cxnLst/>
                <a:rect l="l" t="t" r="r" b="b"/>
                <a:pathLst>
                  <a:path w="1860" h="790" extrusionOk="0">
                    <a:moveTo>
                      <a:pt x="1848" y="0"/>
                    </a:moveTo>
                    <a:lnTo>
                      <a:pt x="1" y="763"/>
                    </a:lnTo>
                    <a:lnTo>
                      <a:pt x="12" y="789"/>
                    </a:lnTo>
                    <a:lnTo>
                      <a:pt x="1859" y="23"/>
                    </a:lnTo>
                    <a:lnTo>
                      <a:pt x="1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34"/>
              <p:cNvSpPr/>
              <p:nvPr/>
            </p:nvSpPr>
            <p:spPr>
              <a:xfrm>
                <a:off x="5954325" y="4205016"/>
                <a:ext cx="208590" cy="88597"/>
              </a:xfrm>
              <a:custGeom>
                <a:avLst/>
                <a:gdLst/>
                <a:ahLst/>
                <a:cxnLst/>
                <a:rect l="l" t="t" r="r" b="b"/>
                <a:pathLst>
                  <a:path w="1860" h="790" extrusionOk="0">
                    <a:moveTo>
                      <a:pt x="1848" y="0"/>
                    </a:moveTo>
                    <a:lnTo>
                      <a:pt x="1" y="763"/>
                    </a:lnTo>
                    <a:lnTo>
                      <a:pt x="12" y="789"/>
                    </a:lnTo>
                    <a:lnTo>
                      <a:pt x="1859" y="23"/>
                    </a:lnTo>
                    <a:lnTo>
                      <a:pt x="1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34"/>
              <p:cNvSpPr/>
              <p:nvPr/>
            </p:nvSpPr>
            <p:spPr>
              <a:xfrm>
                <a:off x="5948381" y="4190885"/>
                <a:ext cx="208478" cy="88597"/>
              </a:xfrm>
              <a:custGeom>
                <a:avLst/>
                <a:gdLst/>
                <a:ahLst/>
                <a:cxnLst/>
                <a:rect l="l" t="t" r="r" b="b"/>
                <a:pathLst>
                  <a:path w="1859" h="790" extrusionOk="0">
                    <a:moveTo>
                      <a:pt x="1851" y="0"/>
                    </a:moveTo>
                    <a:lnTo>
                      <a:pt x="1" y="763"/>
                    </a:lnTo>
                    <a:lnTo>
                      <a:pt x="12" y="789"/>
                    </a:lnTo>
                    <a:lnTo>
                      <a:pt x="1858" y="23"/>
                    </a:lnTo>
                    <a:lnTo>
                      <a:pt x="18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34"/>
              <p:cNvSpPr/>
              <p:nvPr/>
            </p:nvSpPr>
            <p:spPr>
              <a:xfrm>
                <a:off x="6018358" y="4140978"/>
                <a:ext cx="88707" cy="208482"/>
              </a:xfrm>
              <a:custGeom>
                <a:avLst/>
                <a:gdLst/>
                <a:ahLst/>
                <a:cxnLst/>
                <a:rect l="l" t="t" r="r" b="b"/>
                <a:pathLst>
                  <a:path w="791" h="1859" extrusionOk="0">
                    <a:moveTo>
                      <a:pt x="767" y="0"/>
                    </a:moveTo>
                    <a:lnTo>
                      <a:pt x="1" y="1848"/>
                    </a:lnTo>
                    <a:lnTo>
                      <a:pt x="28" y="1859"/>
                    </a:lnTo>
                    <a:lnTo>
                      <a:pt x="790"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34"/>
              <p:cNvSpPr/>
              <p:nvPr/>
            </p:nvSpPr>
            <p:spPr>
              <a:xfrm>
                <a:off x="6018358" y="4140978"/>
                <a:ext cx="88707" cy="208482"/>
              </a:xfrm>
              <a:custGeom>
                <a:avLst/>
                <a:gdLst/>
                <a:ahLst/>
                <a:cxnLst/>
                <a:rect l="l" t="t" r="r" b="b"/>
                <a:pathLst>
                  <a:path w="791" h="1859" extrusionOk="0">
                    <a:moveTo>
                      <a:pt x="767" y="0"/>
                    </a:moveTo>
                    <a:lnTo>
                      <a:pt x="1" y="1848"/>
                    </a:lnTo>
                    <a:lnTo>
                      <a:pt x="28" y="1859"/>
                    </a:lnTo>
                    <a:lnTo>
                      <a:pt x="790"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34"/>
              <p:cNvSpPr/>
              <p:nvPr/>
            </p:nvSpPr>
            <p:spPr>
              <a:xfrm>
                <a:off x="6004228" y="4134922"/>
                <a:ext cx="88707" cy="208594"/>
              </a:xfrm>
              <a:custGeom>
                <a:avLst/>
                <a:gdLst/>
                <a:ahLst/>
                <a:cxnLst/>
                <a:rect l="l" t="t" r="r" b="b"/>
                <a:pathLst>
                  <a:path w="791" h="1860" extrusionOk="0">
                    <a:moveTo>
                      <a:pt x="767" y="1"/>
                    </a:moveTo>
                    <a:lnTo>
                      <a:pt x="0" y="1847"/>
                    </a:lnTo>
                    <a:lnTo>
                      <a:pt x="27" y="1859"/>
                    </a:lnTo>
                    <a:lnTo>
                      <a:pt x="790" y="12"/>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34"/>
              <p:cNvSpPr/>
              <p:nvPr/>
            </p:nvSpPr>
            <p:spPr>
              <a:xfrm>
                <a:off x="5969800" y="4167109"/>
                <a:ext cx="160816" cy="160932"/>
              </a:xfrm>
              <a:custGeom>
                <a:avLst/>
                <a:gdLst/>
                <a:ahLst/>
                <a:cxnLst/>
                <a:rect l="l" t="t" r="r" b="b"/>
                <a:pathLst>
                  <a:path w="1434" h="1435" extrusionOk="0">
                    <a:moveTo>
                      <a:pt x="20" y="1"/>
                    </a:moveTo>
                    <a:lnTo>
                      <a:pt x="1" y="20"/>
                    </a:lnTo>
                    <a:lnTo>
                      <a:pt x="1414" y="1434"/>
                    </a:lnTo>
                    <a:lnTo>
                      <a:pt x="1434" y="1415"/>
                    </a:lnTo>
                    <a:lnTo>
                      <a:pt x="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34"/>
              <p:cNvSpPr/>
              <p:nvPr/>
            </p:nvSpPr>
            <p:spPr>
              <a:xfrm>
                <a:off x="5980566" y="4156455"/>
                <a:ext cx="160816" cy="160820"/>
              </a:xfrm>
              <a:custGeom>
                <a:avLst/>
                <a:gdLst/>
                <a:ahLst/>
                <a:cxnLst/>
                <a:rect l="l" t="t" r="r" b="b"/>
                <a:pathLst>
                  <a:path w="1434" h="1434" extrusionOk="0">
                    <a:moveTo>
                      <a:pt x="20" y="0"/>
                    </a:moveTo>
                    <a:lnTo>
                      <a:pt x="0" y="19"/>
                    </a:lnTo>
                    <a:lnTo>
                      <a:pt x="1415" y="1434"/>
                    </a:lnTo>
                    <a:lnTo>
                      <a:pt x="1433" y="1415"/>
                    </a:lnTo>
                    <a:lnTo>
                      <a:pt x="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34"/>
              <p:cNvSpPr/>
              <p:nvPr/>
            </p:nvSpPr>
            <p:spPr>
              <a:xfrm>
                <a:off x="5980566" y="4167109"/>
                <a:ext cx="160816" cy="160932"/>
              </a:xfrm>
              <a:custGeom>
                <a:avLst/>
                <a:gdLst/>
                <a:ahLst/>
                <a:cxnLst/>
                <a:rect l="l" t="t" r="r" b="b"/>
                <a:pathLst>
                  <a:path w="1434" h="1435" extrusionOk="0">
                    <a:moveTo>
                      <a:pt x="1415" y="1"/>
                    </a:moveTo>
                    <a:lnTo>
                      <a:pt x="0" y="1415"/>
                    </a:lnTo>
                    <a:lnTo>
                      <a:pt x="20" y="1434"/>
                    </a:lnTo>
                    <a:lnTo>
                      <a:pt x="1433" y="20"/>
                    </a:lnTo>
                    <a:lnTo>
                      <a:pt x="1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34"/>
              <p:cNvSpPr/>
              <p:nvPr/>
            </p:nvSpPr>
            <p:spPr>
              <a:xfrm>
                <a:off x="5969800" y="4156455"/>
                <a:ext cx="160816" cy="160820"/>
              </a:xfrm>
              <a:custGeom>
                <a:avLst/>
                <a:gdLst/>
                <a:ahLst/>
                <a:cxnLst/>
                <a:rect l="l" t="t" r="r" b="b"/>
                <a:pathLst>
                  <a:path w="1434" h="1434" extrusionOk="0">
                    <a:moveTo>
                      <a:pt x="1414" y="0"/>
                    </a:moveTo>
                    <a:lnTo>
                      <a:pt x="1" y="1415"/>
                    </a:lnTo>
                    <a:lnTo>
                      <a:pt x="20" y="1434"/>
                    </a:lnTo>
                    <a:lnTo>
                      <a:pt x="1434" y="19"/>
                    </a:lnTo>
                    <a:lnTo>
                      <a:pt x="14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34"/>
              <p:cNvSpPr/>
              <p:nvPr/>
            </p:nvSpPr>
            <p:spPr>
              <a:xfrm>
                <a:off x="5943671" y="4248419"/>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34"/>
              <p:cNvSpPr/>
              <p:nvPr/>
            </p:nvSpPr>
            <p:spPr>
              <a:xfrm>
                <a:off x="5943671" y="4232942"/>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34"/>
              <p:cNvSpPr/>
              <p:nvPr/>
            </p:nvSpPr>
            <p:spPr>
              <a:xfrm>
                <a:off x="5940643" y="4127184"/>
                <a:ext cx="230009" cy="230015"/>
              </a:xfrm>
              <a:custGeom>
                <a:avLst/>
                <a:gdLst/>
                <a:ahLst/>
                <a:cxnLst/>
                <a:rect l="l" t="t" r="r" b="b"/>
                <a:pathLst>
                  <a:path w="2051" h="2051" extrusionOk="0">
                    <a:moveTo>
                      <a:pt x="1027" y="200"/>
                    </a:moveTo>
                    <a:cubicBezTo>
                      <a:pt x="1483" y="200"/>
                      <a:pt x="1851" y="568"/>
                      <a:pt x="1851" y="1023"/>
                    </a:cubicBezTo>
                    <a:cubicBezTo>
                      <a:pt x="1851" y="1480"/>
                      <a:pt x="1483" y="1851"/>
                      <a:pt x="1027" y="1851"/>
                    </a:cubicBezTo>
                    <a:cubicBezTo>
                      <a:pt x="571" y="1851"/>
                      <a:pt x="199" y="1480"/>
                      <a:pt x="199" y="1023"/>
                    </a:cubicBezTo>
                    <a:cubicBezTo>
                      <a:pt x="199" y="568"/>
                      <a:pt x="571" y="200"/>
                      <a:pt x="1027" y="200"/>
                    </a:cubicBezTo>
                    <a:close/>
                    <a:moveTo>
                      <a:pt x="1027" y="1"/>
                    </a:moveTo>
                    <a:cubicBezTo>
                      <a:pt x="460" y="1"/>
                      <a:pt x="1" y="461"/>
                      <a:pt x="1" y="1023"/>
                    </a:cubicBezTo>
                    <a:cubicBezTo>
                      <a:pt x="1" y="1591"/>
                      <a:pt x="460" y="2051"/>
                      <a:pt x="1027" y="2051"/>
                    </a:cubicBezTo>
                    <a:cubicBezTo>
                      <a:pt x="1591" y="2051"/>
                      <a:pt x="2050" y="1591"/>
                      <a:pt x="2050" y="1023"/>
                    </a:cubicBezTo>
                    <a:cubicBezTo>
                      <a:pt x="2050" y="461"/>
                      <a:pt x="1591" y="1"/>
                      <a:pt x="10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34"/>
              <p:cNvSpPr/>
              <p:nvPr/>
            </p:nvSpPr>
            <p:spPr>
              <a:xfrm>
                <a:off x="5933354" y="4119894"/>
                <a:ext cx="244588" cy="244706"/>
              </a:xfrm>
              <a:custGeom>
                <a:avLst/>
                <a:gdLst/>
                <a:ahLst/>
                <a:cxnLst/>
                <a:rect l="l" t="t" r="r" b="b"/>
                <a:pathLst>
                  <a:path w="2181" h="2182" extrusionOk="0">
                    <a:moveTo>
                      <a:pt x="1092" y="211"/>
                    </a:moveTo>
                    <a:cubicBezTo>
                      <a:pt x="1575" y="211"/>
                      <a:pt x="1969" y="606"/>
                      <a:pt x="1969" y="1088"/>
                    </a:cubicBezTo>
                    <a:cubicBezTo>
                      <a:pt x="1969" y="1576"/>
                      <a:pt x="1575" y="1967"/>
                      <a:pt x="1092" y="1967"/>
                    </a:cubicBezTo>
                    <a:cubicBezTo>
                      <a:pt x="605" y="1967"/>
                      <a:pt x="211" y="1576"/>
                      <a:pt x="211" y="1088"/>
                    </a:cubicBezTo>
                    <a:cubicBezTo>
                      <a:pt x="211" y="606"/>
                      <a:pt x="605" y="211"/>
                      <a:pt x="1092" y="211"/>
                    </a:cubicBezTo>
                    <a:close/>
                    <a:moveTo>
                      <a:pt x="1092" y="1"/>
                    </a:moveTo>
                    <a:cubicBezTo>
                      <a:pt x="490" y="1"/>
                      <a:pt x="0" y="491"/>
                      <a:pt x="0" y="1088"/>
                    </a:cubicBezTo>
                    <a:cubicBezTo>
                      <a:pt x="0" y="1691"/>
                      <a:pt x="490" y="2181"/>
                      <a:pt x="1092" y="2181"/>
                    </a:cubicBezTo>
                    <a:cubicBezTo>
                      <a:pt x="1690" y="2181"/>
                      <a:pt x="2181" y="1691"/>
                      <a:pt x="2181" y="1088"/>
                    </a:cubicBezTo>
                    <a:cubicBezTo>
                      <a:pt x="2181" y="491"/>
                      <a:pt x="1690" y="1"/>
                      <a:pt x="1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34"/>
              <p:cNvSpPr/>
              <p:nvPr/>
            </p:nvSpPr>
            <p:spPr>
              <a:xfrm>
                <a:off x="6033834" y="4220493"/>
                <a:ext cx="43624" cy="43513"/>
              </a:xfrm>
              <a:custGeom>
                <a:avLst/>
                <a:gdLst/>
                <a:ahLst/>
                <a:cxnLst/>
                <a:rect l="l" t="t" r="r" b="b"/>
                <a:pathLst>
                  <a:path w="389" h="388" extrusionOk="0">
                    <a:moveTo>
                      <a:pt x="196" y="0"/>
                    </a:moveTo>
                    <a:cubicBezTo>
                      <a:pt x="85" y="0"/>
                      <a:pt x="1" y="85"/>
                      <a:pt x="1" y="191"/>
                    </a:cubicBezTo>
                    <a:cubicBezTo>
                      <a:pt x="1" y="303"/>
                      <a:pt x="85" y="387"/>
                      <a:pt x="196" y="387"/>
                    </a:cubicBezTo>
                    <a:cubicBezTo>
                      <a:pt x="303" y="387"/>
                      <a:pt x="388" y="303"/>
                      <a:pt x="388" y="191"/>
                    </a:cubicBezTo>
                    <a:cubicBezTo>
                      <a:pt x="388" y="85"/>
                      <a:pt x="303" y="0"/>
                      <a:pt x="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34"/>
            <p:cNvGrpSpPr/>
            <p:nvPr/>
          </p:nvGrpSpPr>
          <p:grpSpPr>
            <a:xfrm>
              <a:off x="6371609" y="4108432"/>
              <a:ext cx="244140" cy="244706"/>
              <a:chOff x="6371609" y="4119894"/>
              <a:chExt cx="244140" cy="244706"/>
            </a:xfrm>
          </p:grpSpPr>
          <p:sp>
            <p:nvSpPr>
              <p:cNvPr id="4605" name="Google Shape;4605;p34"/>
              <p:cNvSpPr/>
              <p:nvPr/>
            </p:nvSpPr>
            <p:spPr>
              <a:xfrm>
                <a:off x="6484200" y="4129763"/>
                <a:ext cx="3589" cy="224519"/>
              </a:xfrm>
              <a:custGeom>
                <a:avLst/>
                <a:gdLst/>
                <a:ahLst/>
                <a:cxnLst/>
                <a:rect l="l" t="t" r="r" b="b"/>
                <a:pathLst>
                  <a:path w="32" h="2002" extrusionOk="0">
                    <a:moveTo>
                      <a:pt x="0" y="1"/>
                    </a:moveTo>
                    <a:lnTo>
                      <a:pt x="0" y="2001"/>
                    </a:lnTo>
                    <a:lnTo>
                      <a:pt x="31" y="2001"/>
                    </a:ln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34"/>
              <p:cNvSpPr/>
              <p:nvPr/>
            </p:nvSpPr>
            <p:spPr>
              <a:xfrm>
                <a:off x="6484200" y="4129763"/>
                <a:ext cx="3589" cy="224519"/>
              </a:xfrm>
              <a:custGeom>
                <a:avLst/>
                <a:gdLst/>
                <a:ahLst/>
                <a:cxnLst/>
                <a:rect l="l" t="t" r="r" b="b"/>
                <a:pathLst>
                  <a:path w="32" h="2002" extrusionOk="0">
                    <a:moveTo>
                      <a:pt x="0" y="1"/>
                    </a:moveTo>
                    <a:lnTo>
                      <a:pt x="0" y="2001"/>
                    </a:lnTo>
                    <a:lnTo>
                      <a:pt x="31" y="2001"/>
                    </a:ln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34"/>
              <p:cNvSpPr/>
              <p:nvPr/>
            </p:nvSpPr>
            <p:spPr>
              <a:xfrm>
                <a:off x="6499676" y="4129763"/>
                <a:ext cx="3140" cy="224519"/>
              </a:xfrm>
              <a:custGeom>
                <a:avLst/>
                <a:gdLst/>
                <a:ahLst/>
                <a:cxnLst/>
                <a:rect l="l" t="t" r="r" b="b"/>
                <a:pathLst>
                  <a:path w="28" h="2002" extrusionOk="0">
                    <a:moveTo>
                      <a:pt x="0" y="1"/>
                    </a:moveTo>
                    <a:lnTo>
                      <a:pt x="0" y="2001"/>
                    </a:lnTo>
                    <a:lnTo>
                      <a:pt x="28" y="2001"/>
                    </a:lnTo>
                    <a:lnTo>
                      <a:pt x="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34"/>
              <p:cNvSpPr/>
              <p:nvPr/>
            </p:nvSpPr>
            <p:spPr>
              <a:xfrm>
                <a:off x="6442034" y="4140978"/>
                <a:ext cx="89155" cy="208482"/>
              </a:xfrm>
              <a:custGeom>
                <a:avLst/>
                <a:gdLst/>
                <a:ahLst/>
                <a:cxnLst/>
                <a:rect l="l" t="t" r="r" b="b"/>
                <a:pathLst>
                  <a:path w="795" h="1859" extrusionOk="0">
                    <a:moveTo>
                      <a:pt x="28" y="0"/>
                    </a:moveTo>
                    <a:lnTo>
                      <a:pt x="1" y="8"/>
                    </a:lnTo>
                    <a:lnTo>
                      <a:pt x="767" y="1859"/>
                    </a:lnTo>
                    <a:lnTo>
                      <a:pt x="795" y="1848"/>
                    </a:lnTo>
                    <a:lnTo>
                      <a:pt x="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34"/>
              <p:cNvSpPr/>
              <p:nvPr/>
            </p:nvSpPr>
            <p:spPr>
              <a:xfrm>
                <a:off x="6442034" y="4140978"/>
                <a:ext cx="89155" cy="208482"/>
              </a:xfrm>
              <a:custGeom>
                <a:avLst/>
                <a:gdLst/>
                <a:ahLst/>
                <a:cxnLst/>
                <a:rect l="l" t="t" r="r" b="b"/>
                <a:pathLst>
                  <a:path w="795" h="1859" extrusionOk="0">
                    <a:moveTo>
                      <a:pt x="28" y="0"/>
                    </a:moveTo>
                    <a:lnTo>
                      <a:pt x="1" y="8"/>
                    </a:lnTo>
                    <a:lnTo>
                      <a:pt x="767" y="1859"/>
                    </a:lnTo>
                    <a:lnTo>
                      <a:pt x="795" y="1848"/>
                    </a:lnTo>
                    <a:lnTo>
                      <a:pt x="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34"/>
              <p:cNvSpPr/>
              <p:nvPr/>
            </p:nvSpPr>
            <p:spPr>
              <a:xfrm>
                <a:off x="6456277" y="4134922"/>
                <a:ext cx="89043" cy="208594"/>
              </a:xfrm>
              <a:custGeom>
                <a:avLst/>
                <a:gdLst/>
                <a:ahLst/>
                <a:cxnLst/>
                <a:rect l="l" t="t" r="r" b="b"/>
                <a:pathLst>
                  <a:path w="794" h="1860" extrusionOk="0">
                    <a:moveTo>
                      <a:pt x="27" y="1"/>
                    </a:moveTo>
                    <a:lnTo>
                      <a:pt x="1" y="12"/>
                    </a:lnTo>
                    <a:lnTo>
                      <a:pt x="767" y="1859"/>
                    </a:lnTo>
                    <a:lnTo>
                      <a:pt x="794" y="1847"/>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34"/>
              <p:cNvSpPr/>
              <p:nvPr/>
            </p:nvSpPr>
            <p:spPr>
              <a:xfrm>
                <a:off x="6386187" y="4205016"/>
                <a:ext cx="208926" cy="88597"/>
              </a:xfrm>
              <a:custGeom>
                <a:avLst/>
                <a:gdLst/>
                <a:ahLst/>
                <a:cxnLst/>
                <a:rect l="l" t="t" r="r" b="b"/>
                <a:pathLst>
                  <a:path w="1863" h="790" extrusionOk="0">
                    <a:moveTo>
                      <a:pt x="12" y="0"/>
                    </a:moveTo>
                    <a:lnTo>
                      <a:pt x="0" y="23"/>
                    </a:lnTo>
                    <a:lnTo>
                      <a:pt x="1852" y="789"/>
                    </a:lnTo>
                    <a:lnTo>
                      <a:pt x="1863"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34"/>
              <p:cNvSpPr/>
              <p:nvPr/>
            </p:nvSpPr>
            <p:spPr>
              <a:xfrm>
                <a:off x="6386187" y="4205016"/>
                <a:ext cx="208926" cy="88597"/>
              </a:xfrm>
              <a:custGeom>
                <a:avLst/>
                <a:gdLst/>
                <a:ahLst/>
                <a:cxnLst/>
                <a:rect l="l" t="t" r="r" b="b"/>
                <a:pathLst>
                  <a:path w="1863" h="790" extrusionOk="0">
                    <a:moveTo>
                      <a:pt x="12" y="0"/>
                    </a:moveTo>
                    <a:lnTo>
                      <a:pt x="0" y="23"/>
                    </a:lnTo>
                    <a:lnTo>
                      <a:pt x="1852" y="789"/>
                    </a:lnTo>
                    <a:lnTo>
                      <a:pt x="1863"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34"/>
              <p:cNvSpPr/>
              <p:nvPr/>
            </p:nvSpPr>
            <p:spPr>
              <a:xfrm>
                <a:off x="6392243" y="4190885"/>
                <a:ext cx="208590" cy="88597"/>
              </a:xfrm>
              <a:custGeom>
                <a:avLst/>
                <a:gdLst/>
                <a:ahLst/>
                <a:cxnLst/>
                <a:rect l="l" t="t" r="r" b="b"/>
                <a:pathLst>
                  <a:path w="1860" h="790" extrusionOk="0">
                    <a:moveTo>
                      <a:pt x="12" y="0"/>
                    </a:moveTo>
                    <a:lnTo>
                      <a:pt x="1" y="23"/>
                    </a:lnTo>
                    <a:lnTo>
                      <a:pt x="1847" y="789"/>
                    </a:lnTo>
                    <a:lnTo>
                      <a:pt x="1859"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34"/>
              <p:cNvSpPr/>
              <p:nvPr/>
            </p:nvSpPr>
            <p:spPr>
              <a:xfrm>
                <a:off x="6392243" y="4205016"/>
                <a:ext cx="208590" cy="88597"/>
              </a:xfrm>
              <a:custGeom>
                <a:avLst/>
                <a:gdLst/>
                <a:ahLst/>
                <a:cxnLst/>
                <a:rect l="l" t="t" r="r" b="b"/>
                <a:pathLst>
                  <a:path w="1860" h="790" extrusionOk="0">
                    <a:moveTo>
                      <a:pt x="1847" y="0"/>
                    </a:moveTo>
                    <a:lnTo>
                      <a:pt x="1" y="763"/>
                    </a:lnTo>
                    <a:lnTo>
                      <a:pt x="12" y="789"/>
                    </a:lnTo>
                    <a:lnTo>
                      <a:pt x="1859" y="23"/>
                    </a:lnTo>
                    <a:lnTo>
                      <a:pt x="18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34"/>
              <p:cNvSpPr/>
              <p:nvPr/>
            </p:nvSpPr>
            <p:spPr>
              <a:xfrm>
                <a:off x="6392243" y="4205016"/>
                <a:ext cx="208590" cy="88597"/>
              </a:xfrm>
              <a:custGeom>
                <a:avLst/>
                <a:gdLst/>
                <a:ahLst/>
                <a:cxnLst/>
                <a:rect l="l" t="t" r="r" b="b"/>
                <a:pathLst>
                  <a:path w="1860" h="790" extrusionOk="0">
                    <a:moveTo>
                      <a:pt x="1847" y="0"/>
                    </a:moveTo>
                    <a:lnTo>
                      <a:pt x="1" y="763"/>
                    </a:lnTo>
                    <a:lnTo>
                      <a:pt x="12" y="789"/>
                    </a:lnTo>
                    <a:lnTo>
                      <a:pt x="1859" y="23"/>
                    </a:lnTo>
                    <a:lnTo>
                      <a:pt x="18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34"/>
              <p:cNvSpPr/>
              <p:nvPr/>
            </p:nvSpPr>
            <p:spPr>
              <a:xfrm>
                <a:off x="6386187" y="4190885"/>
                <a:ext cx="208926" cy="88597"/>
              </a:xfrm>
              <a:custGeom>
                <a:avLst/>
                <a:gdLst/>
                <a:ahLst/>
                <a:cxnLst/>
                <a:rect l="l" t="t" r="r" b="b"/>
                <a:pathLst>
                  <a:path w="1863" h="790" extrusionOk="0">
                    <a:moveTo>
                      <a:pt x="1852" y="0"/>
                    </a:moveTo>
                    <a:lnTo>
                      <a:pt x="0" y="763"/>
                    </a:lnTo>
                    <a:lnTo>
                      <a:pt x="12" y="789"/>
                    </a:lnTo>
                    <a:lnTo>
                      <a:pt x="1863" y="23"/>
                    </a:lnTo>
                    <a:lnTo>
                      <a:pt x="18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34"/>
              <p:cNvSpPr/>
              <p:nvPr/>
            </p:nvSpPr>
            <p:spPr>
              <a:xfrm>
                <a:off x="6456277" y="4140978"/>
                <a:ext cx="89043" cy="208482"/>
              </a:xfrm>
              <a:custGeom>
                <a:avLst/>
                <a:gdLst/>
                <a:ahLst/>
                <a:cxnLst/>
                <a:rect l="l" t="t" r="r" b="b"/>
                <a:pathLst>
                  <a:path w="794" h="1859" extrusionOk="0">
                    <a:moveTo>
                      <a:pt x="767" y="0"/>
                    </a:moveTo>
                    <a:lnTo>
                      <a:pt x="1" y="1848"/>
                    </a:lnTo>
                    <a:lnTo>
                      <a:pt x="27" y="1859"/>
                    </a:lnTo>
                    <a:lnTo>
                      <a:pt x="794"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34"/>
              <p:cNvSpPr/>
              <p:nvPr/>
            </p:nvSpPr>
            <p:spPr>
              <a:xfrm>
                <a:off x="6456277" y="4140978"/>
                <a:ext cx="89043" cy="208482"/>
              </a:xfrm>
              <a:custGeom>
                <a:avLst/>
                <a:gdLst/>
                <a:ahLst/>
                <a:cxnLst/>
                <a:rect l="l" t="t" r="r" b="b"/>
                <a:pathLst>
                  <a:path w="794" h="1859" extrusionOk="0">
                    <a:moveTo>
                      <a:pt x="767" y="0"/>
                    </a:moveTo>
                    <a:lnTo>
                      <a:pt x="1" y="1848"/>
                    </a:lnTo>
                    <a:lnTo>
                      <a:pt x="27" y="1859"/>
                    </a:lnTo>
                    <a:lnTo>
                      <a:pt x="794"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34"/>
              <p:cNvSpPr/>
              <p:nvPr/>
            </p:nvSpPr>
            <p:spPr>
              <a:xfrm>
                <a:off x="6442034" y="4134922"/>
                <a:ext cx="89155" cy="208594"/>
              </a:xfrm>
              <a:custGeom>
                <a:avLst/>
                <a:gdLst/>
                <a:ahLst/>
                <a:cxnLst/>
                <a:rect l="l" t="t" r="r" b="b"/>
                <a:pathLst>
                  <a:path w="795" h="1860" extrusionOk="0">
                    <a:moveTo>
                      <a:pt x="767" y="1"/>
                    </a:moveTo>
                    <a:lnTo>
                      <a:pt x="1" y="1847"/>
                    </a:lnTo>
                    <a:lnTo>
                      <a:pt x="28" y="1859"/>
                    </a:lnTo>
                    <a:lnTo>
                      <a:pt x="795" y="12"/>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34"/>
              <p:cNvSpPr/>
              <p:nvPr/>
            </p:nvSpPr>
            <p:spPr>
              <a:xfrm>
                <a:off x="6407719" y="4167109"/>
                <a:ext cx="160816" cy="160932"/>
              </a:xfrm>
              <a:custGeom>
                <a:avLst/>
                <a:gdLst/>
                <a:ahLst/>
                <a:cxnLst/>
                <a:rect l="l" t="t" r="r" b="b"/>
                <a:pathLst>
                  <a:path w="1434" h="1435" extrusionOk="0">
                    <a:moveTo>
                      <a:pt x="20" y="1"/>
                    </a:moveTo>
                    <a:lnTo>
                      <a:pt x="1" y="20"/>
                    </a:lnTo>
                    <a:lnTo>
                      <a:pt x="1414" y="1434"/>
                    </a:lnTo>
                    <a:lnTo>
                      <a:pt x="1433" y="1415"/>
                    </a:lnTo>
                    <a:lnTo>
                      <a:pt x="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34"/>
              <p:cNvSpPr/>
              <p:nvPr/>
            </p:nvSpPr>
            <p:spPr>
              <a:xfrm>
                <a:off x="6418484" y="4156455"/>
                <a:ext cx="161152" cy="160820"/>
              </a:xfrm>
              <a:custGeom>
                <a:avLst/>
                <a:gdLst/>
                <a:ahLst/>
                <a:cxnLst/>
                <a:rect l="l" t="t" r="r" b="b"/>
                <a:pathLst>
                  <a:path w="1437" h="1434" extrusionOk="0">
                    <a:moveTo>
                      <a:pt x="20" y="0"/>
                    </a:moveTo>
                    <a:lnTo>
                      <a:pt x="0" y="19"/>
                    </a:lnTo>
                    <a:lnTo>
                      <a:pt x="1414" y="1434"/>
                    </a:lnTo>
                    <a:lnTo>
                      <a:pt x="1437" y="1415"/>
                    </a:lnTo>
                    <a:lnTo>
                      <a:pt x="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34"/>
              <p:cNvSpPr/>
              <p:nvPr/>
            </p:nvSpPr>
            <p:spPr>
              <a:xfrm>
                <a:off x="6418484" y="4167109"/>
                <a:ext cx="161152" cy="160932"/>
              </a:xfrm>
              <a:custGeom>
                <a:avLst/>
                <a:gdLst/>
                <a:ahLst/>
                <a:cxnLst/>
                <a:rect l="l" t="t" r="r" b="b"/>
                <a:pathLst>
                  <a:path w="1437" h="1435" extrusionOk="0">
                    <a:moveTo>
                      <a:pt x="1414" y="1"/>
                    </a:moveTo>
                    <a:lnTo>
                      <a:pt x="0" y="1415"/>
                    </a:lnTo>
                    <a:lnTo>
                      <a:pt x="20" y="1434"/>
                    </a:lnTo>
                    <a:lnTo>
                      <a:pt x="1437" y="20"/>
                    </a:lnTo>
                    <a:lnTo>
                      <a:pt x="14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34"/>
              <p:cNvSpPr/>
              <p:nvPr/>
            </p:nvSpPr>
            <p:spPr>
              <a:xfrm>
                <a:off x="6407719" y="4156455"/>
                <a:ext cx="160816" cy="160820"/>
              </a:xfrm>
              <a:custGeom>
                <a:avLst/>
                <a:gdLst/>
                <a:ahLst/>
                <a:cxnLst/>
                <a:rect l="l" t="t" r="r" b="b"/>
                <a:pathLst>
                  <a:path w="1434" h="1434" extrusionOk="0">
                    <a:moveTo>
                      <a:pt x="1414" y="0"/>
                    </a:moveTo>
                    <a:lnTo>
                      <a:pt x="1" y="1415"/>
                    </a:lnTo>
                    <a:lnTo>
                      <a:pt x="20" y="1434"/>
                    </a:lnTo>
                    <a:lnTo>
                      <a:pt x="1433" y="19"/>
                    </a:lnTo>
                    <a:lnTo>
                      <a:pt x="14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34"/>
              <p:cNvSpPr/>
              <p:nvPr/>
            </p:nvSpPr>
            <p:spPr>
              <a:xfrm>
                <a:off x="6381589" y="4248419"/>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34"/>
              <p:cNvSpPr/>
              <p:nvPr/>
            </p:nvSpPr>
            <p:spPr>
              <a:xfrm>
                <a:off x="6381589" y="4232942"/>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34"/>
              <p:cNvSpPr/>
              <p:nvPr/>
            </p:nvSpPr>
            <p:spPr>
              <a:xfrm>
                <a:off x="6378449" y="4127184"/>
                <a:ext cx="230122" cy="230015"/>
              </a:xfrm>
              <a:custGeom>
                <a:avLst/>
                <a:gdLst/>
                <a:ahLst/>
                <a:cxnLst/>
                <a:rect l="l" t="t" r="r" b="b"/>
                <a:pathLst>
                  <a:path w="2052" h="2051" extrusionOk="0">
                    <a:moveTo>
                      <a:pt x="1028" y="200"/>
                    </a:moveTo>
                    <a:cubicBezTo>
                      <a:pt x="1484" y="200"/>
                      <a:pt x="1855" y="568"/>
                      <a:pt x="1855" y="1023"/>
                    </a:cubicBezTo>
                    <a:cubicBezTo>
                      <a:pt x="1855" y="1480"/>
                      <a:pt x="1484" y="1851"/>
                      <a:pt x="1028" y="1851"/>
                    </a:cubicBezTo>
                    <a:cubicBezTo>
                      <a:pt x="572" y="1851"/>
                      <a:pt x="200" y="1480"/>
                      <a:pt x="200" y="1023"/>
                    </a:cubicBezTo>
                    <a:cubicBezTo>
                      <a:pt x="200" y="568"/>
                      <a:pt x="572" y="200"/>
                      <a:pt x="1028" y="200"/>
                    </a:cubicBezTo>
                    <a:close/>
                    <a:moveTo>
                      <a:pt x="1028" y="1"/>
                    </a:moveTo>
                    <a:cubicBezTo>
                      <a:pt x="460" y="1"/>
                      <a:pt x="0" y="461"/>
                      <a:pt x="0" y="1023"/>
                    </a:cubicBezTo>
                    <a:cubicBezTo>
                      <a:pt x="0" y="1591"/>
                      <a:pt x="460" y="2051"/>
                      <a:pt x="1028" y="2051"/>
                    </a:cubicBezTo>
                    <a:cubicBezTo>
                      <a:pt x="1591" y="2051"/>
                      <a:pt x="2051" y="1591"/>
                      <a:pt x="2051" y="1023"/>
                    </a:cubicBezTo>
                    <a:cubicBezTo>
                      <a:pt x="2051" y="461"/>
                      <a:pt x="1591" y="1"/>
                      <a:pt x="10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34"/>
              <p:cNvSpPr/>
              <p:nvPr/>
            </p:nvSpPr>
            <p:spPr>
              <a:xfrm>
                <a:off x="6371609" y="4119894"/>
                <a:ext cx="244140" cy="244706"/>
              </a:xfrm>
              <a:custGeom>
                <a:avLst/>
                <a:gdLst/>
                <a:ahLst/>
                <a:cxnLst/>
                <a:rect l="l" t="t" r="r" b="b"/>
                <a:pathLst>
                  <a:path w="2177" h="2182" extrusionOk="0">
                    <a:moveTo>
                      <a:pt x="1089" y="211"/>
                    </a:moveTo>
                    <a:cubicBezTo>
                      <a:pt x="1572" y="211"/>
                      <a:pt x="1966" y="606"/>
                      <a:pt x="1966" y="1088"/>
                    </a:cubicBezTo>
                    <a:cubicBezTo>
                      <a:pt x="1966" y="1576"/>
                      <a:pt x="1572" y="1967"/>
                      <a:pt x="1089" y="1967"/>
                    </a:cubicBezTo>
                    <a:cubicBezTo>
                      <a:pt x="602" y="1967"/>
                      <a:pt x="211" y="1576"/>
                      <a:pt x="211" y="1088"/>
                    </a:cubicBezTo>
                    <a:cubicBezTo>
                      <a:pt x="211" y="606"/>
                      <a:pt x="602" y="211"/>
                      <a:pt x="1089" y="211"/>
                    </a:cubicBezTo>
                    <a:close/>
                    <a:moveTo>
                      <a:pt x="1089" y="1"/>
                    </a:moveTo>
                    <a:cubicBezTo>
                      <a:pt x="487" y="1"/>
                      <a:pt x="1" y="491"/>
                      <a:pt x="1" y="1088"/>
                    </a:cubicBezTo>
                    <a:cubicBezTo>
                      <a:pt x="1" y="1691"/>
                      <a:pt x="487" y="2181"/>
                      <a:pt x="1089" y="2181"/>
                    </a:cubicBezTo>
                    <a:cubicBezTo>
                      <a:pt x="1687" y="2181"/>
                      <a:pt x="2177" y="1691"/>
                      <a:pt x="2177" y="1088"/>
                    </a:cubicBezTo>
                    <a:cubicBezTo>
                      <a:pt x="2177" y="491"/>
                      <a:pt x="1687" y="1"/>
                      <a:pt x="10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34"/>
              <p:cNvSpPr/>
              <p:nvPr/>
            </p:nvSpPr>
            <p:spPr>
              <a:xfrm>
                <a:off x="6471752" y="4220493"/>
                <a:ext cx="43961" cy="43513"/>
              </a:xfrm>
              <a:custGeom>
                <a:avLst/>
                <a:gdLst/>
                <a:ahLst/>
                <a:cxnLst/>
                <a:rect l="l" t="t" r="r" b="b"/>
                <a:pathLst>
                  <a:path w="392" h="388" extrusionOk="0">
                    <a:moveTo>
                      <a:pt x="196" y="0"/>
                    </a:moveTo>
                    <a:cubicBezTo>
                      <a:pt x="88" y="0"/>
                      <a:pt x="1" y="85"/>
                      <a:pt x="1" y="191"/>
                    </a:cubicBezTo>
                    <a:cubicBezTo>
                      <a:pt x="1" y="303"/>
                      <a:pt x="88" y="387"/>
                      <a:pt x="196" y="387"/>
                    </a:cubicBezTo>
                    <a:cubicBezTo>
                      <a:pt x="303" y="387"/>
                      <a:pt x="392" y="303"/>
                      <a:pt x="392" y="191"/>
                    </a:cubicBezTo>
                    <a:cubicBezTo>
                      <a:pt x="392" y="85"/>
                      <a:pt x="303" y="0"/>
                      <a:pt x="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632"/>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633"/>
        <p:cNvGrpSpPr/>
        <p:nvPr/>
      </p:nvGrpSpPr>
      <p:grpSpPr>
        <a:xfrm>
          <a:off x="0" y="0"/>
          <a:ext cx="0" cy="0"/>
          <a:chOff x="0" y="0"/>
          <a:chExt cx="0" cy="0"/>
        </a:xfrm>
      </p:grpSpPr>
      <p:sp>
        <p:nvSpPr>
          <p:cNvPr id="4634" name="Google Shape;4634;p3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22"/>
        <p:cNvGrpSpPr/>
        <p:nvPr/>
      </p:nvGrpSpPr>
      <p:grpSpPr>
        <a:xfrm>
          <a:off x="0" y="0"/>
          <a:ext cx="0" cy="0"/>
          <a:chOff x="0" y="0"/>
          <a:chExt cx="0" cy="0"/>
        </a:xfrm>
      </p:grpSpPr>
      <p:sp>
        <p:nvSpPr>
          <p:cNvPr id="423" name="Google Shape;423;p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4" name="Google Shape;424;p5"/>
          <p:cNvSpPr txBox="1">
            <a:spLocks noGrp="1"/>
          </p:cNvSpPr>
          <p:nvPr>
            <p:ph type="subTitle" idx="1"/>
          </p:nvPr>
        </p:nvSpPr>
        <p:spPr>
          <a:xfrm>
            <a:off x="4998022" y="2815175"/>
            <a:ext cx="2407200" cy="73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25" name="Google Shape;425;p5"/>
          <p:cNvSpPr txBox="1">
            <a:spLocks noGrp="1"/>
          </p:cNvSpPr>
          <p:nvPr>
            <p:ph type="subTitle" idx="2"/>
          </p:nvPr>
        </p:nvSpPr>
        <p:spPr>
          <a:xfrm>
            <a:off x="1738775" y="2822975"/>
            <a:ext cx="2407200" cy="73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26" name="Google Shape;426;p5"/>
          <p:cNvSpPr txBox="1">
            <a:spLocks noGrp="1"/>
          </p:cNvSpPr>
          <p:nvPr>
            <p:ph type="subTitle" idx="3"/>
          </p:nvPr>
        </p:nvSpPr>
        <p:spPr>
          <a:xfrm>
            <a:off x="4998018" y="2362825"/>
            <a:ext cx="2407200" cy="477600"/>
          </a:xfrm>
          <a:prstGeom prst="rect">
            <a:avLst/>
          </a:prstGeom>
        </p:spPr>
        <p:txBody>
          <a:bodyPr spcFirstLastPara="1" wrap="square" lIns="91425" tIns="91425" rIns="91425" bIns="91425" anchor="b" anchorCtr="0">
            <a:noAutofit/>
          </a:bodyPr>
          <a:lstStyle>
            <a:lvl1pPr lvl="0" algn="ctr">
              <a:spcBef>
                <a:spcPts val="0"/>
              </a:spcBef>
              <a:spcAft>
                <a:spcPts val="0"/>
              </a:spcAft>
              <a:buSzPts val="2400"/>
              <a:buFont typeface="Anton"/>
              <a:buNone/>
              <a:defRPr sz="2400">
                <a:latin typeface="Changa One"/>
                <a:ea typeface="Changa One"/>
                <a:cs typeface="Changa One"/>
                <a:sym typeface="Changa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7" name="Google Shape;427;p5"/>
          <p:cNvSpPr txBox="1">
            <a:spLocks noGrp="1"/>
          </p:cNvSpPr>
          <p:nvPr>
            <p:ph type="subTitle" idx="4"/>
          </p:nvPr>
        </p:nvSpPr>
        <p:spPr>
          <a:xfrm>
            <a:off x="1738775" y="2368757"/>
            <a:ext cx="24072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a:latin typeface="Changa One"/>
                <a:ea typeface="Changa One"/>
                <a:cs typeface="Changa One"/>
                <a:sym typeface="Changa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428" name="Google Shape;428;p5"/>
          <p:cNvGrpSpPr/>
          <p:nvPr/>
        </p:nvGrpSpPr>
        <p:grpSpPr>
          <a:xfrm flipH="1">
            <a:off x="0" y="4648699"/>
            <a:ext cx="9143981" cy="494801"/>
            <a:chOff x="0" y="4648699"/>
            <a:chExt cx="9143981" cy="494801"/>
          </a:xfrm>
        </p:grpSpPr>
        <p:sp>
          <p:nvSpPr>
            <p:cNvPr id="429" name="Google Shape;429;p5"/>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 name="Google Shape;436;p5"/>
            <p:cNvGrpSpPr/>
            <p:nvPr/>
          </p:nvGrpSpPr>
          <p:grpSpPr>
            <a:xfrm>
              <a:off x="37553" y="4848410"/>
              <a:ext cx="9104869" cy="16152"/>
              <a:chOff x="37553" y="4958838"/>
              <a:chExt cx="9104869" cy="16152"/>
            </a:xfrm>
          </p:grpSpPr>
          <p:sp>
            <p:nvSpPr>
              <p:cNvPr id="437" name="Google Shape;437;p5"/>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5"/>
              <p:cNvGrpSpPr/>
              <p:nvPr/>
            </p:nvGrpSpPr>
            <p:grpSpPr>
              <a:xfrm>
                <a:off x="2720503" y="4958838"/>
                <a:ext cx="2028342" cy="15933"/>
                <a:chOff x="2720503" y="5012365"/>
                <a:chExt cx="2028342" cy="11329"/>
              </a:xfrm>
            </p:grpSpPr>
            <p:sp>
              <p:nvSpPr>
                <p:cNvPr id="463" name="Google Shape;463;p5"/>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5"/>
              <p:cNvGrpSpPr/>
              <p:nvPr/>
            </p:nvGrpSpPr>
            <p:grpSpPr>
              <a:xfrm>
                <a:off x="4815202" y="4958838"/>
                <a:ext cx="2028342" cy="15933"/>
                <a:chOff x="2720503" y="5012365"/>
                <a:chExt cx="2028342" cy="11329"/>
              </a:xfrm>
            </p:grpSpPr>
            <p:sp>
              <p:nvSpPr>
                <p:cNvPr id="485" name="Google Shape;485;p5"/>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5"/>
              <p:cNvGrpSpPr/>
              <p:nvPr/>
            </p:nvGrpSpPr>
            <p:grpSpPr>
              <a:xfrm>
                <a:off x="6902726" y="4958838"/>
                <a:ext cx="2028342" cy="15933"/>
                <a:chOff x="2720503" y="5012365"/>
                <a:chExt cx="2028342" cy="11329"/>
              </a:xfrm>
            </p:grpSpPr>
            <p:sp>
              <p:nvSpPr>
                <p:cNvPr id="507" name="Google Shape;507;p5"/>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5"/>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 name="Google Shape;530;p5"/>
          <p:cNvGrpSpPr/>
          <p:nvPr/>
        </p:nvGrpSpPr>
        <p:grpSpPr>
          <a:xfrm rot="-5400000" flipH="1">
            <a:off x="7580585" y="948993"/>
            <a:ext cx="2533799" cy="593028"/>
            <a:chOff x="4082343" y="3678604"/>
            <a:chExt cx="2251465" cy="526949"/>
          </a:xfrm>
        </p:grpSpPr>
        <p:sp>
          <p:nvSpPr>
            <p:cNvPr id="531" name="Google Shape;531;p5"/>
            <p:cNvSpPr/>
            <p:nvPr/>
          </p:nvSpPr>
          <p:spPr>
            <a:xfrm>
              <a:off x="4082343" y="3678604"/>
              <a:ext cx="2251465" cy="526949"/>
            </a:xfrm>
            <a:custGeom>
              <a:avLst/>
              <a:gdLst/>
              <a:ahLst/>
              <a:cxnLst/>
              <a:rect l="l" t="t" r="r" b="b"/>
              <a:pathLst>
                <a:path w="23350" h="5465" extrusionOk="0">
                  <a:moveTo>
                    <a:pt x="1" y="0"/>
                  </a:moveTo>
                  <a:lnTo>
                    <a:pt x="1" y="4146"/>
                  </a:lnTo>
                  <a:lnTo>
                    <a:pt x="17885" y="4146"/>
                  </a:lnTo>
                  <a:cubicBezTo>
                    <a:pt x="18613" y="4146"/>
                    <a:pt x="19203" y="4740"/>
                    <a:pt x="19203" y="5465"/>
                  </a:cubicBezTo>
                  <a:lnTo>
                    <a:pt x="23349" y="5465"/>
                  </a:lnTo>
                  <a:cubicBezTo>
                    <a:pt x="23349" y="2453"/>
                    <a:pt x="20900" y="0"/>
                    <a:pt x="17885"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6098995" y="4070557"/>
              <a:ext cx="34037" cy="63253"/>
            </a:xfrm>
            <a:custGeom>
              <a:avLst/>
              <a:gdLst/>
              <a:ahLst/>
              <a:cxnLst/>
              <a:rect l="l" t="t" r="r" b="b"/>
              <a:pathLst>
                <a:path w="353" h="656" extrusionOk="0">
                  <a:moveTo>
                    <a:pt x="146" y="1"/>
                  </a:moveTo>
                  <a:lnTo>
                    <a:pt x="1" y="66"/>
                  </a:lnTo>
                  <a:cubicBezTo>
                    <a:pt x="85" y="254"/>
                    <a:pt x="151" y="453"/>
                    <a:pt x="197" y="656"/>
                  </a:cubicBezTo>
                  <a:lnTo>
                    <a:pt x="353" y="618"/>
                  </a:lnTo>
                  <a:cubicBezTo>
                    <a:pt x="303" y="407"/>
                    <a:pt x="234" y="200"/>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6031404" y="3967483"/>
              <a:ext cx="51104" cy="56986"/>
            </a:xfrm>
            <a:custGeom>
              <a:avLst/>
              <a:gdLst/>
              <a:ahLst/>
              <a:cxnLst/>
              <a:rect l="l" t="t" r="r" b="b"/>
              <a:pathLst>
                <a:path w="530" h="591" extrusionOk="0">
                  <a:moveTo>
                    <a:pt x="111" y="0"/>
                  </a:moveTo>
                  <a:lnTo>
                    <a:pt x="1" y="115"/>
                  </a:lnTo>
                  <a:cubicBezTo>
                    <a:pt x="146" y="262"/>
                    <a:pt x="281" y="418"/>
                    <a:pt x="399" y="591"/>
                  </a:cubicBezTo>
                  <a:lnTo>
                    <a:pt x="530" y="499"/>
                  </a:lnTo>
                  <a:cubicBezTo>
                    <a:pt x="407" y="322"/>
                    <a:pt x="265" y="154"/>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5932090" y="3897673"/>
              <a:ext cx="61325" cy="42908"/>
            </a:xfrm>
            <a:custGeom>
              <a:avLst/>
              <a:gdLst/>
              <a:ahLst/>
              <a:cxnLst/>
              <a:rect l="l" t="t" r="r" b="b"/>
              <a:pathLst>
                <a:path w="636" h="445" extrusionOk="0">
                  <a:moveTo>
                    <a:pt x="65" y="1"/>
                  </a:moveTo>
                  <a:lnTo>
                    <a:pt x="0" y="146"/>
                  </a:lnTo>
                  <a:cubicBezTo>
                    <a:pt x="191" y="227"/>
                    <a:pt x="375" y="326"/>
                    <a:pt x="548" y="445"/>
                  </a:cubicBezTo>
                  <a:lnTo>
                    <a:pt x="635" y="311"/>
                  </a:lnTo>
                  <a:cubicBezTo>
                    <a:pt x="456" y="188"/>
                    <a:pt x="264" y="84"/>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5815613" y="3871061"/>
              <a:ext cx="62964" cy="22659"/>
            </a:xfrm>
            <a:custGeom>
              <a:avLst/>
              <a:gdLst/>
              <a:ahLst/>
              <a:cxnLst/>
              <a:rect l="l" t="t" r="r" b="b"/>
              <a:pathLst>
                <a:path w="653" h="235" extrusionOk="0">
                  <a:moveTo>
                    <a:pt x="4" y="1"/>
                  </a:moveTo>
                  <a:lnTo>
                    <a:pt x="0" y="158"/>
                  </a:lnTo>
                  <a:cubicBezTo>
                    <a:pt x="207" y="165"/>
                    <a:pt x="414" y="188"/>
                    <a:pt x="618" y="234"/>
                  </a:cubicBezTo>
                  <a:lnTo>
                    <a:pt x="653" y="77"/>
                  </a:lnTo>
                  <a:cubicBezTo>
                    <a:pt x="437" y="31"/>
                    <a:pt x="223" y="4"/>
                    <a:pt x="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5692580"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5569546"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5446512"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5323479"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5200445"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5077411"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4954378"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4830959"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4708021" y="3870772"/>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4584891"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4461954" y="3870772"/>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4338824"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4215791" y="3870772"/>
              <a:ext cx="61807" cy="15620"/>
            </a:xfrm>
            <a:custGeom>
              <a:avLst/>
              <a:gdLst/>
              <a:ahLst/>
              <a:cxnLst/>
              <a:rect l="l" t="t" r="r" b="b"/>
              <a:pathLst>
                <a:path w="641" h="162" extrusionOk="0">
                  <a:moveTo>
                    <a:pt x="1" y="0"/>
                  </a:moveTo>
                  <a:lnTo>
                    <a:pt x="1"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4132290" y="3870772"/>
              <a:ext cx="22274" cy="15620"/>
            </a:xfrm>
            <a:custGeom>
              <a:avLst/>
              <a:gdLst/>
              <a:ahLst/>
              <a:cxnLst/>
              <a:rect l="l" t="t" r="r" b="b"/>
              <a:pathLst>
                <a:path w="231" h="162" extrusionOk="0">
                  <a:moveTo>
                    <a:pt x="1" y="0"/>
                  </a:moveTo>
                  <a:lnTo>
                    <a:pt x="1" y="161"/>
                  </a:lnTo>
                  <a:lnTo>
                    <a:pt x="231" y="161"/>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5"/>
          <p:cNvGrpSpPr/>
          <p:nvPr/>
        </p:nvGrpSpPr>
        <p:grpSpPr>
          <a:xfrm>
            <a:off x="-1531022" y="-539655"/>
            <a:ext cx="2244135" cy="1945438"/>
            <a:chOff x="-1189075" y="1978163"/>
            <a:chExt cx="2079250" cy="1802500"/>
          </a:xfrm>
        </p:grpSpPr>
        <p:sp>
          <p:nvSpPr>
            <p:cNvPr id="551" name="Google Shape;551;p5"/>
            <p:cNvSpPr/>
            <p:nvPr/>
          </p:nvSpPr>
          <p:spPr>
            <a:xfrm>
              <a:off x="-1189075" y="1978163"/>
              <a:ext cx="2079250" cy="1802500"/>
            </a:xfrm>
            <a:custGeom>
              <a:avLst/>
              <a:gdLst/>
              <a:ahLst/>
              <a:cxnLst/>
              <a:rect l="l" t="t" r="r" b="b"/>
              <a:pathLst>
                <a:path w="83170" h="72100" extrusionOk="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2" name="Google Shape;552;p5"/>
            <p:cNvSpPr/>
            <p:nvPr/>
          </p:nvSpPr>
          <p:spPr>
            <a:xfrm>
              <a:off x="-1095400" y="2085688"/>
              <a:ext cx="1782450" cy="1503775"/>
            </a:xfrm>
            <a:custGeom>
              <a:avLst/>
              <a:gdLst/>
              <a:ahLst/>
              <a:cxnLst/>
              <a:rect l="l" t="t" r="r" b="b"/>
              <a:pathLst>
                <a:path w="71298" h="60151" extrusionOk="0">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3"/>
        <p:cNvGrpSpPr/>
        <p:nvPr/>
      </p:nvGrpSpPr>
      <p:grpSpPr>
        <a:xfrm>
          <a:off x="0" y="0"/>
          <a:ext cx="0" cy="0"/>
          <a:chOff x="0" y="0"/>
          <a:chExt cx="0" cy="0"/>
        </a:xfrm>
      </p:grpSpPr>
      <p:sp>
        <p:nvSpPr>
          <p:cNvPr id="554" name="Google Shape;554;p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55" name="Google Shape;555;p6"/>
          <p:cNvGrpSpPr/>
          <p:nvPr/>
        </p:nvGrpSpPr>
        <p:grpSpPr>
          <a:xfrm rot="-5400000" flipH="1">
            <a:off x="7589110" y="913243"/>
            <a:ext cx="2533799" cy="593028"/>
            <a:chOff x="4082343" y="3678604"/>
            <a:chExt cx="2251465" cy="526949"/>
          </a:xfrm>
        </p:grpSpPr>
        <p:sp>
          <p:nvSpPr>
            <p:cNvPr id="556" name="Google Shape;556;p6"/>
            <p:cNvSpPr/>
            <p:nvPr/>
          </p:nvSpPr>
          <p:spPr>
            <a:xfrm>
              <a:off x="4082343" y="3678604"/>
              <a:ext cx="2251465" cy="526949"/>
            </a:xfrm>
            <a:custGeom>
              <a:avLst/>
              <a:gdLst/>
              <a:ahLst/>
              <a:cxnLst/>
              <a:rect l="l" t="t" r="r" b="b"/>
              <a:pathLst>
                <a:path w="23350" h="5465" extrusionOk="0">
                  <a:moveTo>
                    <a:pt x="1" y="0"/>
                  </a:moveTo>
                  <a:lnTo>
                    <a:pt x="1" y="4146"/>
                  </a:lnTo>
                  <a:lnTo>
                    <a:pt x="17885" y="4146"/>
                  </a:lnTo>
                  <a:cubicBezTo>
                    <a:pt x="18613" y="4146"/>
                    <a:pt x="19203" y="4740"/>
                    <a:pt x="19203" y="5465"/>
                  </a:cubicBezTo>
                  <a:lnTo>
                    <a:pt x="23349" y="5465"/>
                  </a:lnTo>
                  <a:cubicBezTo>
                    <a:pt x="23349" y="2453"/>
                    <a:pt x="20900" y="0"/>
                    <a:pt x="17885"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6"/>
            <p:cNvSpPr/>
            <p:nvPr/>
          </p:nvSpPr>
          <p:spPr>
            <a:xfrm>
              <a:off x="6098995" y="4070557"/>
              <a:ext cx="34037" cy="63253"/>
            </a:xfrm>
            <a:custGeom>
              <a:avLst/>
              <a:gdLst/>
              <a:ahLst/>
              <a:cxnLst/>
              <a:rect l="l" t="t" r="r" b="b"/>
              <a:pathLst>
                <a:path w="353" h="656" extrusionOk="0">
                  <a:moveTo>
                    <a:pt x="146" y="1"/>
                  </a:moveTo>
                  <a:lnTo>
                    <a:pt x="1" y="66"/>
                  </a:lnTo>
                  <a:cubicBezTo>
                    <a:pt x="85" y="254"/>
                    <a:pt x="151" y="453"/>
                    <a:pt x="197" y="656"/>
                  </a:cubicBezTo>
                  <a:lnTo>
                    <a:pt x="353" y="618"/>
                  </a:lnTo>
                  <a:cubicBezTo>
                    <a:pt x="303" y="407"/>
                    <a:pt x="234" y="200"/>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6"/>
            <p:cNvSpPr/>
            <p:nvPr/>
          </p:nvSpPr>
          <p:spPr>
            <a:xfrm>
              <a:off x="6031404" y="3967483"/>
              <a:ext cx="51104" cy="56986"/>
            </a:xfrm>
            <a:custGeom>
              <a:avLst/>
              <a:gdLst/>
              <a:ahLst/>
              <a:cxnLst/>
              <a:rect l="l" t="t" r="r" b="b"/>
              <a:pathLst>
                <a:path w="530" h="591" extrusionOk="0">
                  <a:moveTo>
                    <a:pt x="111" y="0"/>
                  </a:moveTo>
                  <a:lnTo>
                    <a:pt x="1" y="115"/>
                  </a:lnTo>
                  <a:cubicBezTo>
                    <a:pt x="146" y="262"/>
                    <a:pt x="281" y="418"/>
                    <a:pt x="399" y="591"/>
                  </a:cubicBezTo>
                  <a:lnTo>
                    <a:pt x="530" y="499"/>
                  </a:lnTo>
                  <a:cubicBezTo>
                    <a:pt x="407" y="322"/>
                    <a:pt x="265" y="154"/>
                    <a:pt x="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6"/>
            <p:cNvSpPr/>
            <p:nvPr/>
          </p:nvSpPr>
          <p:spPr>
            <a:xfrm>
              <a:off x="5932090" y="3897673"/>
              <a:ext cx="61325" cy="42908"/>
            </a:xfrm>
            <a:custGeom>
              <a:avLst/>
              <a:gdLst/>
              <a:ahLst/>
              <a:cxnLst/>
              <a:rect l="l" t="t" r="r" b="b"/>
              <a:pathLst>
                <a:path w="636" h="445" extrusionOk="0">
                  <a:moveTo>
                    <a:pt x="65" y="1"/>
                  </a:moveTo>
                  <a:lnTo>
                    <a:pt x="0" y="146"/>
                  </a:lnTo>
                  <a:cubicBezTo>
                    <a:pt x="191" y="227"/>
                    <a:pt x="375" y="326"/>
                    <a:pt x="548" y="445"/>
                  </a:cubicBezTo>
                  <a:lnTo>
                    <a:pt x="635" y="311"/>
                  </a:lnTo>
                  <a:cubicBezTo>
                    <a:pt x="456" y="188"/>
                    <a:pt x="264" y="84"/>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6"/>
            <p:cNvSpPr/>
            <p:nvPr/>
          </p:nvSpPr>
          <p:spPr>
            <a:xfrm>
              <a:off x="5815613" y="3871061"/>
              <a:ext cx="62964" cy="22659"/>
            </a:xfrm>
            <a:custGeom>
              <a:avLst/>
              <a:gdLst/>
              <a:ahLst/>
              <a:cxnLst/>
              <a:rect l="l" t="t" r="r" b="b"/>
              <a:pathLst>
                <a:path w="653" h="235" extrusionOk="0">
                  <a:moveTo>
                    <a:pt x="4" y="1"/>
                  </a:moveTo>
                  <a:lnTo>
                    <a:pt x="0" y="158"/>
                  </a:lnTo>
                  <a:cubicBezTo>
                    <a:pt x="207" y="165"/>
                    <a:pt x="414" y="188"/>
                    <a:pt x="618" y="234"/>
                  </a:cubicBezTo>
                  <a:lnTo>
                    <a:pt x="653" y="77"/>
                  </a:lnTo>
                  <a:cubicBezTo>
                    <a:pt x="437" y="31"/>
                    <a:pt x="223" y="4"/>
                    <a:pt x="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6"/>
            <p:cNvSpPr/>
            <p:nvPr/>
          </p:nvSpPr>
          <p:spPr>
            <a:xfrm>
              <a:off x="5692580"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6"/>
            <p:cNvSpPr/>
            <p:nvPr/>
          </p:nvSpPr>
          <p:spPr>
            <a:xfrm>
              <a:off x="5569546"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6"/>
            <p:cNvSpPr/>
            <p:nvPr/>
          </p:nvSpPr>
          <p:spPr>
            <a:xfrm>
              <a:off x="5446512"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6"/>
            <p:cNvSpPr/>
            <p:nvPr/>
          </p:nvSpPr>
          <p:spPr>
            <a:xfrm>
              <a:off x="5323479"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6"/>
            <p:cNvSpPr/>
            <p:nvPr/>
          </p:nvSpPr>
          <p:spPr>
            <a:xfrm>
              <a:off x="5200445"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6"/>
            <p:cNvSpPr/>
            <p:nvPr/>
          </p:nvSpPr>
          <p:spPr>
            <a:xfrm>
              <a:off x="5077411" y="3870772"/>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6"/>
            <p:cNvSpPr/>
            <p:nvPr/>
          </p:nvSpPr>
          <p:spPr>
            <a:xfrm>
              <a:off x="4954378" y="3870772"/>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6"/>
            <p:cNvSpPr/>
            <p:nvPr/>
          </p:nvSpPr>
          <p:spPr>
            <a:xfrm>
              <a:off x="4830959"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6"/>
            <p:cNvSpPr/>
            <p:nvPr/>
          </p:nvSpPr>
          <p:spPr>
            <a:xfrm>
              <a:off x="4708021" y="3870772"/>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6"/>
            <p:cNvSpPr/>
            <p:nvPr/>
          </p:nvSpPr>
          <p:spPr>
            <a:xfrm>
              <a:off x="4584891"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6"/>
            <p:cNvSpPr/>
            <p:nvPr/>
          </p:nvSpPr>
          <p:spPr>
            <a:xfrm>
              <a:off x="4461954" y="3870772"/>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6"/>
            <p:cNvSpPr/>
            <p:nvPr/>
          </p:nvSpPr>
          <p:spPr>
            <a:xfrm>
              <a:off x="4338824" y="3870772"/>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6"/>
            <p:cNvSpPr/>
            <p:nvPr/>
          </p:nvSpPr>
          <p:spPr>
            <a:xfrm>
              <a:off x="4215791" y="3870772"/>
              <a:ext cx="61807" cy="15620"/>
            </a:xfrm>
            <a:custGeom>
              <a:avLst/>
              <a:gdLst/>
              <a:ahLst/>
              <a:cxnLst/>
              <a:rect l="l" t="t" r="r" b="b"/>
              <a:pathLst>
                <a:path w="641" h="162" extrusionOk="0">
                  <a:moveTo>
                    <a:pt x="1" y="0"/>
                  </a:moveTo>
                  <a:lnTo>
                    <a:pt x="1"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6"/>
            <p:cNvSpPr/>
            <p:nvPr/>
          </p:nvSpPr>
          <p:spPr>
            <a:xfrm>
              <a:off x="4132290" y="3870772"/>
              <a:ext cx="22274" cy="15620"/>
            </a:xfrm>
            <a:custGeom>
              <a:avLst/>
              <a:gdLst/>
              <a:ahLst/>
              <a:cxnLst/>
              <a:rect l="l" t="t" r="r" b="b"/>
              <a:pathLst>
                <a:path w="231" h="162" extrusionOk="0">
                  <a:moveTo>
                    <a:pt x="1" y="0"/>
                  </a:moveTo>
                  <a:lnTo>
                    <a:pt x="1" y="161"/>
                  </a:lnTo>
                  <a:lnTo>
                    <a:pt x="231" y="161"/>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6"/>
          <p:cNvGrpSpPr/>
          <p:nvPr/>
        </p:nvGrpSpPr>
        <p:grpSpPr>
          <a:xfrm rot="10800000" flipH="1">
            <a:off x="-752639" y="-836268"/>
            <a:ext cx="2667086" cy="1376262"/>
            <a:chOff x="4082343" y="2181468"/>
            <a:chExt cx="2251465" cy="1161795"/>
          </a:xfrm>
        </p:grpSpPr>
        <p:sp>
          <p:nvSpPr>
            <p:cNvPr id="576" name="Google Shape;576;p6"/>
            <p:cNvSpPr/>
            <p:nvPr/>
          </p:nvSpPr>
          <p:spPr>
            <a:xfrm>
              <a:off x="4082343" y="2181468"/>
              <a:ext cx="2251465" cy="1161795"/>
            </a:xfrm>
            <a:custGeom>
              <a:avLst/>
              <a:gdLst/>
              <a:ahLst/>
              <a:cxnLst/>
              <a:rect l="l" t="t" r="r" b="b"/>
              <a:pathLst>
                <a:path w="23350" h="12049" extrusionOk="0">
                  <a:moveTo>
                    <a:pt x="1" y="1"/>
                  </a:moveTo>
                  <a:lnTo>
                    <a:pt x="1" y="4150"/>
                  </a:lnTo>
                  <a:lnTo>
                    <a:pt x="17885" y="4150"/>
                  </a:lnTo>
                  <a:cubicBezTo>
                    <a:pt x="18491" y="4150"/>
                    <a:pt x="19000" y="4560"/>
                    <a:pt x="19153" y="5116"/>
                  </a:cubicBezTo>
                  <a:cubicBezTo>
                    <a:pt x="19184" y="5227"/>
                    <a:pt x="19203" y="11925"/>
                    <a:pt x="19203" y="12048"/>
                  </a:cubicBezTo>
                  <a:lnTo>
                    <a:pt x="23349" y="12048"/>
                  </a:lnTo>
                  <a:cubicBezTo>
                    <a:pt x="23349" y="11668"/>
                    <a:pt x="23311" y="4721"/>
                    <a:pt x="23238" y="4364"/>
                  </a:cubicBezTo>
                  <a:cubicBezTo>
                    <a:pt x="22728" y="1878"/>
                    <a:pt x="20521" y="1"/>
                    <a:pt x="17885"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
            <p:cNvSpPr/>
            <p:nvPr/>
          </p:nvSpPr>
          <p:spPr>
            <a:xfrm>
              <a:off x="6125222" y="3188976"/>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6"/>
            <p:cNvSpPr/>
            <p:nvPr/>
          </p:nvSpPr>
          <p:spPr>
            <a:xfrm>
              <a:off x="6125222" y="3066038"/>
              <a:ext cx="15620" cy="61710"/>
            </a:xfrm>
            <a:custGeom>
              <a:avLst/>
              <a:gdLst/>
              <a:ahLst/>
              <a:cxnLst/>
              <a:rect l="l" t="t" r="r" b="b"/>
              <a:pathLst>
                <a:path w="162" h="640" extrusionOk="0">
                  <a:moveTo>
                    <a:pt x="1" y="0"/>
                  </a:moveTo>
                  <a:lnTo>
                    <a:pt x="1" y="639"/>
                  </a:lnTo>
                  <a:lnTo>
                    <a:pt x="162" y="639"/>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
            <p:cNvSpPr/>
            <p:nvPr/>
          </p:nvSpPr>
          <p:spPr>
            <a:xfrm>
              <a:off x="6125222" y="2942908"/>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6"/>
            <p:cNvSpPr/>
            <p:nvPr/>
          </p:nvSpPr>
          <p:spPr>
            <a:xfrm>
              <a:off x="6125222" y="2819971"/>
              <a:ext cx="15620" cy="61710"/>
            </a:xfrm>
            <a:custGeom>
              <a:avLst/>
              <a:gdLst/>
              <a:ahLst/>
              <a:cxnLst/>
              <a:rect l="l" t="t" r="r" b="b"/>
              <a:pathLst>
                <a:path w="162" h="640" extrusionOk="0">
                  <a:moveTo>
                    <a:pt x="1" y="0"/>
                  </a:moveTo>
                  <a:lnTo>
                    <a:pt x="1" y="639"/>
                  </a:lnTo>
                  <a:lnTo>
                    <a:pt x="162" y="639"/>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6"/>
            <p:cNvSpPr/>
            <p:nvPr/>
          </p:nvSpPr>
          <p:spPr>
            <a:xfrm>
              <a:off x="6125222" y="2696840"/>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6"/>
            <p:cNvSpPr/>
            <p:nvPr/>
          </p:nvSpPr>
          <p:spPr>
            <a:xfrm>
              <a:off x="6098995" y="2573421"/>
              <a:ext cx="34037" cy="63350"/>
            </a:xfrm>
            <a:custGeom>
              <a:avLst/>
              <a:gdLst/>
              <a:ahLst/>
              <a:cxnLst/>
              <a:rect l="l" t="t" r="r" b="b"/>
              <a:pathLst>
                <a:path w="353" h="657" extrusionOk="0">
                  <a:moveTo>
                    <a:pt x="146" y="0"/>
                  </a:moveTo>
                  <a:lnTo>
                    <a:pt x="1" y="66"/>
                  </a:lnTo>
                  <a:cubicBezTo>
                    <a:pt x="85" y="253"/>
                    <a:pt x="151" y="453"/>
                    <a:pt x="197" y="656"/>
                  </a:cubicBezTo>
                  <a:lnTo>
                    <a:pt x="353" y="621"/>
                  </a:lnTo>
                  <a:cubicBezTo>
                    <a:pt x="303" y="407"/>
                    <a:pt x="234" y="20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6"/>
            <p:cNvSpPr/>
            <p:nvPr/>
          </p:nvSpPr>
          <p:spPr>
            <a:xfrm>
              <a:off x="6031404" y="2470346"/>
              <a:ext cx="51104" cy="57082"/>
            </a:xfrm>
            <a:custGeom>
              <a:avLst/>
              <a:gdLst/>
              <a:ahLst/>
              <a:cxnLst/>
              <a:rect l="l" t="t" r="r" b="b"/>
              <a:pathLst>
                <a:path w="530" h="592" extrusionOk="0">
                  <a:moveTo>
                    <a:pt x="111" y="1"/>
                  </a:moveTo>
                  <a:lnTo>
                    <a:pt x="1" y="116"/>
                  </a:lnTo>
                  <a:cubicBezTo>
                    <a:pt x="146" y="261"/>
                    <a:pt x="281" y="422"/>
                    <a:pt x="399" y="591"/>
                  </a:cubicBezTo>
                  <a:lnTo>
                    <a:pt x="530" y="503"/>
                  </a:lnTo>
                  <a:cubicBezTo>
                    <a:pt x="407" y="323"/>
                    <a:pt x="265" y="154"/>
                    <a:pt x="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6"/>
            <p:cNvSpPr/>
            <p:nvPr/>
          </p:nvSpPr>
          <p:spPr>
            <a:xfrm>
              <a:off x="5932090" y="2400537"/>
              <a:ext cx="61325" cy="43004"/>
            </a:xfrm>
            <a:custGeom>
              <a:avLst/>
              <a:gdLst/>
              <a:ahLst/>
              <a:cxnLst/>
              <a:rect l="l" t="t" r="r" b="b"/>
              <a:pathLst>
                <a:path w="636" h="446" extrusionOk="0">
                  <a:moveTo>
                    <a:pt x="65" y="0"/>
                  </a:moveTo>
                  <a:lnTo>
                    <a:pt x="0" y="146"/>
                  </a:lnTo>
                  <a:cubicBezTo>
                    <a:pt x="191" y="230"/>
                    <a:pt x="375" y="330"/>
                    <a:pt x="548" y="445"/>
                  </a:cubicBezTo>
                  <a:lnTo>
                    <a:pt x="635" y="311"/>
                  </a:lnTo>
                  <a:cubicBezTo>
                    <a:pt x="456" y="192"/>
                    <a:pt x="264" y="85"/>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6"/>
            <p:cNvSpPr/>
            <p:nvPr/>
          </p:nvSpPr>
          <p:spPr>
            <a:xfrm>
              <a:off x="5815613" y="2373925"/>
              <a:ext cx="62964" cy="22659"/>
            </a:xfrm>
            <a:custGeom>
              <a:avLst/>
              <a:gdLst/>
              <a:ahLst/>
              <a:cxnLst/>
              <a:rect l="l" t="t" r="r" b="b"/>
              <a:pathLst>
                <a:path w="653" h="235" extrusionOk="0">
                  <a:moveTo>
                    <a:pt x="4" y="0"/>
                  </a:moveTo>
                  <a:lnTo>
                    <a:pt x="0" y="161"/>
                  </a:lnTo>
                  <a:cubicBezTo>
                    <a:pt x="207" y="166"/>
                    <a:pt x="414" y="192"/>
                    <a:pt x="618" y="235"/>
                  </a:cubicBezTo>
                  <a:lnTo>
                    <a:pt x="653" y="77"/>
                  </a:lnTo>
                  <a:cubicBezTo>
                    <a:pt x="437" y="31"/>
                    <a:pt x="223" y="5"/>
                    <a:pt x="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6"/>
            <p:cNvSpPr/>
            <p:nvPr/>
          </p:nvSpPr>
          <p:spPr>
            <a:xfrm>
              <a:off x="5692580"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6"/>
            <p:cNvSpPr/>
            <p:nvPr/>
          </p:nvSpPr>
          <p:spPr>
            <a:xfrm>
              <a:off x="5569546"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6"/>
            <p:cNvSpPr/>
            <p:nvPr/>
          </p:nvSpPr>
          <p:spPr>
            <a:xfrm>
              <a:off x="5446512"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6"/>
            <p:cNvSpPr/>
            <p:nvPr/>
          </p:nvSpPr>
          <p:spPr>
            <a:xfrm>
              <a:off x="5323479"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6"/>
            <p:cNvSpPr/>
            <p:nvPr/>
          </p:nvSpPr>
          <p:spPr>
            <a:xfrm>
              <a:off x="5200445"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6"/>
            <p:cNvSpPr/>
            <p:nvPr/>
          </p:nvSpPr>
          <p:spPr>
            <a:xfrm>
              <a:off x="5077411"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6"/>
            <p:cNvSpPr/>
            <p:nvPr/>
          </p:nvSpPr>
          <p:spPr>
            <a:xfrm>
              <a:off x="4954378"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6"/>
            <p:cNvSpPr/>
            <p:nvPr/>
          </p:nvSpPr>
          <p:spPr>
            <a:xfrm>
              <a:off x="4830959"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6"/>
            <p:cNvSpPr/>
            <p:nvPr/>
          </p:nvSpPr>
          <p:spPr>
            <a:xfrm>
              <a:off x="4708021" y="2373925"/>
              <a:ext cx="61710" cy="15235"/>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6"/>
            <p:cNvSpPr/>
            <p:nvPr/>
          </p:nvSpPr>
          <p:spPr>
            <a:xfrm>
              <a:off x="4584891"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6"/>
            <p:cNvSpPr/>
            <p:nvPr/>
          </p:nvSpPr>
          <p:spPr>
            <a:xfrm>
              <a:off x="4461954" y="2373925"/>
              <a:ext cx="61710" cy="15235"/>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6"/>
            <p:cNvSpPr/>
            <p:nvPr/>
          </p:nvSpPr>
          <p:spPr>
            <a:xfrm>
              <a:off x="4338824"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6"/>
            <p:cNvSpPr/>
            <p:nvPr/>
          </p:nvSpPr>
          <p:spPr>
            <a:xfrm>
              <a:off x="4215791" y="2373925"/>
              <a:ext cx="61807" cy="15235"/>
            </a:xfrm>
            <a:custGeom>
              <a:avLst/>
              <a:gdLst/>
              <a:ahLst/>
              <a:cxnLst/>
              <a:rect l="l" t="t" r="r" b="b"/>
              <a:pathLst>
                <a:path w="641" h="158" extrusionOk="0">
                  <a:moveTo>
                    <a:pt x="1" y="0"/>
                  </a:moveTo>
                  <a:lnTo>
                    <a:pt x="1"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6"/>
            <p:cNvSpPr/>
            <p:nvPr/>
          </p:nvSpPr>
          <p:spPr>
            <a:xfrm>
              <a:off x="4132290" y="2373925"/>
              <a:ext cx="22274" cy="15235"/>
            </a:xfrm>
            <a:custGeom>
              <a:avLst/>
              <a:gdLst/>
              <a:ahLst/>
              <a:cxnLst/>
              <a:rect l="l" t="t" r="r" b="b"/>
              <a:pathLst>
                <a:path w="231" h="158" extrusionOk="0">
                  <a:moveTo>
                    <a:pt x="1" y="0"/>
                  </a:moveTo>
                  <a:lnTo>
                    <a:pt x="1" y="157"/>
                  </a:lnTo>
                  <a:lnTo>
                    <a:pt x="231" y="157"/>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6"/>
          <p:cNvGrpSpPr/>
          <p:nvPr/>
        </p:nvGrpSpPr>
        <p:grpSpPr>
          <a:xfrm>
            <a:off x="0" y="4648699"/>
            <a:ext cx="9143981" cy="494800"/>
            <a:chOff x="0" y="4648699"/>
            <a:chExt cx="9143981" cy="494800"/>
          </a:xfrm>
        </p:grpSpPr>
        <p:sp>
          <p:nvSpPr>
            <p:cNvPr id="601" name="Google Shape;601;p6"/>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6"/>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 name="Google Shape;603;p6"/>
            <p:cNvGrpSpPr/>
            <p:nvPr/>
          </p:nvGrpSpPr>
          <p:grpSpPr>
            <a:xfrm>
              <a:off x="37553" y="4771963"/>
              <a:ext cx="9104869" cy="16152"/>
              <a:chOff x="37553" y="4958838"/>
              <a:chExt cx="9104869" cy="16152"/>
            </a:xfrm>
          </p:grpSpPr>
          <p:sp>
            <p:nvSpPr>
              <p:cNvPr id="604" name="Google Shape;604;p6"/>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6"/>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6"/>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6"/>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6"/>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6"/>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 name="Google Shape;628;p6"/>
              <p:cNvGrpSpPr/>
              <p:nvPr/>
            </p:nvGrpSpPr>
            <p:grpSpPr>
              <a:xfrm>
                <a:off x="2720503" y="4958838"/>
                <a:ext cx="2028342" cy="15933"/>
                <a:chOff x="2720503" y="5012365"/>
                <a:chExt cx="2028342" cy="11329"/>
              </a:xfrm>
            </p:grpSpPr>
            <p:sp>
              <p:nvSpPr>
                <p:cNvPr id="629" name="Google Shape;629;p6"/>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650;p6"/>
              <p:cNvGrpSpPr/>
              <p:nvPr/>
            </p:nvGrpSpPr>
            <p:grpSpPr>
              <a:xfrm>
                <a:off x="4815202" y="4958838"/>
                <a:ext cx="2028342" cy="15933"/>
                <a:chOff x="2720503" y="5012365"/>
                <a:chExt cx="2028342" cy="11329"/>
              </a:xfrm>
            </p:grpSpPr>
            <p:sp>
              <p:nvSpPr>
                <p:cNvPr id="651" name="Google Shape;651;p6"/>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6"/>
              <p:cNvGrpSpPr/>
              <p:nvPr/>
            </p:nvGrpSpPr>
            <p:grpSpPr>
              <a:xfrm>
                <a:off x="6902726" y="4958838"/>
                <a:ext cx="2028342" cy="15933"/>
                <a:chOff x="2720503" y="5012365"/>
                <a:chExt cx="2028342" cy="11329"/>
              </a:xfrm>
            </p:grpSpPr>
            <p:sp>
              <p:nvSpPr>
                <p:cNvPr id="673" name="Google Shape;673;p6"/>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 name="Google Shape;694;p6"/>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 name="Google Shape;696;p6"/>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99"/>
        <p:cNvGrpSpPr/>
        <p:nvPr/>
      </p:nvGrpSpPr>
      <p:grpSpPr>
        <a:xfrm>
          <a:off x="0" y="0"/>
          <a:ext cx="0" cy="0"/>
          <a:chOff x="0" y="0"/>
          <a:chExt cx="0" cy="0"/>
        </a:xfrm>
      </p:grpSpPr>
      <p:sp>
        <p:nvSpPr>
          <p:cNvPr id="700" name="Google Shape;700;p7"/>
          <p:cNvSpPr txBox="1">
            <a:spLocks noGrp="1"/>
          </p:cNvSpPr>
          <p:nvPr>
            <p:ph type="title"/>
          </p:nvPr>
        </p:nvSpPr>
        <p:spPr>
          <a:xfrm>
            <a:off x="720010" y="538603"/>
            <a:ext cx="7704000" cy="5193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r" rtl="0">
              <a:spcBef>
                <a:spcPts val="0"/>
              </a:spcBef>
              <a:spcAft>
                <a:spcPts val="0"/>
              </a:spcAft>
              <a:buSzPts val="2800"/>
              <a:buNone/>
              <a:defRPr>
                <a:latin typeface="Roboto"/>
                <a:ea typeface="Roboto"/>
                <a:cs typeface="Roboto"/>
                <a:sym typeface="Roboto"/>
              </a:defRPr>
            </a:lvl2pPr>
            <a:lvl3pPr lvl="2" algn="r" rtl="0">
              <a:spcBef>
                <a:spcPts val="0"/>
              </a:spcBef>
              <a:spcAft>
                <a:spcPts val="0"/>
              </a:spcAft>
              <a:buSzPts val="2800"/>
              <a:buNone/>
              <a:defRPr>
                <a:latin typeface="Roboto"/>
                <a:ea typeface="Roboto"/>
                <a:cs typeface="Roboto"/>
                <a:sym typeface="Roboto"/>
              </a:defRPr>
            </a:lvl3pPr>
            <a:lvl4pPr lvl="3" algn="r" rtl="0">
              <a:spcBef>
                <a:spcPts val="0"/>
              </a:spcBef>
              <a:spcAft>
                <a:spcPts val="0"/>
              </a:spcAft>
              <a:buSzPts val="2800"/>
              <a:buNone/>
              <a:defRPr>
                <a:latin typeface="Roboto"/>
                <a:ea typeface="Roboto"/>
                <a:cs typeface="Roboto"/>
                <a:sym typeface="Roboto"/>
              </a:defRPr>
            </a:lvl4pPr>
            <a:lvl5pPr lvl="4" algn="r" rtl="0">
              <a:spcBef>
                <a:spcPts val="0"/>
              </a:spcBef>
              <a:spcAft>
                <a:spcPts val="0"/>
              </a:spcAft>
              <a:buSzPts val="2800"/>
              <a:buNone/>
              <a:defRPr>
                <a:latin typeface="Roboto"/>
                <a:ea typeface="Roboto"/>
                <a:cs typeface="Roboto"/>
                <a:sym typeface="Roboto"/>
              </a:defRPr>
            </a:lvl5pPr>
            <a:lvl6pPr lvl="5" algn="r" rtl="0">
              <a:spcBef>
                <a:spcPts val="0"/>
              </a:spcBef>
              <a:spcAft>
                <a:spcPts val="0"/>
              </a:spcAft>
              <a:buSzPts val="2800"/>
              <a:buNone/>
              <a:defRPr>
                <a:latin typeface="Roboto"/>
                <a:ea typeface="Roboto"/>
                <a:cs typeface="Roboto"/>
                <a:sym typeface="Roboto"/>
              </a:defRPr>
            </a:lvl6pPr>
            <a:lvl7pPr lvl="6" algn="r" rtl="0">
              <a:spcBef>
                <a:spcPts val="0"/>
              </a:spcBef>
              <a:spcAft>
                <a:spcPts val="0"/>
              </a:spcAft>
              <a:buSzPts val="2800"/>
              <a:buNone/>
              <a:defRPr>
                <a:latin typeface="Roboto"/>
                <a:ea typeface="Roboto"/>
                <a:cs typeface="Roboto"/>
                <a:sym typeface="Roboto"/>
              </a:defRPr>
            </a:lvl7pPr>
            <a:lvl8pPr lvl="7" algn="r" rtl="0">
              <a:spcBef>
                <a:spcPts val="0"/>
              </a:spcBef>
              <a:spcAft>
                <a:spcPts val="0"/>
              </a:spcAft>
              <a:buSzPts val="2800"/>
              <a:buNone/>
              <a:defRPr>
                <a:latin typeface="Roboto"/>
                <a:ea typeface="Roboto"/>
                <a:cs typeface="Roboto"/>
                <a:sym typeface="Roboto"/>
              </a:defRPr>
            </a:lvl8pPr>
            <a:lvl9pPr lvl="8" algn="r" rtl="0">
              <a:spcBef>
                <a:spcPts val="0"/>
              </a:spcBef>
              <a:spcAft>
                <a:spcPts val="0"/>
              </a:spcAft>
              <a:buSzPts val="2800"/>
              <a:buNone/>
              <a:defRPr>
                <a:latin typeface="Roboto"/>
                <a:ea typeface="Roboto"/>
                <a:cs typeface="Roboto"/>
                <a:sym typeface="Roboto"/>
              </a:defRPr>
            </a:lvl9pPr>
          </a:lstStyle>
          <a:p>
            <a:endParaRPr/>
          </a:p>
        </p:txBody>
      </p:sp>
      <p:sp>
        <p:nvSpPr>
          <p:cNvPr id="701" name="Google Shape;701;p7"/>
          <p:cNvSpPr txBox="1">
            <a:spLocks noGrp="1"/>
          </p:cNvSpPr>
          <p:nvPr>
            <p:ph type="subTitle" idx="1"/>
          </p:nvPr>
        </p:nvSpPr>
        <p:spPr>
          <a:xfrm>
            <a:off x="2399100" y="1371300"/>
            <a:ext cx="4345800" cy="2096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600"/>
              <a:buFont typeface="Lato Light"/>
              <a:buChar char="●"/>
              <a:defRPr/>
            </a:lvl1pPr>
            <a:lvl2pPr lvl="1" algn="r" rtl="0">
              <a:lnSpc>
                <a:spcPct val="100000"/>
              </a:lnSpc>
              <a:spcBef>
                <a:spcPts val="1600"/>
              </a:spcBef>
              <a:spcAft>
                <a:spcPts val="0"/>
              </a:spcAft>
              <a:buClr>
                <a:srgbClr val="E76A28"/>
              </a:buClr>
              <a:buSzPts val="1600"/>
              <a:buFont typeface="Nunito Light"/>
              <a:buChar char="○"/>
              <a:defRPr sz="2100"/>
            </a:lvl2pPr>
            <a:lvl3pPr lvl="2" algn="r" rtl="0">
              <a:lnSpc>
                <a:spcPct val="100000"/>
              </a:lnSpc>
              <a:spcBef>
                <a:spcPts val="0"/>
              </a:spcBef>
              <a:spcAft>
                <a:spcPts val="0"/>
              </a:spcAft>
              <a:buClr>
                <a:srgbClr val="E76A28"/>
              </a:buClr>
              <a:buSzPts val="1500"/>
              <a:buFont typeface="Nunito Light"/>
              <a:buChar char="■"/>
              <a:defRPr sz="2100"/>
            </a:lvl3pPr>
            <a:lvl4pPr lvl="3" algn="r" rtl="0">
              <a:lnSpc>
                <a:spcPct val="100000"/>
              </a:lnSpc>
              <a:spcBef>
                <a:spcPts val="0"/>
              </a:spcBef>
              <a:spcAft>
                <a:spcPts val="0"/>
              </a:spcAft>
              <a:buClr>
                <a:srgbClr val="E76A28"/>
              </a:buClr>
              <a:buSzPts val="1500"/>
              <a:buFont typeface="Nunito Light"/>
              <a:buChar char="●"/>
              <a:defRPr sz="2100"/>
            </a:lvl4pPr>
            <a:lvl5pPr lvl="4" algn="r" rtl="0">
              <a:lnSpc>
                <a:spcPct val="100000"/>
              </a:lnSpc>
              <a:spcBef>
                <a:spcPts val="0"/>
              </a:spcBef>
              <a:spcAft>
                <a:spcPts val="0"/>
              </a:spcAft>
              <a:buClr>
                <a:srgbClr val="E76A28"/>
              </a:buClr>
              <a:buSzPts val="1400"/>
              <a:buFont typeface="Nunito Light"/>
              <a:buChar char="○"/>
              <a:defRPr sz="2100"/>
            </a:lvl5pPr>
            <a:lvl6pPr lvl="5" algn="r" rtl="0">
              <a:lnSpc>
                <a:spcPct val="100000"/>
              </a:lnSpc>
              <a:spcBef>
                <a:spcPts val="0"/>
              </a:spcBef>
              <a:spcAft>
                <a:spcPts val="0"/>
              </a:spcAft>
              <a:buClr>
                <a:srgbClr val="999999"/>
              </a:buClr>
              <a:buSzPts val="1400"/>
              <a:buFont typeface="Nunito Light"/>
              <a:buChar char="■"/>
              <a:defRPr sz="2100"/>
            </a:lvl6pPr>
            <a:lvl7pPr lvl="6" algn="r" rtl="0">
              <a:lnSpc>
                <a:spcPct val="100000"/>
              </a:lnSpc>
              <a:spcBef>
                <a:spcPts val="0"/>
              </a:spcBef>
              <a:spcAft>
                <a:spcPts val="0"/>
              </a:spcAft>
              <a:buClr>
                <a:srgbClr val="999999"/>
              </a:buClr>
              <a:buSzPts val="1300"/>
              <a:buFont typeface="Nunito Light"/>
              <a:buChar char="●"/>
              <a:defRPr sz="2100"/>
            </a:lvl7pPr>
            <a:lvl8pPr lvl="7" algn="r" rtl="0">
              <a:lnSpc>
                <a:spcPct val="100000"/>
              </a:lnSpc>
              <a:spcBef>
                <a:spcPts val="0"/>
              </a:spcBef>
              <a:spcAft>
                <a:spcPts val="0"/>
              </a:spcAft>
              <a:buClr>
                <a:srgbClr val="999999"/>
              </a:buClr>
              <a:buSzPts val="1300"/>
              <a:buFont typeface="Nunito Light"/>
              <a:buChar char="○"/>
              <a:defRPr sz="2100"/>
            </a:lvl8pPr>
            <a:lvl9pPr lvl="8" algn="r" rtl="0">
              <a:lnSpc>
                <a:spcPct val="100000"/>
              </a:lnSpc>
              <a:spcBef>
                <a:spcPts val="0"/>
              </a:spcBef>
              <a:spcAft>
                <a:spcPts val="0"/>
              </a:spcAft>
              <a:buClr>
                <a:srgbClr val="999999"/>
              </a:buClr>
              <a:buSzPts val="1400"/>
              <a:buFont typeface="Nunito Light"/>
              <a:buChar char="■"/>
              <a:defRPr sz="2100"/>
            </a:lvl9pPr>
          </a:lstStyle>
          <a:p>
            <a:endParaRPr/>
          </a:p>
        </p:txBody>
      </p:sp>
      <p:grpSp>
        <p:nvGrpSpPr>
          <p:cNvPr id="702" name="Google Shape;702;p7"/>
          <p:cNvGrpSpPr/>
          <p:nvPr/>
        </p:nvGrpSpPr>
        <p:grpSpPr>
          <a:xfrm>
            <a:off x="0" y="4648699"/>
            <a:ext cx="9143981" cy="494800"/>
            <a:chOff x="0" y="4648699"/>
            <a:chExt cx="9143981" cy="494800"/>
          </a:xfrm>
        </p:grpSpPr>
        <p:sp>
          <p:nvSpPr>
            <p:cNvPr id="703" name="Google Shape;703;p7"/>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7"/>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 name="Google Shape;705;p7"/>
            <p:cNvGrpSpPr/>
            <p:nvPr/>
          </p:nvGrpSpPr>
          <p:grpSpPr>
            <a:xfrm>
              <a:off x="37553" y="4771963"/>
              <a:ext cx="9104869" cy="16152"/>
              <a:chOff x="37553" y="4958838"/>
              <a:chExt cx="9104869" cy="16152"/>
            </a:xfrm>
          </p:grpSpPr>
          <p:sp>
            <p:nvSpPr>
              <p:cNvPr id="706" name="Google Shape;706;p7"/>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7"/>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7"/>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7"/>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7"/>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7"/>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7"/>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7"/>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7"/>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7"/>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7"/>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7"/>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7"/>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7"/>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7"/>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7"/>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7"/>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7"/>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7"/>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7"/>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7"/>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7"/>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7"/>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7"/>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 name="Google Shape;730;p7"/>
              <p:cNvGrpSpPr/>
              <p:nvPr/>
            </p:nvGrpSpPr>
            <p:grpSpPr>
              <a:xfrm>
                <a:off x="2720503" y="4958838"/>
                <a:ext cx="2028342" cy="15933"/>
                <a:chOff x="2720503" y="5012365"/>
                <a:chExt cx="2028342" cy="11329"/>
              </a:xfrm>
            </p:grpSpPr>
            <p:sp>
              <p:nvSpPr>
                <p:cNvPr id="731" name="Google Shape;731;p7"/>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7"/>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7"/>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7"/>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7"/>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7"/>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7"/>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7"/>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7"/>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7"/>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7"/>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7"/>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7"/>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7"/>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7"/>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7"/>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7"/>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7"/>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7"/>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7"/>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7"/>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7"/>
              <p:cNvGrpSpPr/>
              <p:nvPr/>
            </p:nvGrpSpPr>
            <p:grpSpPr>
              <a:xfrm>
                <a:off x="4815202" y="4958838"/>
                <a:ext cx="2028342" cy="15933"/>
                <a:chOff x="2720503" y="5012365"/>
                <a:chExt cx="2028342" cy="11329"/>
              </a:xfrm>
            </p:grpSpPr>
            <p:sp>
              <p:nvSpPr>
                <p:cNvPr id="753" name="Google Shape;753;p7"/>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7"/>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7"/>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7"/>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7"/>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7"/>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7"/>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7"/>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7"/>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7"/>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7"/>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7"/>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7"/>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7"/>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7"/>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7"/>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7"/>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7"/>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7"/>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7"/>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7"/>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7"/>
              <p:cNvGrpSpPr/>
              <p:nvPr/>
            </p:nvGrpSpPr>
            <p:grpSpPr>
              <a:xfrm>
                <a:off x="6902726" y="4958838"/>
                <a:ext cx="2028342" cy="15933"/>
                <a:chOff x="2720503" y="5012365"/>
                <a:chExt cx="2028342" cy="11329"/>
              </a:xfrm>
            </p:grpSpPr>
            <p:sp>
              <p:nvSpPr>
                <p:cNvPr id="775" name="Google Shape;775;p7"/>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7"/>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7"/>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7"/>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7"/>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7"/>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7"/>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7"/>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7"/>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7"/>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7"/>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7"/>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7"/>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7"/>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7"/>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7"/>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7"/>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7"/>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7"/>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 name="Google Shape;796;p7"/>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7"/>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 name="Google Shape;798;p7"/>
            <p:cNvSpPr/>
            <p:nvPr/>
          </p:nvSpPr>
          <p:spPr>
            <a:xfrm>
              <a:off x="232702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
            <p:cNvSpPr/>
            <p:nvPr/>
          </p:nvSpPr>
          <p:spPr>
            <a:xfrm>
              <a:off x="2230779"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
            <p:cNvSpPr/>
            <p:nvPr/>
          </p:nvSpPr>
          <p:spPr>
            <a:xfrm>
              <a:off x="2123504" y="4772181"/>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7"/>
          <p:cNvGrpSpPr/>
          <p:nvPr/>
        </p:nvGrpSpPr>
        <p:grpSpPr>
          <a:xfrm>
            <a:off x="8232985" y="1129938"/>
            <a:ext cx="1936841" cy="1205022"/>
            <a:chOff x="3846690" y="770050"/>
            <a:chExt cx="1788734" cy="1053802"/>
          </a:xfrm>
        </p:grpSpPr>
        <p:sp>
          <p:nvSpPr>
            <p:cNvPr id="802" name="Google Shape;802;p7"/>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7"/>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7"/>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7"/>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7"/>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7"/>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7"/>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7"/>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7"/>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7"/>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7"/>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7"/>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 name="Google Shape;831;p7"/>
          <p:cNvGrpSpPr/>
          <p:nvPr/>
        </p:nvGrpSpPr>
        <p:grpSpPr>
          <a:xfrm rot="10800000">
            <a:off x="-647990" y="1969238"/>
            <a:ext cx="1936841" cy="1205022"/>
            <a:chOff x="3846690" y="770050"/>
            <a:chExt cx="1788734" cy="1053802"/>
          </a:xfrm>
        </p:grpSpPr>
        <p:sp>
          <p:nvSpPr>
            <p:cNvPr id="832" name="Google Shape;832;p7"/>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7"/>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7"/>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7"/>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7"/>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7"/>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7"/>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7"/>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7"/>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7"/>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61"/>
        <p:cNvGrpSpPr/>
        <p:nvPr/>
      </p:nvGrpSpPr>
      <p:grpSpPr>
        <a:xfrm>
          <a:off x="0" y="0"/>
          <a:ext cx="0" cy="0"/>
          <a:chOff x="0" y="0"/>
          <a:chExt cx="0" cy="0"/>
        </a:xfrm>
      </p:grpSpPr>
      <p:sp>
        <p:nvSpPr>
          <p:cNvPr id="862" name="Google Shape;862;p8"/>
          <p:cNvSpPr txBox="1">
            <a:spLocks noGrp="1"/>
          </p:cNvSpPr>
          <p:nvPr>
            <p:ph type="title"/>
          </p:nvPr>
        </p:nvSpPr>
        <p:spPr>
          <a:xfrm>
            <a:off x="1722775" y="1719925"/>
            <a:ext cx="6183900" cy="13704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6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grpSp>
        <p:nvGrpSpPr>
          <p:cNvPr id="863" name="Google Shape;863;p8"/>
          <p:cNvGrpSpPr/>
          <p:nvPr/>
        </p:nvGrpSpPr>
        <p:grpSpPr>
          <a:xfrm>
            <a:off x="0" y="4648699"/>
            <a:ext cx="9143981" cy="494801"/>
            <a:chOff x="0" y="4648699"/>
            <a:chExt cx="9143981" cy="494801"/>
          </a:xfrm>
        </p:grpSpPr>
        <p:sp>
          <p:nvSpPr>
            <p:cNvPr id="864" name="Google Shape;864;p8"/>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8"/>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8"/>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8"/>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8"/>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8"/>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8"/>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 name="Google Shape;871;p8"/>
            <p:cNvGrpSpPr/>
            <p:nvPr/>
          </p:nvGrpSpPr>
          <p:grpSpPr>
            <a:xfrm>
              <a:off x="37553" y="4848410"/>
              <a:ext cx="9104869" cy="16152"/>
              <a:chOff x="37553" y="4958838"/>
              <a:chExt cx="9104869" cy="16152"/>
            </a:xfrm>
          </p:grpSpPr>
          <p:sp>
            <p:nvSpPr>
              <p:cNvPr id="872" name="Google Shape;872;p8"/>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8"/>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8"/>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8"/>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8"/>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8"/>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8"/>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8"/>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8"/>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8"/>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8"/>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8"/>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8"/>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8"/>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8"/>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8"/>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8"/>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8"/>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8"/>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8"/>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8"/>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8"/>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8"/>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8"/>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8"/>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 name="Google Shape;897;p8"/>
              <p:cNvGrpSpPr/>
              <p:nvPr/>
            </p:nvGrpSpPr>
            <p:grpSpPr>
              <a:xfrm>
                <a:off x="2720503" y="4958838"/>
                <a:ext cx="2028342" cy="15933"/>
                <a:chOff x="2720503" y="5012365"/>
                <a:chExt cx="2028342" cy="11329"/>
              </a:xfrm>
            </p:grpSpPr>
            <p:sp>
              <p:nvSpPr>
                <p:cNvPr id="898" name="Google Shape;898;p8"/>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8"/>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8"/>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8"/>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8"/>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8"/>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8"/>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8"/>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8"/>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8"/>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8"/>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8"/>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8"/>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8"/>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8"/>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8"/>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8"/>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8"/>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8"/>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8"/>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8"/>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8"/>
              <p:cNvGrpSpPr/>
              <p:nvPr/>
            </p:nvGrpSpPr>
            <p:grpSpPr>
              <a:xfrm>
                <a:off x="4815202" y="4958838"/>
                <a:ext cx="2028342" cy="15933"/>
                <a:chOff x="2720503" y="5012365"/>
                <a:chExt cx="2028342" cy="11329"/>
              </a:xfrm>
            </p:grpSpPr>
            <p:sp>
              <p:nvSpPr>
                <p:cNvPr id="920" name="Google Shape;920;p8"/>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8"/>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8"/>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8"/>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8"/>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8"/>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8"/>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8"/>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8"/>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8"/>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8"/>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8"/>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8"/>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8"/>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8"/>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8"/>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8"/>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8"/>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8"/>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8"/>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8"/>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8"/>
              <p:cNvGrpSpPr/>
              <p:nvPr/>
            </p:nvGrpSpPr>
            <p:grpSpPr>
              <a:xfrm>
                <a:off x="6902726" y="4958838"/>
                <a:ext cx="2028342" cy="15933"/>
                <a:chOff x="2720503" y="5012365"/>
                <a:chExt cx="2028342" cy="11329"/>
              </a:xfrm>
            </p:grpSpPr>
            <p:sp>
              <p:nvSpPr>
                <p:cNvPr id="942" name="Google Shape;942;p8"/>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8"/>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8"/>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8"/>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8"/>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8"/>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8"/>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8"/>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8"/>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8"/>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8"/>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8"/>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8"/>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8"/>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8"/>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8"/>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8"/>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8"/>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8"/>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8"/>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 name="Google Shape;963;p8"/>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65"/>
        <p:cNvGrpSpPr/>
        <p:nvPr/>
      </p:nvGrpSpPr>
      <p:grpSpPr>
        <a:xfrm>
          <a:off x="0" y="0"/>
          <a:ext cx="0" cy="0"/>
          <a:chOff x="0" y="0"/>
          <a:chExt cx="0" cy="0"/>
        </a:xfrm>
      </p:grpSpPr>
      <p:sp>
        <p:nvSpPr>
          <p:cNvPr id="966" name="Google Shape;966;p9"/>
          <p:cNvSpPr txBox="1">
            <a:spLocks noGrp="1"/>
          </p:cNvSpPr>
          <p:nvPr>
            <p:ph type="title"/>
          </p:nvPr>
        </p:nvSpPr>
        <p:spPr>
          <a:xfrm>
            <a:off x="713212" y="1238225"/>
            <a:ext cx="4296900" cy="1139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sz="7200"/>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967" name="Google Shape;967;p9"/>
          <p:cNvSpPr txBox="1">
            <a:spLocks noGrp="1"/>
          </p:cNvSpPr>
          <p:nvPr>
            <p:ph type="subTitle" idx="1"/>
          </p:nvPr>
        </p:nvSpPr>
        <p:spPr>
          <a:xfrm>
            <a:off x="713100" y="2280079"/>
            <a:ext cx="4296900" cy="74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5B595B"/>
              </a:buClr>
              <a:buSzPts val="1400"/>
              <a:buFont typeface="Lato"/>
              <a:buChar char="●"/>
              <a:defRPr sz="1600"/>
            </a:lvl1pPr>
            <a:lvl2pPr lvl="1" algn="ctr" rtl="0">
              <a:lnSpc>
                <a:spcPct val="100000"/>
              </a:lnSpc>
              <a:spcBef>
                <a:spcPts val="0"/>
              </a:spcBef>
              <a:spcAft>
                <a:spcPts val="0"/>
              </a:spcAft>
              <a:buClr>
                <a:srgbClr val="5B595B"/>
              </a:buClr>
              <a:buSzPts val="1400"/>
              <a:buFont typeface="Lato"/>
              <a:buChar char="○"/>
              <a:defRPr sz="2100"/>
            </a:lvl2pPr>
            <a:lvl3pPr lvl="2" algn="ctr" rtl="0">
              <a:lnSpc>
                <a:spcPct val="100000"/>
              </a:lnSpc>
              <a:spcBef>
                <a:spcPts val="0"/>
              </a:spcBef>
              <a:spcAft>
                <a:spcPts val="0"/>
              </a:spcAft>
              <a:buClr>
                <a:srgbClr val="5B595B"/>
              </a:buClr>
              <a:buSzPts val="1400"/>
              <a:buFont typeface="Lato"/>
              <a:buChar char="■"/>
              <a:defRPr sz="2100"/>
            </a:lvl3pPr>
            <a:lvl4pPr lvl="3" algn="ctr" rtl="0">
              <a:lnSpc>
                <a:spcPct val="100000"/>
              </a:lnSpc>
              <a:spcBef>
                <a:spcPts val="0"/>
              </a:spcBef>
              <a:spcAft>
                <a:spcPts val="0"/>
              </a:spcAft>
              <a:buClr>
                <a:srgbClr val="5B595B"/>
              </a:buClr>
              <a:buSzPts val="1400"/>
              <a:buFont typeface="Lato"/>
              <a:buChar char="●"/>
              <a:defRPr sz="2100"/>
            </a:lvl4pPr>
            <a:lvl5pPr lvl="4" algn="ctr" rtl="0">
              <a:lnSpc>
                <a:spcPct val="100000"/>
              </a:lnSpc>
              <a:spcBef>
                <a:spcPts val="0"/>
              </a:spcBef>
              <a:spcAft>
                <a:spcPts val="0"/>
              </a:spcAft>
              <a:buClr>
                <a:srgbClr val="5B595B"/>
              </a:buClr>
              <a:buSzPts val="1400"/>
              <a:buFont typeface="Lato"/>
              <a:buChar char="○"/>
              <a:defRPr sz="2100"/>
            </a:lvl5pPr>
            <a:lvl6pPr lvl="5" algn="ctr" rtl="0">
              <a:lnSpc>
                <a:spcPct val="100000"/>
              </a:lnSpc>
              <a:spcBef>
                <a:spcPts val="0"/>
              </a:spcBef>
              <a:spcAft>
                <a:spcPts val="0"/>
              </a:spcAft>
              <a:buClr>
                <a:srgbClr val="5B595B"/>
              </a:buClr>
              <a:buSzPts val="1400"/>
              <a:buFont typeface="Lato"/>
              <a:buChar char="■"/>
              <a:defRPr sz="2100"/>
            </a:lvl6pPr>
            <a:lvl7pPr lvl="6" algn="ctr" rtl="0">
              <a:lnSpc>
                <a:spcPct val="100000"/>
              </a:lnSpc>
              <a:spcBef>
                <a:spcPts val="0"/>
              </a:spcBef>
              <a:spcAft>
                <a:spcPts val="0"/>
              </a:spcAft>
              <a:buClr>
                <a:srgbClr val="5B595B"/>
              </a:buClr>
              <a:buSzPts val="1400"/>
              <a:buFont typeface="Lato"/>
              <a:buChar char="●"/>
              <a:defRPr sz="2100"/>
            </a:lvl7pPr>
            <a:lvl8pPr lvl="7" algn="ctr" rtl="0">
              <a:lnSpc>
                <a:spcPct val="100000"/>
              </a:lnSpc>
              <a:spcBef>
                <a:spcPts val="0"/>
              </a:spcBef>
              <a:spcAft>
                <a:spcPts val="0"/>
              </a:spcAft>
              <a:buClr>
                <a:srgbClr val="5B595B"/>
              </a:buClr>
              <a:buSzPts val="1400"/>
              <a:buFont typeface="Lato"/>
              <a:buChar char="○"/>
              <a:defRPr sz="2100"/>
            </a:lvl8pPr>
            <a:lvl9pPr lvl="8" algn="ctr" rtl="0">
              <a:lnSpc>
                <a:spcPct val="100000"/>
              </a:lnSpc>
              <a:spcBef>
                <a:spcPts val="0"/>
              </a:spcBef>
              <a:spcAft>
                <a:spcPts val="0"/>
              </a:spcAft>
              <a:buClr>
                <a:srgbClr val="5B595B"/>
              </a:buClr>
              <a:buSzPts val="1400"/>
              <a:buFont typeface="Lato"/>
              <a:buChar char="■"/>
              <a:defRPr sz="2100"/>
            </a:lvl9pPr>
          </a:lstStyle>
          <a:p>
            <a:endParaRPr/>
          </a:p>
        </p:txBody>
      </p:sp>
      <p:grpSp>
        <p:nvGrpSpPr>
          <p:cNvPr id="968" name="Google Shape;968;p9"/>
          <p:cNvGrpSpPr/>
          <p:nvPr/>
        </p:nvGrpSpPr>
        <p:grpSpPr>
          <a:xfrm>
            <a:off x="0" y="4648699"/>
            <a:ext cx="9143981" cy="494801"/>
            <a:chOff x="0" y="4648699"/>
            <a:chExt cx="9143981" cy="494801"/>
          </a:xfrm>
        </p:grpSpPr>
        <p:sp>
          <p:nvSpPr>
            <p:cNvPr id="969" name="Google Shape;969;p9"/>
            <p:cNvSpPr/>
            <p:nvPr/>
          </p:nvSpPr>
          <p:spPr>
            <a:xfrm>
              <a:off x="0" y="4684002"/>
              <a:ext cx="9143981" cy="459498"/>
            </a:xfrm>
            <a:custGeom>
              <a:avLst/>
              <a:gdLst/>
              <a:ahLst/>
              <a:cxnLst/>
              <a:rect l="l" t="t" r="r" b="b"/>
              <a:pathLst>
                <a:path w="56641" h="4399" extrusionOk="0">
                  <a:moveTo>
                    <a:pt x="1" y="0"/>
                  </a:moveTo>
                  <a:lnTo>
                    <a:pt x="1" y="4399"/>
                  </a:lnTo>
                  <a:lnTo>
                    <a:pt x="56640" y="4399"/>
                  </a:lnTo>
                  <a:lnTo>
                    <a:pt x="5664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9"/>
            <p:cNvSpPr/>
            <p:nvPr/>
          </p:nvSpPr>
          <p:spPr>
            <a:xfrm>
              <a:off x="0" y="4648699"/>
              <a:ext cx="9143981" cy="35410"/>
            </a:xfrm>
            <a:custGeom>
              <a:avLst/>
              <a:gdLst/>
              <a:ahLst/>
              <a:cxnLst/>
              <a:rect l="l" t="t" r="r" b="b"/>
              <a:pathLst>
                <a:path w="56641" h="339" extrusionOk="0">
                  <a:moveTo>
                    <a:pt x="1" y="1"/>
                  </a:moveTo>
                  <a:lnTo>
                    <a:pt x="1" y="338"/>
                  </a:lnTo>
                  <a:lnTo>
                    <a:pt x="56640" y="338"/>
                  </a:lnTo>
                  <a:lnTo>
                    <a:pt x="566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9"/>
            <p:cNvSpPr/>
            <p:nvPr/>
          </p:nvSpPr>
          <p:spPr>
            <a:xfrm>
              <a:off x="1920301" y="5071842"/>
              <a:ext cx="652280" cy="71658"/>
            </a:xfrm>
            <a:custGeom>
              <a:avLst/>
              <a:gdLst/>
              <a:ahLst/>
              <a:cxnLst/>
              <a:rect l="l" t="t" r="r" b="b"/>
              <a:pathLst>
                <a:path w="5664" h="686" extrusionOk="0">
                  <a:moveTo>
                    <a:pt x="153" y="1"/>
                  </a:moveTo>
                  <a:lnTo>
                    <a:pt x="0" y="686"/>
                  </a:lnTo>
                  <a:lnTo>
                    <a:pt x="5663" y="686"/>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9"/>
            <p:cNvSpPr/>
            <p:nvPr/>
          </p:nvSpPr>
          <p:spPr>
            <a:xfrm>
              <a:off x="1954619" y="4945347"/>
              <a:ext cx="583528" cy="58078"/>
            </a:xfrm>
            <a:custGeom>
              <a:avLst/>
              <a:gdLst/>
              <a:ahLst/>
              <a:cxnLst/>
              <a:rect l="l" t="t" r="r" b="b"/>
              <a:pathLst>
                <a:path w="5067" h="556" extrusionOk="0">
                  <a:moveTo>
                    <a:pt x="123" y="0"/>
                  </a:moveTo>
                  <a:lnTo>
                    <a:pt x="1" y="556"/>
                  </a:lnTo>
                  <a:lnTo>
                    <a:pt x="5066" y="556"/>
                  </a:lnTo>
                  <a:lnTo>
                    <a:pt x="49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9"/>
            <p:cNvSpPr/>
            <p:nvPr/>
          </p:nvSpPr>
          <p:spPr>
            <a:xfrm>
              <a:off x="1982373" y="4842459"/>
              <a:ext cx="527444" cy="47319"/>
            </a:xfrm>
            <a:custGeom>
              <a:avLst/>
              <a:gdLst/>
              <a:ahLst/>
              <a:cxnLst/>
              <a:rect l="l" t="t" r="r" b="b"/>
              <a:pathLst>
                <a:path w="4580" h="453" extrusionOk="0">
                  <a:moveTo>
                    <a:pt x="105" y="0"/>
                  </a:moveTo>
                  <a:lnTo>
                    <a:pt x="1" y="453"/>
                  </a:lnTo>
                  <a:lnTo>
                    <a:pt x="4580" y="453"/>
                  </a:lnTo>
                  <a:lnTo>
                    <a:pt x="4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9"/>
            <p:cNvSpPr/>
            <p:nvPr/>
          </p:nvSpPr>
          <p:spPr>
            <a:xfrm>
              <a:off x="2005405" y="4756387"/>
              <a:ext cx="481610" cy="40112"/>
            </a:xfrm>
            <a:custGeom>
              <a:avLst/>
              <a:gdLst/>
              <a:ahLst/>
              <a:cxnLst/>
              <a:rect l="l" t="t" r="r" b="b"/>
              <a:pathLst>
                <a:path w="4182" h="384" extrusionOk="0">
                  <a:moveTo>
                    <a:pt x="89" y="0"/>
                  </a:moveTo>
                  <a:lnTo>
                    <a:pt x="0" y="384"/>
                  </a:lnTo>
                  <a:lnTo>
                    <a:pt x="4181" y="384"/>
                  </a:lnTo>
                  <a:lnTo>
                    <a:pt x="4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9"/>
            <p:cNvSpPr/>
            <p:nvPr/>
          </p:nvSpPr>
          <p:spPr>
            <a:xfrm>
              <a:off x="2024752" y="4684000"/>
              <a:ext cx="442685" cy="33635"/>
            </a:xfrm>
            <a:custGeom>
              <a:avLst/>
              <a:gdLst/>
              <a:ahLst/>
              <a:cxnLst/>
              <a:rect l="l" t="t" r="r" b="b"/>
              <a:pathLst>
                <a:path w="3844" h="322" extrusionOk="0">
                  <a:moveTo>
                    <a:pt x="73" y="0"/>
                  </a:moveTo>
                  <a:lnTo>
                    <a:pt x="1" y="322"/>
                  </a:lnTo>
                  <a:lnTo>
                    <a:pt x="3844" y="322"/>
                  </a:lnTo>
                  <a:lnTo>
                    <a:pt x="3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 name="Google Shape;976;p9"/>
            <p:cNvGrpSpPr/>
            <p:nvPr/>
          </p:nvGrpSpPr>
          <p:grpSpPr>
            <a:xfrm>
              <a:off x="37553" y="4848410"/>
              <a:ext cx="9104869" cy="16152"/>
              <a:chOff x="37553" y="4958838"/>
              <a:chExt cx="9104869" cy="16152"/>
            </a:xfrm>
          </p:grpSpPr>
          <p:sp>
            <p:nvSpPr>
              <p:cNvPr id="977" name="Google Shape;977;p9"/>
              <p:cNvSpPr/>
              <p:nvPr/>
            </p:nvSpPr>
            <p:spPr>
              <a:xfrm>
                <a:off x="375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9"/>
              <p:cNvSpPr/>
              <p:nvPr/>
            </p:nvSpPr>
            <p:spPr>
              <a:xfrm>
                <a:off x="136464"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9"/>
              <p:cNvSpPr/>
              <p:nvPr/>
            </p:nvSpPr>
            <p:spPr>
              <a:xfrm>
                <a:off x="2351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9"/>
              <p:cNvSpPr/>
              <p:nvPr/>
            </p:nvSpPr>
            <p:spPr>
              <a:xfrm>
                <a:off x="3338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9"/>
              <p:cNvSpPr/>
              <p:nvPr/>
            </p:nvSpPr>
            <p:spPr>
              <a:xfrm>
                <a:off x="4326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9"/>
              <p:cNvSpPr/>
              <p:nvPr/>
            </p:nvSpPr>
            <p:spPr>
              <a:xfrm>
                <a:off x="5313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9"/>
              <p:cNvSpPr/>
              <p:nvPr/>
            </p:nvSpPr>
            <p:spPr>
              <a:xfrm>
                <a:off x="630210"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9"/>
              <p:cNvSpPr/>
              <p:nvPr/>
            </p:nvSpPr>
            <p:spPr>
              <a:xfrm>
                <a:off x="7288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9"/>
              <p:cNvSpPr/>
              <p:nvPr/>
            </p:nvSpPr>
            <p:spPr>
              <a:xfrm>
                <a:off x="827508"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9"/>
              <p:cNvSpPr/>
              <p:nvPr/>
            </p:nvSpPr>
            <p:spPr>
              <a:xfrm>
                <a:off x="926419"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9"/>
              <p:cNvSpPr/>
              <p:nvPr/>
            </p:nvSpPr>
            <p:spPr>
              <a:xfrm>
                <a:off x="1025092"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9"/>
              <p:cNvSpPr/>
              <p:nvPr/>
            </p:nvSpPr>
            <p:spPr>
              <a:xfrm>
                <a:off x="1123907" y="4959056"/>
                <a:ext cx="53169" cy="15934"/>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9"/>
              <p:cNvSpPr/>
              <p:nvPr/>
            </p:nvSpPr>
            <p:spPr>
              <a:xfrm>
                <a:off x="1222580"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9"/>
              <p:cNvSpPr/>
              <p:nvPr/>
            </p:nvSpPr>
            <p:spPr>
              <a:xfrm>
                <a:off x="1321253"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9"/>
              <p:cNvSpPr/>
              <p:nvPr/>
            </p:nvSpPr>
            <p:spPr>
              <a:xfrm>
                <a:off x="1420164"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9"/>
              <p:cNvSpPr/>
              <p:nvPr/>
            </p:nvSpPr>
            <p:spPr>
              <a:xfrm>
                <a:off x="1518837" y="4959056"/>
                <a:ext cx="53312" cy="15934"/>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9"/>
              <p:cNvSpPr/>
              <p:nvPr/>
            </p:nvSpPr>
            <p:spPr>
              <a:xfrm>
                <a:off x="16174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9"/>
              <p:cNvSpPr/>
              <p:nvPr/>
            </p:nvSpPr>
            <p:spPr>
              <a:xfrm>
                <a:off x="1716326"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9"/>
              <p:cNvSpPr/>
              <p:nvPr/>
            </p:nvSpPr>
            <p:spPr>
              <a:xfrm>
                <a:off x="1815046"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9"/>
              <p:cNvSpPr/>
              <p:nvPr/>
            </p:nvSpPr>
            <p:spPr>
              <a:xfrm>
                <a:off x="1913862"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9"/>
              <p:cNvSpPr/>
              <p:nvPr/>
            </p:nvSpPr>
            <p:spPr>
              <a:xfrm>
                <a:off x="2012535"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9"/>
              <p:cNvSpPr/>
              <p:nvPr/>
            </p:nvSpPr>
            <p:spPr>
              <a:xfrm>
                <a:off x="2296291" y="4959056"/>
                <a:ext cx="53264" cy="15934"/>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9"/>
              <p:cNvSpPr/>
              <p:nvPr/>
            </p:nvSpPr>
            <p:spPr>
              <a:xfrm>
                <a:off x="2420554"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9"/>
              <p:cNvSpPr/>
              <p:nvPr/>
            </p:nvSpPr>
            <p:spPr>
              <a:xfrm>
                <a:off x="2519227" y="4959056"/>
                <a:ext cx="53360" cy="15934"/>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9"/>
              <p:cNvSpPr/>
              <p:nvPr/>
            </p:nvSpPr>
            <p:spPr>
              <a:xfrm>
                <a:off x="2618090" y="4959056"/>
                <a:ext cx="53312" cy="15934"/>
              </a:xfrm>
              <a:custGeom>
                <a:avLst/>
                <a:gdLst/>
                <a:ahLst/>
                <a:cxnLst/>
                <a:rect l="l" t="t" r="r" b="b"/>
                <a:pathLst>
                  <a:path w="1120" h="238" extrusionOk="0">
                    <a:moveTo>
                      <a:pt x="0" y="0"/>
                    </a:moveTo>
                    <a:lnTo>
                      <a:pt x="0"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 name="Google Shape;1002;p9"/>
              <p:cNvGrpSpPr/>
              <p:nvPr/>
            </p:nvGrpSpPr>
            <p:grpSpPr>
              <a:xfrm>
                <a:off x="2720503" y="4958838"/>
                <a:ext cx="2028342" cy="15933"/>
                <a:chOff x="2720503" y="5012365"/>
                <a:chExt cx="2028342" cy="11329"/>
              </a:xfrm>
            </p:grpSpPr>
            <p:sp>
              <p:nvSpPr>
                <p:cNvPr id="1003" name="Google Shape;1003;p9"/>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9"/>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9"/>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9"/>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9"/>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9"/>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9"/>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9"/>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9"/>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9"/>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9"/>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9"/>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9"/>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9"/>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9"/>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9"/>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9"/>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9"/>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9"/>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9"/>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9"/>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9"/>
              <p:cNvGrpSpPr/>
              <p:nvPr/>
            </p:nvGrpSpPr>
            <p:grpSpPr>
              <a:xfrm>
                <a:off x="4815202" y="4958838"/>
                <a:ext cx="2028342" cy="15933"/>
                <a:chOff x="2720503" y="5012365"/>
                <a:chExt cx="2028342" cy="11329"/>
              </a:xfrm>
            </p:grpSpPr>
            <p:sp>
              <p:nvSpPr>
                <p:cNvPr id="1025" name="Google Shape;1025;p9"/>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9"/>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9"/>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9"/>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9"/>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9"/>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9"/>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9"/>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9"/>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9"/>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9"/>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9"/>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9"/>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9"/>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9"/>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9"/>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9"/>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9"/>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9"/>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9"/>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9"/>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9"/>
              <p:cNvGrpSpPr/>
              <p:nvPr/>
            </p:nvGrpSpPr>
            <p:grpSpPr>
              <a:xfrm>
                <a:off x="6902726" y="4958838"/>
                <a:ext cx="2028342" cy="15933"/>
                <a:chOff x="2720503" y="5012365"/>
                <a:chExt cx="2028342" cy="11329"/>
              </a:xfrm>
            </p:grpSpPr>
            <p:sp>
              <p:nvSpPr>
                <p:cNvPr id="1047" name="Google Shape;1047;p9"/>
                <p:cNvSpPr/>
                <p:nvPr/>
              </p:nvSpPr>
              <p:spPr>
                <a:xfrm>
                  <a:off x="2720503"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9"/>
                <p:cNvSpPr/>
                <p:nvPr/>
              </p:nvSpPr>
              <p:spPr>
                <a:xfrm>
                  <a:off x="2819414"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9"/>
                <p:cNvSpPr/>
                <p:nvPr/>
              </p:nvSpPr>
              <p:spPr>
                <a:xfrm>
                  <a:off x="2918087"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9"/>
                <p:cNvSpPr/>
                <p:nvPr/>
              </p:nvSpPr>
              <p:spPr>
                <a:xfrm>
                  <a:off x="30167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9"/>
                <p:cNvSpPr/>
                <p:nvPr/>
              </p:nvSpPr>
              <p:spPr>
                <a:xfrm>
                  <a:off x="3115576"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9"/>
                <p:cNvSpPr/>
                <p:nvPr/>
              </p:nvSpPr>
              <p:spPr>
                <a:xfrm>
                  <a:off x="32142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9"/>
                <p:cNvSpPr/>
                <p:nvPr/>
              </p:nvSpPr>
              <p:spPr>
                <a:xfrm>
                  <a:off x="3313160"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9"/>
                <p:cNvSpPr/>
                <p:nvPr/>
              </p:nvSpPr>
              <p:spPr>
                <a:xfrm>
                  <a:off x="3411785"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9"/>
                <p:cNvSpPr/>
                <p:nvPr/>
              </p:nvSpPr>
              <p:spPr>
                <a:xfrm>
                  <a:off x="3510458"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9"/>
                <p:cNvSpPr/>
                <p:nvPr/>
              </p:nvSpPr>
              <p:spPr>
                <a:xfrm>
                  <a:off x="3609369"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9"/>
                <p:cNvSpPr/>
                <p:nvPr/>
              </p:nvSpPr>
              <p:spPr>
                <a:xfrm>
                  <a:off x="3708042"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9"/>
                <p:cNvSpPr/>
                <p:nvPr/>
              </p:nvSpPr>
              <p:spPr>
                <a:xfrm>
                  <a:off x="3806858" y="5012365"/>
                  <a:ext cx="53169" cy="11329"/>
                </a:xfrm>
                <a:custGeom>
                  <a:avLst/>
                  <a:gdLst/>
                  <a:ahLst/>
                  <a:cxnLst/>
                  <a:rect l="l" t="t" r="r" b="b"/>
                  <a:pathLst>
                    <a:path w="1117" h="238" extrusionOk="0">
                      <a:moveTo>
                        <a:pt x="1" y="0"/>
                      </a:moveTo>
                      <a:lnTo>
                        <a:pt x="1" y="238"/>
                      </a:lnTo>
                      <a:lnTo>
                        <a:pt x="1116" y="238"/>
                      </a:lnTo>
                      <a:lnTo>
                        <a:pt x="11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9"/>
                <p:cNvSpPr/>
                <p:nvPr/>
              </p:nvSpPr>
              <p:spPr>
                <a:xfrm>
                  <a:off x="3905531"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9"/>
                <p:cNvSpPr/>
                <p:nvPr/>
              </p:nvSpPr>
              <p:spPr>
                <a:xfrm>
                  <a:off x="4004204"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9"/>
                <p:cNvSpPr/>
                <p:nvPr/>
              </p:nvSpPr>
              <p:spPr>
                <a:xfrm>
                  <a:off x="4103115" y="5012365"/>
                  <a:ext cx="53264" cy="11329"/>
                </a:xfrm>
                <a:custGeom>
                  <a:avLst/>
                  <a:gdLst/>
                  <a:ahLst/>
                  <a:cxnLst/>
                  <a:rect l="l" t="t" r="r" b="b"/>
                  <a:pathLst>
                    <a:path w="1119" h="238" extrusionOk="0">
                      <a:moveTo>
                        <a:pt x="0" y="0"/>
                      </a:moveTo>
                      <a:lnTo>
                        <a:pt x="0" y="238"/>
                      </a:lnTo>
                      <a:lnTo>
                        <a:pt x="1118" y="238"/>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9"/>
                <p:cNvSpPr/>
                <p:nvPr/>
              </p:nvSpPr>
              <p:spPr>
                <a:xfrm>
                  <a:off x="4201788" y="5012365"/>
                  <a:ext cx="53312" cy="11329"/>
                </a:xfrm>
                <a:custGeom>
                  <a:avLst/>
                  <a:gdLst/>
                  <a:ahLst/>
                  <a:cxnLst/>
                  <a:rect l="l" t="t" r="r" b="b"/>
                  <a:pathLst>
                    <a:path w="1120"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9"/>
                <p:cNvSpPr/>
                <p:nvPr/>
              </p:nvSpPr>
              <p:spPr>
                <a:xfrm>
                  <a:off x="43004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9"/>
                <p:cNvSpPr/>
                <p:nvPr/>
              </p:nvSpPr>
              <p:spPr>
                <a:xfrm>
                  <a:off x="4399277" y="5012365"/>
                  <a:ext cx="53312" cy="11329"/>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9"/>
                <p:cNvSpPr/>
                <p:nvPr/>
              </p:nvSpPr>
              <p:spPr>
                <a:xfrm>
                  <a:off x="4497997" y="5012365"/>
                  <a:ext cx="53264" cy="11329"/>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9"/>
                <p:cNvSpPr/>
                <p:nvPr/>
              </p:nvSpPr>
              <p:spPr>
                <a:xfrm>
                  <a:off x="4596813"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9"/>
                <p:cNvSpPr/>
                <p:nvPr/>
              </p:nvSpPr>
              <p:spPr>
                <a:xfrm>
                  <a:off x="4695486" y="5012365"/>
                  <a:ext cx="53360" cy="11329"/>
                </a:xfrm>
                <a:custGeom>
                  <a:avLst/>
                  <a:gdLst/>
                  <a:ahLst/>
                  <a:cxnLst/>
                  <a:rect l="l" t="t" r="r" b="b"/>
                  <a:pathLst>
                    <a:path w="1121"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 name="Google Shape;1068;p9"/>
              <p:cNvSpPr/>
              <p:nvPr/>
            </p:nvSpPr>
            <p:spPr>
              <a:xfrm>
                <a:off x="8990247" y="4959056"/>
                <a:ext cx="53312" cy="15934"/>
              </a:xfrm>
              <a:custGeom>
                <a:avLst/>
                <a:gdLst/>
                <a:ahLst/>
                <a:cxnLst/>
                <a:rect l="l" t="t" r="r" b="b"/>
                <a:pathLst>
                  <a:path w="1120" h="238" extrusionOk="0">
                    <a:moveTo>
                      <a:pt x="1" y="0"/>
                    </a:moveTo>
                    <a:lnTo>
                      <a:pt x="1" y="238"/>
                    </a:lnTo>
                    <a:lnTo>
                      <a:pt x="1120" y="238"/>
                    </a:lnTo>
                    <a:lnTo>
                      <a:pt x="1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9"/>
              <p:cNvSpPr/>
              <p:nvPr/>
            </p:nvSpPr>
            <p:spPr>
              <a:xfrm>
                <a:off x="9089158" y="4959056"/>
                <a:ext cx="53264" cy="15934"/>
              </a:xfrm>
              <a:custGeom>
                <a:avLst/>
                <a:gdLst/>
                <a:ahLst/>
                <a:cxnLst/>
                <a:rect l="l" t="t" r="r" b="b"/>
                <a:pathLst>
                  <a:path w="1119" h="238" extrusionOk="0">
                    <a:moveTo>
                      <a:pt x="0" y="0"/>
                    </a:moveTo>
                    <a:lnTo>
                      <a:pt x="0" y="238"/>
                    </a:lnTo>
                    <a:lnTo>
                      <a:pt x="1119" y="238"/>
                    </a:lnTo>
                    <a:lnTo>
                      <a:pt x="1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70"/>
        <p:cNvGrpSpPr/>
        <p:nvPr/>
      </p:nvGrpSpPr>
      <p:grpSpPr>
        <a:xfrm>
          <a:off x="0" y="0"/>
          <a:ext cx="0" cy="0"/>
          <a:chOff x="0" y="0"/>
          <a:chExt cx="0" cy="0"/>
        </a:xfrm>
      </p:grpSpPr>
      <p:sp>
        <p:nvSpPr>
          <p:cNvPr id="1071" name="Google Shape;1071;p10"/>
          <p:cNvSpPr>
            <a:spLocks noGrp="1"/>
          </p:cNvSpPr>
          <p:nvPr>
            <p:ph type="pic" idx="2"/>
          </p:nvPr>
        </p:nvSpPr>
        <p:spPr>
          <a:xfrm>
            <a:off x="0" y="50"/>
            <a:ext cx="9136800" cy="5143500"/>
          </a:xfrm>
          <a:prstGeom prst="rect">
            <a:avLst/>
          </a:prstGeom>
          <a:noFill/>
          <a:ln>
            <a:noFill/>
          </a:ln>
        </p:spPr>
      </p:sp>
      <p:sp>
        <p:nvSpPr>
          <p:cNvPr id="1072" name="Google Shape;1072;p10"/>
          <p:cNvSpPr txBox="1">
            <a:spLocks noGrp="1"/>
          </p:cNvSpPr>
          <p:nvPr>
            <p:ph type="title"/>
          </p:nvPr>
        </p:nvSpPr>
        <p:spPr>
          <a:xfrm>
            <a:off x="720000" y="3902450"/>
            <a:ext cx="7704000" cy="7008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477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Changa One"/>
              <a:buNone/>
              <a:defRPr sz="3000">
                <a:solidFill>
                  <a:schemeClr val="dk1"/>
                </a:solidFill>
                <a:latin typeface="Changa One"/>
                <a:ea typeface="Changa One"/>
                <a:cs typeface="Changa One"/>
                <a:sym typeface="Changa One"/>
              </a:defRPr>
            </a:lvl1pPr>
            <a:lvl2pPr lvl="1" rtl="0">
              <a:spcBef>
                <a:spcPts val="0"/>
              </a:spcBef>
              <a:spcAft>
                <a:spcPts val="0"/>
              </a:spcAft>
              <a:buClr>
                <a:schemeClr val="dk1"/>
              </a:buClr>
              <a:buSzPts val="2800"/>
              <a:buFont typeface="Changa One"/>
              <a:buNone/>
              <a:defRPr sz="2800">
                <a:solidFill>
                  <a:schemeClr val="dk1"/>
                </a:solidFill>
                <a:latin typeface="Changa One"/>
                <a:ea typeface="Changa One"/>
                <a:cs typeface="Changa One"/>
                <a:sym typeface="Changa One"/>
              </a:defRPr>
            </a:lvl2pPr>
            <a:lvl3pPr lvl="2" rtl="0">
              <a:spcBef>
                <a:spcPts val="0"/>
              </a:spcBef>
              <a:spcAft>
                <a:spcPts val="0"/>
              </a:spcAft>
              <a:buClr>
                <a:schemeClr val="dk1"/>
              </a:buClr>
              <a:buSzPts val="2800"/>
              <a:buFont typeface="Changa One"/>
              <a:buNone/>
              <a:defRPr sz="2800">
                <a:solidFill>
                  <a:schemeClr val="dk1"/>
                </a:solidFill>
                <a:latin typeface="Changa One"/>
                <a:ea typeface="Changa One"/>
                <a:cs typeface="Changa One"/>
                <a:sym typeface="Changa One"/>
              </a:defRPr>
            </a:lvl3pPr>
            <a:lvl4pPr lvl="3" rtl="0">
              <a:spcBef>
                <a:spcPts val="0"/>
              </a:spcBef>
              <a:spcAft>
                <a:spcPts val="0"/>
              </a:spcAft>
              <a:buClr>
                <a:schemeClr val="dk1"/>
              </a:buClr>
              <a:buSzPts val="2800"/>
              <a:buFont typeface="Changa One"/>
              <a:buNone/>
              <a:defRPr sz="2800">
                <a:solidFill>
                  <a:schemeClr val="dk1"/>
                </a:solidFill>
                <a:latin typeface="Changa One"/>
                <a:ea typeface="Changa One"/>
                <a:cs typeface="Changa One"/>
                <a:sym typeface="Changa One"/>
              </a:defRPr>
            </a:lvl4pPr>
            <a:lvl5pPr lvl="4" rtl="0">
              <a:spcBef>
                <a:spcPts val="0"/>
              </a:spcBef>
              <a:spcAft>
                <a:spcPts val="0"/>
              </a:spcAft>
              <a:buClr>
                <a:schemeClr val="dk1"/>
              </a:buClr>
              <a:buSzPts val="2800"/>
              <a:buFont typeface="Changa One"/>
              <a:buNone/>
              <a:defRPr sz="2800">
                <a:solidFill>
                  <a:schemeClr val="dk1"/>
                </a:solidFill>
                <a:latin typeface="Changa One"/>
                <a:ea typeface="Changa One"/>
                <a:cs typeface="Changa One"/>
                <a:sym typeface="Changa One"/>
              </a:defRPr>
            </a:lvl5pPr>
            <a:lvl6pPr lvl="5" rtl="0">
              <a:spcBef>
                <a:spcPts val="0"/>
              </a:spcBef>
              <a:spcAft>
                <a:spcPts val="0"/>
              </a:spcAft>
              <a:buClr>
                <a:schemeClr val="dk1"/>
              </a:buClr>
              <a:buSzPts val="2800"/>
              <a:buFont typeface="Changa One"/>
              <a:buNone/>
              <a:defRPr sz="2800">
                <a:solidFill>
                  <a:schemeClr val="dk1"/>
                </a:solidFill>
                <a:latin typeface="Changa One"/>
                <a:ea typeface="Changa One"/>
                <a:cs typeface="Changa One"/>
                <a:sym typeface="Changa One"/>
              </a:defRPr>
            </a:lvl6pPr>
            <a:lvl7pPr lvl="6" rtl="0">
              <a:spcBef>
                <a:spcPts val="0"/>
              </a:spcBef>
              <a:spcAft>
                <a:spcPts val="0"/>
              </a:spcAft>
              <a:buClr>
                <a:schemeClr val="dk1"/>
              </a:buClr>
              <a:buSzPts val="2800"/>
              <a:buFont typeface="Changa One"/>
              <a:buNone/>
              <a:defRPr sz="2800">
                <a:solidFill>
                  <a:schemeClr val="dk1"/>
                </a:solidFill>
                <a:latin typeface="Changa One"/>
                <a:ea typeface="Changa One"/>
                <a:cs typeface="Changa One"/>
                <a:sym typeface="Changa One"/>
              </a:defRPr>
            </a:lvl7pPr>
            <a:lvl8pPr lvl="7" rtl="0">
              <a:spcBef>
                <a:spcPts val="0"/>
              </a:spcBef>
              <a:spcAft>
                <a:spcPts val="0"/>
              </a:spcAft>
              <a:buClr>
                <a:schemeClr val="dk1"/>
              </a:buClr>
              <a:buSzPts val="2800"/>
              <a:buFont typeface="Changa One"/>
              <a:buNone/>
              <a:defRPr sz="2800">
                <a:solidFill>
                  <a:schemeClr val="dk1"/>
                </a:solidFill>
                <a:latin typeface="Changa One"/>
                <a:ea typeface="Changa One"/>
                <a:cs typeface="Changa One"/>
                <a:sym typeface="Changa One"/>
              </a:defRPr>
            </a:lvl8pPr>
            <a:lvl9pPr lvl="8" rtl="0">
              <a:spcBef>
                <a:spcPts val="0"/>
              </a:spcBef>
              <a:spcAft>
                <a:spcPts val="0"/>
              </a:spcAft>
              <a:buClr>
                <a:schemeClr val="dk1"/>
              </a:buClr>
              <a:buSzPts val="2800"/>
              <a:buFont typeface="Changa One"/>
              <a:buNone/>
              <a:defRPr sz="2800">
                <a:solidFill>
                  <a:schemeClr val="dk1"/>
                </a:solidFill>
                <a:latin typeface="Changa One"/>
                <a:ea typeface="Changa One"/>
                <a:cs typeface="Changa One"/>
                <a:sym typeface="Changa One"/>
              </a:defRPr>
            </a:lvl9pPr>
          </a:lstStyle>
          <a:p>
            <a:endParaRPr/>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629"/>
        <p:cNvGrpSpPr/>
        <p:nvPr/>
      </p:nvGrpSpPr>
      <p:grpSpPr>
        <a:xfrm>
          <a:off x="0" y="0"/>
          <a:ext cx="0" cy="0"/>
          <a:chOff x="0" y="0"/>
          <a:chExt cx="0" cy="0"/>
        </a:xfrm>
      </p:grpSpPr>
      <p:sp>
        <p:nvSpPr>
          <p:cNvPr id="4630" name="Google Shape;4630;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631" name="Google Shape;4631;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1.xml"/><Relationship Id="rId7" Type="http://schemas.openxmlformats.org/officeDocument/2006/relationships/slide" Target="slide49.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35.xml"/><Relationship Id="rId11" Type="http://schemas.openxmlformats.org/officeDocument/2006/relationships/hyperlink" Target="http://bit.ly/30B07Gq" TargetMode="External"/><Relationship Id="rId5" Type="http://schemas.openxmlformats.org/officeDocument/2006/relationships/slide" Target="slide37.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8.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2.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hyperlink" Target="https://docs.google.com/spreadsheets/d/1i4m5iMZuoUUL5sUfU3oglNNGJmflcsKiA3pb7bSiXM4/copy"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4.xml"/><Relationship Id="rId1" Type="http://schemas.openxmlformats.org/officeDocument/2006/relationships/slideLayout" Target="../slideLayouts/slideLayout24.xml"/><Relationship Id="rId4" Type="http://schemas.openxmlformats.org/officeDocument/2006/relationships/image" Target="../media/image10.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vector/flat-pack-different-vehicles_966089.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vector/vector-illustration-situations-roads_4027487.htm/?utm_source=slidesgo_template&amp;utm_medium=referral-link&amp;utm_campaign=sg_resources&amp;utm_content=freepik" TargetMode="External"/><Relationship Id="rId13" Type="http://schemas.openxmlformats.org/officeDocument/2006/relationships/hyperlink" Target="https://www.flaticon.com/packs/my-town-transport/?utm_source=slidesgo_template&amp;utm_medium=referral-link&amp;utm_campaign=sg_resources&amp;utm_content=flaticon" TargetMode="External"/><Relationship Id="rId3" Type="http://schemas.openxmlformats.org/officeDocument/2006/relationships/hyperlink" Target="https://www.freepik.com/free-photo/front-view-man-doing-presentation-during-meeting_12065554.htm/?utm_source=slidesgo_template&amp;utm_medium=referral-link&amp;utm_campaign=sg_resources&amp;utm_content=freepik" TargetMode="External"/><Relationship Id="rId7" Type="http://schemas.openxmlformats.org/officeDocument/2006/relationships/hyperlink" Target="https://www.freepik.com/free-vector/lovely-road-infographic_834448.htm/?utm_source=slidesgo_template&amp;utm_medium=referral-link&amp;utm_campaign=sg_resources&amp;utm_content=freepik" TargetMode="External"/><Relationship Id="rId12" Type="http://schemas.openxmlformats.org/officeDocument/2006/relationships/hyperlink" Target="https://www.freepik.com/free-vector/flat-invoice-template-public-transportation-transit_39621638.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hyperlink" Target="https://www.freepik.com/free-photo/people-driving-cars-city-street_18036808.htm/?utm_source=slidesgo_template&amp;utm_medium=referral-link&amp;utm_campaign=sg_resources&amp;utm_content=freepik" TargetMode="External"/><Relationship Id="rId11" Type="http://schemas.openxmlformats.org/officeDocument/2006/relationships/hyperlink" Target="https://www.freepik.com/free-vector/flat-annual-report-template-public-transportation-transit_39621637.htm/?utm_source=slidesgo_template&amp;utm_medium=referral-link&amp;utm_campaign=sg_resources&amp;utm_content=freepik" TargetMode="External"/><Relationship Id="rId5" Type="http://schemas.openxmlformats.org/officeDocument/2006/relationships/hyperlink" Target="https://www.freepik.com/free-photo/cars-city-traffic-daylight_18036764.htm/?utm_source=slidesgo_template&amp;utm_medium=referral-link&amp;utm_campaign=sg_resources&amp;utm_content=freepik" TargetMode="External"/><Relationship Id="rId10" Type="http://schemas.openxmlformats.org/officeDocument/2006/relationships/hyperlink" Target="https://www.freepik.com/free-vector/flat-instagram-stories-collection-public-transportation-transit_39621631.htm/?utm_source=slidesgo_template&amp;utm_medium=referral-link&amp;utm_campaign=sg_resources&amp;utm_content=freepik" TargetMode="External"/><Relationship Id="rId4" Type="http://schemas.openxmlformats.org/officeDocument/2006/relationships/hyperlink" Target="https://www.freepik.com/free-photo/woman-posing-with-cup-coffee_23985744.htm/?utm_source=slidesgo_template&amp;utm_medium=referral-link&amp;utm_campaign=sg_resources&amp;utm_content=freepik" TargetMode="External"/><Relationship Id="rId9" Type="http://schemas.openxmlformats.org/officeDocument/2006/relationships/hyperlink" Target="https://www.freepik.com/free-vector/flat-city-transport-concept-with-cityscape-cars-motorbike-fire-truck-moving-road-passengers-riding-by-trolley-bus_12909853.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Changa+One" TargetMode="External"/><Relationship Id="rId2" Type="http://schemas.openxmlformats.org/officeDocument/2006/relationships/notesSlide" Target="../notesSlides/notesSlide41.xml"/><Relationship Id="rId1" Type="http://schemas.openxmlformats.org/officeDocument/2006/relationships/slideLayout" Target="../slideLayouts/slideLayout35.xml"/><Relationship Id="rId4" Type="http://schemas.openxmlformats.org/officeDocument/2006/relationships/hyperlink" Target="https://fonts.google.com/specimen/Lato"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png"/><Relationship Id="rId2" Type="http://schemas.openxmlformats.org/officeDocument/2006/relationships/notesSlide" Target="../notesSlides/notesSlide42.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12.png"/></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3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9.xml"/><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5.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34.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5.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38"/>
        <p:cNvGrpSpPr/>
        <p:nvPr/>
      </p:nvGrpSpPr>
      <p:grpSpPr>
        <a:xfrm>
          <a:off x="0" y="0"/>
          <a:ext cx="0" cy="0"/>
          <a:chOff x="0" y="0"/>
          <a:chExt cx="0" cy="0"/>
        </a:xfrm>
      </p:grpSpPr>
      <p:sp>
        <p:nvSpPr>
          <p:cNvPr id="4639" name="Google Shape;4639;p38"/>
          <p:cNvSpPr txBox="1">
            <a:spLocks noGrp="1"/>
          </p:cNvSpPr>
          <p:nvPr>
            <p:ph type="ctrTitle"/>
          </p:nvPr>
        </p:nvSpPr>
        <p:spPr>
          <a:xfrm>
            <a:off x="713100" y="646783"/>
            <a:ext cx="6381000" cy="2029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dirty="0"/>
          </a:p>
        </p:txBody>
      </p:sp>
      <p:sp>
        <p:nvSpPr>
          <p:cNvPr id="4640" name="Google Shape;4640;p38"/>
          <p:cNvSpPr txBox="1">
            <a:spLocks noGrp="1"/>
          </p:cNvSpPr>
          <p:nvPr>
            <p:ph type="subTitle" idx="1"/>
          </p:nvPr>
        </p:nvSpPr>
        <p:spPr>
          <a:xfrm>
            <a:off x="713100" y="2675958"/>
            <a:ext cx="4218000" cy="39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Public Transport Assistant </a:t>
            </a:r>
            <a:endParaRPr dirty="0"/>
          </a:p>
        </p:txBody>
      </p:sp>
      <p:grpSp>
        <p:nvGrpSpPr>
          <p:cNvPr id="4641" name="Google Shape;4641;p38"/>
          <p:cNvGrpSpPr/>
          <p:nvPr/>
        </p:nvGrpSpPr>
        <p:grpSpPr>
          <a:xfrm rot="-5400000">
            <a:off x="7137890" y="344513"/>
            <a:ext cx="1936841" cy="1205022"/>
            <a:chOff x="3846690" y="770050"/>
            <a:chExt cx="1788734" cy="1053802"/>
          </a:xfrm>
        </p:grpSpPr>
        <p:sp>
          <p:nvSpPr>
            <p:cNvPr id="4642" name="Google Shape;4642;p38"/>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38"/>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38"/>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38"/>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38"/>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38"/>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38"/>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38"/>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38"/>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38"/>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38"/>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38"/>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38"/>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38"/>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38"/>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38"/>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38"/>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38"/>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38"/>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38"/>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38"/>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38"/>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38"/>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38"/>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38"/>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38"/>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38"/>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38"/>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38"/>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1" name="Google Shape;4671;p38"/>
          <p:cNvGrpSpPr/>
          <p:nvPr/>
        </p:nvGrpSpPr>
        <p:grpSpPr>
          <a:xfrm>
            <a:off x="7650331" y="4026260"/>
            <a:ext cx="419247" cy="637784"/>
            <a:chOff x="8742442" y="252908"/>
            <a:chExt cx="356260" cy="541964"/>
          </a:xfrm>
        </p:grpSpPr>
        <p:sp>
          <p:nvSpPr>
            <p:cNvPr id="4672" name="Google Shape;4672;p38"/>
            <p:cNvSpPr/>
            <p:nvPr/>
          </p:nvSpPr>
          <p:spPr>
            <a:xfrm>
              <a:off x="8742442" y="252908"/>
              <a:ext cx="356260" cy="354555"/>
            </a:xfrm>
            <a:custGeom>
              <a:avLst/>
              <a:gdLst/>
              <a:ahLst/>
              <a:cxnLst/>
              <a:rect l="l" t="t" r="r" b="b"/>
              <a:pathLst>
                <a:path w="633" h="630" extrusionOk="0">
                  <a:moveTo>
                    <a:pt x="314" y="0"/>
                  </a:moveTo>
                  <a:cubicBezTo>
                    <a:pt x="142" y="0"/>
                    <a:pt x="1" y="138"/>
                    <a:pt x="1" y="315"/>
                  </a:cubicBezTo>
                  <a:cubicBezTo>
                    <a:pt x="1" y="488"/>
                    <a:pt x="142" y="629"/>
                    <a:pt x="314" y="629"/>
                  </a:cubicBezTo>
                  <a:cubicBezTo>
                    <a:pt x="491" y="629"/>
                    <a:pt x="633" y="488"/>
                    <a:pt x="633" y="315"/>
                  </a:cubicBezTo>
                  <a:cubicBezTo>
                    <a:pt x="633" y="138"/>
                    <a:pt x="491" y="0"/>
                    <a:pt x="3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38"/>
            <p:cNvSpPr/>
            <p:nvPr/>
          </p:nvSpPr>
          <p:spPr>
            <a:xfrm>
              <a:off x="8826299" y="377849"/>
              <a:ext cx="214432" cy="417024"/>
            </a:xfrm>
            <a:custGeom>
              <a:avLst/>
              <a:gdLst/>
              <a:ahLst/>
              <a:cxnLst/>
              <a:rect l="l" t="t" r="r" b="b"/>
              <a:pathLst>
                <a:path w="381" h="741" extrusionOk="0">
                  <a:moveTo>
                    <a:pt x="158" y="1"/>
                  </a:moveTo>
                  <a:lnTo>
                    <a:pt x="131" y="254"/>
                  </a:lnTo>
                  <a:lnTo>
                    <a:pt x="1" y="208"/>
                  </a:lnTo>
                  <a:lnTo>
                    <a:pt x="131" y="323"/>
                  </a:lnTo>
                  <a:lnTo>
                    <a:pt x="131" y="740"/>
                  </a:lnTo>
                  <a:lnTo>
                    <a:pt x="215" y="740"/>
                  </a:lnTo>
                  <a:lnTo>
                    <a:pt x="208" y="346"/>
                  </a:lnTo>
                  <a:lnTo>
                    <a:pt x="381" y="204"/>
                  </a:lnTo>
                  <a:lnTo>
                    <a:pt x="204" y="273"/>
                  </a:lnTo>
                  <a:lnTo>
                    <a:pt x="1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38"/>
          <p:cNvGrpSpPr/>
          <p:nvPr/>
        </p:nvGrpSpPr>
        <p:grpSpPr>
          <a:xfrm>
            <a:off x="7074956" y="4430251"/>
            <a:ext cx="549061" cy="233787"/>
            <a:chOff x="6498881" y="1318079"/>
            <a:chExt cx="466572" cy="198664"/>
          </a:xfrm>
        </p:grpSpPr>
        <p:sp>
          <p:nvSpPr>
            <p:cNvPr id="4675" name="Google Shape;4675;p38"/>
            <p:cNvSpPr/>
            <p:nvPr/>
          </p:nvSpPr>
          <p:spPr>
            <a:xfrm>
              <a:off x="6550658" y="1343967"/>
              <a:ext cx="35457" cy="172775"/>
            </a:xfrm>
            <a:custGeom>
              <a:avLst/>
              <a:gdLst/>
              <a:ahLst/>
              <a:cxnLst/>
              <a:rect l="l" t="t" r="r" b="b"/>
              <a:pathLst>
                <a:path w="63" h="307" extrusionOk="0">
                  <a:moveTo>
                    <a:pt x="1" y="1"/>
                  </a:moveTo>
                  <a:lnTo>
                    <a:pt x="1" y="307"/>
                  </a:lnTo>
                  <a:lnTo>
                    <a:pt x="62" y="307"/>
                  </a:lnTo>
                  <a:lnTo>
                    <a:pt x="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38"/>
            <p:cNvSpPr/>
            <p:nvPr/>
          </p:nvSpPr>
          <p:spPr>
            <a:xfrm>
              <a:off x="6870327" y="1343967"/>
              <a:ext cx="34332" cy="172775"/>
            </a:xfrm>
            <a:custGeom>
              <a:avLst/>
              <a:gdLst/>
              <a:ahLst/>
              <a:cxnLst/>
              <a:rect l="l" t="t" r="r" b="b"/>
              <a:pathLst>
                <a:path w="61" h="307" extrusionOk="0">
                  <a:moveTo>
                    <a:pt x="0" y="1"/>
                  </a:moveTo>
                  <a:lnTo>
                    <a:pt x="0" y="307"/>
                  </a:lnTo>
                  <a:lnTo>
                    <a:pt x="61" y="307"/>
                  </a:lnTo>
                  <a:lnTo>
                    <a:pt x="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38"/>
            <p:cNvSpPr/>
            <p:nvPr/>
          </p:nvSpPr>
          <p:spPr>
            <a:xfrm>
              <a:off x="6498881" y="1318079"/>
              <a:ext cx="466572" cy="78227"/>
            </a:xfrm>
            <a:custGeom>
              <a:avLst/>
              <a:gdLst/>
              <a:ahLst/>
              <a:cxnLst/>
              <a:rect l="l" t="t" r="r" b="b"/>
              <a:pathLst>
                <a:path w="829" h="139" extrusionOk="0">
                  <a:moveTo>
                    <a:pt x="1" y="1"/>
                  </a:moveTo>
                  <a:lnTo>
                    <a:pt x="1" y="139"/>
                  </a:lnTo>
                  <a:lnTo>
                    <a:pt x="829" y="139"/>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38"/>
            <p:cNvSpPr/>
            <p:nvPr/>
          </p:nvSpPr>
          <p:spPr>
            <a:xfrm>
              <a:off x="6498881" y="1421633"/>
              <a:ext cx="466572" cy="43334"/>
            </a:xfrm>
            <a:custGeom>
              <a:avLst/>
              <a:gdLst/>
              <a:ahLst/>
              <a:cxnLst/>
              <a:rect l="l" t="t" r="r" b="b"/>
              <a:pathLst>
                <a:path w="829" h="77" extrusionOk="0">
                  <a:moveTo>
                    <a:pt x="1" y="1"/>
                  </a:moveTo>
                  <a:lnTo>
                    <a:pt x="1" y="77"/>
                  </a:lnTo>
                  <a:lnTo>
                    <a:pt x="829" y="77"/>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9" name="Google Shape;4679;p38"/>
          <p:cNvGrpSpPr/>
          <p:nvPr/>
        </p:nvGrpSpPr>
        <p:grpSpPr>
          <a:xfrm>
            <a:off x="8178735" y="4028907"/>
            <a:ext cx="348379" cy="632488"/>
            <a:chOff x="9013159" y="960258"/>
            <a:chExt cx="296039" cy="537464"/>
          </a:xfrm>
        </p:grpSpPr>
        <p:sp>
          <p:nvSpPr>
            <p:cNvPr id="4680" name="Google Shape;4680;p38"/>
            <p:cNvSpPr/>
            <p:nvPr/>
          </p:nvSpPr>
          <p:spPr>
            <a:xfrm>
              <a:off x="9013159" y="960258"/>
              <a:ext cx="296039" cy="420963"/>
            </a:xfrm>
            <a:custGeom>
              <a:avLst/>
              <a:gdLst/>
              <a:ahLst/>
              <a:cxnLst/>
              <a:rect l="l" t="t" r="r" b="b"/>
              <a:pathLst>
                <a:path w="526" h="748" extrusionOk="0">
                  <a:moveTo>
                    <a:pt x="261" y="0"/>
                  </a:moveTo>
                  <a:cubicBezTo>
                    <a:pt x="261" y="0"/>
                    <a:pt x="0" y="407"/>
                    <a:pt x="0" y="529"/>
                  </a:cubicBezTo>
                  <a:cubicBezTo>
                    <a:pt x="0" y="649"/>
                    <a:pt x="115" y="748"/>
                    <a:pt x="261" y="748"/>
                  </a:cubicBezTo>
                  <a:cubicBezTo>
                    <a:pt x="407" y="748"/>
                    <a:pt x="525" y="649"/>
                    <a:pt x="525" y="529"/>
                  </a:cubicBezTo>
                  <a:cubicBezTo>
                    <a:pt x="525" y="407"/>
                    <a:pt x="261"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38"/>
            <p:cNvSpPr/>
            <p:nvPr/>
          </p:nvSpPr>
          <p:spPr>
            <a:xfrm>
              <a:off x="9099267" y="1201698"/>
              <a:ext cx="151397" cy="296025"/>
            </a:xfrm>
            <a:custGeom>
              <a:avLst/>
              <a:gdLst/>
              <a:ahLst/>
              <a:cxnLst/>
              <a:rect l="l" t="t" r="r" b="b"/>
              <a:pathLst>
                <a:path w="269" h="526" extrusionOk="0">
                  <a:moveTo>
                    <a:pt x="112" y="1"/>
                  </a:moveTo>
                  <a:lnTo>
                    <a:pt x="93" y="181"/>
                  </a:lnTo>
                  <a:lnTo>
                    <a:pt x="1" y="146"/>
                  </a:lnTo>
                  <a:lnTo>
                    <a:pt x="93" y="231"/>
                  </a:lnTo>
                  <a:lnTo>
                    <a:pt x="93" y="526"/>
                  </a:lnTo>
                  <a:lnTo>
                    <a:pt x="154" y="526"/>
                  </a:lnTo>
                  <a:lnTo>
                    <a:pt x="146"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38"/>
          <p:cNvGrpSpPr/>
          <p:nvPr/>
        </p:nvGrpSpPr>
        <p:grpSpPr>
          <a:xfrm>
            <a:off x="266586" y="3515803"/>
            <a:ext cx="673217" cy="1133828"/>
            <a:chOff x="6542207" y="2185022"/>
            <a:chExt cx="492153" cy="828821"/>
          </a:xfrm>
        </p:grpSpPr>
        <p:sp>
          <p:nvSpPr>
            <p:cNvPr id="4683" name="Google Shape;4683;p38"/>
            <p:cNvSpPr/>
            <p:nvPr/>
          </p:nvSpPr>
          <p:spPr>
            <a:xfrm>
              <a:off x="6911311" y="2185022"/>
              <a:ext cx="57069" cy="233510"/>
            </a:xfrm>
            <a:custGeom>
              <a:avLst/>
              <a:gdLst/>
              <a:ahLst/>
              <a:cxnLst/>
              <a:rect l="l" t="t" r="r" b="b"/>
              <a:pathLst>
                <a:path w="109" h="446" extrusionOk="0">
                  <a:moveTo>
                    <a:pt x="1" y="0"/>
                  </a:moveTo>
                  <a:lnTo>
                    <a:pt x="1" y="445"/>
                  </a:lnTo>
                  <a:lnTo>
                    <a:pt x="109" y="445"/>
                  </a:lnTo>
                  <a:lnTo>
                    <a:pt x="1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38"/>
            <p:cNvSpPr/>
            <p:nvPr/>
          </p:nvSpPr>
          <p:spPr>
            <a:xfrm>
              <a:off x="6911311" y="2185022"/>
              <a:ext cx="57069" cy="48692"/>
            </a:xfrm>
            <a:custGeom>
              <a:avLst/>
              <a:gdLst/>
              <a:ahLst/>
              <a:cxnLst/>
              <a:rect l="l" t="t" r="r" b="b"/>
              <a:pathLst>
                <a:path w="109" h="93" extrusionOk="0">
                  <a:moveTo>
                    <a:pt x="1" y="0"/>
                  </a:moveTo>
                  <a:lnTo>
                    <a:pt x="1" y="92"/>
                  </a:lnTo>
                  <a:lnTo>
                    <a:pt x="109" y="92"/>
                  </a:lnTo>
                  <a:lnTo>
                    <a:pt x="1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38"/>
            <p:cNvSpPr/>
            <p:nvPr/>
          </p:nvSpPr>
          <p:spPr>
            <a:xfrm>
              <a:off x="6574667" y="2253087"/>
              <a:ext cx="441891" cy="759169"/>
            </a:xfrm>
            <a:custGeom>
              <a:avLst/>
              <a:gdLst/>
              <a:ahLst/>
              <a:cxnLst/>
              <a:rect l="l" t="t" r="r" b="b"/>
              <a:pathLst>
                <a:path w="844" h="1450" extrusionOk="0">
                  <a:moveTo>
                    <a:pt x="414" y="1"/>
                  </a:moveTo>
                  <a:lnTo>
                    <a:pt x="0" y="395"/>
                  </a:lnTo>
                  <a:lnTo>
                    <a:pt x="0" y="1449"/>
                  </a:lnTo>
                  <a:lnTo>
                    <a:pt x="843" y="1449"/>
                  </a:lnTo>
                  <a:lnTo>
                    <a:pt x="843" y="395"/>
                  </a:lnTo>
                  <a:lnTo>
                    <a:pt x="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38"/>
            <p:cNvSpPr/>
            <p:nvPr/>
          </p:nvSpPr>
          <p:spPr>
            <a:xfrm>
              <a:off x="6570479" y="2867245"/>
              <a:ext cx="448174" cy="146598"/>
            </a:xfrm>
            <a:custGeom>
              <a:avLst/>
              <a:gdLst/>
              <a:ahLst/>
              <a:cxnLst/>
              <a:rect l="l" t="t" r="r" b="b"/>
              <a:pathLst>
                <a:path w="856" h="280" extrusionOk="0">
                  <a:moveTo>
                    <a:pt x="1" y="0"/>
                  </a:moveTo>
                  <a:lnTo>
                    <a:pt x="1" y="280"/>
                  </a:lnTo>
                  <a:lnTo>
                    <a:pt x="855" y="280"/>
                  </a:lnTo>
                  <a:lnTo>
                    <a:pt x="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38"/>
            <p:cNvSpPr/>
            <p:nvPr/>
          </p:nvSpPr>
          <p:spPr>
            <a:xfrm>
              <a:off x="6570479" y="2523777"/>
              <a:ext cx="448174" cy="147645"/>
            </a:xfrm>
            <a:custGeom>
              <a:avLst/>
              <a:gdLst/>
              <a:ahLst/>
              <a:cxnLst/>
              <a:rect l="l" t="t" r="r" b="b"/>
              <a:pathLst>
                <a:path w="856" h="282" extrusionOk="0">
                  <a:moveTo>
                    <a:pt x="1" y="1"/>
                  </a:moveTo>
                  <a:lnTo>
                    <a:pt x="1" y="281"/>
                  </a:lnTo>
                  <a:lnTo>
                    <a:pt x="855" y="281"/>
                  </a:lnTo>
                  <a:lnTo>
                    <a:pt x="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38"/>
            <p:cNvSpPr/>
            <p:nvPr/>
          </p:nvSpPr>
          <p:spPr>
            <a:xfrm>
              <a:off x="6839061" y="2505976"/>
              <a:ext cx="89006" cy="177489"/>
            </a:xfrm>
            <a:custGeom>
              <a:avLst/>
              <a:gdLst/>
              <a:ahLst/>
              <a:cxnLst/>
              <a:rect l="l" t="t" r="r" b="b"/>
              <a:pathLst>
                <a:path w="170" h="339" extrusionOk="0">
                  <a:moveTo>
                    <a:pt x="1" y="1"/>
                  </a:moveTo>
                  <a:lnTo>
                    <a:pt x="1" y="338"/>
                  </a:lnTo>
                  <a:lnTo>
                    <a:pt x="169" y="338"/>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38"/>
            <p:cNvSpPr/>
            <p:nvPr/>
          </p:nvSpPr>
          <p:spPr>
            <a:xfrm>
              <a:off x="6823355" y="2490268"/>
              <a:ext cx="120944" cy="208902"/>
            </a:xfrm>
            <a:custGeom>
              <a:avLst/>
              <a:gdLst/>
              <a:ahLst/>
              <a:cxnLst/>
              <a:rect l="l" t="t" r="r" b="b"/>
              <a:pathLst>
                <a:path w="231" h="399" extrusionOk="0">
                  <a:moveTo>
                    <a:pt x="169" y="61"/>
                  </a:moveTo>
                  <a:lnTo>
                    <a:pt x="169" y="337"/>
                  </a:lnTo>
                  <a:lnTo>
                    <a:pt x="61" y="337"/>
                  </a:lnTo>
                  <a:lnTo>
                    <a:pt x="61" y="61"/>
                  </a:lnTo>
                  <a:close/>
                  <a:moveTo>
                    <a:pt x="1" y="0"/>
                  </a:moveTo>
                  <a:lnTo>
                    <a:pt x="1" y="398"/>
                  </a:lnTo>
                  <a:lnTo>
                    <a:pt x="231" y="398"/>
                  </a:lnTo>
                  <a:lnTo>
                    <a:pt x="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8"/>
            <p:cNvSpPr/>
            <p:nvPr/>
          </p:nvSpPr>
          <p:spPr>
            <a:xfrm>
              <a:off x="6662624" y="2505976"/>
              <a:ext cx="89006" cy="177489"/>
            </a:xfrm>
            <a:custGeom>
              <a:avLst/>
              <a:gdLst/>
              <a:ahLst/>
              <a:cxnLst/>
              <a:rect l="l" t="t" r="r" b="b"/>
              <a:pathLst>
                <a:path w="170" h="339" extrusionOk="0">
                  <a:moveTo>
                    <a:pt x="0" y="1"/>
                  </a:moveTo>
                  <a:lnTo>
                    <a:pt x="0" y="338"/>
                  </a:lnTo>
                  <a:lnTo>
                    <a:pt x="170" y="338"/>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38"/>
            <p:cNvSpPr/>
            <p:nvPr/>
          </p:nvSpPr>
          <p:spPr>
            <a:xfrm>
              <a:off x="6646917" y="2490268"/>
              <a:ext cx="120944" cy="208902"/>
            </a:xfrm>
            <a:custGeom>
              <a:avLst/>
              <a:gdLst/>
              <a:ahLst/>
              <a:cxnLst/>
              <a:rect l="l" t="t" r="r" b="b"/>
              <a:pathLst>
                <a:path w="231" h="399" extrusionOk="0">
                  <a:moveTo>
                    <a:pt x="168" y="61"/>
                  </a:moveTo>
                  <a:lnTo>
                    <a:pt x="168" y="337"/>
                  </a:lnTo>
                  <a:lnTo>
                    <a:pt x="62" y="337"/>
                  </a:lnTo>
                  <a:lnTo>
                    <a:pt x="62" y="61"/>
                  </a:lnTo>
                  <a:close/>
                  <a:moveTo>
                    <a:pt x="0" y="0"/>
                  </a:moveTo>
                  <a:lnTo>
                    <a:pt x="0" y="398"/>
                  </a:lnTo>
                  <a:lnTo>
                    <a:pt x="230" y="398"/>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8"/>
            <p:cNvSpPr/>
            <p:nvPr/>
          </p:nvSpPr>
          <p:spPr>
            <a:xfrm>
              <a:off x="6662624" y="2810699"/>
              <a:ext cx="89006" cy="105237"/>
            </a:xfrm>
            <a:custGeom>
              <a:avLst/>
              <a:gdLst/>
              <a:ahLst/>
              <a:cxnLst/>
              <a:rect l="l" t="t" r="r" b="b"/>
              <a:pathLst>
                <a:path w="170" h="201" extrusionOk="0">
                  <a:moveTo>
                    <a:pt x="0" y="1"/>
                  </a:moveTo>
                  <a:lnTo>
                    <a:pt x="0" y="200"/>
                  </a:lnTo>
                  <a:lnTo>
                    <a:pt x="170" y="200"/>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38"/>
            <p:cNvSpPr/>
            <p:nvPr/>
          </p:nvSpPr>
          <p:spPr>
            <a:xfrm>
              <a:off x="6646917" y="2794991"/>
              <a:ext cx="120944" cy="136650"/>
            </a:xfrm>
            <a:custGeom>
              <a:avLst/>
              <a:gdLst/>
              <a:ahLst/>
              <a:cxnLst/>
              <a:rect l="l" t="t" r="r" b="b"/>
              <a:pathLst>
                <a:path w="231" h="261" extrusionOk="0">
                  <a:moveTo>
                    <a:pt x="168" y="62"/>
                  </a:moveTo>
                  <a:lnTo>
                    <a:pt x="168" y="200"/>
                  </a:lnTo>
                  <a:lnTo>
                    <a:pt x="62" y="200"/>
                  </a:lnTo>
                  <a:lnTo>
                    <a:pt x="62" y="62"/>
                  </a:lnTo>
                  <a:close/>
                  <a:moveTo>
                    <a:pt x="0" y="0"/>
                  </a:moveTo>
                  <a:lnTo>
                    <a:pt x="0" y="261"/>
                  </a:lnTo>
                  <a:lnTo>
                    <a:pt x="230" y="261"/>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38"/>
            <p:cNvSpPr/>
            <p:nvPr/>
          </p:nvSpPr>
          <p:spPr>
            <a:xfrm>
              <a:off x="6821260" y="2788708"/>
              <a:ext cx="116756" cy="225133"/>
            </a:xfrm>
            <a:custGeom>
              <a:avLst/>
              <a:gdLst/>
              <a:ahLst/>
              <a:cxnLst/>
              <a:rect l="l" t="t" r="r" b="b"/>
              <a:pathLst>
                <a:path w="223" h="430" extrusionOk="0">
                  <a:moveTo>
                    <a:pt x="0" y="0"/>
                  </a:moveTo>
                  <a:lnTo>
                    <a:pt x="0" y="430"/>
                  </a:lnTo>
                  <a:lnTo>
                    <a:pt x="223" y="430"/>
                  </a:lnTo>
                  <a:lnTo>
                    <a:pt x="2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38"/>
            <p:cNvSpPr/>
            <p:nvPr/>
          </p:nvSpPr>
          <p:spPr>
            <a:xfrm>
              <a:off x="6877280" y="2788708"/>
              <a:ext cx="62828" cy="225133"/>
            </a:xfrm>
            <a:custGeom>
              <a:avLst/>
              <a:gdLst/>
              <a:ahLst/>
              <a:cxnLst/>
              <a:rect l="l" t="t" r="r" b="b"/>
              <a:pathLst>
                <a:path w="120" h="430" extrusionOk="0">
                  <a:moveTo>
                    <a:pt x="1" y="0"/>
                  </a:moveTo>
                  <a:lnTo>
                    <a:pt x="1" y="430"/>
                  </a:lnTo>
                  <a:lnTo>
                    <a:pt x="119" y="430"/>
                  </a:lnTo>
                  <a:lnTo>
                    <a:pt x="1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38"/>
            <p:cNvSpPr/>
            <p:nvPr/>
          </p:nvSpPr>
          <p:spPr>
            <a:xfrm>
              <a:off x="6542207" y="2191305"/>
              <a:ext cx="492153" cy="288484"/>
            </a:xfrm>
            <a:custGeom>
              <a:avLst/>
              <a:gdLst/>
              <a:ahLst/>
              <a:cxnLst/>
              <a:rect l="l" t="t" r="r" b="b"/>
              <a:pathLst>
                <a:path w="940" h="551" extrusionOk="0">
                  <a:moveTo>
                    <a:pt x="483" y="0"/>
                  </a:moveTo>
                  <a:cubicBezTo>
                    <a:pt x="469" y="0"/>
                    <a:pt x="453" y="4"/>
                    <a:pt x="446" y="15"/>
                  </a:cubicBezTo>
                  <a:lnTo>
                    <a:pt x="20" y="460"/>
                  </a:lnTo>
                  <a:cubicBezTo>
                    <a:pt x="1" y="479"/>
                    <a:pt x="1" y="513"/>
                    <a:pt x="24" y="536"/>
                  </a:cubicBezTo>
                  <a:cubicBezTo>
                    <a:pt x="33" y="545"/>
                    <a:pt x="46" y="550"/>
                    <a:pt x="59" y="550"/>
                  </a:cubicBezTo>
                  <a:cubicBezTo>
                    <a:pt x="74" y="550"/>
                    <a:pt x="89" y="545"/>
                    <a:pt x="101" y="533"/>
                  </a:cubicBezTo>
                  <a:lnTo>
                    <a:pt x="483" y="130"/>
                  </a:lnTo>
                  <a:lnTo>
                    <a:pt x="840" y="510"/>
                  </a:lnTo>
                  <a:cubicBezTo>
                    <a:pt x="852" y="522"/>
                    <a:pt x="866" y="527"/>
                    <a:pt x="880" y="527"/>
                  </a:cubicBezTo>
                  <a:cubicBezTo>
                    <a:pt x="893" y="527"/>
                    <a:pt x="906" y="522"/>
                    <a:pt x="917" y="513"/>
                  </a:cubicBezTo>
                  <a:cubicBezTo>
                    <a:pt x="940" y="490"/>
                    <a:pt x="940" y="456"/>
                    <a:pt x="920" y="437"/>
                  </a:cubicBezTo>
                  <a:lnTo>
                    <a:pt x="522" y="15"/>
                  </a:lnTo>
                  <a:cubicBezTo>
                    <a:pt x="515" y="4"/>
                    <a:pt x="499"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7" name="Google Shape;4697;p38"/>
          <p:cNvGrpSpPr/>
          <p:nvPr/>
        </p:nvGrpSpPr>
        <p:grpSpPr>
          <a:xfrm>
            <a:off x="1478137" y="4026260"/>
            <a:ext cx="282810" cy="637787"/>
            <a:chOff x="6229555" y="157796"/>
            <a:chExt cx="240321" cy="541967"/>
          </a:xfrm>
        </p:grpSpPr>
        <p:sp>
          <p:nvSpPr>
            <p:cNvPr id="4698" name="Google Shape;4698;p38"/>
            <p:cNvSpPr/>
            <p:nvPr/>
          </p:nvSpPr>
          <p:spPr>
            <a:xfrm>
              <a:off x="6229555" y="157796"/>
              <a:ext cx="240321" cy="410833"/>
            </a:xfrm>
            <a:custGeom>
              <a:avLst/>
              <a:gdLst/>
              <a:ahLst/>
              <a:cxnLst/>
              <a:rect l="l" t="t" r="r" b="b"/>
              <a:pathLst>
                <a:path w="427" h="730" extrusionOk="0">
                  <a:moveTo>
                    <a:pt x="212" y="1"/>
                  </a:moveTo>
                  <a:cubicBezTo>
                    <a:pt x="212" y="1"/>
                    <a:pt x="1" y="399"/>
                    <a:pt x="1" y="519"/>
                  </a:cubicBezTo>
                  <a:cubicBezTo>
                    <a:pt x="1" y="634"/>
                    <a:pt x="97" y="729"/>
                    <a:pt x="212" y="729"/>
                  </a:cubicBezTo>
                  <a:cubicBezTo>
                    <a:pt x="331" y="729"/>
                    <a:pt x="427" y="634"/>
                    <a:pt x="427" y="519"/>
                  </a:cubicBezTo>
                  <a:cubicBezTo>
                    <a:pt x="427" y="399"/>
                    <a:pt x="212" y="1"/>
                    <a:pt x="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8"/>
            <p:cNvSpPr/>
            <p:nvPr/>
          </p:nvSpPr>
          <p:spPr>
            <a:xfrm>
              <a:off x="6281332" y="402049"/>
              <a:ext cx="153648" cy="297713"/>
            </a:xfrm>
            <a:custGeom>
              <a:avLst/>
              <a:gdLst/>
              <a:ahLst/>
              <a:cxnLst/>
              <a:rect l="l" t="t" r="r" b="b"/>
              <a:pathLst>
                <a:path w="273" h="529" extrusionOk="0">
                  <a:moveTo>
                    <a:pt x="112" y="0"/>
                  </a:moveTo>
                  <a:lnTo>
                    <a:pt x="93" y="184"/>
                  </a:lnTo>
                  <a:lnTo>
                    <a:pt x="1" y="149"/>
                  </a:lnTo>
                  <a:lnTo>
                    <a:pt x="93" y="234"/>
                  </a:lnTo>
                  <a:lnTo>
                    <a:pt x="93" y="529"/>
                  </a:lnTo>
                  <a:lnTo>
                    <a:pt x="154" y="529"/>
                  </a:lnTo>
                  <a:lnTo>
                    <a:pt x="147" y="249"/>
                  </a:lnTo>
                  <a:lnTo>
                    <a:pt x="273" y="145"/>
                  </a:lnTo>
                  <a:lnTo>
                    <a:pt x="143" y="195"/>
                  </a:lnTo>
                  <a:lnTo>
                    <a:pt x="1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38"/>
          <p:cNvGrpSpPr/>
          <p:nvPr/>
        </p:nvGrpSpPr>
        <p:grpSpPr>
          <a:xfrm>
            <a:off x="1023512" y="4154241"/>
            <a:ext cx="370898" cy="495392"/>
            <a:chOff x="9358153" y="1076757"/>
            <a:chExt cx="315175" cy="420966"/>
          </a:xfrm>
        </p:grpSpPr>
        <p:sp>
          <p:nvSpPr>
            <p:cNvPr id="4701" name="Google Shape;4701;p38"/>
            <p:cNvSpPr/>
            <p:nvPr/>
          </p:nvSpPr>
          <p:spPr>
            <a:xfrm>
              <a:off x="9358153" y="1076757"/>
              <a:ext cx="315175" cy="315722"/>
            </a:xfrm>
            <a:custGeom>
              <a:avLst/>
              <a:gdLst/>
              <a:ahLst/>
              <a:cxnLst/>
              <a:rect l="l" t="t" r="r" b="b"/>
              <a:pathLst>
                <a:path w="560" h="561" extrusionOk="0">
                  <a:moveTo>
                    <a:pt x="280" y="0"/>
                  </a:moveTo>
                  <a:cubicBezTo>
                    <a:pt x="127" y="0"/>
                    <a:pt x="1" y="127"/>
                    <a:pt x="1" y="281"/>
                  </a:cubicBezTo>
                  <a:cubicBezTo>
                    <a:pt x="1" y="433"/>
                    <a:pt x="127" y="560"/>
                    <a:pt x="280" y="560"/>
                  </a:cubicBezTo>
                  <a:cubicBezTo>
                    <a:pt x="434" y="560"/>
                    <a:pt x="560" y="433"/>
                    <a:pt x="560" y="281"/>
                  </a:cubicBezTo>
                  <a:cubicBezTo>
                    <a:pt x="560" y="127"/>
                    <a:pt x="434"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38"/>
            <p:cNvSpPr/>
            <p:nvPr/>
          </p:nvSpPr>
          <p:spPr>
            <a:xfrm>
              <a:off x="9444261" y="1201698"/>
              <a:ext cx="151397" cy="296025"/>
            </a:xfrm>
            <a:custGeom>
              <a:avLst/>
              <a:gdLst/>
              <a:ahLst/>
              <a:cxnLst/>
              <a:rect l="l" t="t" r="r" b="b"/>
              <a:pathLst>
                <a:path w="269" h="526" extrusionOk="0">
                  <a:moveTo>
                    <a:pt x="112" y="1"/>
                  </a:moveTo>
                  <a:lnTo>
                    <a:pt x="92" y="181"/>
                  </a:lnTo>
                  <a:lnTo>
                    <a:pt x="0" y="146"/>
                  </a:lnTo>
                  <a:lnTo>
                    <a:pt x="92" y="231"/>
                  </a:lnTo>
                  <a:lnTo>
                    <a:pt x="92" y="526"/>
                  </a:lnTo>
                  <a:lnTo>
                    <a:pt x="154" y="526"/>
                  </a:lnTo>
                  <a:lnTo>
                    <a:pt x="147"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38"/>
          <p:cNvGrpSpPr/>
          <p:nvPr/>
        </p:nvGrpSpPr>
        <p:grpSpPr>
          <a:xfrm>
            <a:off x="2802631" y="4116970"/>
            <a:ext cx="1475976" cy="662498"/>
            <a:chOff x="6706693" y="1706442"/>
            <a:chExt cx="821767" cy="368854"/>
          </a:xfrm>
        </p:grpSpPr>
        <p:sp>
          <p:nvSpPr>
            <p:cNvPr id="4704" name="Google Shape;4704;p38"/>
            <p:cNvSpPr/>
            <p:nvPr/>
          </p:nvSpPr>
          <p:spPr>
            <a:xfrm>
              <a:off x="7136577" y="1706442"/>
              <a:ext cx="56500" cy="45564"/>
            </a:xfrm>
            <a:custGeom>
              <a:avLst/>
              <a:gdLst/>
              <a:ahLst/>
              <a:cxnLst/>
              <a:rect l="l" t="t" r="r" b="b"/>
              <a:pathLst>
                <a:path w="1173" h="946" extrusionOk="0">
                  <a:moveTo>
                    <a:pt x="590" y="1"/>
                  </a:moveTo>
                  <a:cubicBezTo>
                    <a:pt x="459" y="1"/>
                    <a:pt x="360" y="15"/>
                    <a:pt x="360" y="15"/>
                  </a:cubicBezTo>
                  <a:lnTo>
                    <a:pt x="0" y="945"/>
                  </a:lnTo>
                  <a:lnTo>
                    <a:pt x="1173" y="945"/>
                  </a:lnTo>
                  <a:lnTo>
                    <a:pt x="801" y="15"/>
                  </a:lnTo>
                  <a:cubicBezTo>
                    <a:pt x="728" y="4"/>
                    <a:pt x="655" y="1"/>
                    <a:pt x="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8"/>
            <p:cNvSpPr/>
            <p:nvPr/>
          </p:nvSpPr>
          <p:spPr>
            <a:xfrm>
              <a:off x="7130605" y="1747865"/>
              <a:ext cx="68398" cy="8044"/>
            </a:xfrm>
            <a:custGeom>
              <a:avLst/>
              <a:gdLst/>
              <a:ahLst/>
              <a:cxnLst/>
              <a:rect l="l" t="t" r="r" b="b"/>
              <a:pathLst>
                <a:path w="1420" h="167" extrusionOk="0">
                  <a:moveTo>
                    <a:pt x="1323" y="1"/>
                  </a:moveTo>
                  <a:cubicBezTo>
                    <a:pt x="913" y="5"/>
                    <a:pt x="507" y="13"/>
                    <a:pt x="98" y="16"/>
                  </a:cubicBezTo>
                  <a:cubicBezTo>
                    <a:pt x="1" y="20"/>
                    <a:pt x="1" y="166"/>
                    <a:pt x="98" y="166"/>
                  </a:cubicBezTo>
                  <a:cubicBezTo>
                    <a:pt x="507" y="162"/>
                    <a:pt x="913" y="154"/>
                    <a:pt x="1323" y="151"/>
                  </a:cubicBezTo>
                  <a:cubicBezTo>
                    <a:pt x="1419" y="147"/>
                    <a:pt x="1419"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8"/>
            <p:cNvSpPr/>
            <p:nvPr/>
          </p:nvSpPr>
          <p:spPr>
            <a:xfrm>
              <a:off x="6709741" y="1751863"/>
              <a:ext cx="815668" cy="270350"/>
            </a:xfrm>
            <a:custGeom>
              <a:avLst/>
              <a:gdLst/>
              <a:ahLst/>
              <a:cxnLst/>
              <a:rect l="l" t="t" r="r" b="b"/>
              <a:pathLst>
                <a:path w="16934" h="5613" extrusionOk="0">
                  <a:moveTo>
                    <a:pt x="9780" y="1"/>
                  </a:moveTo>
                  <a:cubicBezTo>
                    <a:pt x="8530" y="1"/>
                    <a:pt x="7103" y="57"/>
                    <a:pt x="5733" y="240"/>
                  </a:cubicBezTo>
                  <a:lnTo>
                    <a:pt x="3821" y="2608"/>
                  </a:lnTo>
                  <a:cubicBezTo>
                    <a:pt x="3821" y="2608"/>
                    <a:pt x="1031" y="3198"/>
                    <a:pt x="759" y="3294"/>
                  </a:cubicBezTo>
                  <a:cubicBezTo>
                    <a:pt x="488" y="3386"/>
                    <a:pt x="0" y="4314"/>
                    <a:pt x="330" y="5612"/>
                  </a:cubicBezTo>
                  <a:lnTo>
                    <a:pt x="16708" y="5612"/>
                  </a:lnTo>
                  <a:cubicBezTo>
                    <a:pt x="16708" y="5612"/>
                    <a:pt x="16934" y="4164"/>
                    <a:pt x="16573" y="3045"/>
                  </a:cubicBezTo>
                  <a:lnTo>
                    <a:pt x="15072" y="2597"/>
                  </a:lnTo>
                  <a:cubicBezTo>
                    <a:pt x="15072" y="2597"/>
                    <a:pt x="14159" y="722"/>
                    <a:pt x="13458" y="160"/>
                  </a:cubicBezTo>
                  <a:cubicBezTo>
                    <a:pt x="13458" y="160"/>
                    <a:pt x="11867" y="1"/>
                    <a:pt x="9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7" name="Google Shape;4707;p38"/>
            <p:cNvGrpSpPr/>
            <p:nvPr/>
          </p:nvGrpSpPr>
          <p:grpSpPr>
            <a:xfrm>
              <a:off x="6867617" y="1903827"/>
              <a:ext cx="604343" cy="15220"/>
              <a:chOff x="6867617" y="1903827"/>
              <a:chExt cx="604343" cy="15220"/>
            </a:xfrm>
          </p:grpSpPr>
          <p:sp>
            <p:nvSpPr>
              <p:cNvPr id="4708" name="Google Shape;4708;p38"/>
              <p:cNvSpPr/>
              <p:nvPr/>
            </p:nvSpPr>
            <p:spPr>
              <a:xfrm>
                <a:off x="746434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8"/>
              <p:cNvSpPr/>
              <p:nvPr/>
            </p:nvSpPr>
            <p:spPr>
              <a:xfrm>
                <a:off x="7456787"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8"/>
              <p:cNvSpPr/>
              <p:nvPr/>
            </p:nvSpPr>
            <p:spPr>
              <a:xfrm>
                <a:off x="7449225"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8"/>
              <p:cNvSpPr/>
              <p:nvPr/>
            </p:nvSpPr>
            <p:spPr>
              <a:xfrm>
                <a:off x="744161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8"/>
              <p:cNvSpPr/>
              <p:nvPr/>
            </p:nvSpPr>
            <p:spPr>
              <a:xfrm>
                <a:off x="743405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8"/>
              <p:cNvSpPr/>
              <p:nvPr/>
            </p:nvSpPr>
            <p:spPr>
              <a:xfrm>
                <a:off x="742653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8"/>
              <p:cNvSpPr/>
              <p:nvPr/>
            </p:nvSpPr>
            <p:spPr>
              <a:xfrm>
                <a:off x="741897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8"/>
              <p:cNvSpPr/>
              <p:nvPr/>
            </p:nvSpPr>
            <p:spPr>
              <a:xfrm>
                <a:off x="7411366"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8"/>
              <p:cNvSpPr/>
              <p:nvPr/>
            </p:nvSpPr>
            <p:spPr>
              <a:xfrm>
                <a:off x="740380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8"/>
              <p:cNvSpPr/>
              <p:nvPr/>
            </p:nvSpPr>
            <p:spPr>
              <a:xfrm>
                <a:off x="7396242"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8"/>
              <p:cNvSpPr/>
              <p:nvPr/>
            </p:nvSpPr>
            <p:spPr>
              <a:xfrm>
                <a:off x="7388632"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8"/>
              <p:cNvSpPr/>
              <p:nvPr/>
            </p:nvSpPr>
            <p:spPr>
              <a:xfrm>
                <a:off x="7381118"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8"/>
              <p:cNvSpPr/>
              <p:nvPr/>
            </p:nvSpPr>
            <p:spPr>
              <a:xfrm>
                <a:off x="7373748"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8"/>
              <p:cNvSpPr/>
              <p:nvPr/>
            </p:nvSpPr>
            <p:spPr>
              <a:xfrm>
                <a:off x="7366138"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8"/>
              <p:cNvSpPr/>
              <p:nvPr/>
            </p:nvSpPr>
            <p:spPr>
              <a:xfrm>
                <a:off x="7358576"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8"/>
              <p:cNvSpPr/>
              <p:nvPr/>
            </p:nvSpPr>
            <p:spPr>
              <a:xfrm>
                <a:off x="7351014"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8"/>
              <p:cNvSpPr/>
              <p:nvPr/>
            </p:nvSpPr>
            <p:spPr>
              <a:xfrm>
                <a:off x="7343452"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8"/>
              <p:cNvSpPr/>
              <p:nvPr/>
            </p:nvSpPr>
            <p:spPr>
              <a:xfrm>
                <a:off x="7335890"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8"/>
              <p:cNvSpPr/>
              <p:nvPr/>
            </p:nvSpPr>
            <p:spPr>
              <a:xfrm>
                <a:off x="7328328"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8"/>
              <p:cNvSpPr/>
              <p:nvPr/>
            </p:nvSpPr>
            <p:spPr>
              <a:xfrm>
                <a:off x="7320765"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8"/>
              <p:cNvSpPr/>
              <p:nvPr/>
            </p:nvSpPr>
            <p:spPr>
              <a:xfrm>
                <a:off x="7313155"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8"/>
              <p:cNvSpPr/>
              <p:nvPr/>
            </p:nvSpPr>
            <p:spPr>
              <a:xfrm>
                <a:off x="7305593"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8"/>
              <p:cNvSpPr/>
              <p:nvPr/>
            </p:nvSpPr>
            <p:spPr>
              <a:xfrm>
                <a:off x="7298079"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8"/>
              <p:cNvSpPr/>
              <p:nvPr/>
            </p:nvSpPr>
            <p:spPr>
              <a:xfrm>
                <a:off x="729051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8"/>
              <p:cNvSpPr/>
              <p:nvPr/>
            </p:nvSpPr>
            <p:spPr>
              <a:xfrm>
                <a:off x="7283099"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8"/>
              <p:cNvSpPr/>
              <p:nvPr/>
            </p:nvSpPr>
            <p:spPr>
              <a:xfrm>
                <a:off x="727553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8"/>
              <p:cNvSpPr/>
              <p:nvPr/>
            </p:nvSpPr>
            <p:spPr>
              <a:xfrm>
                <a:off x="7267927"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8"/>
              <p:cNvSpPr/>
              <p:nvPr/>
            </p:nvSpPr>
            <p:spPr>
              <a:xfrm>
                <a:off x="7260413"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8"/>
              <p:cNvSpPr/>
              <p:nvPr/>
            </p:nvSpPr>
            <p:spPr>
              <a:xfrm>
                <a:off x="7252851"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8"/>
              <p:cNvSpPr/>
              <p:nvPr/>
            </p:nvSpPr>
            <p:spPr>
              <a:xfrm>
                <a:off x="7245289"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8"/>
              <p:cNvSpPr/>
              <p:nvPr/>
            </p:nvSpPr>
            <p:spPr>
              <a:xfrm>
                <a:off x="723767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8"/>
              <p:cNvSpPr/>
              <p:nvPr/>
            </p:nvSpPr>
            <p:spPr>
              <a:xfrm>
                <a:off x="723011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8"/>
              <p:cNvSpPr/>
              <p:nvPr/>
            </p:nvSpPr>
            <p:spPr>
              <a:xfrm>
                <a:off x="722255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8"/>
              <p:cNvSpPr/>
              <p:nvPr/>
            </p:nvSpPr>
            <p:spPr>
              <a:xfrm>
                <a:off x="7214992" y="1911437"/>
                <a:ext cx="7610" cy="7610"/>
              </a:xfrm>
              <a:custGeom>
                <a:avLst/>
                <a:gdLst/>
                <a:ahLst/>
                <a:cxnLst/>
                <a:rect l="l" t="t" r="r" b="b"/>
                <a:pathLst>
                  <a:path w="158"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8"/>
              <p:cNvSpPr/>
              <p:nvPr/>
            </p:nvSpPr>
            <p:spPr>
              <a:xfrm>
                <a:off x="7207430"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8"/>
              <p:cNvSpPr/>
              <p:nvPr/>
            </p:nvSpPr>
            <p:spPr>
              <a:xfrm>
                <a:off x="7199868"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8"/>
              <p:cNvSpPr/>
              <p:nvPr/>
            </p:nvSpPr>
            <p:spPr>
              <a:xfrm>
                <a:off x="7192306"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8"/>
              <p:cNvSpPr/>
              <p:nvPr/>
            </p:nvSpPr>
            <p:spPr>
              <a:xfrm>
                <a:off x="7184888"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8"/>
              <p:cNvSpPr/>
              <p:nvPr/>
            </p:nvSpPr>
            <p:spPr>
              <a:xfrm>
                <a:off x="7177374"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8"/>
              <p:cNvSpPr/>
              <p:nvPr/>
            </p:nvSpPr>
            <p:spPr>
              <a:xfrm>
                <a:off x="7169764"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8"/>
              <p:cNvSpPr/>
              <p:nvPr/>
            </p:nvSpPr>
            <p:spPr>
              <a:xfrm>
                <a:off x="7162202"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8"/>
              <p:cNvSpPr/>
              <p:nvPr/>
            </p:nvSpPr>
            <p:spPr>
              <a:xfrm>
                <a:off x="715464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8"/>
              <p:cNvSpPr/>
              <p:nvPr/>
            </p:nvSpPr>
            <p:spPr>
              <a:xfrm>
                <a:off x="7147078"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8"/>
              <p:cNvSpPr/>
              <p:nvPr/>
            </p:nvSpPr>
            <p:spPr>
              <a:xfrm>
                <a:off x="713946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8"/>
              <p:cNvSpPr/>
              <p:nvPr/>
            </p:nvSpPr>
            <p:spPr>
              <a:xfrm>
                <a:off x="7131953" y="1903827"/>
                <a:ext cx="7562" cy="7658"/>
              </a:xfrm>
              <a:custGeom>
                <a:avLst/>
                <a:gdLst/>
                <a:ahLst/>
                <a:cxnLst/>
                <a:rect l="l" t="t" r="r" b="b"/>
                <a:pathLst>
                  <a:path w="157"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8"/>
              <p:cNvSpPr/>
              <p:nvPr/>
            </p:nvSpPr>
            <p:spPr>
              <a:xfrm>
                <a:off x="7124391"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8"/>
              <p:cNvSpPr/>
              <p:nvPr/>
            </p:nvSpPr>
            <p:spPr>
              <a:xfrm>
                <a:off x="7116829"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8"/>
              <p:cNvSpPr/>
              <p:nvPr/>
            </p:nvSpPr>
            <p:spPr>
              <a:xfrm>
                <a:off x="7109219"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8"/>
              <p:cNvSpPr/>
              <p:nvPr/>
            </p:nvSpPr>
            <p:spPr>
              <a:xfrm>
                <a:off x="7101657"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8"/>
              <p:cNvSpPr/>
              <p:nvPr/>
            </p:nvSpPr>
            <p:spPr>
              <a:xfrm>
                <a:off x="7094095"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8"/>
              <p:cNvSpPr/>
              <p:nvPr/>
            </p:nvSpPr>
            <p:spPr>
              <a:xfrm>
                <a:off x="7086725" y="1903827"/>
                <a:ext cx="7418" cy="7658"/>
              </a:xfrm>
              <a:custGeom>
                <a:avLst/>
                <a:gdLst/>
                <a:ahLst/>
                <a:cxnLst/>
                <a:rect l="l" t="t" r="r" b="b"/>
                <a:pathLst>
                  <a:path w="154" h="159" extrusionOk="0">
                    <a:moveTo>
                      <a:pt x="1" y="1"/>
                    </a:moveTo>
                    <a:lnTo>
                      <a:pt x="1" y="158"/>
                    </a:lnTo>
                    <a:lnTo>
                      <a:pt x="153" y="158"/>
                    </a:lnTo>
                    <a:lnTo>
                      <a:pt x="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8"/>
              <p:cNvSpPr/>
              <p:nvPr/>
            </p:nvSpPr>
            <p:spPr>
              <a:xfrm>
                <a:off x="7079163"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8"/>
              <p:cNvSpPr/>
              <p:nvPr/>
            </p:nvSpPr>
            <p:spPr>
              <a:xfrm>
                <a:off x="7071601"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8"/>
              <p:cNvSpPr/>
              <p:nvPr/>
            </p:nvSpPr>
            <p:spPr>
              <a:xfrm>
                <a:off x="7063991"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8"/>
              <p:cNvSpPr/>
              <p:nvPr/>
            </p:nvSpPr>
            <p:spPr>
              <a:xfrm>
                <a:off x="705642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8"/>
              <p:cNvSpPr/>
              <p:nvPr/>
            </p:nvSpPr>
            <p:spPr>
              <a:xfrm>
                <a:off x="7048915"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8"/>
              <p:cNvSpPr/>
              <p:nvPr/>
            </p:nvSpPr>
            <p:spPr>
              <a:xfrm>
                <a:off x="7041304"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8"/>
              <p:cNvSpPr/>
              <p:nvPr/>
            </p:nvSpPr>
            <p:spPr>
              <a:xfrm>
                <a:off x="7033742"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8"/>
              <p:cNvSpPr/>
              <p:nvPr/>
            </p:nvSpPr>
            <p:spPr>
              <a:xfrm>
                <a:off x="7026180"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8"/>
              <p:cNvSpPr/>
              <p:nvPr/>
            </p:nvSpPr>
            <p:spPr>
              <a:xfrm>
                <a:off x="7018618"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8"/>
              <p:cNvSpPr/>
              <p:nvPr/>
            </p:nvSpPr>
            <p:spPr>
              <a:xfrm>
                <a:off x="701100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8"/>
              <p:cNvSpPr/>
              <p:nvPr/>
            </p:nvSpPr>
            <p:spPr>
              <a:xfrm>
                <a:off x="7003494"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8"/>
              <p:cNvSpPr/>
              <p:nvPr/>
            </p:nvSpPr>
            <p:spPr>
              <a:xfrm>
                <a:off x="699593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8"/>
              <p:cNvSpPr/>
              <p:nvPr/>
            </p:nvSpPr>
            <p:spPr>
              <a:xfrm>
                <a:off x="6988514"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8"/>
              <p:cNvSpPr/>
              <p:nvPr/>
            </p:nvSpPr>
            <p:spPr>
              <a:xfrm>
                <a:off x="698095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8"/>
              <p:cNvSpPr/>
              <p:nvPr/>
            </p:nvSpPr>
            <p:spPr>
              <a:xfrm>
                <a:off x="6973390"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8"/>
              <p:cNvSpPr/>
              <p:nvPr/>
            </p:nvSpPr>
            <p:spPr>
              <a:xfrm>
                <a:off x="6965828"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8"/>
              <p:cNvSpPr/>
              <p:nvPr/>
            </p:nvSpPr>
            <p:spPr>
              <a:xfrm>
                <a:off x="695826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8"/>
              <p:cNvSpPr/>
              <p:nvPr/>
            </p:nvSpPr>
            <p:spPr>
              <a:xfrm>
                <a:off x="6950703"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8"/>
              <p:cNvSpPr/>
              <p:nvPr/>
            </p:nvSpPr>
            <p:spPr>
              <a:xfrm>
                <a:off x="6943141"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8"/>
              <p:cNvSpPr/>
              <p:nvPr/>
            </p:nvSpPr>
            <p:spPr>
              <a:xfrm>
                <a:off x="6935531"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8"/>
              <p:cNvSpPr/>
              <p:nvPr/>
            </p:nvSpPr>
            <p:spPr>
              <a:xfrm>
                <a:off x="6927969"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8"/>
              <p:cNvSpPr/>
              <p:nvPr/>
            </p:nvSpPr>
            <p:spPr>
              <a:xfrm>
                <a:off x="6920455"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8"/>
              <p:cNvSpPr/>
              <p:nvPr/>
            </p:nvSpPr>
            <p:spPr>
              <a:xfrm>
                <a:off x="691284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8"/>
              <p:cNvSpPr/>
              <p:nvPr/>
            </p:nvSpPr>
            <p:spPr>
              <a:xfrm>
                <a:off x="690528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8"/>
              <p:cNvSpPr/>
              <p:nvPr/>
            </p:nvSpPr>
            <p:spPr>
              <a:xfrm>
                <a:off x="689772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8"/>
              <p:cNvSpPr/>
              <p:nvPr/>
            </p:nvSpPr>
            <p:spPr>
              <a:xfrm>
                <a:off x="6890303" y="1903827"/>
                <a:ext cx="7466" cy="7658"/>
              </a:xfrm>
              <a:custGeom>
                <a:avLst/>
                <a:gdLst/>
                <a:ahLst/>
                <a:cxnLst/>
                <a:rect l="l" t="t" r="r" b="b"/>
                <a:pathLst>
                  <a:path w="155" h="159" extrusionOk="0">
                    <a:moveTo>
                      <a:pt x="1" y="1"/>
                    </a:moveTo>
                    <a:lnTo>
                      <a:pt x="1"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8"/>
              <p:cNvSpPr/>
              <p:nvPr/>
            </p:nvSpPr>
            <p:spPr>
              <a:xfrm>
                <a:off x="688278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8"/>
              <p:cNvSpPr/>
              <p:nvPr/>
            </p:nvSpPr>
            <p:spPr>
              <a:xfrm>
                <a:off x="687522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8"/>
              <p:cNvSpPr/>
              <p:nvPr/>
            </p:nvSpPr>
            <p:spPr>
              <a:xfrm>
                <a:off x="686761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8" name="Google Shape;4788;p38"/>
            <p:cNvSpPr/>
            <p:nvPr/>
          </p:nvSpPr>
          <p:spPr>
            <a:xfrm>
              <a:off x="7485013" y="1913460"/>
              <a:ext cx="43447" cy="61892"/>
            </a:xfrm>
            <a:custGeom>
              <a:avLst/>
              <a:gdLst/>
              <a:ahLst/>
              <a:cxnLst/>
              <a:rect l="l" t="t" r="r" b="b"/>
              <a:pathLst>
                <a:path w="902" h="1285" extrusionOk="0">
                  <a:moveTo>
                    <a:pt x="382" y="0"/>
                  </a:moveTo>
                  <a:cubicBezTo>
                    <a:pt x="238" y="0"/>
                    <a:pt x="78" y="11"/>
                    <a:pt x="51" y="39"/>
                  </a:cubicBezTo>
                  <a:cubicBezTo>
                    <a:pt x="0" y="92"/>
                    <a:pt x="322" y="1284"/>
                    <a:pt x="380" y="1284"/>
                  </a:cubicBezTo>
                  <a:lnTo>
                    <a:pt x="741" y="1284"/>
                  </a:lnTo>
                  <a:cubicBezTo>
                    <a:pt x="901" y="1284"/>
                    <a:pt x="767" y="23"/>
                    <a:pt x="626" y="20"/>
                  </a:cubicBezTo>
                  <a:cubicBezTo>
                    <a:pt x="610" y="8"/>
                    <a:pt x="501"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8"/>
            <p:cNvSpPr/>
            <p:nvPr/>
          </p:nvSpPr>
          <p:spPr>
            <a:xfrm>
              <a:off x="7496476" y="1923045"/>
              <a:ext cx="17774" cy="771"/>
            </a:xfrm>
            <a:custGeom>
              <a:avLst/>
              <a:gdLst/>
              <a:ahLst/>
              <a:cxnLst/>
              <a:rect l="l" t="t" r="r" b="b"/>
              <a:pathLst>
                <a:path w="369"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8"/>
            <p:cNvSpPr/>
            <p:nvPr/>
          </p:nvSpPr>
          <p:spPr>
            <a:xfrm>
              <a:off x="7497584" y="1929114"/>
              <a:ext cx="17774" cy="819"/>
            </a:xfrm>
            <a:custGeom>
              <a:avLst/>
              <a:gdLst/>
              <a:ahLst/>
              <a:cxnLst/>
              <a:rect l="l" t="t" r="r" b="b"/>
              <a:pathLst>
                <a:path w="369" h="17" extrusionOk="0">
                  <a:moveTo>
                    <a:pt x="0" y="1"/>
                  </a:moveTo>
                  <a:lnTo>
                    <a:pt x="0" y="17"/>
                  </a:lnTo>
                  <a:lnTo>
                    <a:pt x="368" y="17"/>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8"/>
            <p:cNvSpPr/>
            <p:nvPr/>
          </p:nvSpPr>
          <p:spPr>
            <a:xfrm>
              <a:off x="7498885" y="1935231"/>
              <a:ext cx="17726" cy="771"/>
            </a:xfrm>
            <a:custGeom>
              <a:avLst/>
              <a:gdLst/>
              <a:ahLst/>
              <a:cxnLst/>
              <a:rect l="l" t="t" r="r" b="b"/>
              <a:pathLst>
                <a:path w="368"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8"/>
            <p:cNvSpPr/>
            <p:nvPr/>
          </p:nvSpPr>
          <p:spPr>
            <a:xfrm>
              <a:off x="6724611" y="1929307"/>
              <a:ext cx="33284" cy="48887"/>
            </a:xfrm>
            <a:custGeom>
              <a:avLst/>
              <a:gdLst/>
              <a:ahLst/>
              <a:cxnLst/>
              <a:rect l="l" t="t" r="r" b="b"/>
              <a:pathLst>
                <a:path w="691" h="1015" extrusionOk="0">
                  <a:moveTo>
                    <a:pt x="238" y="1"/>
                  </a:moveTo>
                  <a:cubicBezTo>
                    <a:pt x="0" y="430"/>
                    <a:pt x="0" y="947"/>
                    <a:pt x="0" y="947"/>
                  </a:cubicBezTo>
                  <a:cubicBezTo>
                    <a:pt x="95" y="992"/>
                    <a:pt x="235" y="1015"/>
                    <a:pt x="351" y="1015"/>
                  </a:cubicBezTo>
                  <a:cubicBezTo>
                    <a:pt x="451" y="1015"/>
                    <a:pt x="533" y="998"/>
                    <a:pt x="552" y="966"/>
                  </a:cubicBezTo>
                  <a:cubicBezTo>
                    <a:pt x="598" y="894"/>
                    <a:pt x="690" y="165"/>
                    <a:pt x="678" y="101"/>
                  </a:cubicBezTo>
                  <a:cubicBezTo>
                    <a:pt x="667" y="39"/>
                    <a:pt x="238" y="1"/>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8"/>
            <p:cNvSpPr/>
            <p:nvPr/>
          </p:nvSpPr>
          <p:spPr>
            <a:xfrm>
              <a:off x="6892759" y="1769299"/>
              <a:ext cx="93782" cy="108179"/>
            </a:xfrm>
            <a:custGeom>
              <a:avLst/>
              <a:gdLst/>
              <a:ahLst/>
              <a:cxnLst/>
              <a:rect l="l" t="t" r="r" b="b"/>
              <a:pathLst>
                <a:path w="1947" h="2246" extrusionOk="0">
                  <a:moveTo>
                    <a:pt x="1808" y="1"/>
                  </a:moveTo>
                  <a:lnTo>
                    <a:pt x="0" y="2246"/>
                  </a:lnTo>
                  <a:lnTo>
                    <a:pt x="0" y="2246"/>
                  </a:lnTo>
                  <a:lnTo>
                    <a:pt x="560" y="2173"/>
                  </a:lnTo>
                  <a:cubicBezTo>
                    <a:pt x="560" y="2173"/>
                    <a:pt x="1483" y="1311"/>
                    <a:pt x="1946" y="28"/>
                  </a:cubicBezTo>
                  <a:lnTo>
                    <a:pt x="18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8"/>
            <p:cNvSpPr/>
            <p:nvPr/>
          </p:nvSpPr>
          <p:spPr>
            <a:xfrm>
              <a:off x="7456594" y="1995921"/>
              <a:ext cx="68735" cy="31066"/>
            </a:xfrm>
            <a:custGeom>
              <a:avLst/>
              <a:gdLst/>
              <a:ahLst/>
              <a:cxnLst/>
              <a:rect l="l" t="t" r="r" b="b"/>
              <a:pathLst>
                <a:path w="1427" h="645" extrusionOk="0">
                  <a:moveTo>
                    <a:pt x="89" y="1"/>
                  </a:moveTo>
                  <a:lnTo>
                    <a:pt x="1" y="645"/>
                  </a:lnTo>
                  <a:lnTo>
                    <a:pt x="1101" y="645"/>
                  </a:lnTo>
                  <a:cubicBezTo>
                    <a:pt x="1250" y="626"/>
                    <a:pt x="1426" y="62"/>
                    <a:pt x="1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8"/>
            <p:cNvSpPr/>
            <p:nvPr/>
          </p:nvSpPr>
          <p:spPr>
            <a:xfrm>
              <a:off x="7310795" y="1934316"/>
              <a:ext cx="145851" cy="88479"/>
            </a:xfrm>
            <a:custGeom>
              <a:avLst/>
              <a:gdLst/>
              <a:ahLst/>
              <a:cxnLst/>
              <a:rect l="l" t="t" r="r" b="b"/>
              <a:pathLst>
                <a:path w="3028" h="1837" extrusionOk="0">
                  <a:moveTo>
                    <a:pt x="1527" y="1"/>
                  </a:moveTo>
                  <a:cubicBezTo>
                    <a:pt x="766" y="1"/>
                    <a:pt x="0" y="620"/>
                    <a:pt x="0" y="1836"/>
                  </a:cubicBezTo>
                  <a:lnTo>
                    <a:pt x="3028" y="1836"/>
                  </a:lnTo>
                  <a:cubicBezTo>
                    <a:pt x="3028" y="606"/>
                    <a:pt x="2280" y="1"/>
                    <a:pt x="1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8"/>
            <p:cNvSpPr/>
            <p:nvPr/>
          </p:nvSpPr>
          <p:spPr>
            <a:xfrm>
              <a:off x="6814489" y="1934124"/>
              <a:ext cx="145851" cy="88672"/>
            </a:xfrm>
            <a:custGeom>
              <a:avLst/>
              <a:gdLst/>
              <a:ahLst/>
              <a:cxnLst/>
              <a:rect l="l" t="t" r="r" b="b"/>
              <a:pathLst>
                <a:path w="3028" h="1841" extrusionOk="0">
                  <a:moveTo>
                    <a:pt x="1523" y="1"/>
                  </a:moveTo>
                  <a:cubicBezTo>
                    <a:pt x="763" y="1"/>
                    <a:pt x="0" y="617"/>
                    <a:pt x="0" y="1828"/>
                  </a:cubicBezTo>
                  <a:lnTo>
                    <a:pt x="3028" y="1840"/>
                  </a:lnTo>
                  <a:cubicBezTo>
                    <a:pt x="3028" y="607"/>
                    <a:pt x="2277" y="1"/>
                    <a:pt x="1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8"/>
            <p:cNvSpPr/>
            <p:nvPr/>
          </p:nvSpPr>
          <p:spPr>
            <a:xfrm>
              <a:off x="6800087" y="1945539"/>
              <a:ext cx="174848" cy="129757"/>
            </a:xfrm>
            <a:custGeom>
              <a:avLst/>
              <a:gdLst/>
              <a:ahLst/>
              <a:cxnLst/>
              <a:rect l="l" t="t" r="r" b="b"/>
              <a:pathLst>
                <a:path w="3630" h="2694" extrusionOk="0">
                  <a:moveTo>
                    <a:pt x="1814" y="1"/>
                  </a:moveTo>
                  <a:cubicBezTo>
                    <a:pt x="1512" y="1"/>
                    <a:pt x="1187" y="100"/>
                    <a:pt x="870" y="330"/>
                  </a:cubicBezTo>
                  <a:cubicBezTo>
                    <a:pt x="839" y="350"/>
                    <a:pt x="816" y="373"/>
                    <a:pt x="798" y="399"/>
                  </a:cubicBezTo>
                  <a:cubicBezTo>
                    <a:pt x="0" y="1500"/>
                    <a:pt x="769" y="2693"/>
                    <a:pt x="1816" y="2693"/>
                  </a:cubicBezTo>
                  <a:cubicBezTo>
                    <a:pt x="2118" y="2693"/>
                    <a:pt x="2442" y="2594"/>
                    <a:pt x="2759" y="2366"/>
                  </a:cubicBezTo>
                  <a:cubicBezTo>
                    <a:pt x="2786" y="2343"/>
                    <a:pt x="2813" y="2320"/>
                    <a:pt x="2832" y="2293"/>
                  </a:cubicBezTo>
                  <a:cubicBezTo>
                    <a:pt x="3629" y="1193"/>
                    <a:pt x="2860" y="1"/>
                    <a:pt x="1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8"/>
            <p:cNvSpPr/>
            <p:nvPr/>
          </p:nvSpPr>
          <p:spPr>
            <a:xfrm>
              <a:off x="6832551" y="1969670"/>
              <a:ext cx="109870" cy="81399"/>
            </a:xfrm>
            <a:custGeom>
              <a:avLst/>
              <a:gdLst/>
              <a:ahLst/>
              <a:cxnLst/>
              <a:rect l="l" t="t" r="r" b="b"/>
              <a:pathLst>
                <a:path w="2281" h="1690" extrusionOk="0">
                  <a:moveTo>
                    <a:pt x="1140" y="1"/>
                  </a:moveTo>
                  <a:cubicBezTo>
                    <a:pt x="950" y="1"/>
                    <a:pt x="745" y="64"/>
                    <a:pt x="545" y="209"/>
                  </a:cubicBezTo>
                  <a:cubicBezTo>
                    <a:pt x="529" y="220"/>
                    <a:pt x="515" y="236"/>
                    <a:pt x="503" y="252"/>
                  </a:cubicBezTo>
                  <a:cubicBezTo>
                    <a:pt x="1" y="940"/>
                    <a:pt x="482" y="1689"/>
                    <a:pt x="1140" y="1689"/>
                  </a:cubicBezTo>
                  <a:cubicBezTo>
                    <a:pt x="1331" y="1689"/>
                    <a:pt x="1536" y="1627"/>
                    <a:pt x="1737" y="1481"/>
                  </a:cubicBezTo>
                  <a:cubicBezTo>
                    <a:pt x="1752" y="1470"/>
                    <a:pt x="1764" y="1458"/>
                    <a:pt x="1775" y="1442"/>
                  </a:cubicBezTo>
                  <a:cubicBezTo>
                    <a:pt x="2280" y="751"/>
                    <a:pt x="1797" y="1"/>
                    <a:pt x="1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8"/>
            <p:cNvSpPr/>
            <p:nvPr/>
          </p:nvSpPr>
          <p:spPr>
            <a:xfrm>
              <a:off x="6841077" y="1964035"/>
              <a:ext cx="92867" cy="92862"/>
            </a:xfrm>
            <a:custGeom>
              <a:avLst/>
              <a:gdLst/>
              <a:ahLst/>
              <a:cxnLst/>
              <a:rect l="l" t="t" r="r" b="b"/>
              <a:pathLst>
                <a:path w="1928" h="1928" extrusionOk="0">
                  <a:moveTo>
                    <a:pt x="962" y="12"/>
                  </a:moveTo>
                  <a:cubicBezTo>
                    <a:pt x="1226" y="12"/>
                    <a:pt x="1464" y="119"/>
                    <a:pt x="1633" y="291"/>
                  </a:cubicBezTo>
                  <a:cubicBezTo>
                    <a:pt x="1805" y="464"/>
                    <a:pt x="1912" y="701"/>
                    <a:pt x="1912" y="962"/>
                  </a:cubicBezTo>
                  <a:cubicBezTo>
                    <a:pt x="1912" y="1177"/>
                    <a:pt x="1843" y="1407"/>
                    <a:pt x="1679" y="1633"/>
                  </a:cubicBezTo>
                  <a:cubicBezTo>
                    <a:pt x="1663" y="1648"/>
                    <a:pt x="1652" y="1663"/>
                    <a:pt x="1633" y="1679"/>
                  </a:cubicBezTo>
                  <a:cubicBezTo>
                    <a:pt x="1406" y="1840"/>
                    <a:pt x="1176" y="1913"/>
                    <a:pt x="962" y="1913"/>
                  </a:cubicBezTo>
                  <a:cubicBezTo>
                    <a:pt x="701" y="1913"/>
                    <a:pt x="464" y="1805"/>
                    <a:pt x="292" y="1633"/>
                  </a:cubicBezTo>
                  <a:cubicBezTo>
                    <a:pt x="119" y="1460"/>
                    <a:pt x="16" y="1227"/>
                    <a:pt x="16" y="962"/>
                  </a:cubicBezTo>
                  <a:cubicBezTo>
                    <a:pt x="16" y="747"/>
                    <a:pt x="85" y="518"/>
                    <a:pt x="249" y="291"/>
                  </a:cubicBezTo>
                  <a:cubicBezTo>
                    <a:pt x="260" y="277"/>
                    <a:pt x="276" y="261"/>
                    <a:pt x="292" y="249"/>
                  </a:cubicBezTo>
                  <a:cubicBezTo>
                    <a:pt x="517" y="84"/>
                    <a:pt x="747" y="12"/>
                    <a:pt x="962" y="12"/>
                  </a:cubicBezTo>
                  <a:close/>
                  <a:moveTo>
                    <a:pt x="962" y="1"/>
                  </a:moveTo>
                  <a:cubicBezTo>
                    <a:pt x="747" y="1"/>
                    <a:pt x="513" y="70"/>
                    <a:pt x="283" y="238"/>
                  </a:cubicBezTo>
                  <a:cubicBezTo>
                    <a:pt x="264" y="249"/>
                    <a:pt x="249" y="265"/>
                    <a:pt x="237" y="284"/>
                  </a:cubicBezTo>
                  <a:cubicBezTo>
                    <a:pt x="73" y="510"/>
                    <a:pt x="0" y="744"/>
                    <a:pt x="0" y="962"/>
                  </a:cubicBezTo>
                  <a:cubicBezTo>
                    <a:pt x="0" y="1495"/>
                    <a:pt x="430" y="1927"/>
                    <a:pt x="962" y="1927"/>
                  </a:cubicBezTo>
                  <a:cubicBezTo>
                    <a:pt x="1180" y="1927"/>
                    <a:pt x="1414" y="1855"/>
                    <a:pt x="1644" y="1690"/>
                  </a:cubicBezTo>
                  <a:cubicBezTo>
                    <a:pt x="1659" y="1674"/>
                    <a:pt x="1675" y="1660"/>
                    <a:pt x="1690" y="1640"/>
                  </a:cubicBezTo>
                  <a:cubicBezTo>
                    <a:pt x="1855" y="1414"/>
                    <a:pt x="1928" y="1181"/>
                    <a:pt x="1928" y="962"/>
                  </a:cubicBezTo>
                  <a:cubicBezTo>
                    <a:pt x="1928" y="429"/>
                    <a:pt x="1495"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8"/>
            <p:cNvSpPr/>
            <p:nvPr/>
          </p:nvSpPr>
          <p:spPr>
            <a:xfrm>
              <a:off x="6841318" y="1978051"/>
              <a:ext cx="92337" cy="64686"/>
            </a:xfrm>
            <a:custGeom>
              <a:avLst/>
              <a:gdLst/>
              <a:ahLst/>
              <a:cxnLst/>
              <a:rect l="l" t="t" r="r" b="b"/>
              <a:pathLst>
                <a:path w="1917" h="1343" extrusionOk="0">
                  <a:moveTo>
                    <a:pt x="977" y="1"/>
                  </a:moveTo>
                  <a:cubicBezTo>
                    <a:pt x="320" y="1"/>
                    <a:pt x="1" y="822"/>
                    <a:pt x="623" y="1277"/>
                  </a:cubicBezTo>
                  <a:cubicBezTo>
                    <a:pt x="635" y="1284"/>
                    <a:pt x="650" y="1291"/>
                    <a:pt x="666" y="1296"/>
                  </a:cubicBezTo>
                  <a:cubicBezTo>
                    <a:pt x="763" y="1328"/>
                    <a:pt x="855" y="1342"/>
                    <a:pt x="942" y="1342"/>
                  </a:cubicBezTo>
                  <a:cubicBezTo>
                    <a:pt x="1595" y="1342"/>
                    <a:pt x="1916" y="519"/>
                    <a:pt x="1290" y="66"/>
                  </a:cubicBezTo>
                  <a:cubicBezTo>
                    <a:pt x="1279" y="58"/>
                    <a:pt x="1267" y="50"/>
                    <a:pt x="1252" y="46"/>
                  </a:cubicBezTo>
                  <a:cubicBezTo>
                    <a:pt x="1156"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8"/>
            <p:cNvSpPr/>
            <p:nvPr/>
          </p:nvSpPr>
          <p:spPr>
            <a:xfrm>
              <a:off x="6852685" y="1975450"/>
              <a:ext cx="69602" cy="69839"/>
            </a:xfrm>
            <a:custGeom>
              <a:avLst/>
              <a:gdLst/>
              <a:ahLst/>
              <a:cxnLst/>
              <a:rect l="l" t="t" r="r" b="b"/>
              <a:pathLst>
                <a:path w="1445" h="1450" extrusionOk="0">
                  <a:moveTo>
                    <a:pt x="721" y="472"/>
                  </a:moveTo>
                  <a:lnTo>
                    <a:pt x="751" y="564"/>
                  </a:lnTo>
                  <a:lnTo>
                    <a:pt x="725" y="579"/>
                  </a:lnTo>
                  <a:lnTo>
                    <a:pt x="748" y="625"/>
                  </a:lnTo>
                  <a:lnTo>
                    <a:pt x="767" y="614"/>
                  </a:lnTo>
                  <a:lnTo>
                    <a:pt x="774" y="637"/>
                  </a:lnTo>
                  <a:lnTo>
                    <a:pt x="824" y="622"/>
                  </a:lnTo>
                  <a:lnTo>
                    <a:pt x="817" y="591"/>
                  </a:lnTo>
                  <a:lnTo>
                    <a:pt x="901" y="545"/>
                  </a:lnTo>
                  <a:lnTo>
                    <a:pt x="859" y="633"/>
                  </a:lnTo>
                  <a:lnTo>
                    <a:pt x="828"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8" y="829"/>
                  </a:lnTo>
                  <a:lnTo>
                    <a:pt x="859" y="817"/>
                  </a:lnTo>
                  <a:lnTo>
                    <a:pt x="901" y="905"/>
                  </a:lnTo>
                  <a:lnTo>
                    <a:pt x="817" y="863"/>
                  </a:lnTo>
                  <a:lnTo>
                    <a:pt x="824" y="832"/>
                  </a:lnTo>
                  <a:lnTo>
                    <a:pt x="774" y="817"/>
                  </a:lnTo>
                  <a:lnTo>
                    <a:pt x="767" y="836"/>
                  </a:lnTo>
                  <a:lnTo>
                    <a:pt x="748" y="829"/>
                  </a:lnTo>
                  <a:lnTo>
                    <a:pt x="725" y="875"/>
                  </a:lnTo>
                  <a:lnTo>
                    <a:pt x="751" y="886"/>
                  </a:lnTo>
                  <a:lnTo>
                    <a:pt x="721" y="982"/>
                  </a:lnTo>
                  <a:lnTo>
                    <a:pt x="690" y="886"/>
                  </a:lnTo>
                  <a:lnTo>
                    <a:pt x="721" y="875"/>
                  </a:lnTo>
                  <a:lnTo>
                    <a:pt x="698" y="829"/>
                  </a:lnTo>
                  <a:lnTo>
                    <a:pt x="675" y="836"/>
                  </a:lnTo>
                  <a:lnTo>
                    <a:pt x="667" y="817"/>
                  </a:lnTo>
                  <a:lnTo>
                    <a:pt x="621" y="832"/>
                  </a:lnTo>
                  <a:lnTo>
                    <a:pt x="629" y="863"/>
                  </a:lnTo>
                  <a:lnTo>
                    <a:pt x="541" y="905"/>
                  </a:lnTo>
                  <a:lnTo>
                    <a:pt x="541" y="905"/>
                  </a:lnTo>
                  <a:lnTo>
                    <a:pt x="587" y="817"/>
                  </a:lnTo>
                  <a:lnTo>
                    <a:pt x="617" y="829"/>
                  </a:lnTo>
                  <a:lnTo>
                    <a:pt x="633" y="779"/>
                  </a:lnTo>
                  <a:lnTo>
                    <a:pt x="610" y="771"/>
                  </a:lnTo>
                  <a:lnTo>
                    <a:pt x="621" y="752"/>
                  </a:lnTo>
                  <a:lnTo>
                    <a:pt x="575" y="729"/>
                  </a:lnTo>
                  <a:lnTo>
                    <a:pt x="560" y="756"/>
                  </a:lnTo>
                  <a:lnTo>
                    <a:pt x="468" y="725"/>
                  </a:lnTo>
                  <a:lnTo>
                    <a:pt x="560" y="694"/>
                  </a:lnTo>
                  <a:lnTo>
                    <a:pt x="575" y="725"/>
                  </a:lnTo>
                  <a:lnTo>
                    <a:pt x="621" y="698"/>
                  </a:lnTo>
                  <a:lnTo>
                    <a:pt x="610" y="679"/>
                  </a:lnTo>
                  <a:lnTo>
                    <a:pt x="633" y="671"/>
                  </a:lnTo>
                  <a:lnTo>
                    <a:pt x="617" y="622"/>
                  </a:lnTo>
                  <a:lnTo>
                    <a:pt x="587" y="633"/>
                  </a:lnTo>
                  <a:lnTo>
                    <a:pt x="541" y="545"/>
                  </a:lnTo>
                  <a:lnTo>
                    <a:pt x="629" y="591"/>
                  </a:lnTo>
                  <a:lnTo>
                    <a:pt x="621" y="622"/>
                  </a:lnTo>
                  <a:lnTo>
                    <a:pt x="667" y="637"/>
                  </a:lnTo>
                  <a:lnTo>
                    <a:pt x="675" y="614"/>
                  </a:lnTo>
                  <a:lnTo>
                    <a:pt x="698" y="625"/>
                  </a:lnTo>
                  <a:lnTo>
                    <a:pt x="721" y="579"/>
                  </a:lnTo>
                  <a:lnTo>
                    <a:pt x="690" y="564"/>
                  </a:lnTo>
                  <a:lnTo>
                    <a:pt x="721" y="472"/>
                  </a:lnTo>
                  <a:close/>
                  <a:moveTo>
                    <a:pt x="625" y="1"/>
                  </a:moveTo>
                  <a:lnTo>
                    <a:pt x="575" y="20"/>
                  </a:lnTo>
                  <a:lnTo>
                    <a:pt x="694" y="388"/>
                  </a:lnTo>
                  <a:lnTo>
                    <a:pt x="644" y="541"/>
                  </a:lnTo>
                  <a:lnTo>
                    <a:pt x="502" y="468"/>
                  </a:lnTo>
                  <a:lnTo>
                    <a:pt x="327" y="123"/>
                  </a:lnTo>
                  <a:lnTo>
                    <a:pt x="281" y="146"/>
                  </a:lnTo>
                  <a:lnTo>
                    <a:pt x="422" y="426"/>
                  </a:lnTo>
                  <a:lnTo>
                    <a:pt x="422" y="426"/>
                  </a:lnTo>
                  <a:lnTo>
                    <a:pt x="143" y="284"/>
                  </a:lnTo>
                  <a:lnTo>
                    <a:pt x="120" y="330"/>
                  </a:lnTo>
                  <a:lnTo>
                    <a:pt x="465" y="507"/>
                  </a:lnTo>
                  <a:lnTo>
                    <a:pt x="537" y="648"/>
                  </a:lnTo>
                  <a:lnTo>
                    <a:pt x="384" y="698"/>
                  </a:lnTo>
                  <a:lnTo>
                    <a:pt x="16" y="579"/>
                  </a:lnTo>
                  <a:lnTo>
                    <a:pt x="0" y="629"/>
                  </a:lnTo>
                  <a:lnTo>
                    <a:pt x="299" y="725"/>
                  </a:lnTo>
                  <a:lnTo>
                    <a:pt x="0" y="825"/>
                  </a:lnTo>
                  <a:lnTo>
                    <a:pt x="16" y="871"/>
                  </a:lnTo>
                  <a:lnTo>
                    <a:pt x="384" y="752"/>
                  </a:lnTo>
                  <a:lnTo>
                    <a:pt x="537" y="802"/>
                  </a:lnTo>
                  <a:lnTo>
                    <a:pt x="465" y="947"/>
                  </a:lnTo>
                  <a:lnTo>
                    <a:pt x="120" y="1124"/>
                  </a:lnTo>
                  <a:lnTo>
                    <a:pt x="143" y="1170"/>
                  </a:lnTo>
                  <a:lnTo>
                    <a:pt x="422" y="1024"/>
                  </a:lnTo>
                  <a:lnTo>
                    <a:pt x="281" y="1308"/>
                  </a:lnTo>
                  <a:lnTo>
                    <a:pt x="327" y="1331"/>
                  </a:lnTo>
                  <a:lnTo>
                    <a:pt x="502" y="986"/>
                  </a:lnTo>
                  <a:lnTo>
                    <a:pt x="644" y="913"/>
                  </a:lnTo>
                  <a:lnTo>
                    <a:pt x="694" y="1066"/>
                  </a:lnTo>
                  <a:lnTo>
                    <a:pt x="575" y="1434"/>
                  </a:lnTo>
                  <a:lnTo>
                    <a:pt x="625" y="1449"/>
                  </a:lnTo>
                  <a:lnTo>
                    <a:pt x="721" y="1147"/>
                  </a:lnTo>
                  <a:lnTo>
                    <a:pt x="820" y="1449"/>
                  </a:lnTo>
                  <a:lnTo>
                    <a:pt x="870" y="1434"/>
                  </a:lnTo>
                  <a:lnTo>
                    <a:pt x="748" y="1066"/>
                  </a:lnTo>
                  <a:lnTo>
                    <a:pt x="797" y="913"/>
                  </a:lnTo>
                  <a:lnTo>
                    <a:pt x="943" y="986"/>
                  </a:lnTo>
                  <a:lnTo>
                    <a:pt x="1119" y="1331"/>
                  </a:lnTo>
                  <a:lnTo>
                    <a:pt x="1165" y="1308"/>
                  </a:lnTo>
                  <a:lnTo>
                    <a:pt x="1020"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0" y="426"/>
                  </a:lnTo>
                  <a:lnTo>
                    <a:pt x="1020" y="426"/>
                  </a:lnTo>
                  <a:lnTo>
                    <a:pt x="1165" y="146"/>
                  </a:lnTo>
                  <a:lnTo>
                    <a:pt x="1119" y="123"/>
                  </a:lnTo>
                  <a:lnTo>
                    <a:pt x="943" y="468"/>
                  </a:lnTo>
                  <a:lnTo>
                    <a:pt x="797" y="541"/>
                  </a:lnTo>
                  <a:lnTo>
                    <a:pt x="748" y="388"/>
                  </a:lnTo>
                  <a:lnTo>
                    <a:pt x="870" y="20"/>
                  </a:lnTo>
                  <a:lnTo>
                    <a:pt x="820" y="1"/>
                  </a:lnTo>
                  <a:lnTo>
                    <a:pt x="721"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8"/>
            <p:cNvSpPr/>
            <p:nvPr/>
          </p:nvSpPr>
          <p:spPr>
            <a:xfrm>
              <a:off x="6875468" y="2001412"/>
              <a:ext cx="24132" cy="18014"/>
            </a:xfrm>
            <a:custGeom>
              <a:avLst/>
              <a:gdLst/>
              <a:ahLst/>
              <a:cxnLst/>
              <a:rect l="l" t="t" r="r" b="b"/>
              <a:pathLst>
                <a:path w="501" h="374" extrusionOk="0">
                  <a:moveTo>
                    <a:pt x="247" y="0"/>
                  </a:moveTo>
                  <a:cubicBezTo>
                    <a:pt x="205" y="0"/>
                    <a:pt x="161" y="14"/>
                    <a:pt x="118" y="44"/>
                  </a:cubicBezTo>
                  <a:cubicBezTo>
                    <a:pt x="114" y="48"/>
                    <a:pt x="110" y="52"/>
                    <a:pt x="110" y="56"/>
                  </a:cubicBezTo>
                  <a:cubicBezTo>
                    <a:pt x="0" y="208"/>
                    <a:pt x="105" y="373"/>
                    <a:pt x="249" y="373"/>
                  </a:cubicBezTo>
                  <a:cubicBezTo>
                    <a:pt x="290" y="373"/>
                    <a:pt x="334" y="360"/>
                    <a:pt x="378" y="328"/>
                  </a:cubicBezTo>
                  <a:cubicBezTo>
                    <a:pt x="382" y="324"/>
                    <a:pt x="386" y="320"/>
                    <a:pt x="390" y="316"/>
                  </a:cubicBezTo>
                  <a:cubicBezTo>
                    <a:pt x="500" y="164"/>
                    <a:pt x="392" y="0"/>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8"/>
            <p:cNvSpPr/>
            <p:nvPr/>
          </p:nvSpPr>
          <p:spPr>
            <a:xfrm>
              <a:off x="7297501" y="1945539"/>
              <a:ext cx="174800" cy="129757"/>
            </a:xfrm>
            <a:custGeom>
              <a:avLst/>
              <a:gdLst/>
              <a:ahLst/>
              <a:cxnLst/>
              <a:rect l="l" t="t" r="r" b="b"/>
              <a:pathLst>
                <a:path w="3629" h="2694" extrusionOk="0">
                  <a:moveTo>
                    <a:pt x="1816" y="1"/>
                  </a:moveTo>
                  <a:cubicBezTo>
                    <a:pt x="1514" y="1"/>
                    <a:pt x="1188" y="100"/>
                    <a:pt x="870" y="330"/>
                  </a:cubicBezTo>
                  <a:cubicBezTo>
                    <a:pt x="844" y="350"/>
                    <a:pt x="821" y="373"/>
                    <a:pt x="798" y="399"/>
                  </a:cubicBezTo>
                  <a:cubicBezTo>
                    <a:pt x="0" y="1500"/>
                    <a:pt x="771" y="2693"/>
                    <a:pt x="1818" y="2693"/>
                  </a:cubicBezTo>
                  <a:cubicBezTo>
                    <a:pt x="2119" y="2693"/>
                    <a:pt x="2443" y="2594"/>
                    <a:pt x="2759" y="2366"/>
                  </a:cubicBezTo>
                  <a:cubicBezTo>
                    <a:pt x="2790" y="2343"/>
                    <a:pt x="2813" y="2320"/>
                    <a:pt x="2832" y="2293"/>
                  </a:cubicBezTo>
                  <a:cubicBezTo>
                    <a:pt x="3629" y="1193"/>
                    <a:pt x="2862" y="1"/>
                    <a:pt x="1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8"/>
            <p:cNvSpPr/>
            <p:nvPr/>
          </p:nvSpPr>
          <p:spPr>
            <a:xfrm>
              <a:off x="7330158" y="1969670"/>
              <a:ext cx="109726" cy="81399"/>
            </a:xfrm>
            <a:custGeom>
              <a:avLst/>
              <a:gdLst/>
              <a:ahLst/>
              <a:cxnLst/>
              <a:rect l="l" t="t" r="r" b="b"/>
              <a:pathLst>
                <a:path w="2278" h="1690" extrusionOk="0">
                  <a:moveTo>
                    <a:pt x="1137" y="1"/>
                  </a:moveTo>
                  <a:cubicBezTo>
                    <a:pt x="947" y="1"/>
                    <a:pt x="741" y="64"/>
                    <a:pt x="541" y="209"/>
                  </a:cubicBezTo>
                  <a:cubicBezTo>
                    <a:pt x="525" y="220"/>
                    <a:pt x="514" y="236"/>
                    <a:pt x="502" y="252"/>
                  </a:cubicBezTo>
                  <a:cubicBezTo>
                    <a:pt x="0" y="940"/>
                    <a:pt x="482" y="1689"/>
                    <a:pt x="1138" y="1689"/>
                  </a:cubicBezTo>
                  <a:cubicBezTo>
                    <a:pt x="1328" y="1689"/>
                    <a:pt x="1533" y="1627"/>
                    <a:pt x="1733" y="1481"/>
                  </a:cubicBezTo>
                  <a:cubicBezTo>
                    <a:pt x="1748" y="1470"/>
                    <a:pt x="1763" y="1458"/>
                    <a:pt x="1775" y="1442"/>
                  </a:cubicBezTo>
                  <a:cubicBezTo>
                    <a:pt x="2277" y="751"/>
                    <a:pt x="1795"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8"/>
            <p:cNvSpPr/>
            <p:nvPr/>
          </p:nvSpPr>
          <p:spPr>
            <a:xfrm>
              <a:off x="7338491" y="1964035"/>
              <a:ext cx="92867" cy="92862"/>
            </a:xfrm>
            <a:custGeom>
              <a:avLst/>
              <a:gdLst/>
              <a:ahLst/>
              <a:cxnLst/>
              <a:rect l="l" t="t" r="r" b="b"/>
              <a:pathLst>
                <a:path w="1928" h="1928" extrusionOk="0">
                  <a:moveTo>
                    <a:pt x="966" y="12"/>
                  </a:moveTo>
                  <a:cubicBezTo>
                    <a:pt x="1226" y="12"/>
                    <a:pt x="1464" y="119"/>
                    <a:pt x="1636" y="291"/>
                  </a:cubicBezTo>
                  <a:cubicBezTo>
                    <a:pt x="1809" y="464"/>
                    <a:pt x="1912" y="701"/>
                    <a:pt x="1912" y="962"/>
                  </a:cubicBezTo>
                  <a:cubicBezTo>
                    <a:pt x="1912" y="1177"/>
                    <a:pt x="1843" y="1407"/>
                    <a:pt x="1678" y="1633"/>
                  </a:cubicBezTo>
                  <a:cubicBezTo>
                    <a:pt x="1667" y="1648"/>
                    <a:pt x="1652" y="1663"/>
                    <a:pt x="1636" y="1679"/>
                  </a:cubicBezTo>
                  <a:cubicBezTo>
                    <a:pt x="1410" y="1840"/>
                    <a:pt x="1180" y="1913"/>
                    <a:pt x="966" y="1913"/>
                  </a:cubicBezTo>
                  <a:cubicBezTo>
                    <a:pt x="702" y="1913"/>
                    <a:pt x="464" y="1805"/>
                    <a:pt x="295" y="1633"/>
                  </a:cubicBezTo>
                  <a:cubicBezTo>
                    <a:pt x="122" y="1460"/>
                    <a:pt x="16" y="1227"/>
                    <a:pt x="16" y="962"/>
                  </a:cubicBezTo>
                  <a:cubicBezTo>
                    <a:pt x="16" y="747"/>
                    <a:pt x="88" y="518"/>
                    <a:pt x="249" y="291"/>
                  </a:cubicBezTo>
                  <a:cubicBezTo>
                    <a:pt x="265" y="277"/>
                    <a:pt x="276" y="261"/>
                    <a:pt x="295" y="249"/>
                  </a:cubicBezTo>
                  <a:cubicBezTo>
                    <a:pt x="521" y="84"/>
                    <a:pt x="751" y="12"/>
                    <a:pt x="966" y="12"/>
                  </a:cubicBezTo>
                  <a:close/>
                  <a:moveTo>
                    <a:pt x="966" y="1"/>
                  </a:moveTo>
                  <a:cubicBezTo>
                    <a:pt x="748" y="1"/>
                    <a:pt x="513" y="70"/>
                    <a:pt x="288" y="238"/>
                  </a:cubicBezTo>
                  <a:cubicBezTo>
                    <a:pt x="269" y="249"/>
                    <a:pt x="253" y="265"/>
                    <a:pt x="237" y="284"/>
                  </a:cubicBezTo>
                  <a:cubicBezTo>
                    <a:pt x="73" y="510"/>
                    <a:pt x="0" y="744"/>
                    <a:pt x="0" y="962"/>
                  </a:cubicBezTo>
                  <a:cubicBezTo>
                    <a:pt x="0" y="1495"/>
                    <a:pt x="433" y="1927"/>
                    <a:pt x="966" y="1927"/>
                  </a:cubicBezTo>
                  <a:cubicBezTo>
                    <a:pt x="1180" y="1927"/>
                    <a:pt x="1418" y="1855"/>
                    <a:pt x="1644" y="1690"/>
                  </a:cubicBezTo>
                  <a:cubicBezTo>
                    <a:pt x="1663" y="1674"/>
                    <a:pt x="1678" y="1660"/>
                    <a:pt x="1690" y="1640"/>
                  </a:cubicBezTo>
                  <a:cubicBezTo>
                    <a:pt x="1859" y="1414"/>
                    <a:pt x="1928" y="1181"/>
                    <a:pt x="1928" y="962"/>
                  </a:cubicBezTo>
                  <a:cubicBezTo>
                    <a:pt x="1928" y="429"/>
                    <a:pt x="1498"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8"/>
            <p:cNvSpPr/>
            <p:nvPr/>
          </p:nvSpPr>
          <p:spPr>
            <a:xfrm>
              <a:off x="7338780" y="1978051"/>
              <a:ext cx="92289" cy="64686"/>
            </a:xfrm>
            <a:custGeom>
              <a:avLst/>
              <a:gdLst/>
              <a:ahLst/>
              <a:cxnLst/>
              <a:rect l="l" t="t" r="r" b="b"/>
              <a:pathLst>
                <a:path w="1916" h="1343" extrusionOk="0">
                  <a:moveTo>
                    <a:pt x="977" y="1"/>
                  </a:moveTo>
                  <a:cubicBezTo>
                    <a:pt x="322" y="1"/>
                    <a:pt x="0" y="822"/>
                    <a:pt x="627" y="1277"/>
                  </a:cubicBezTo>
                  <a:cubicBezTo>
                    <a:pt x="638" y="1284"/>
                    <a:pt x="653" y="1291"/>
                    <a:pt x="664" y="1296"/>
                  </a:cubicBezTo>
                  <a:cubicBezTo>
                    <a:pt x="762" y="1328"/>
                    <a:pt x="855" y="1342"/>
                    <a:pt x="942" y="1342"/>
                  </a:cubicBezTo>
                  <a:cubicBezTo>
                    <a:pt x="1597" y="1342"/>
                    <a:pt x="1915" y="519"/>
                    <a:pt x="1293" y="66"/>
                  </a:cubicBezTo>
                  <a:cubicBezTo>
                    <a:pt x="1282" y="58"/>
                    <a:pt x="1266" y="50"/>
                    <a:pt x="1251" y="46"/>
                  </a:cubicBezTo>
                  <a:cubicBezTo>
                    <a:pt x="1155"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8"/>
            <p:cNvSpPr/>
            <p:nvPr/>
          </p:nvSpPr>
          <p:spPr>
            <a:xfrm>
              <a:off x="7350099" y="1975450"/>
              <a:ext cx="69602" cy="69839"/>
            </a:xfrm>
            <a:custGeom>
              <a:avLst/>
              <a:gdLst/>
              <a:ahLst/>
              <a:cxnLst/>
              <a:rect l="l" t="t" r="r" b="b"/>
              <a:pathLst>
                <a:path w="1445" h="1450" extrusionOk="0">
                  <a:moveTo>
                    <a:pt x="725" y="472"/>
                  </a:moveTo>
                  <a:lnTo>
                    <a:pt x="755" y="564"/>
                  </a:lnTo>
                  <a:lnTo>
                    <a:pt x="725" y="579"/>
                  </a:lnTo>
                  <a:lnTo>
                    <a:pt x="748" y="625"/>
                  </a:lnTo>
                  <a:lnTo>
                    <a:pt x="771" y="614"/>
                  </a:lnTo>
                  <a:lnTo>
                    <a:pt x="778" y="637"/>
                  </a:lnTo>
                  <a:lnTo>
                    <a:pt x="829" y="622"/>
                  </a:lnTo>
                  <a:lnTo>
                    <a:pt x="817" y="591"/>
                  </a:lnTo>
                  <a:lnTo>
                    <a:pt x="905" y="545"/>
                  </a:lnTo>
                  <a:lnTo>
                    <a:pt x="905" y="545"/>
                  </a:lnTo>
                  <a:lnTo>
                    <a:pt x="859" y="633"/>
                  </a:lnTo>
                  <a:lnTo>
                    <a:pt x="829"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9" y="829"/>
                  </a:lnTo>
                  <a:lnTo>
                    <a:pt x="859" y="817"/>
                  </a:lnTo>
                  <a:lnTo>
                    <a:pt x="905" y="905"/>
                  </a:lnTo>
                  <a:lnTo>
                    <a:pt x="905" y="905"/>
                  </a:lnTo>
                  <a:lnTo>
                    <a:pt x="817" y="863"/>
                  </a:lnTo>
                  <a:lnTo>
                    <a:pt x="829" y="832"/>
                  </a:lnTo>
                  <a:lnTo>
                    <a:pt x="778" y="817"/>
                  </a:lnTo>
                  <a:lnTo>
                    <a:pt x="771" y="836"/>
                  </a:lnTo>
                  <a:lnTo>
                    <a:pt x="748" y="829"/>
                  </a:lnTo>
                  <a:lnTo>
                    <a:pt x="725" y="875"/>
                  </a:lnTo>
                  <a:lnTo>
                    <a:pt x="755" y="886"/>
                  </a:lnTo>
                  <a:lnTo>
                    <a:pt x="725" y="982"/>
                  </a:lnTo>
                  <a:lnTo>
                    <a:pt x="694" y="886"/>
                  </a:lnTo>
                  <a:lnTo>
                    <a:pt x="721" y="875"/>
                  </a:lnTo>
                  <a:lnTo>
                    <a:pt x="698" y="829"/>
                  </a:lnTo>
                  <a:lnTo>
                    <a:pt x="679" y="836"/>
                  </a:lnTo>
                  <a:lnTo>
                    <a:pt x="671" y="817"/>
                  </a:lnTo>
                  <a:lnTo>
                    <a:pt x="622" y="832"/>
                  </a:lnTo>
                  <a:lnTo>
                    <a:pt x="629" y="863"/>
                  </a:lnTo>
                  <a:lnTo>
                    <a:pt x="544" y="905"/>
                  </a:lnTo>
                  <a:lnTo>
                    <a:pt x="587" y="817"/>
                  </a:lnTo>
                  <a:lnTo>
                    <a:pt x="617" y="829"/>
                  </a:lnTo>
                  <a:lnTo>
                    <a:pt x="633" y="779"/>
                  </a:lnTo>
                  <a:lnTo>
                    <a:pt x="613" y="771"/>
                  </a:lnTo>
                  <a:lnTo>
                    <a:pt x="622" y="752"/>
                  </a:lnTo>
                  <a:lnTo>
                    <a:pt x="576" y="729"/>
                  </a:lnTo>
                  <a:lnTo>
                    <a:pt x="564" y="756"/>
                  </a:lnTo>
                  <a:lnTo>
                    <a:pt x="468" y="725"/>
                  </a:lnTo>
                  <a:lnTo>
                    <a:pt x="564" y="694"/>
                  </a:lnTo>
                  <a:lnTo>
                    <a:pt x="576" y="725"/>
                  </a:lnTo>
                  <a:lnTo>
                    <a:pt x="622" y="698"/>
                  </a:lnTo>
                  <a:lnTo>
                    <a:pt x="613" y="679"/>
                  </a:lnTo>
                  <a:lnTo>
                    <a:pt x="633" y="671"/>
                  </a:lnTo>
                  <a:lnTo>
                    <a:pt x="617" y="622"/>
                  </a:lnTo>
                  <a:lnTo>
                    <a:pt x="587" y="633"/>
                  </a:lnTo>
                  <a:lnTo>
                    <a:pt x="544" y="545"/>
                  </a:lnTo>
                  <a:lnTo>
                    <a:pt x="629" y="591"/>
                  </a:lnTo>
                  <a:lnTo>
                    <a:pt x="622" y="622"/>
                  </a:lnTo>
                  <a:lnTo>
                    <a:pt x="671" y="637"/>
                  </a:lnTo>
                  <a:lnTo>
                    <a:pt x="679" y="614"/>
                  </a:lnTo>
                  <a:lnTo>
                    <a:pt x="698" y="625"/>
                  </a:lnTo>
                  <a:lnTo>
                    <a:pt x="721" y="579"/>
                  </a:lnTo>
                  <a:lnTo>
                    <a:pt x="694" y="564"/>
                  </a:lnTo>
                  <a:lnTo>
                    <a:pt x="725" y="472"/>
                  </a:lnTo>
                  <a:close/>
                  <a:moveTo>
                    <a:pt x="625" y="1"/>
                  </a:moveTo>
                  <a:lnTo>
                    <a:pt x="576" y="20"/>
                  </a:lnTo>
                  <a:lnTo>
                    <a:pt x="698" y="388"/>
                  </a:lnTo>
                  <a:lnTo>
                    <a:pt x="648" y="541"/>
                  </a:lnTo>
                  <a:lnTo>
                    <a:pt x="502" y="468"/>
                  </a:lnTo>
                  <a:lnTo>
                    <a:pt x="326" y="123"/>
                  </a:lnTo>
                  <a:lnTo>
                    <a:pt x="280" y="146"/>
                  </a:lnTo>
                  <a:lnTo>
                    <a:pt x="426" y="426"/>
                  </a:lnTo>
                  <a:lnTo>
                    <a:pt x="426" y="426"/>
                  </a:lnTo>
                  <a:lnTo>
                    <a:pt x="142" y="284"/>
                  </a:lnTo>
                  <a:lnTo>
                    <a:pt x="120" y="330"/>
                  </a:lnTo>
                  <a:lnTo>
                    <a:pt x="464" y="507"/>
                  </a:lnTo>
                  <a:lnTo>
                    <a:pt x="537" y="648"/>
                  </a:lnTo>
                  <a:lnTo>
                    <a:pt x="383" y="698"/>
                  </a:lnTo>
                  <a:lnTo>
                    <a:pt x="16" y="579"/>
                  </a:lnTo>
                  <a:lnTo>
                    <a:pt x="1" y="629"/>
                  </a:lnTo>
                  <a:lnTo>
                    <a:pt x="300" y="725"/>
                  </a:lnTo>
                  <a:lnTo>
                    <a:pt x="1" y="825"/>
                  </a:lnTo>
                  <a:lnTo>
                    <a:pt x="16" y="871"/>
                  </a:lnTo>
                  <a:lnTo>
                    <a:pt x="383" y="752"/>
                  </a:lnTo>
                  <a:lnTo>
                    <a:pt x="537" y="802"/>
                  </a:lnTo>
                  <a:lnTo>
                    <a:pt x="464" y="947"/>
                  </a:lnTo>
                  <a:lnTo>
                    <a:pt x="120" y="1124"/>
                  </a:lnTo>
                  <a:lnTo>
                    <a:pt x="142" y="1170"/>
                  </a:lnTo>
                  <a:lnTo>
                    <a:pt x="426" y="1024"/>
                  </a:lnTo>
                  <a:lnTo>
                    <a:pt x="280" y="1308"/>
                  </a:lnTo>
                  <a:lnTo>
                    <a:pt x="326" y="1331"/>
                  </a:lnTo>
                  <a:lnTo>
                    <a:pt x="502" y="986"/>
                  </a:lnTo>
                  <a:lnTo>
                    <a:pt x="648" y="913"/>
                  </a:lnTo>
                  <a:lnTo>
                    <a:pt x="698" y="1066"/>
                  </a:lnTo>
                  <a:lnTo>
                    <a:pt x="576" y="1434"/>
                  </a:lnTo>
                  <a:lnTo>
                    <a:pt x="625" y="1449"/>
                  </a:lnTo>
                  <a:lnTo>
                    <a:pt x="725" y="1147"/>
                  </a:lnTo>
                  <a:lnTo>
                    <a:pt x="820" y="1449"/>
                  </a:lnTo>
                  <a:lnTo>
                    <a:pt x="870" y="1434"/>
                  </a:lnTo>
                  <a:lnTo>
                    <a:pt x="751" y="1066"/>
                  </a:lnTo>
                  <a:lnTo>
                    <a:pt x="801" y="913"/>
                  </a:lnTo>
                  <a:lnTo>
                    <a:pt x="944" y="986"/>
                  </a:lnTo>
                  <a:lnTo>
                    <a:pt x="1119" y="1331"/>
                  </a:lnTo>
                  <a:lnTo>
                    <a:pt x="1165" y="1308"/>
                  </a:lnTo>
                  <a:lnTo>
                    <a:pt x="1024"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4" y="426"/>
                  </a:lnTo>
                  <a:lnTo>
                    <a:pt x="1024" y="426"/>
                  </a:lnTo>
                  <a:lnTo>
                    <a:pt x="1165" y="146"/>
                  </a:lnTo>
                  <a:lnTo>
                    <a:pt x="1119" y="123"/>
                  </a:lnTo>
                  <a:lnTo>
                    <a:pt x="944" y="468"/>
                  </a:lnTo>
                  <a:lnTo>
                    <a:pt x="801" y="541"/>
                  </a:lnTo>
                  <a:lnTo>
                    <a:pt x="751" y="388"/>
                  </a:lnTo>
                  <a:lnTo>
                    <a:pt x="870" y="20"/>
                  </a:lnTo>
                  <a:lnTo>
                    <a:pt x="820" y="1"/>
                  </a:lnTo>
                  <a:lnTo>
                    <a:pt x="725"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8"/>
            <p:cNvSpPr/>
            <p:nvPr/>
          </p:nvSpPr>
          <p:spPr>
            <a:xfrm>
              <a:off x="7372833" y="2001412"/>
              <a:ext cx="24132" cy="18014"/>
            </a:xfrm>
            <a:custGeom>
              <a:avLst/>
              <a:gdLst/>
              <a:ahLst/>
              <a:cxnLst/>
              <a:rect l="l" t="t" r="r" b="b"/>
              <a:pathLst>
                <a:path w="501" h="374" extrusionOk="0">
                  <a:moveTo>
                    <a:pt x="251" y="0"/>
                  </a:moveTo>
                  <a:cubicBezTo>
                    <a:pt x="210" y="0"/>
                    <a:pt x="165" y="14"/>
                    <a:pt x="122" y="44"/>
                  </a:cubicBezTo>
                  <a:lnTo>
                    <a:pt x="111" y="56"/>
                  </a:lnTo>
                  <a:cubicBezTo>
                    <a:pt x="1" y="208"/>
                    <a:pt x="108" y="373"/>
                    <a:pt x="253" y="373"/>
                  </a:cubicBezTo>
                  <a:cubicBezTo>
                    <a:pt x="295" y="373"/>
                    <a:pt x="340" y="360"/>
                    <a:pt x="383" y="328"/>
                  </a:cubicBezTo>
                  <a:cubicBezTo>
                    <a:pt x="387" y="324"/>
                    <a:pt x="391" y="320"/>
                    <a:pt x="391" y="316"/>
                  </a:cubicBezTo>
                  <a:cubicBezTo>
                    <a:pt x="501" y="164"/>
                    <a:pt x="395"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8"/>
            <p:cNvSpPr/>
            <p:nvPr/>
          </p:nvSpPr>
          <p:spPr>
            <a:xfrm>
              <a:off x="6706693" y="1990093"/>
              <a:ext cx="85690" cy="37280"/>
            </a:xfrm>
            <a:custGeom>
              <a:avLst/>
              <a:gdLst/>
              <a:ahLst/>
              <a:cxnLst/>
              <a:rect l="l" t="t" r="r" b="b"/>
              <a:pathLst>
                <a:path w="1779" h="774" extrusionOk="0">
                  <a:moveTo>
                    <a:pt x="465" y="0"/>
                  </a:moveTo>
                  <a:cubicBezTo>
                    <a:pt x="250" y="0"/>
                    <a:pt x="36" y="13"/>
                    <a:pt x="24" y="53"/>
                  </a:cubicBezTo>
                  <a:cubicBezTo>
                    <a:pt x="1" y="126"/>
                    <a:pt x="245" y="643"/>
                    <a:pt x="464" y="774"/>
                  </a:cubicBezTo>
                  <a:lnTo>
                    <a:pt x="1713" y="774"/>
                  </a:lnTo>
                  <a:cubicBezTo>
                    <a:pt x="1713" y="774"/>
                    <a:pt x="1779" y="666"/>
                    <a:pt x="1713" y="601"/>
                  </a:cubicBezTo>
                  <a:lnTo>
                    <a:pt x="1253" y="601"/>
                  </a:lnTo>
                  <a:cubicBezTo>
                    <a:pt x="1253" y="601"/>
                    <a:pt x="1001" y="49"/>
                    <a:pt x="909" y="23"/>
                  </a:cubicBezTo>
                  <a:cubicBezTo>
                    <a:pt x="866" y="11"/>
                    <a:pt x="66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8"/>
            <p:cNvSpPr/>
            <p:nvPr/>
          </p:nvSpPr>
          <p:spPr>
            <a:xfrm>
              <a:off x="6952341" y="1761207"/>
              <a:ext cx="439914" cy="112802"/>
            </a:xfrm>
            <a:custGeom>
              <a:avLst/>
              <a:gdLst/>
              <a:ahLst/>
              <a:cxnLst/>
              <a:rect l="l" t="t" r="r" b="b"/>
              <a:pathLst>
                <a:path w="9133" h="2342" extrusionOk="0">
                  <a:moveTo>
                    <a:pt x="4535" y="0"/>
                  </a:moveTo>
                  <a:cubicBezTo>
                    <a:pt x="3505" y="0"/>
                    <a:pt x="2340" y="39"/>
                    <a:pt x="1158" y="157"/>
                  </a:cubicBezTo>
                  <a:cubicBezTo>
                    <a:pt x="1158" y="157"/>
                    <a:pt x="350" y="1490"/>
                    <a:pt x="0" y="2341"/>
                  </a:cubicBezTo>
                  <a:lnTo>
                    <a:pt x="9013" y="2341"/>
                  </a:lnTo>
                  <a:cubicBezTo>
                    <a:pt x="9082" y="2341"/>
                    <a:pt x="9133" y="2268"/>
                    <a:pt x="9101" y="2207"/>
                  </a:cubicBezTo>
                  <a:cubicBezTo>
                    <a:pt x="8944" y="1844"/>
                    <a:pt x="8492" y="836"/>
                    <a:pt x="8105" y="157"/>
                  </a:cubicBezTo>
                  <a:cubicBezTo>
                    <a:pt x="8105" y="157"/>
                    <a:pt x="6593" y="0"/>
                    <a:pt x="4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8"/>
            <p:cNvSpPr/>
            <p:nvPr/>
          </p:nvSpPr>
          <p:spPr>
            <a:xfrm>
              <a:off x="6955472" y="1762652"/>
              <a:ext cx="429365" cy="109864"/>
            </a:xfrm>
            <a:custGeom>
              <a:avLst/>
              <a:gdLst/>
              <a:ahLst/>
              <a:cxnLst/>
              <a:rect l="l" t="t" r="r" b="b"/>
              <a:pathLst>
                <a:path w="8914" h="2281" extrusionOk="0">
                  <a:moveTo>
                    <a:pt x="4469" y="1"/>
                  </a:moveTo>
                  <a:cubicBezTo>
                    <a:pt x="3292" y="1"/>
                    <a:pt x="2174" y="51"/>
                    <a:pt x="1143" y="150"/>
                  </a:cubicBezTo>
                  <a:cubicBezTo>
                    <a:pt x="1124" y="154"/>
                    <a:pt x="1108" y="166"/>
                    <a:pt x="1097" y="181"/>
                  </a:cubicBezTo>
                  <a:cubicBezTo>
                    <a:pt x="966" y="395"/>
                    <a:pt x="349" y="1441"/>
                    <a:pt x="16" y="2192"/>
                  </a:cubicBezTo>
                  <a:cubicBezTo>
                    <a:pt x="1" y="2235"/>
                    <a:pt x="32" y="2281"/>
                    <a:pt x="73" y="2281"/>
                  </a:cubicBezTo>
                  <a:lnTo>
                    <a:pt x="8408" y="2281"/>
                  </a:lnTo>
                  <a:cubicBezTo>
                    <a:pt x="8711" y="2281"/>
                    <a:pt x="8914" y="1966"/>
                    <a:pt x="8787" y="1690"/>
                  </a:cubicBezTo>
                  <a:cubicBezTo>
                    <a:pt x="8580" y="1242"/>
                    <a:pt x="8297" y="641"/>
                    <a:pt x="8037" y="181"/>
                  </a:cubicBezTo>
                  <a:cubicBezTo>
                    <a:pt x="8025" y="166"/>
                    <a:pt x="8010" y="154"/>
                    <a:pt x="7987" y="150"/>
                  </a:cubicBezTo>
                  <a:cubicBezTo>
                    <a:pt x="7715" y="127"/>
                    <a:pt x="6300" y="1"/>
                    <a:pt x="4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8"/>
            <p:cNvSpPr/>
            <p:nvPr/>
          </p:nvSpPr>
          <p:spPr>
            <a:xfrm>
              <a:off x="7117744" y="1761400"/>
              <a:ext cx="17918" cy="112610"/>
            </a:xfrm>
            <a:custGeom>
              <a:avLst/>
              <a:gdLst/>
              <a:ahLst/>
              <a:cxnLst/>
              <a:rect l="l" t="t" r="r" b="b"/>
              <a:pathLst>
                <a:path w="372" h="2338" extrusionOk="0">
                  <a:moveTo>
                    <a:pt x="360" y="0"/>
                  </a:moveTo>
                  <a:cubicBezTo>
                    <a:pt x="96" y="1184"/>
                    <a:pt x="0" y="2337"/>
                    <a:pt x="0" y="2337"/>
                  </a:cubicBezTo>
                  <a:lnTo>
                    <a:pt x="15" y="2337"/>
                  </a:lnTo>
                  <a:cubicBezTo>
                    <a:pt x="15" y="2337"/>
                    <a:pt x="15" y="2318"/>
                    <a:pt x="20" y="2287"/>
                  </a:cubicBezTo>
                  <a:cubicBezTo>
                    <a:pt x="43" y="2050"/>
                    <a:pt x="142" y="1039"/>
                    <a:pt x="372" y="4"/>
                  </a:cubicBezTo>
                  <a:lnTo>
                    <a:pt x="3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8"/>
            <p:cNvSpPr/>
            <p:nvPr/>
          </p:nvSpPr>
          <p:spPr>
            <a:xfrm>
              <a:off x="7298224" y="1766505"/>
              <a:ext cx="31453" cy="106204"/>
            </a:xfrm>
            <a:custGeom>
              <a:avLst/>
              <a:gdLst/>
              <a:ahLst/>
              <a:cxnLst/>
              <a:rect l="l" t="t" r="r" b="b"/>
              <a:pathLst>
                <a:path w="653" h="2205" extrusionOk="0">
                  <a:moveTo>
                    <a:pt x="16" y="1"/>
                  </a:moveTo>
                  <a:lnTo>
                    <a:pt x="1" y="9"/>
                  </a:lnTo>
                  <a:cubicBezTo>
                    <a:pt x="158" y="411"/>
                    <a:pt x="319" y="963"/>
                    <a:pt x="438" y="1407"/>
                  </a:cubicBezTo>
                  <a:cubicBezTo>
                    <a:pt x="498" y="1633"/>
                    <a:pt x="549" y="1833"/>
                    <a:pt x="583" y="1975"/>
                  </a:cubicBezTo>
                  <a:cubicBezTo>
                    <a:pt x="602" y="2047"/>
                    <a:pt x="613" y="2101"/>
                    <a:pt x="625" y="2143"/>
                  </a:cubicBezTo>
                  <a:cubicBezTo>
                    <a:pt x="633" y="2181"/>
                    <a:pt x="636" y="2204"/>
                    <a:pt x="636" y="2204"/>
                  </a:cubicBezTo>
                  <a:lnTo>
                    <a:pt x="652" y="2201"/>
                  </a:lnTo>
                  <a:cubicBezTo>
                    <a:pt x="652" y="2201"/>
                    <a:pt x="330" y="814"/>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8"/>
            <p:cNvSpPr/>
            <p:nvPr/>
          </p:nvSpPr>
          <p:spPr>
            <a:xfrm>
              <a:off x="6930185" y="1878203"/>
              <a:ext cx="409087" cy="132550"/>
            </a:xfrm>
            <a:custGeom>
              <a:avLst/>
              <a:gdLst/>
              <a:ahLst/>
              <a:cxnLst/>
              <a:rect l="l" t="t" r="r" b="b"/>
              <a:pathLst>
                <a:path w="8493" h="2752" extrusionOk="0">
                  <a:moveTo>
                    <a:pt x="8320" y="0"/>
                  </a:moveTo>
                  <a:lnTo>
                    <a:pt x="8305" y="8"/>
                  </a:lnTo>
                  <a:cubicBezTo>
                    <a:pt x="8351" y="119"/>
                    <a:pt x="8392" y="303"/>
                    <a:pt x="8427" y="460"/>
                  </a:cubicBezTo>
                  <a:cubicBezTo>
                    <a:pt x="8443" y="541"/>
                    <a:pt x="8454" y="614"/>
                    <a:pt x="8461" y="663"/>
                  </a:cubicBezTo>
                  <a:cubicBezTo>
                    <a:pt x="8470" y="690"/>
                    <a:pt x="8473" y="709"/>
                    <a:pt x="8473" y="725"/>
                  </a:cubicBezTo>
                  <a:cubicBezTo>
                    <a:pt x="8475" y="732"/>
                    <a:pt x="8476" y="737"/>
                    <a:pt x="8476" y="741"/>
                  </a:cubicBezTo>
                  <a:lnTo>
                    <a:pt x="8476" y="741"/>
                  </a:lnTo>
                  <a:cubicBezTo>
                    <a:pt x="8239" y="782"/>
                    <a:pt x="8058" y="926"/>
                    <a:pt x="7918" y="1120"/>
                  </a:cubicBezTo>
                  <a:cubicBezTo>
                    <a:pt x="7699" y="1415"/>
                    <a:pt x="7580" y="1820"/>
                    <a:pt x="7511" y="2154"/>
                  </a:cubicBezTo>
                  <a:cubicBezTo>
                    <a:pt x="7449" y="2451"/>
                    <a:pt x="7434" y="2692"/>
                    <a:pt x="7432" y="2736"/>
                  </a:cubicBezTo>
                  <a:lnTo>
                    <a:pt x="1046" y="2736"/>
                  </a:lnTo>
                  <a:cubicBezTo>
                    <a:pt x="953" y="2005"/>
                    <a:pt x="698" y="1563"/>
                    <a:pt x="460" y="1307"/>
                  </a:cubicBezTo>
                  <a:cubicBezTo>
                    <a:pt x="249" y="1071"/>
                    <a:pt x="56" y="989"/>
                    <a:pt x="19" y="975"/>
                  </a:cubicBezTo>
                  <a:lnTo>
                    <a:pt x="19" y="975"/>
                  </a:lnTo>
                  <a:lnTo>
                    <a:pt x="411" y="46"/>
                  </a:lnTo>
                  <a:lnTo>
                    <a:pt x="400" y="43"/>
                  </a:lnTo>
                  <a:lnTo>
                    <a:pt x="1" y="985"/>
                  </a:lnTo>
                  <a:lnTo>
                    <a:pt x="9" y="985"/>
                  </a:lnTo>
                  <a:lnTo>
                    <a:pt x="12" y="989"/>
                  </a:lnTo>
                  <a:cubicBezTo>
                    <a:pt x="35" y="996"/>
                    <a:pt x="246" y="1081"/>
                    <a:pt x="472" y="1341"/>
                  </a:cubicBezTo>
                  <a:cubicBezTo>
                    <a:pt x="699" y="1599"/>
                    <a:pt x="943" y="2036"/>
                    <a:pt x="1031" y="2744"/>
                  </a:cubicBezTo>
                  <a:lnTo>
                    <a:pt x="1031" y="2752"/>
                  </a:lnTo>
                  <a:lnTo>
                    <a:pt x="7442" y="2752"/>
                  </a:lnTo>
                  <a:lnTo>
                    <a:pt x="7442" y="2744"/>
                  </a:lnTo>
                  <a:cubicBezTo>
                    <a:pt x="7442" y="2744"/>
                    <a:pt x="7446" y="2736"/>
                    <a:pt x="7446" y="2725"/>
                  </a:cubicBezTo>
                  <a:cubicBezTo>
                    <a:pt x="7454" y="2625"/>
                    <a:pt x="7492" y="2165"/>
                    <a:pt x="7642" y="1717"/>
                  </a:cubicBezTo>
                  <a:cubicBezTo>
                    <a:pt x="7715" y="1491"/>
                    <a:pt x="7818" y="1269"/>
                    <a:pt x="7956" y="1093"/>
                  </a:cubicBezTo>
                  <a:cubicBezTo>
                    <a:pt x="8094" y="920"/>
                    <a:pt x="8266" y="789"/>
                    <a:pt x="8484" y="755"/>
                  </a:cubicBezTo>
                  <a:lnTo>
                    <a:pt x="8493" y="752"/>
                  </a:lnTo>
                  <a:lnTo>
                    <a:pt x="8493" y="748"/>
                  </a:lnTo>
                  <a:cubicBezTo>
                    <a:pt x="8493" y="748"/>
                    <a:pt x="8473" y="617"/>
                    <a:pt x="8438" y="460"/>
                  </a:cubicBezTo>
                  <a:cubicBezTo>
                    <a:pt x="8408" y="303"/>
                    <a:pt x="8366" y="115"/>
                    <a:pt x="8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8"/>
            <p:cNvSpPr/>
            <p:nvPr/>
          </p:nvSpPr>
          <p:spPr>
            <a:xfrm>
              <a:off x="7111097" y="1878203"/>
              <a:ext cx="7418" cy="127396"/>
            </a:xfrm>
            <a:custGeom>
              <a:avLst/>
              <a:gdLst/>
              <a:ahLst/>
              <a:cxnLst/>
              <a:rect l="l" t="t" r="r" b="b"/>
              <a:pathLst>
                <a:path w="154" h="2645" extrusionOk="0">
                  <a:moveTo>
                    <a:pt x="138" y="0"/>
                  </a:moveTo>
                  <a:cubicBezTo>
                    <a:pt x="23" y="499"/>
                    <a:pt x="0" y="1315"/>
                    <a:pt x="0" y="1909"/>
                  </a:cubicBezTo>
                  <a:cubicBezTo>
                    <a:pt x="0" y="2334"/>
                    <a:pt x="11" y="2644"/>
                    <a:pt x="11" y="2644"/>
                  </a:cubicBezTo>
                  <a:lnTo>
                    <a:pt x="27" y="2644"/>
                  </a:lnTo>
                  <a:cubicBezTo>
                    <a:pt x="27" y="2644"/>
                    <a:pt x="27" y="2625"/>
                    <a:pt x="23" y="2587"/>
                  </a:cubicBezTo>
                  <a:cubicBezTo>
                    <a:pt x="20" y="2480"/>
                    <a:pt x="15" y="2227"/>
                    <a:pt x="15" y="1909"/>
                  </a:cubicBezTo>
                  <a:cubicBezTo>
                    <a:pt x="15" y="1315"/>
                    <a:pt x="38" y="499"/>
                    <a:pt x="153" y="4"/>
                  </a:cubicBezTo>
                  <a:lnTo>
                    <a:pt x="1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8"/>
            <p:cNvSpPr/>
            <p:nvPr/>
          </p:nvSpPr>
          <p:spPr>
            <a:xfrm>
              <a:off x="7076369" y="1896072"/>
              <a:ext cx="22013" cy="626"/>
            </a:xfrm>
            <a:custGeom>
              <a:avLst/>
              <a:gdLst/>
              <a:ahLst/>
              <a:cxnLst/>
              <a:rect l="l" t="t" r="r" b="b"/>
              <a:pathLst>
                <a:path w="457" h="13" extrusionOk="0">
                  <a:moveTo>
                    <a:pt x="0" y="1"/>
                  </a:moveTo>
                  <a:lnTo>
                    <a:pt x="0"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8"/>
            <p:cNvSpPr/>
            <p:nvPr/>
          </p:nvSpPr>
          <p:spPr>
            <a:xfrm>
              <a:off x="7284015" y="1896072"/>
              <a:ext cx="22013" cy="626"/>
            </a:xfrm>
            <a:custGeom>
              <a:avLst/>
              <a:gdLst/>
              <a:ahLst/>
              <a:cxnLst/>
              <a:rect l="l" t="t" r="r" b="b"/>
              <a:pathLst>
                <a:path w="457" h="13" extrusionOk="0">
                  <a:moveTo>
                    <a:pt x="1" y="1"/>
                  </a:moveTo>
                  <a:lnTo>
                    <a:pt x="1"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8"/>
            <p:cNvSpPr/>
            <p:nvPr/>
          </p:nvSpPr>
          <p:spPr>
            <a:xfrm>
              <a:off x="6948825" y="1883549"/>
              <a:ext cx="440829" cy="819"/>
            </a:xfrm>
            <a:custGeom>
              <a:avLst/>
              <a:gdLst/>
              <a:ahLst/>
              <a:cxnLst/>
              <a:rect l="l" t="t" r="r" b="b"/>
              <a:pathLst>
                <a:path w="9152" h="17" extrusionOk="0">
                  <a:moveTo>
                    <a:pt x="1" y="1"/>
                  </a:moveTo>
                  <a:lnTo>
                    <a:pt x="1" y="16"/>
                  </a:lnTo>
                  <a:lnTo>
                    <a:pt x="9151" y="16"/>
                  </a:lnTo>
                  <a:lnTo>
                    <a:pt x="9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8"/>
            <p:cNvSpPr/>
            <p:nvPr/>
          </p:nvSpPr>
          <p:spPr>
            <a:xfrm>
              <a:off x="6939288" y="1839092"/>
              <a:ext cx="67194" cy="39303"/>
            </a:xfrm>
            <a:custGeom>
              <a:avLst/>
              <a:gdLst/>
              <a:ahLst/>
              <a:cxnLst/>
              <a:rect l="l" t="t" r="r" b="b"/>
              <a:pathLst>
                <a:path w="1395" h="816" extrusionOk="0">
                  <a:moveTo>
                    <a:pt x="1083" y="0"/>
                  </a:moveTo>
                  <a:cubicBezTo>
                    <a:pt x="875" y="0"/>
                    <a:pt x="569" y="21"/>
                    <a:pt x="425" y="54"/>
                  </a:cubicBezTo>
                  <a:cubicBezTo>
                    <a:pt x="352" y="69"/>
                    <a:pt x="202" y="445"/>
                    <a:pt x="202" y="445"/>
                  </a:cubicBezTo>
                  <a:lnTo>
                    <a:pt x="69" y="445"/>
                  </a:lnTo>
                  <a:cubicBezTo>
                    <a:pt x="69" y="445"/>
                    <a:pt x="0" y="697"/>
                    <a:pt x="69" y="797"/>
                  </a:cubicBezTo>
                  <a:cubicBezTo>
                    <a:pt x="69" y="797"/>
                    <a:pt x="580" y="816"/>
                    <a:pt x="936" y="816"/>
                  </a:cubicBezTo>
                  <a:cubicBezTo>
                    <a:pt x="1115" y="816"/>
                    <a:pt x="1254" y="811"/>
                    <a:pt x="1272" y="797"/>
                  </a:cubicBezTo>
                  <a:cubicBezTo>
                    <a:pt x="1329" y="751"/>
                    <a:pt x="1394" y="38"/>
                    <a:pt x="1272" y="11"/>
                  </a:cubicBezTo>
                  <a:cubicBezTo>
                    <a:pt x="1237" y="4"/>
                    <a:pt x="116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8"/>
            <p:cNvSpPr/>
            <p:nvPr/>
          </p:nvSpPr>
          <p:spPr>
            <a:xfrm>
              <a:off x="6975605" y="1867124"/>
              <a:ext cx="20519" cy="1493"/>
            </a:xfrm>
            <a:custGeom>
              <a:avLst/>
              <a:gdLst/>
              <a:ahLst/>
              <a:cxnLst/>
              <a:rect l="l" t="t" r="r" b="b"/>
              <a:pathLst>
                <a:path w="426" h="31" extrusionOk="0">
                  <a:moveTo>
                    <a:pt x="0" y="0"/>
                  </a:moveTo>
                  <a:lnTo>
                    <a:pt x="0" y="16"/>
                  </a:lnTo>
                  <a:lnTo>
                    <a:pt x="426" y="31"/>
                  </a:lnTo>
                  <a:lnTo>
                    <a:pt x="426" y="1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8"/>
            <p:cNvSpPr/>
            <p:nvPr/>
          </p:nvSpPr>
          <p:spPr>
            <a:xfrm>
              <a:off x="6745081" y="1878010"/>
              <a:ext cx="170417" cy="36798"/>
            </a:xfrm>
            <a:custGeom>
              <a:avLst/>
              <a:gdLst/>
              <a:ahLst/>
              <a:cxnLst/>
              <a:rect l="l" t="t" r="r" b="b"/>
              <a:pathLst>
                <a:path w="3538" h="764" extrusionOk="0">
                  <a:moveTo>
                    <a:pt x="3534" y="1"/>
                  </a:moveTo>
                  <a:cubicBezTo>
                    <a:pt x="3534" y="1"/>
                    <a:pt x="3522" y="4"/>
                    <a:pt x="3503" y="8"/>
                  </a:cubicBezTo>
                  <a:cubicBezTo>
                    <a:pt x="3346" y="47"/>
                    <a:pt x="2653" y="227"/>
                    <a:pt x="1978" y="395"/>
                  </a:cubicBezTo>
                  <a:cubicBezTo>
                    <a:pt x="1641" y="480"/>
                    <a:pt x="1311" y="564"/>
                    <a:pt x="1058" y="629"/>
                  </a:cubicBezTo>
                  <a:cubicBezTo>
                    <a:pt x="932" y="660"/>
                    <a:pt x="824" y="687"/>
                    <a:pt x="744" y="706"/>
                  </a:cubicBezTo>
                  <a:cubicBezTo>
                    <a:pt x="663" y="724"/>
                    <a:pt x="610" y="736"/>
                    <a:pt x="594" y="740"/>
                  </a:cubicBezTo>
                  <a:cubicBezTo>
                    <a:pt x="552" y="744"/>
                    <a:pt x="472" y="747"/>
                    <a:pt x="384" y="747"/>
                  </a:cubicBezTo>
                  <a:cubicBezTo>
                    <a:pt x="295" y="747"/>
                    <a:pt x="200" y="744"/>
                    <a:pt x="127" y="744"/>
                  </a:cubicBezTo>
                  <a:cubicBezTo>
                    <a:pt x="89" y="740"/>
                    <a:pt x="58" y="740"/>
                    <a:pt x="35" y="740"/>
                  </a:cubicBezTo>
                  <a:lnTo>
                    <a:pt x="0" y="740"/>
                  </a:lnTo>
                  <a:lnTo>
                    <a:pt x="0" y="752"/>
                  </a:lnTo>
                  <a:cubicBezTo>
                    <a:pt x="0" y="752"/>
                    <a:pt x="207" y="763"/>
                    <a:pt x="384" y="763"/>
                  </a:cubicBezTo>
                  <a:cubicBezTo>
                    <a:pt x="472" y="763"/>
                    <a:pt x="552" y="759"/>
                    <a:pt x="598" y="752"/>
                  </a:cubicBezTo>
                  <a:cubicBezTo>
                    <a:pt x="614" y="752"/>
                    <a:pt x="671" y="736"/>
                    <a:pt x="763" y="717"/>
                  </a:cubicBezTo>
                  <a:cubicBezTo>
                    <a:pt x="1388" y="564"/>
                    <a:pt x="3537" y="16"/>
                    <a:pt x="3537" y="16"/>
                  </a:cubicBezTo>
                  <a:lnTo>
                    <a:pt x="3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8"/>
            <p:cNvSpPr/>
            <p:nvPr/>
          </p:nvSpPr>
          <p:spPr>
            <a:xfrm>
              <a:off x="6732173" y="1970104"/>
              <a:ext cx="14065" cy="819"/>
            </a:xfrm>
            <a:custGeom>
              <a:avLst/>
              <a:gdLst/>
              <a:ahLst/>
              <a:cxnLst/>
              <a:rect l="l" t="t" r="r" b="b"/>
              <a:pathLst>
                <a:path w="292" h="17" extrusionOk="0">
                  <a:moveTo>
                    <a:pt x="291" y="1"/>
                  </a:moveTo>
                  <a:lnTo>
                    <a:pt x="1" y="4"/>
                  </a:lnTo>
                  <a:lnTo>
                    <a:pt x="1" y="16"/>
                  </a:lnTo>
                  <a:lnTo>
                    <a:pt x="291" y="16"/>
                  </a:lnTo>
                  <a:lnTo>
                    <a:pt x="2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38"/>
            <p:cNvSpPr/>
            <p:nvPr/>
          </p:nvSpPr>
          <p:spPr>
            <a:xfrm>
              <a:off x="6734003" y="1964950"/>
              <a:ext cx="14065" cy="771"/>
            </a:xfrm>
            <a:custGeom>
              <a:avLst/>
              <a:gdLst/>
              <a:ahLst/>
              <a:cxnLst/>
              <a:rect l="l" t="t" r="r" b="b"/>
              <a:pathLst>
                <a:path w="292" h="16" extrusionOk="0">
                  <a:moveTo>
                    <a:pt x="0" y="0"/>
                  </a:moveTo>
                  <a:lnTo>
                    <a:pt x="0" y="16"/>
                  </a:lnTo>
                  <a:lnTo>
                    <a:pt x="292" y="16"/>
                  </a:lnTo>
                  <a:lnTo>
                    <a:pt x="2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8"/>
            <p:cNvSpPr/>
            <p:nvPr/>
          </p:nvSpPr>
          <p:spPr>
            <a:xfrm>
              <a:off x="6735689" y="1959796"/>
              <a:ext cx="14017" cy="771"/>
            </a:xfrm>
            <a:custGeom>
              <a:avLst/>
              <a:gdLst/>
              <a:ahLst/>
              <a:cxnLst/>
              <a:rect l="l" t="t" r="r" b="b"/>
              <a:pathLst>
                <a:path w="291" h="16" extrusionOk="0">
                  <a:moveTo>
                    <a:pt x="0" y="0"/>
                  </a:moveTo>
                  <a:lnTo>
                    <a:pt x="0" y="15"/>
                  </a:lnTo>
                  <a:lnTo>
                    <a:pt x="291" y="11"/>
                  </a:lnTo>
                  <a:lnTo>
                    <a:pt x="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5" name="Google Shape;4825;p38"/>
          <p:cNvGrpSpPr/>
          <p:nvPr/>
        </p:nvGrpSpPr>
        <p:grpSpPr>
          <a:xfrm>
            <a:off x="5320296" y="4325656"/>
            <a:ext cx="1289131" cy="709819"/>
            <a:chOff x="6803356" y="2469281"/>
            <a:chExt cx="717739" cy="395200"/>
          </a:xfrm>
        </p:grpSpPr>
        <p:sp>
          <p:nvSpPr>
            <p:cNvPr id="4826" name="Google Shape;4826;p38"/>
            <p:cNvSpPr/>
            <p:nvPr/>
          </p:nvSpPr>
          <p:spPr>
            <a:xfrm>
              <a:off x="7000982" y="2772632"/>
              <a:ext cx="330092" cy="39592"/>
            </a:xfrm>
            <a:custGeom>
              <a:avLst/>
              <a:gdLst/>
              <a:ahLst/>
              <a:cxnLst/>
              <a:rect l="l" t="t" r="r" b="b"/>
              <a:pathLst>
                <a:path w="6853" h="822" extrusionOk="0">
                  <a:moveTo>
                    <a:pt x="1" y="1"/>
                  </a:moveTo>
                  <a:lnTo>
                    <a:pt x="59" y="729"/>
                  </a:lnTo>
                  <a:lnTo>
                    <a:pt x="461" y="729"/>
                  </a:lnTo>
                  <a:lnTo>
                    <a:pt x="699" y="545"/>
                  </a:lnTo>
                  <a:lnTo>
                    <a:pt x="5715" y="415"/>
                  </a:lnTo>
                  <a:cubicBezTo>
                    <a:pt x="5716" y="415"/>
                    <a:pt x="5718" y="415"/>
                    <a:pt x="5720" y="415"/>
                  </a:cubicBezTo>
                  <a:cubicBezTo>
                    <a:pt x="5752" y="415"/>
                    <a:pt x="5780" y="444"/>
                    <a:pt x="5780" y="480"/>
                  </a:cubicBezTo>
                  <a:cubicBezTo>
                    <a:pt x="5780" y="515"/>
                    <a:pt x="5810" y="545"/>
                    <a:pt x="5844" y="545"/>
                  </a:cubicBezTo>
                  <a:lnTo>
                    <a:pt x="6097" y="545"/>
                  </a:lnTo>
                  <a:cubicBezTo>
                    <a:pt x="6120" y="545"/>
                    <a:pt x="6140" y="553"/>
                    <a:pt x="6151" y="572"/>
                  </a:cubicBezTo>
                  <a:lnTo>
                    <a:pt x="6323" y="821"/>
                  </a:lnTo>
                  <a:lnTo>
                    <a:pt x="6852" y="821"/>
                  </a:lnTo>
                  <a:lnTo>
                    <a:pt x="68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8"/>
            <p:cNvSpPr/>
            <p:nvPr/>
          </p:nvSpPr>
          <p:spPr>
            <a:xfrm>
              <a:off x="6810961" y="2469281"/>
              <a:ext cx="710133" cy="348811"/>
            </a:xfrm>
            <a:custGeom>
              <a:avLst/>
              <a:gdLst/>
              <a:ahLst/>
              <a:cxnLst/>
              <a:rect l="l" t="t" r="r" b="b"/>
              <a:pathLst>
                <a:path w="14743" h="7242" extrusionOk="0">
                  <a:moveTo>
                    <a:pt x="4573" y="0"/>
                  </a:moveTo>
                  <a:cubicBezTo>
                    <a:pt x="2661" y="0"/>
                    <a:pt x="1401" y="65"/>
                    <a:pt x="962" y="91"/>
                  </a:cubicBezTo>
                  <a:cubicBezTo>
                    <a:pt x="855" y="100"/>
                    <a:pt x="767" y="169"/>
                    <a:pt x="736" y="268"/>
                  </a:cubicBezTo>
                  <a:cubicBezTo>
                    <a:pt x="338" y="1609"/>
                    <a:pt x="258" y="3441"/>
                    <a:pt x="246" y="3881"/>
                  </a:cubicBezTo>
                  <a:cubicBezTo>
                    <a:pt x="242" y="3943"/>
                    <a:pt x="207" y="4000"/>
                    <a:pt x="154" y="4027"/>
                  </a:cubicBezTo>
                  <a:cubicBezTo>
                    <a:pt x="104" y="4058"/>
                    <a:pt x="69" y="4111"/>
                    <a:pt x="65" y="4169"/>
                  </a:cubicBezTo>
                  <a:cubicBezTo>
                    <a:pt x="0" y="5146"/>
                    <a:pt x="108" y="6636"/>
                    <a:pt x="108" y="6636"/>
                  </a:cubicBezTo>
                  <a:lnTo>
                    <a:pt x="859" y="6636"/>
                  </a:lnTo>
                  <a:lnTo>
                    <a:pt x="1747" y="7242"/>
                  </a:lnTo>
                  <a:lnTo>
                    <a:pt x="3863" y="7242"/>
                  </a:lnTo>
                  <a:lnTo>
                    <a:pt x="4656" y="6636"/>
                  </a:lnTo>
                  <a:lnTo>
                    <a:pt x="10354" y="6636"/>
                  </a:lnTo>
                  <a:lnTo>
                    <a:pt x="10952" y="7108"/>
                  </a:lnTo>
                  <a:lnTo>
                    <a:pt x="13386" y="7108"/>
                  </a:lnTo>
                  <a:lnTo>
                    <a:pt x="13887" y="6736"/>
                  </a:lnTo>
                  <a:lnTo>
                    <a:pt x="14454" y="6736"/>
                  </a:lnTo>
                  <a:cubicBezTo>
                    <a:pt x="14520" y="6736"/>
                    <a:pt x="14577" y="6686"/>
                    <a:pt x="14581" y="6617"/>
                  </a:cubicBezTo>
                  <a:cubicBezTo>
                    <a:pt x="14742" y="4935"/>
                    <a:pt x="14412" y="3533"/>
                    <a:pt x="14412" y="3533"/>
                  </a:cubicBezTo>
                  <a:lnTo>
                    <a:pt x="13519" y="3234"/>
                  </a:lnTo>
                  <a:lnTo>
                    <a:pt x="12274" y="367"/>
                  </a:lnTo>
                  <a:cubicBezTo>
                    <a:pt x="12254" y="329"/>
                    <a:pt x="12220" y="306"/>
                    <a:pt x="12178" y="303"/>
                  </a:cubicBezTo>
                  <a:cubicBezTo>
                    <a:pt x="9095" y="66"/>
                    <a:pt x="6503" y="0"/>
                    <a:pt x="45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8"/>
            <p:cNvSpPr/>
            <p:nvPr/>
          </p:nvSpPr>
          <p:spPr>
            <a:xfrm>
              <a:off x="6804271" y="2758471"/>
              <a:ext cx="38582" cy="34004"/>
            </a:xfrm>
            <a:custGeom>
              <a:avLst/>
              <a:gdLst/>
              <a:ahLst/>
              <a:cxnLst/>
              <a:rect l="l" t="t" r="r" b="b"/>
              <a:pathLst>
                <a:path w="801" h="706" extrusionOk="0">
                  <a:moveTo>
                    <a:pt x="84" y="1"/>
                  </a:moveTo>
                  <a:cubicBezTo>
                    <a:pt x="38" y="1"/>
                    <a:pt x="1" y="38"/>
                    <a:pt x="1" y="84"/>
                  </a:cubicBezTo>
                  <a:cubicBezTo>
                    <a:pt x="1" y="196"/>
                    <a:pt x="4" y="410"/>
                    <a:pt x="50" y="640"/>
                  </a:cubicBezTo>
                  <a:cubicBezTo>
                    <a:pt x="58" y="678"/>
                    <a:pt x="93" y="705"/>
                    <a:pt x="130" y="705"/>
                  </a:cubicBezTo>
                  <a:lnTo>
                    <a:pt x="717" y="705"/>
                  </a:lnTo>
                  <a:cubicBezTo>
                    <a:pt x="763" y="705"/>
                    <a:pt x="801" y="667"/>
                    <a:pt x="797" y="617"/>
                  </a:cubicBezTo>
                  <a:lnTo>
                    <a:pt x="770" y="81"/>
                  </a:lnTo>
                  <a:cubicBezTo>
                    <a:pt x="770" y="35"/>
                    <a:pt x="732" y="1"/>
                    <a:pt x="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8"/>
            <p:cNvSpPr/>
            <p:nvPr/>
          </p:nvSpPr>
          <p:spPr>
            <a:xfrm>
              <a:off x="7391563" y="2497121"/>
              <a:ext cx="64785" cy="128119"/>
            </a:xfrm>
            <a:custGeom>
              <a:avLst/>
              <a:gdLst/>
              <a:ahLst/>
              <a:cxnLst/>
              <a:rect l="l" t="t" r="r" b="b"/>
              <a:pathLst>
                <a:path w="1345" h="2660" extrusionOk="0">
                  <a:moveTo>
                    <a:pt x="0" y="1"/>
                  </a:moveTo>
                  <a:cubicBezTo>
                    <a:pt x="126" y="1104"/>
                    <a:pt x="759" y="2659"/>
                    <a:pt x="759" y="2659"/>
                  </a:cubicBezTo>
                  <a:lnTo>
                    <a:pt x="1345" y="2656"/>
                  </a:lnTo>
                  <a:lnTo>
                    <a:pt x="1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8"/>
            <p:cNvSpPr/>
            <p:nvPr/>
          </p:nvSpPr>
          <p:spPr>
            <a:xfrm>
              <a:off x="7309969" y="2717867"/>
              <a:ext cx="164107" cy="93825"/>
            </a:xfrm>
            <a:custGeom>
              <a:avLst/>
              <a:gdLst/>
              <a:ahLst/>
              <a:cxnLst/>
              <a:rect l="l" t="t" r="r" b="b"/>
              <a:pathLst>
                <a:path w="3407" h="1948" extrusionOk="0">
                  <a:moveTo>
                    <a:pt x="1687" y="0"/>
                  </a:moveTo>
                  <a:cubicBezTo>
                    <a:pt x="288" y="0"/>
                    <a:pt x="0" y="1575"/>
                    <a:pt x="0" y="1575"/>
                  </a:cubicBezTo>
                  <a:lnTo>
                    <a:pt x="472" y="1947"/>
                  </a:lnTo>
                  <a:lnTo>
                    <a:pt x="2906" y="1947"/>
                  </a:lnTo>
                  <a:lnTo>
                    <a:pt x="3407" y="1575"/>
                  </a:lnTo>
                  <a:cubicBezTo>
                    <a:pt x="3407" y="1575"/>
                    <a:pt x="3085" y="0"/>
                    <a:pt x="1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8"/>
            <p:cNvSpPr/>
            <p:nvPr/>
          </p:nvSpPr>
          <p:spPr>
            <a:xfrm>
              <a:off x="6857591" y="2717867"/>
              <a:ext cx="165600" cy="93825"/>
            </a:xfrm>
            <a:custGeom>
              <a:avLst/>
              <a:gdLst/>
              <a:ahLst/>
              <a:cxnLst/>
              <a:rect l="l" t="t" r="r" b="b"/>
              <a:pathLst>
                <a:path w="3438" h="1948" extrusionOk="0">
                  <a:moveTo>
                    <a:pt x="1717" y="0"/>
                  </a:moveTo>
                  <a:cubicBezTo>
                    <a:pt x="319" y="0"/>
                    <a:pt x="1" y="1629"/>
                    <a:pt x="1" y="1629"/>
                  </a:cubicBezTo>
                  <a:lnTo>
                    <a:pt x="468" y="1947"/>
                  </a:lnTo>
                  <a:lnTo>
                    <a:pt x="2947" y="1947"/>
                  </a:lnTo>
                  <a:lnTo>
                    <a:pt x="3438" y="1575"/>
                  </a:lnTo>
                  <a:cubicBezTo>
                    <a:pt x="3438" y="1575"/>
                    <a:pt x="3116" y="0"/>
                    <a:pt x="1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8"/>
            <p:cNvSpPr/>
            <p:nvPr/>
          </p:nvSpPr>
          <p:spPr>
            <a:xfrm>
              <a:off x="6847621" y="2728078"/>
              <a:ext cx="183711" cy="136403"/>
            </a:xfrm>
            <a:custGeom>
              <a:avLst/>
              <a:gdLst/>
              <a:ahLst/>
              <a:cxnLst/>
              <a:rect l="l" t="t" r="r" b="b"/>
              <a:pathLst>
                <a:path w="3814" h="2832" extrusionOk="0">
                  <a:moveTo>
                    <a:pt x="1906" y="0"/>
                  </a:moveTo>
                  <a:cubicBezTo>
                    <a:pt x="807" y="0"/>
                    <a:pt x="1" y="1253"/>
                    <a:pt x="836" y="2409"/>
                  </a:cubicBezTo>
                  <a:cubicBezTo>
                    <a:pt x="859" y="2440"/>
                    <a:pt x="886" y="2463"/>
                    <a:pt x="912" y="2486"/>
                  </a:cubicBezTo>
                  <a:cubicBezTo>
                    <a:pt x="1246" y="2727"/>
                    <a:pt x="1588" y="2831"/>
                    <a:pt x="1905" y="2831"/>
                  </a:cubicBezTo>
                  <a:cubicBezTo>
                    <a:pt x="3006" y="2831"/>
                    <a:pt x="3814" y="1577"/>
                    <a:pt x="2978" y="420"/>
                  </a:cubicBezTo>
                  <a:cubicBezTo>
                    <a:pt x="2955" y="393"/>
                    <a:pt x="2928" y="367"/>
                    <a:pt x="2902"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8"/>
            <p:cNvSpPr/>
            <p:nvPr/>
          </p:nvSpPr>
          <p:spPr>
            <a:xfrm>
              <a:off x="6882445" y="2756207"/>
              <a:ext cx="114061" cy="80147"/>
            </a:xfrm>
            <a:custGeom>
              <a:avLst/>
              <a:gdLst/>
              <a:ahLst/>
              <a:cxnLst/>
              <a:rect l="l" t="t" r="r" b="b"/>
              <a:pathLst>
                <a:path w="2368" h="1664" extrusionOk="0">
                  <a:moveTo>
                    <a:pt x="1166" y="1"/>
                  </a:moveTo>
                  <a:cubicBezTo>
                    <a:pt x="1058" y="1"/>
                    <a:pt x="943" y="19"/>
                    <a:pt x="822" y="59"/>
                  </a:cubicBezTo>
                  <a:cubicBezTo>
                    <a:pt x="803" y="62"/>
                    <a:pt x="787" y="74"/>
                    <a:pt x="772" y="82"/>
                  </a:cubicBezTo>
                  <a:cubicBezTo>
                    <a:pt x="1" y="644"/>
                    <a:pt x="395" y="1663"/>
                    <a:pt x="1205" y="1663"/>
                  </a:cubicBezTo>
                  <a:cubicBezTo>
                    <a:pt x="1312" y="1663"/>
                    <a:pt x="1426" y="1645"/>
                    <a:pt x="1546" y="1607"/>
                  </a:cubicBezTo>
                  <a:cubicBezTo>
                    <a:pt x="1565" y="1599"/>
                    <a:pt x="1581" y="1592"/>
                    <a:pt x="1596" y="1580"/>
                  </a:cubicBezTo>
                  <a:cubicBezTo>
                    <a:pt x="2367" y="1019"/>
                    <a:pt x="1975" y="1"/>
                    <a:pt x="1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8"/>
            <p:cNvSpPr/>
            <p:nvPr/>
          </p:nvSpPr>
          <p:spPr>
            <a:xfrm>
              <a:off x="6885287" y="2758327"/>
              <a:ext cx="108232" cy="75860"/>
            </a:xfrm>
            <a:custGeom>
              <a:avLst/>
              <a:gdLst/>
              <a:ahLst/>
              <a:cxnLst/>
              <a:rect l="l" t="t" r="r" b="b"/>
              <a:pathLst>
                <a:path w="2247" h="1575" extrusionOk="0">
                  <a:moveTo>
                    <a:pt x="1104" y="0"/>
                  </a:moveTo>
                  <a:cubicBezTo>
                    <a:pt x="1003" y="0"/>
                    <a:pt x="895" y="17"/>
                    <a:pt x="782" y="53"/>
                  </a:cubicBezTo>
                  <a:cubicBezTo>
                    <a:pt x="763" y="61"/>
                    <a:pt x="747" y="68"/>
                    <a:pt x="733" y="80"/>
                  </a:cubicBezTo>
                  <a:cubicBezTo>
                    <a:pt x="1" y="609"/>
                    <a:pt x="377" y="1574"/>
                    <a:pt x="1147" y="1574"/>
                  </a:cubicBezTo>
                  <a:cubicBezTo>
                    <a:pt x="1248" y="1574"/>
                    <a:pt x="1356" y="1557"/>
                    <a:pt x="1468" y="1521"/>
                  </a:cubicBezTo>
                  <a:cubicBezTo>
                    <a:pt x="1483" y="1513"/>
                    <a:pt x="1502" y="1505"/>
                    <a:pt x="1518" y="1494"/>
                  </a:cubicBezTo>
                  <a:cubicBezTo>
                    <a:pt x="2246" y="965"/>
                    <a:pt x="1873" y="0"/>
                    <a:pt x="1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8"/>
            <p:cNvSpPr/>
            <p:nvPr/>
          </p:nvSpPr>
          <p:spPr>
            <a:xfrm>
              <a:off x="6898918" y="2767815"/>
              <a:ext cx="81114" cy="56883"/>
            </a:xfrm>
            <a:custGeom>
              <a:avLst/>
              <a:gdLst/>
              <a:ahLst/>
              <a:cxnLst/>
              <a:rect l="l" t="t" r="r" b="b"/>
              <a:pathLst>
                <a:path w="1684" h="1181" extrusionOk="0">
                  <a:moveTo>
                    <a:pt x="823" y="1"/>
                  </a:moveTo>
                  <a:cubicBezTo>
                    <a:pt x="747" y="1"/>
                    <a:pt x="667" y="13"/>
                    <a:pt x="583" y="40"/>
                  </a:cubicBezTo>
                  <a:cubicBezTo>
                    <a:pt x="572" y="44"/>
                    <a:pt x="560" y="51"/>
                    <a:pt x="549" y="60"/>
                  </a:cubicBezTo>
                  <a:cubicBezTo>
                    <a:pt x="1" y="458"/>
                    <a:pt x="280" y="1181"/>
                    <a:pt x="855" y="1181"/>
                  </a:cubicBezTo>
                  <a:cubicBezTo>
                    <a:pt x="931" y="1181"/>
                    <a:pt x="1012" y="1168"/>
                    <a:pt x="1097" y="1140"/>
                  </a:cubicBezTo>
                  <a:cubicBezTo>
                    <a:pt x="1112" y="1136"/>
                    <a:pt x="1124" y="1128"/>
                    <a:pt x="1135" y="1121"/>
                  </a:cubicBezTo>
                  <a:cubicBezTo>
                    <a:pt x="1684" y="724"/>
                    <a:pt x="1400"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8"/>
            <p:cNvSpPr/>
            <p:nvPr/>
          </p:nvSpPr>
          <p:spPr>
            <a:xfrm>
              <a:off x="6928155" y="2788190"/>
              <a:ext cx="22687" cy="16039"/>
            </a:xfrm>
            <a:custGeom>
              <a:avLst/>
              <a:gdLst/>
              <a:ahLst/>
              <a:cxnLst/>
              <a:rect l="l" t="t" r="r" b="b"/>
              <a:pathLst>
                <a:path w="471" h="333" extrusionOk="0">
                  <a:moveTo>
                    <a:pt x="231" y="1"/>
                  </a:moveTo>
                  <a:cubicBezTo>
                    <a:pt x="210" y="1"/>
                    <a:pt x="188" y="4"/>
                    <a:pt x="165" y="12"/>
                  </a:cubicBezTo>
                  <a:cubicBezTo>
                    <a:pt x="160" y="15"/>
                    <a:pt x="156" y="15"/>
                    <a:pt x="153" y="19"/>
                  </a:cubicBezTo>
                  <a:cubicBezTo>
                    <a:pt x="1" y="131"/>
                    <a:pt x="79" y="333"/>
                    <a:pt x="239" y="333"/>
                  </a:cubicBezTo>
                  <a:cubicBezTo>
                    <a:pt x="260" y="333"/>
                    <a:pt x="283" y="329"/>
                    <a:pt x="306" y="322"/>
                  </a:cubicBezTo>
                  <a:cubicBezTo>
                    <a:pt x="310" y="322"/>
                    <a:pt x="314"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8"/>
            <p:cNvSpPr/>
            <p:nvPr/>
          </p:nvSpPr>
          <p:spPr>
            <a:xfrm>
              <a:off x="6934561" y="2766948"/>
              <a:ext cx="9826" cy="26780"/>
            </a:xfrm>
            <a:custGeom>
              <a:avLst/>
              <a:gdLst/>
              <a:ahLst/>
              <a:cxnLst/>
              <a:rect l="l" t="t" r="r" b="b"/>
              <a:pathLst>
                <a:path w="204" h="556" extrusionOk="0">
                  <a:moveTo>
                    <a:pt x="0"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8"/>
            <p:cNvSpPr/>
            <p:nvPr/>
          </p:nvSpPr>
          <p:spPr>
            <a:xfrm>
              <a:off x="6911682" y="2777304"/>
              <a:ext cx="26829" cy="19748"/>
            </a:xfrm>
            <a:custGeom>
              <a:avLst/>
              <a:gdLst/>
              <a:ahLst/>
              <a:cxnLst/>
              <a:rect l="l" t="t" r="r" b="b"/>
              <a:pathLst>
                <a:path w="557" h="410" extrusionOk="0">
                  <a:moveTo>
                    <a:pt x="100" y="1"/>
                  </a:moveTo>
                  <a:lnTo>
                    <a:pt x="50" y="88"/>
                  </a:lnTo>
                  <a:lnTo>
                    <a:pt x="1" y="176"/>
                  </a:lnTo>
                  <a:lnTo>
                    <a:pt x="507" y="410"/>
                  </a:lnTo>
                  <a:lnTo>
                    <a:pt x="530"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8"/>
            <p:cNvSpPr/>
            <p:nvPr/>
          </p:nvSpPr>
          <p:spPr>
            <a:xfrm>
              <a:off x="6911682" y="2795366"/>
              <a:ext cx="26829" cy="19796"/>
            </a:xfrm>
            <a:custGeom>
              <a:avLst/>
              <a:gdLst/>
              <a:ahLst/>
              <a:cxnLst/>
              <a:rect l="l" t="t" r="r" b="b"/>
              <a:pathLst>
                <a:path w="557" h="411" extrusionOk="0">
                  <a:moveTo>
                    <a:pt x="507" y="1"/>
                  </a:moveTo>
                  <a:lnTo>
                    <a:pt x="1" y="234"/>
                  </a:lnTo>
                  <a:lnTo>
                    <a:pt x="50" y="323"/>
                  </a:lnTo>
                  <a:lnTo>
                    <a:pt x="100" y="411"/>
                  </a:lnTo>
                  <a:lnTo>
                    <a:pt x="556" y="89"/>
                  </a:lnTo>
                  <a:lnTo>
                    <a:pt x="530" y="47"/>
                  </a:lnTo>
                  <a:lnTo>
                    <a:pt x="5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8"/>
            <p:cNvSpPr/>
            <p:nvPr/>
          </p:nvSpPr>
          <p:spPr>
            <a:xfrm>
              <a:off x="6934561" y="2798883"/>
              <a:ext cx="9826" cy="26635"/>
            </a:xfrm>
            <a:custGeom>
              <a:avLst/>
              <a:gdLst/>
              <a:ahLst/>
              <a:cxnLst/>
              <a:rect l="l" t="t" r="r" b="b"/>
              <a:pathLst>
                <a:path w="204" h="553" extrusionOk="0">
                  <a:moveTo>
                    <a:pt x="50" y="0"/>
                  </a:moveTo>
                  <a:lnTo>
                    <a:pt x="0"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8"/>
            <p:cNvSpPr/>
            <p:nvPr/>
          </p:nvSpPr>
          <p:spPr>
            <a:xfrm>
              <a:off x="6940485" y="2795366"/>
              <a:ext cx="26829" cy="19796"/>
            </a:xfrm>
            <a:custGeom>
              <a:avLst/>
              <a:gdLst/>
              <a:ahLst/>
              <a:cxnLst/>
              <a:rect l="l" t="t" r="r" b="b"/>
              <a:pathLst>
                <a:path w="557" h="411" extrusionOk="0">
                  <a:moveTo>
                    <a:pt x="50" y="1"/>
                  </a:moveTo>
                  <a:lnTo>
                    <a:pt x="24" y="47"/>
                  </a:lnTo>
                  <a:lnTo>
                    <a:pt x="1" y="89"/>
                  </a:lnTo>
                  <a:lnTo>
                    <a:pt x="456"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8"/>
            <p:cNvSpPr/>
            <p:nvPr/>
          </p:nvSpPr>
          <p:spPr>
            <a:xfrm>
              <a:off x="6940485" y="2777304"/>
              <a:ext cx="26829" cy="19748"/>
            </a:xfrm>
            <a:custGeom>
              <a:avLst/>
              <a:gdLst/>
              <a:ahLst/>
              <a:cxnLst/>
              <a:rect l="l" t="t" r="r" b="b"/>
              <a:pathLst>
                <a:path w="557" h="410" extrusionOk="0">
                  <a:moveTo>
                    <a:pt x="456" y="1"/>
                  </a:moveTo>
                  <a:lnTo>
                    <a:pt x="1" y="322"/>
                  </a:lnTo>
                  <a:lnTo>
                    <a:pt x="24" y="368"/>
                  </a:lnTo>
                  <a:lnTo>
                    <a:pt x="50" y="410"/>
                  </a:lnTo>
                  <a:lnTo>
                    <a:pt x="556" y="176"/>
                  </a:lnTo>
                  <a:lnTo>
                    <a:pt x="506" y="88"/>
                  </a:lnTo>
                  <a:lnTo>
                    <a:pt x="4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8"/>
            <p:cNvSpPr/>
            <p:nvPr/>
          </p:nvSpPr>
          <p:spPr>
            <a:xfrm>
              <a:off x="6934079" y="2792525"/>
              <a:ext cx="10790" cy="7562"/>
            </a:xfrm>
            <a:custGeom>
              <a:avLst/>
              <a:gdLst/>
              <a:ahLst/>
              <a:cxnLst/>
              <a:rect l="l" t="t" r="r" b="b"/>
              <a:pathLst>
                <a:path w="224" h="157" extrusionOk="0">
                  <a:moveTo>
                    <a:pt x="112" y="1"/>
                  </a:moveTo>
                  <a:cubicBezTo>
                    <a:pt x="102" y="1"/>
                    <a:pt x="91" y="3"/>
                    <a:pt x="79" y="6"/>
                  </a:cubicBezTo>
                  <a:lnTo>
                    <a:pt x="72" y="6"/>
                  </a:lnTo>
                  <a:cubicBezTo>
                    <a:pt x="0" y="60"/>
                    <a:pt x="38" y="157"/>
                    <a:pt x="114" y="157"/>
                  </a:cubicBezTo>
                  <a:cubicBezTo>
                    <a:pt x="123" y="157"/>
                    <a:pt x="134" y="155"/>
                    <a:pt x="145" y="152"/>
                  </a:cubicBezTo>
                  <a:cubicBezTo>
                    <a:pt x="148" y="152"/>
                    <a:pt x="148" y="148"/>
                    <a:pt x="152" y="148"/>
                  </a:cubicBezTo>
                  <a:cubicBezTo>
                    <a:pt x="223"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8"/>
            <p:cNvSpPr/>
            <p:nvPr/>
          </p:nvSpPr>
          <p:spPr>
            <a:xfrm>
              <a:off x="7299469" y="2728078"/>
              <a:ext cx="183663" cy="136403"/>
            </a:xfrm>
            <a:custGeom>
              <a:avLst/>
              <a:gdLst/>
              <a:ahLst/>
              <a:cxnLst/>
              <a:rect l="l" t="t" r="r" b="b"/>
              <a:pathLst>
                <a:path w="3813" h="2832" extrusionOk="0">
                  <a:moveTo>
                    <a:pt x="1906" y="0"/>
                  </a:moveTo>
                  <a:cubicBezTo>
                    <a:pt x="806" y="0"/>
                    <a:pt x="0" y="1253"/>
                    <a:pt x="836" y="2409"/>
                  </a:cubicBezTo>
                  <a:cubicBezTo>
                    <a:pt x="858" y="2440"/>
                    <a:pt x="881" y="2463"/>
                    <a:pt x="912" y="2486"/>
                  </a:cubicBezTo>
                  <a:cubicBezTo>
                    <a:pt x="1246" y="2727"/>
                    <a:pt x="1587" y="2831"/>
                    <a:pt x="1905" y="2831"/>
                  </a:cubicBezTo>
                  <a:cubicBezTo>
                    <a:pt x="3005" y="2831"/>
                    <a:pt x="3812" y="1577"/>
                    <a:pt x="2974" y="420"/>
                  </a:cubicBezTo>
                  <a:cubicBezTo>
                    <a:pt x="2954" y="393"/>
                    <a:pt x="2928" y="367"/>
                    <a:pt x="2901"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8"/>
            <p:cNvSpPr/>
            <p:nvPr/>
          </p:nvSpPr>
          <p:spPr>
            <a:xfrm>
              <a:off x="7334101" y="2756207"/>
              <a:ext cx="114205" cy="80147"/>
            </a:xfrm>
            <a:custGeom>
              <a:avLst/>
              <a:gdLst/>
              <a:ahLst/>
              <a:cxnLst/>
              <a:rect l="l" t="t" r="r" b="b"/>
              <a:pathLst>
                <a:path w="2371" h="1664" extrusionOk="0">
                  <a:moveTo>
                    <a:pt x="1170" y="1"/>
                  </a:moveTo>
                  <a:cubicBezTo>
                    <a:pt x="1062" y="1"/>
                    <a:pt x="946" y="19"/>
                    <a:pt x="826" y="59"/>
                  </a:cubicBezTo>
                  <a:cubicBezTo>
                    <a:pt x="806" y="62"/>
                    <a:pt x="791" y="74"/>
                    <a:pt x="776" y="82"/>
                  </a:cubicBezTo>
                  <a:cubicBezTo>
                    <a:pt x="1" y="644"/>
                    <a:pt x="398" y="1663"/>
                    <a:pt x="1208" y="1663"/>
                  </a:cubicBezTo>
                  <a:cubicBezTo>
                    <a:pt x="1315" y="1663"/>
                    <a:pt x="1430" y="1645"/>
                    <a:pt x="1549" y="1607"/>
                  </a:cubicBezTo>
                  <a:cubicBezTo>
                    <a:pt x="1569" y="1599"/>
                    <a:pt x="1584" y="1592"/>
                    <a:pt x="1600" y="1580"/>
                  </a:cubicBezTo>
                  <a:cubicBezTo>
                    <a:pt x="2371" y="1019"/>
                    <a:pt x="1978" y="1"/>
                    <a:pt x="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8"/>
            <p:cNvSpPr/>
            <p:nvPr/>
          </p:nvSpPr>
          <p:spPr>
            <a:xfrm>
              <a:off x="7337135" y="2758327"/>
              <a:ext cx="108184" cy="75860"/>
            </a:xfrm>
            <a:custGeom>
              <a:avLst/>
              <a:gdLst/>
              <a:ahLst/>
              <a:cxnLst/>
              <a:rect l="l" t="t" r="r" b="b"/>
              <a:pathLst>
                <a:path w="2246" h="1575" extrusionOk="0">
                  <a:moveTo>
                    <a:pt x="1103" y="0"/>
                  </a:moveTo>
                  <a:cubicBezTo>
                    <a:pt x="1002" y="0"/>
                    <a:pt x="894" y="17"/>
                    <a:pt x="782" y="53"/>
                  </a:cubicBezTo>
                  <a:cubicBezTo>
                    <a:pt x="763" y="61"/>
                    <a:pt x="747" y="68"/>
                    <a:pt x="732" y="80"/>
                  </a:cubicBezTo>
                  <a:cubicBezTo>
                    <a:pt x="0" y="609"/>
                    <a:pt x="376" y="1574"/>
                    <a:pt x="1146" y="1574"/>
                  </a:cubicBezTo>
                  <a:cubicBezTo>
                    <a:pt x="1247" y="1574"/>
                    <a:pt x="1355" y="1557"/>
                    <a:pt x="1468" y="1521"/>
                  </a:cubicBezTo>
                  <a:cubicBezTo>
                    <a:pt x="1483" y="1513"/>
                    <a:pt x="1502" y="1505"/>
                    <a:pt x="1514" y="1494"/>
                  </a:cubicBezTo>
                  <a:cubicBezTo>
                    <a:pt x="2245" y="965"/>
                    <a:pt x="1869" y="0"/>
                    <a:pt x="1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8"/>
            <p:cNvSpPr/>
            <p:nvPr/>
          </p:nvSpPr>
          <p:spPr>
            <a:xfrm>
              <a:off x="7350766" y="2767815"/>
              <a:ext cx="80970" cy="56883"/>
            </a:xfrm>
            <a:custGeom>
              <a:avLst/>
              <a:gdLst/>
              <a:ahLst/>
              <a:cxnLst/>
              <a:rect l="l" t="t" r="r" b="b"/>
              <a:pathLst>
                <a:path w="1681" h="1181" extrusionOk="0">
                  <a:moveTo>
                    <a:pt x="822" y="1"/>
                  </a:moveTo>
                  <a:cubicBezTo>
                    <a:pt x="747" y="1"/>
                    <a:pt x="667" y="13"/>
                    <a:pt x="583" y="40"/>
                  </a:cubicBezTo>
                  <a:cubicBezTo>
                    <a:pt x="572" y="44"/>
                    <a:pt x="560" y="51"/>
                    <a:pt x="549" y="60"/>
                  </a:cubicBezTo>
                  <a:cubicBezTo>
                    <a:pt x="0" y="458"/>
                    <a:pt x="280" y="1181"/>
                    <a:pt x="854" y="1181"/>
                  </a:cubicBezTo>
                  <a:cubicBezTo>
                    <a:pt x="930" y="1181"/>
                    <a:pt x="1012" y="1168"/>
                    <a:pt x="1097" y="1140"/>
                  </a:cubicBezTo>
                  <a:cubicBezTo>
                    <a:pt x="1111" y="1136"/>
                    <a:pt x="1123" y="1128"/>
                    <a:pt x="1134" y="1121"/>
                  </a:cubicBezTo>
                  <a:cubicBezTo>
                    <a:pt x="1680" y="724"/>
                    <a:pt x="1399"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8"/>
            <p:cNvSpPr/>
            <p:nvPr/>
          </p:nvSpPr>
          <p:spPr>
            <a:xfrm>
              <a:off x="7380003" y="2788190"/>
              <a:ext cx="22639" cy="16039"/>
            </a:xfrm>
            <a:custGeom>
              <a:avLst/>
              <a:gdLst/>
              <a:ahLst/>
              <a:cxnLst/>
              <a:rect l="l" t="t" r="r" b="b"/>
              <a:pathLst>
                <a:path w="470" h="333" extrusionOk="0">
                  <a:moveTo>
                    <a:pt x="231" y="1"/>
                  </a:moveTo>
                  <a:cubicBezTo>
                    <a:pt x="210" y="1"/>
                    <a:pt x="187" y="4"/>
                    <a:pt x="164" y="12"/>
                  </a:cubicBezTo>
                  <a:cubicBezTo>
                    <a:pt x="159" y="15"/>
                    <a:pt x="156" y="15"/>
                    <a:pt x="152" y="19"/>
                  </a:cubicBezTo>
                  <a:cubicBezTo>
                    <a:pt x="0" y="131"/>
                    <a:pt x="78" y="333"/>
                    <a:pt x="239" y="333"/>
                  </a:cubicBezTo>
                  <a:cubicBezTo>
                    <a:pt x="260" y="333"/>
                    <a:pt x="282" y="329"/>
                    <a:pt x="306" y="322"/>
                  </a:cubicBezTo>
                  <a:cubicBezTo>
                    <a:pt x="309" y="322"/>
                    <a:pt x="313"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8"/>
            <p:cNvSpPr/>
            <p:nvPr/>
          </p:nvSpPr>
          <p:spPr>
            <a:xfrm>
              <a:off x="7386361" y="2766948"/>
              <a:ext cx="9874" cy="26780"/>
            </a:xfrm>
            <a:custGeom>
              <a:avLst/>
              <a:gdLst/>
              <a:ahLst/>
              <a:cxnLst/>
              <a:rect l="l" t="t" r="r" b="b"/>
              <a:pathLst>
                <a:path w="205" h="556" extrusionOk="0">
                  <a:moveTo>
                    <a:pt x="1"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8"/>
            <p:cNvSpPr/>
            <p:nvPr/>
          </p:nvSpPr>
          <p:spPr>
            <a:xfrm>
              <a:off x="7363530" y="2777304"/>
              <a:ext cx="26781" cy="19748"/>
            </a:xfrm>
            <a:custGeom>
              <a:avLst/>
              <a:gdLst/>
              <a:ahLst/>
              <a:cxnLst/>
              <a:rect l="l" t="t" r="r" b="b"/>
              <a:pathLst>
                <a:path w="556" h="410" extrusionOk="0">
                  <a:moveTo>
                    <a:pt x="100" y="1"/>
                  </a:moveTo>
                  <a:lnTo>
                    <a:pt x="50" y="88"/>
                  </a:lnTo>
                  <a:lnTo>
                    <a:pt x="0" y="176"/>
                  </a:lnTo>
                  <a:lnTo>
                    <a:pt x="506" y="410"/>
                  </a:lnTo>
                  <a:lnTo>
                    <a:pt x="529"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8"/>
            <p:cNvSpPr/>
            <p:nvPr/>
          </p:nvSpPr>
          <p:spPr>
            <a:xfrm>
              <a:off x="7363530" y="2795366"/>
              <a:ext cx="26781" cy="19796"/>
            </a:xfrm>
            <a:custGeom>
              <a:avLst/>
              <a:gdLst/>
              <a:ahLst/>
              <a:cxnLst/>
              <a:rect l="l" t="t" r="r" b="b"/>
              <a:pathLst>
                <a:path w="556" h="411" extrusionOk="0">
                  <a:moveTo>
                    <a:pt x="506" y="1"/>
                  </a:moveTo>
                  <a:lnTo>
                    <a:pt x="0" y="234"/>
                  </a:lnTo>
                  <a:lnTo>
                    <a:pt x="50" y="323"/>
                  </a:lnTo>
                  <a:lnTo>
                    <a:pt x="100" y="411"/>
                  </a:lnTo>
                  <a:lnTo>
                    <a:pt x="556" y="89"/>
                  </a:lnTo>
                  <a:lnTo>
                    <a:pt x="529" y="47"/>
                  </a:lnTo>
                  <a:lnTo>
                    <a:pt x="5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8"/>
            <p:cNvSpPr/>
            <p:nvPr/>
          </p:nvSpPr>
          <p:spPr>
            <a:xfrm>
              <a:off x="7386361" y="2798883"/>
              <a:ext cx="9874" cy="26635"/>
            </a:xfrm>
            <a:custGeom>
              <a:avLst/>
              <a:gdLst/>
              <a:ahLst/>
              <a:cxnLst/>
              <a:rect l="l" t="t" r="r" b="b"/>
              <a:pathLst>
                <a:path w="205" h="553" extrusionOk="0">
                  <a:moveTo>
                    <a:pt x="50" y="0"/>
                  </a:moveTo>
                  <a:lnTo>
                    <a:pt x="1"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8"/>
            <p:cNvSpPr/>
            <p:nvPr/>
          </p:nvSpPr>
          <p:spPr>
            <a:xfrm>
              <a:off x="7392334" y="2795366"/>
              <a:ext cx="26781" cy="19796"/>
            </a:xfrm>
            <a:custGeom>
              <a:avLst/>
              <a:gdLst/>
              <a:ahLst/>
              <a:cxnLst/>
              <a:rect l="l" t="t" r="r" b="b"/>
              <a:pathLst>
                <a:path w="556" h="411" extrusionOk="0">
                  <a:moveTo>
                    <a:pt x="50" y="1"/>
                  </a:moveTo>
                  <a:lnTo>
                    <a:pt x="23" y="47"/>
                  </a:lnTo>
                  <a:lnTo>
                    <a:pt x="0" y="89"/>
                  </a:lnTo>
                  <a:lnTo>
                    <a:pt x="455"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8"/>
            <p:cNvSpPr/>
            <p:nvPr/>
          </p:nvSpPr>
          <p:spPr>
            <a:xfrm>
              <a:off x="7392334" y="2777304"/>
              <a:ext cx="26781" cy="19748"/>
            </a:xfrm>
            <a:custGeom>
              <a:avLst/>
              <a:gdLst/>
              <a:ahLst/>
              <a:cxnLst/>
              <a:rect l="l" t="t" r="r" b="b"/>
              <a:pathLst>
                <a:path w="556" h="410" extrusionOk="0">
                  <a:moveTo>
                    <a:pt x="455" y="1"/>
                  </a:moveTo>
                  <a:lnTo>
                    <a:pt x="0" y="322"/>
                  </a:lnTo>
                  <a:lnTo>
                    <a:pt x="23" y="368"/>
                  </a:lnTo>
                  <a:lnTo>
                    <a:pt x="50" y="410"/>
                  </a:lnTo>
                  <a:lnTo>
                    <a:pt x="556" y="176"/>
                  </a:lnTo>
                  <a:lnTo>
                    <a:pt x="506" y="88"/>
                  </a:lnTo>
                  <a:lnTo>
                    <a:pt x="4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8"/>
            <p:cNvSpPr/>
            <p:nvPr/>
          </p:nvSpPr>
          <p:spPr>
            <a:xfrm>
              <a:off x="7385879" y="2792525"/>
              <a:ext cx="10790" cy="7562"/>
            </a:xfrm>
            <a:custGeom>
              <a:avLst/>
              <a:gdLst/>
              <a:ahLst/>
              <a:cxnLst/>
              <a:rect l="l" t="t" r="r" b="b"/>
              <a:pathLst>
                <a:path w="224" h="157" extrusionOk="0">
                  <a:moveTo>
                    <a:pt x="112" y="1"/>
                  </a:moveTo>
                  <a:cubicBezTo>
                    <a:pt x="102" y="1"/>
                    <a:pt x="91" y="3"/>
                    <a:pt x="80" y="6"/>
                  </a:cubicBezTo>
                  <a:lnTo>
                    <a:pt x="72" y="6"/>
                  </a:lnTo>
                  <a:cubicBezTo>
                    <a:pt x="1" y="60"/>
                    <a:pt x="38" y="157"/>
                    <a:pt x="114" y="157"/>
                  </a:cubicBezTo>
                  <a:cubicBezTo>
                    <a:pt x="124" y="157"/>
                    <a:pt x="134" y="155"/>
                    <a:pt x="145" y="152"/>
                  </a:cubicBezTo>
                  <a:cubicBezTo>
                    <a:pt x="149" y="152"/>
                    <a:pt x="149" y="148"/>
                    <a:pt x="152" y="148"/>
                  </a:cubicBezTo>
                  <a:cubicBezTo>
                    <a:pt x="224"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8"/>
            <p:cNvSpPr/>
            <p:nvPr/>
          </p:nvSpPr>
          <p:spPr>
            <a:xfrm>
              <a:off x="6803356" y="2682609"/>
              <a:ext cx="29382" cy="56016"/>
            </a:xfrm>
            <a:custGeom>
              <a:avLst/>
              <a:gdLst/>
              <a:ahLst/>
              <a:cxnLst/>
              <a:rect l="l" t="t" r="r" b="b"/>
              <a:pathLst>
                <a:path w="610" h="1163" extrusionOk="0">
                  <a:moveTo>
                    <a:pt x="318" y="1"/>
                  </a:moveTo>
                  <a:cubicBezTo>
                    <a:pt x="231" y="1"/>
                    <a:pt x="138" y="8"/>
                    <a:pt x="38" y="23"/>
                  </a:cubicBezTo>
                  <a:cubicBezTo>
                    <a:pt x="0" y="464"/>
                    <a:pt x="38" y="1157"/>
                    <a:pt x="38" y="1157"/>
                  </a:cubicBezTo>
                  <a:cubicBezTo>
                    <a:pt x="99" y="1161"/>
                    <a:pt x="180" y="1163"/>
                    <a:pt x="261" y="1163"/>
                  </a:cubicBezTo>
                  <a:cubicBezTo>
                    <a:pt x="422" y="1163"/>
                    <a:pt x="582" y="1157"/>
                    <a:pt x="582" y="1157"/>
                  </a:cubicBezTo>
                  <a:cubicBezTo>
                    <a:pt x="609" y="743"/>
                    <a:pt x="563" y="23"/>
                    <a:pt x="563" y="23"/>
                  </a:cubicBezTo>
                  <a:cubicBezTo>
                    <a:pt x="487" y="8"/>
                    <a:pt x="405" y="1"/>
                    <a:pt x="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8"/>
            <p:cNvSpPr/>
            <p:nvPr/>
          </p:nvSpPr>
          <p:spPr>
            <a:xfrm>
              <a:off x="6810147" y="2730776"/>
              <a:ext cx="11512" cy="578"/>
            </a:xfrm>
            <a:custGeom>
              <a:avLst/>
              <a:gdLst/>
              <a:ahLst/>
              <a:cxnLst/>
              <a:rect l="l" t="t" r="r" b="b"/>
              <a:pathLst>
                <a:path w="239" h="12" extrusionOk="0">
                  <a:moveTo>
                    <a:pt x="1" y="1"/>
                  </a:moveTo>
                  <a:lnTo>
                    <a:pt x="1" y="12"/>
                  </a:lnTo>
                  <a:lnTo>
                    <a:pt x="238" y="12"/>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8"/>
            <p:cNvSpPr/>
            <p:nvPr/>
          </p:nvSpPr>
          <p:spPr>
            <a:xfrm>
              <a:off x="6810147" y="2724851"/>
              <a:ext cx="11512" cy="626"/>
            </a:xfrm>
            <a:custGeom>
              <a:avLst/>
              <a:gdLst/>
              <a:ahLst/>
              <a:cxnLst/>
              <a:rect l="l" t="t" r="r" b="b"/>
              <a:pathLst>
                <a:path w="239" h="13" extrusionOk="0">
                  <a:moveTo>
                    <a:pt x="1" y="1"/>
                  </a:moveTo>
                  <a:lnTo>
                    <a:pt x="1" y="13"/>
                  </a:lnTo>
                  <a:lnTo>
                    <a:pt x="238" y="13"/>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8"/>
            <p:cNvSpPr/>
            <p:nvPr/>
          </p:nvSpPr>
          <p:spPr>
            <a:xfrm>
              <a:off x="6810147" y="2718975"/>
              <a:ext cx="11512" cy="578"/>
            </a:xfrm>
            <a:custGeom>
              <a:avLst/>
              <a:gdLst/>
              <a:ahLst/>
              <a:cxnLst/>
              <a:rect l="l" t="t" r="r" b="b"/>
              <a:pathLst>
                <a:path w="239" h="12" extrusionOk="0">
                  <a:moveTo>
                    <a:pt x="1" y="0"/>
                  </a:moveTo>
                  <a:lnTo>
                    <a:pt x="1" y="11"/>
                  </a:lnTo>
                  <a:lnTo>
                    <a:pt x="238" y="11"/>
                  </a:lnTo>
                  <a:lnTo>
                    <a:pt x="2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8"/>
            <p:cNvSpPr/>
            <p:nvPr/>
          </p:nvSpPr>
          <p:spPr>
            <a:xfrm>
              <a:off x="6857206" y="2484502"/>
              <a:ext cx="544726" cy="146855"/>
            </a:xfrm>
            <a:custGeom>
              <a:avLst/>
              <a:gdLst/>
              <a:ahLst/>
              <a:cxnLst/>
              <a:rect l="l" t="t" r="r" b="b"/>
              <a:pathLst>
                <a:path w="11309" h="3049" extrusionOk="0">
                  <a:moveTo>
                    <a:pt x="2921" y="1"/>
                  </a:moveTo>
                  <a:cubicBezTo>
                    <a:pt x="1834" y="1"/>
                    <a:pt x="897" y="21"/>
                    <a:pt x="315" y="67"/>
                  </a:cubicBezTo>
                  <a:cubicBezTo>
                    <a:pt x="16" y="1220"/>
                    <a:pt x="1" y="2332"/>
                    <a:pt x="9" y="2806"/>
                  </a:cubicBezTo>
                  <a:cubicBezTo>
                    <a:pt x="13" y="2941"/>
                    <a:pt x="120" y="3048"/>
                    <a:pt x="258" y="3048"/>
                  </a:cubicBezTo>
                  <a:lnTo>
                    <a:pt x="11309" y="3048"/>
                  </a:lnTo>
                  <a:cubicBezTo>
                    <a:pt x="11197" y="1676"/>
                    <a:pt x="10596" y="270"/>
                    <a:pt x="10596" y="270"/>
                  </a:cubicBezTo>
                  <a:cubicBezTo>
                    <a:pt x="9075" y="118"/>
                    <a:pt x="5555" y="1"/>
                    <a:pt x="2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8"/>
            <p:cNvSpPr/>
            <p:nvPr/>
          </p:nvSpPr>
          <p:spPr>
            <a:xfrm>
              <a:off x="6859662" y="2486765"/>
              <a:ext cx="539717" cy="142376"/>
            </a:xfrm>
            <a:custGeom>
              <a:avLst/>
              <a:gdLst/>
              <a:ahLst/>
              <a:cxnLst/>
              <a:rect l="l" t="t" r="r" b="b"/>
              <a:pathLst>
                <a:path w="11205" h="2956" extrusionOk="0">
                  <a:moveTo>
                    <a:pt x="2874" y="0"/>
                  </a:moveTo>
                  <a:cubicBezTo>
                    <a:pt x="1950" y="0"/>
                    <a:pt x="1191" y="16"/>
                    <a:pt x="644" y="43"/>
                  </a:cubicBezTo>
                  <a:cubicBezTo>
                    <a:pt x="437" y="55"/>
                    <a:pt x="264" y="200"/>
                    <a:pt x="222" y="403"/>
                  </a:cubicBezTo>
                  <a:cubicBezTo>
                    <a:pt x="8" y="1426"/>
                    <a:pt x="0" y="2372"/>
                    <a:pt x="4" y="2759"/>
                  </a:cubicBezTo>
                  <a:cubicBezTo>
                    <a:pt x="8" y="2867"/>
                    <a:pt x="96" y="2955"/>
                    <a:pt x="207" y="2955"/>
                  </a:cubicBezTo>
                  <a:lnTo>
                    <a:pt x="11204" y="2955"/>
                  </a:lnTo>
                  <a:cubicBezTo>
                    <a:pt x="11097" y="1725"/>
                    <a:pt x="10595" y="464"/>
                    <a:pt x="10515" y="269"/>
                  </a:cubicBezTo>
                  <a:cubicBezTo>
                    <a:pt x="10097" y="227"/>
                    <a:pt x="9530" y="188"/>
                    <a:pt x="8867" y="154"/>
                  </a:cubicBezTo>
                  <a:cubicBezTo>
                    <a:pt x="8617" y="138"/>
                    <a:pt x="8353" y="127"/>
                    <a:pt x="8078" y="115"/>
                  </a:cubicBezTo>
                  <a:cubicBezTo>
                    <a:pt x="8047" y="115"/>
                    <a:pt x="8012" y="112"/>
                    <a:pt x="7982" y="112"/>
                  </a:cubicBezTo>
                  <a:cubicBezTo>
                    <a:pt x="7874" y="108"/>
                    <a:pt x="7767" y="104"/>
                    <a:pt x="7660" y="96"/>
                  </a:cubicBezTo>
                  <a:cubicBezTo>
                    <a:pt x="6801" y="66"/>
                    <a:pt x="5863" y="39"/>
                    <a:pt x="4931" y="20"/>
                  </a:cubicBezTo>
                  <a:cubicBezTo>
                    <a:pt x="4671" y="16"/>
                    <a:pt x="4410" y="12"/>
                    <a:pt x="4153" y="9"/>
                  </a:cubicBezTo>
                  <a:lnTo>
                    <a:pt x="4061" y="9"/>
                  </a:lnTo>
                  <a:cubicBezTo>
                    <a:pt x="3950" y="9"/>
                    <a:pt x="3840" y="4"/>
                    <a:pt x="3728" y="4"/>
                  </a:cubicBezTo>
                  <a:cubicBezTo>
                    <a:pt x="3437" y="4"/>
                    <a:pt x="3154" y="0"/>
                    <a:pt x="28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8"/>
            <p:cNvSpPr/>
            <p:nvPr/>
          </p:nvSpPr>
          <p:spPr>
            <a:xfrm>
              <a:off x="6934175" y="2636996"/>
              <a:ext cx="474787" cy="136114"/>
            </a:xfrm>
            <a:custGeom>
              <a:avLst/>
              <a:gdLst/>
              <a:ahLst/>
              <a:cxnLst/>
              <a:rect l="l" t="t" r="r" b="b"/>
              <a:pathLst>
                <a:path w="9857" h="2826" extrusionOk="0">
                  <a:moveTo>
                    <a:pt x="47" y="1"/>
                  </a:moveTo>
                  <a:lnTo>
                    <a:pt x="1" y="821"/>
                  </a:lnTo>
                  <a:lnTo>
                    <a:pt x="8" y="821"/>
                  </a:lnTo>
                  <a:cubicBezTo>
                    <a:pt x="821" y="1009"/>
                    <a:pt x="1391" y="1506"/>
                    <a:pt x="1759" y="1963"/>
                  </a:cubicBezTo>
                  <a:cubicBezTo>
                    <a:pt x="1940" y="2189"/>
                    <a:pt x="2074" y="2403"/>
                    <a:pt x="2162" y="2560"/>
                  </a:cubicBezTo>
                  <a:cubicBezTo>
                    <a:pt x="2204" y="2638"/>
                    <a:pt x="2235" y="2702"/>
                    <a:pt x="2258" y="2748"/>
                  </a:cubicBezTo>
                  <a:cubicBezTo>
                    <a:pt x="2265" y="2771"/>
                    <a:pt x="2273" y="2787"/>
                    <a:pt x="2281" y="2802"/>
                  </a:cubicBezTo>
                  <a:cubicBezTo>
                    <a:pt x="2284" y="2813"/>
                    <a:pt x="2288" y="2817"/>
                    <a:pt x="2288" y="2817"/>
                  </a:cubicBezTo>
                  <a:lnTo>
                    <a:pt x="2288" y="2825"/>
                  </a:lnTo>
                  <a:lnTo>
                    <a:pt x="7641" y="2825"/>
                  </a:lnTo>
                  <a:lnTo>
                    <a:pt x="7641" y="2817"/>
                  </a:lnTo>
                  <a:cubicBezTo>
                    <a:pt x="7929" y="2136"/>
                    <a:pt x="8354" y="1768"/>
                    <a:pt x="8757" y="1564"/>
                  </a:cubicBezTo>
                  <a:cubicBezTo>
                    <a:pt x="9155" y="1365"/>
                    <a:pt x="9530" y="1334"/>
                    <a:pt x="9723" y="1334"/>
                  </a:cubicBezTo>
                  <a:cubicBezTo>
                    <a:pt x="9760" y="1334"/>
                    <a:pt x="9792" y="1338"/>
                    <a:pt x="9815" y="1338"/>
                  </a:cubicBezTo>
                  <a:lnTo>
                    <a:pt x="9838" y="1338"/>
                  </a:lnTo>
                  <a:lnTo>
                    <a:pt x="9845" y="1342"/>
                  </a:lnTo>
                  <a:lnTo>
                    <a:pt x="9857" y="1342"/>
                  </a:lnTo>
                  <a:lnTo>
                    <a:pt x="9684" y="1"/>
                  </a:lnTo>
                  <a:lnTo>
                    <a:pt x="9668" y="5"/>
                  </a:lnTo>
                  <a:lnTo>
                    <a:pt x="9840" y="1326"/>
                  </a:lnTo>
                  <a:lnTo>
                    <a:pt x="9840" y="1326"/>
                  </a:lnTo>
                  <a:cubicBezTo>
                    <a:pt x="9823" y="1323"/>
                    <a:pt x="9783" y="1319"/>
                    <a:pt x="9723" y="1319"/>
                  </a:cubicBezTo>
                  <a:cubicBezTo>
                    <a:pt x="9530" y="1319"/>
                    <a:pt x="9152" y="1350"/>
                    <a:pt x="8749" y="1552"/>
                  </a:cubicBezTo>
                  <a:cubicBezTo>
                    <a:pt x="8348" y="1752"/>
                    <a:pt x="7919" y="2126"/>
                    <a:pt x="7632" y="2810"/>
                  </a:cubicBezTo>
                  <a:lnTo>
                    <a:pt x="2299" y="2810"/>
                  </a:lnTo>
                  <a:cubicBezTo>
                    <a:pt x="2282" y="2768"/>
                    <a:pt x="2119" y="2382"/>
                    <a:pt x="1771" y="1952"/>
                  </a:cubicBezTo>
                  <a:cubicBezTo>
                    <a:pt x="1405" y="1501"/>
                    <a:pt x="833" y="1000"/>
                    <a:pt x="17" y="808"/>
                  </a:cubicBezTo>
                  <a:lnTo>
                    <a:pt x="17" y="808"/>
                  </a:lnTo>
                  <a:lnTo>
                    <a:pt x="63" y="5"/>
                  </a:lnTo>
                  <a:lnTo>
                    <a:pt x="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8"/>
            <p:cNvSpPr/>
            <p:nvPr/>
          </p:nvSpPr>
          <p:spPr>
            <a:xfrm>
              <a:off x="7249472" y="2636996"/>
              <a:ext cx="10693" cy="135681"/>
            </a:xfrm>
            <a:custGeom>
              <a:avLst/>
              <a:gdLst/>
              <a:ahLst/>
              <a:cxnLst/>
              <a:rect l="l" t="t" r="r" b="b"/>
              <a:pathLst>
                <a:path w="222" h="2817" extrusionOk="0">
                  <a:moveTo>
                    <a:pt x="15" y="1"/>
                  </a:moveTo>
                  <a:lnTo>
                    <a:pt x="0" y="5"/>
                  </a:lnTo>
                  <a:cubicBezTo>
                    <a:pt x="73" y="503"/>
                    <a:pt x="126" y="1204"/>
                    <a:pt x="157" y="1782"/>
                  </a:cubicBezTo>
                  <a:cubicBezTo>
                    <a:pt x="176" y="2074"/>
                    <a:pt x="188" y="2330"/>
                    <a:pt x="195" y="2518"/>
                  </a:cubicBezTo>
                  <a:cubicBezTo>
                    <a:pt x="199" y="2610"/>
                    <a:pt x="202" y="2684"/>
                    <a:pt x="207" y="2737"/>
                  </a:cubicBezTo>
                  <a:lnTo>
                    <a:pt x="207" y="2817"/>
                  </a:lnTo>
                  <a:lnTo>
                    <a:pt x="222" y="2817"/>
                  </a:lnTo>
                  <a:cubicBezTo>
                    <a:pt x="222" y="2817"/>
                    <a:pt x="161" y="100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8"/>
            <p:cNvSpPr/>
            <p:nvPr/>
          </p:nvSpPr>
          <p:spPr>
            <a:xfrm>
              <a:off x="7091968" y="2636996"/>
              <a:ext cx="4142" cy="135681"/>
            </a:xfrm>
            <a:custGeom>
              <a:avLst/>
              <a:gdLst/>
              <a:ahLst/>
              <a:cxnLst/>
              <a:rect l="l" t="t" r="r" b="b"/>
              <a:pathLst>
                <a:path w="86" h="2817" extrusionOk="0">
                  <a:moveTo>
                    <a:pt x="16" y="1"/>
                  </a:moveTo>
                  <a:lnTo>
                    <a:pt x="1" y="5"/>
                  </a:lnTo>
                  <a:cubicBezTo>
                    <a:pt x="36" y="434"/>
                    <a:pt x="55" y="1139"/>
                    <a:pt x="62" y="1733"/>
                  </a:cubicBezTo>
                  <a:cubicBezTo>
                    <a:pt x="66" y="2032"/>
                    <a:pt x="70" y="2304"/>
                    <a:pt x="70" y="2500"/>
                  </a:cubicBezTo>
                  <a:cubicBezTo>
                    <a:pt x="70" y="2595"/>
                    <a:pt x="74" y="2675"/>
                    <a:pt x="74" y="2730"/>
                  </a:cubicBezTo>
                  <a:lnTo>
                    <a:pt x="74" y="2817"/>
                  </a:lnTo>
                  <a:lnTo>
                    <a:pt x="85" y="2817"/>
                  </a:lnTo>
                  <a:cubicBezTo>
                    <a:pt x="85" y="2817"/>
                    <a:pt x="85" y="867"/>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8"/>
            <p:cNvSpPr/>
            <p:nvPr/>
          </p:nvSpPr>
          <p:spPr>
            <a:xfrm>
              <a:off x="6858699" y="2643306"/>
              <a:ext cx="541595" cy="771"/>
            </a:xfrm>
            <a:custGeom>
              <a:avLst/>
              <a:gdLst/>
              <a:ahLst/>
              <a:cxnLst/>
              <a:rect l="l" t="t" r="r" b="b"/>
              <a:pathLst>
                <a:path w="11244" h="16" extrusionOk="0">
                  <a:moveTo>
                    <a:pt x="1" y="1"/>
                  </a:moveTo>
                  <a:lnTo>
                    <a:pt x="1" y="15"/>
                  </a:lnTo>
                  <a:lnTo>
                    <a:pt x="11244" y="15"/>
                  </a:lnTo>
                  <a:lnTo>
                    <a:pt x="112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8"/>
            <p:cNvSpPr/>
            <p:nvPr/>
          </p:nvSpPr>
          <p:spPr>
            <a:xfrm>
              <a:off x="7264211" y="2656359"/>
              <a:ext cx="23843" cy="819"/>
            </a:xfrm>
            <a:custGeom>
              <a:avLst/>
              <a:gdLst/>
              <a:ahLst/>
              <a:cxnLst/>
              <a:rect l="l" t="t" r="r" b="b"/>
              <a:pathLst>
                <a:path w="495" h="17" extrusionOk="0">
                  <a:moveTo>
                    <a:pt x="0" y="1"/>
                  </a:moveTo>
                  <a:lnTo>
                    <a:pt x="0" y="17"/>
                  </a:lnTo>
                  <a:lnTo>
                    <a:pt x="494" y="17"/>
                  </a:lnTo>
                  <a:lnTo>
                    <a:pt x="4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8"/>
            <p:cNvSpPr/>
            <p:nvPr/>
          </p:nvSpPr>
          <p:spPr>
            <a:xfrm>
              <a:off x="7105648" y="2656359"/>
              <a:ext cx="23843" cy="819"/>
            </a:xfrm>
            <a:custGeom>
              <a:avLst/>
              <a:gdLst/>
              <a:ahLst/>
              <a:cxnLst/>
              <a:rect l="l" t="t" r="r" b="b"/>
              <a:pathLst>
                <a:path w="495"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8"/>
            <p:cNvSpPr/>
            <p:nvPr/>
          </p:nvSpPr>
          <p:spPr>
            <a:xfrm>
              <a:off x="6944339" y="2656359"/>
              <a:ext cx="23891" cy="819"/>
            </a:xfrm>
            <a:custGeom>
              <a:avLst/>
              <a:gdLst/>
              <a:ahLst/>
              <a:cxnLst/>
              <a:rect l="l" t="t" r="r" b="b"/>
              <a:pathLst>
                <a:path w="496"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8"/>
            <p:cNvSpPr/>
            <p:nvPr/>
          </p:nvSpPr>
          <p:spPr>
            <a:xfrm>
              <a:off x="7429229" y="2629289"/>
              <a:ext cx="64785" cy="15702"/>
            </a:xfrm>
            <a:custGeom>
              <a:avLst/>
              <a:gdLst/>
              <a:ahLst/>
              <a:cxnLst/>
              <a:rect l="l" t="t" r="r" b="b"/>
              <a:pathLst>
                <a:path w="1345" h="326" extrusionOk="0">
                  <a:moveTo>
                    <a:pt x="11" y="0"/>
                  </a:moveTo>
                  <a:lnTo>
                    <a:pt x="0" y="7"/>
                  </a:lnTo>
                  <a:lnTo>
                    <a:pt x="119" y="191"/>
                  </a:lnTo>
                  <a:lnTo>
                    <a:pt x="1345" y="326"/>
                  </a:lnTo>
                  <a:lnTo>
                    <a:pt x="1345" y="310"/>
                  </a:lnTo>
                  <a:lnTo>
                    <a:pt x="126" y="177"/>
                  </a:lnTo>
                  <a:lnTo>
                    <a:pt x="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8"/>
            <p:cNvSpPr/>
            <p:nvPr/>
          </p:nvSpPr>
          <p:spPr>
            <a:xfrm>
              <a:off x="7484958" y="2748886"/>
              <a:ext cx="22350" cy="38050"/>
            </a:xfrm>
            <a:custGeom>
              <a:avLst/>
              <a:gdLst/>
              <a:ahLst/>
              <a:cxnLst/>
              <a:rect l="l" t="t" r="r" b="b"/>
              <a:pathLst>
                <a:path w="464" h="790" extrusionOk="0">
                  <a:moveTo>
                    <a:pt x="361" y="0"/>
                  </a:moveTo>
                  <a:cubicBezTo>
                    <a:pt x="27" y="19"/>
                    <a:pt x="27" y="207"/>
                    <a:pt x="0" y="732"/>
                  </a:cubicBezTo>
                  <a:cubicBezTo>
                    <a:pt x="0" y="763"/>
                    <a:pt x="23" y="789"/>
                    <a:pt x="58" y="789"/>
                  </a:cubicBezTo>
                  <a:lnTo>
                    <a:pt x="341" y="789"/>
                  </a:lnTo>
                  <a:cubicBezTo>
                    <a:pt x="368" y="789"/>
                    <a:pt x="391" y="770"/>
                    <a:pt x="399" y="747"/>
                  </a:cubicBezTo>
                  <a:cubicBezTo>
                    <a:pt x="422" y="648"/>
                    <a:pt x="464" y="391"/>
                    <a:pt x="418" y="50"/>
                  </a:cubicBezTo>
                  <a:cubicBezTo>
                    <a:pt x="414" y="23"/>
                    <a:pt x="387" y="0"/>
                    <a:pt x="3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8"/>
            <p:cNvSpPr/>
            <p:nvPr/>
          </p:nvSpPr>
          <p:spPr>
            <a:xfrm>
              <a:off x="7490497" y="2781735"/>
              <a:ext cx="10934" cy="578"/>
            </a:xfrm>
            <a:custGeom>
              <a:avLst/>
              <a:gdLst/>
              <a:ahLst/>
              <a:cxnLst/>
              <a:rect l="l" t="t" r="r" b="b"/>
              <a:pathLst>
                <a:path w="227" h="12" extrusionOk="0">
                  <a:moveTo>
                    <a:pt x="0" y="1"/>
                  </a:moveTo>
                  <a:lnTo>
                    <a:pt x="0" y="12"/>
                  </a:lnTo>
                  <a:lnTo>
                    <a:pt x="226" y="12"/>
                  </a:lnTo>
                  <a:lnTo>
                    <a:pt x="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8"/>
            <p:cNvSpPr/>
            <p:nvPr/>
          </p:nvSpPr>
          <p:spPr>
            <a:xfrm>
              <a:off x="7490882" y="2777641"/>
              <a:ext cx="11127" cy="819"/>
            </a:xfrm>
            <a:custGeom>
              <a:avLst/>
              <a:gdLst/>
              <a:ahLst/>
              <a:cxnLst/>
              <a:rect l="l" t="t" r="r" b="b"/>
              <a:pathLst>
                <a:path w="231" h="17" extrusionOk="0">
                  <a:moveTo>
                    <a:pt x="0" y="1"/>
                  </a:moveTo>
                  <a:lnTo>
                    <a:pt x="0" y="17"/>
                  </a:lnTo>
                  <a:lnTo>
                    <a:pt x="230" y="17"/>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8"/>
            <p:cNvSpPr/>
            <p:nvPr/>
          </p:nvSpPr>
          <p:spPr>
            <a:xfrm>
              <a:off x="7491412" y="2773740"/>
              <a:ext cx="10934" cy="819"/>
            </a:xfrm>
            <a:custGeom>
              <a:avLst/>
              <a:gdLst/>
              <a:ahLst/>
              <a:cxnLst/>
              <a:rect l="l" t="t" r="r" b="b"/>
              <a:pathLst>
                <a:path w="227" h="17" extrusionOk="0">
                  <a:moveTo>
                    <a:pt x="0" y="1"/>
                  </a:moveTo>
                  <a:lnTo>
                    <a:pt x="0" y="17"/>
                  </a:lnTo>
                  <a:lnTo>
                    <a:pt x="227" y="17"/>
                  </a:lnTo>
                  <a:lnTo>
                    <a:pt x="2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8"/>
            <p:cNvSpPr/>
            <p:nvPr/>
          </p:nvSpPr>
          <p:spPr>
            <a:xfrm>
              <a:off x="7478455" y="2663969"/>
              <a:ext cx="26107" cy="47876"/>
            </a:xfrm>
            <a:custGeom>
              <a:avLst/>
              <a:gdLst/>
              <a:ahLst/>
              <a:cxnLst/>
              <a:rect l="l" t="t" r="r" b="b"/>
              <a:pathLst>
                <a:path w="542" h="994" extrusionOk="0">
                  <a:moveTo>
                    <a:pt x="434" y="0"/>
                  </a:moveTo>
                  <a:cubicBezTo>
                    <a:pt x="434" y="0"/>
                    <a:pt x="43" y="12"/>
                    <a:pt x="5" y="85"/>
                  </a:cubicBezTo>
                  <a:cubicBezTo>
                    <a:pt x="5" y="85"/>
                    <a:pt x="1" y="625"/>
                    <a:pt x="28" y="916"/>
                  </a:cubicBezTo>
                  <a:cubicBezTo>
                    <a:pt x="28" y="916"/>
                    <a:pt x="395" y="994"/>
                    <a:pt x="520" y="994"/>
                  </a:cubicBezTo>
                  <a:cubicBezTo>
                    <a:pt x="528" y="994"/>
                    <a:pt x="535" y="993"/>
                    <a:pt x="542" y="992"/>
                  </a:cubicBezTo>
                  <a:cubicBezTo>
                    <a:pt x="542" y="992"/>
                    <a:pt x="480" y="334"/>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8"/>
            <p:cNvSpPr/>
            <p:nvPr/>
          </p:nvSpPr>
          <p:spPr>
            <a:xfrm>
              <a:off x="7482019" y="2691809"/>
              <a:ext cx="10356" cy="16328"/>
            </a:xfrm>
            <a:custGeom>
              <a:avLst/>
              <a:gdLst/>
              <a:ahLst/>
              <a:cxnLst/>
              <a:rect l="l" t="t" r="r" b="b"/>
              <a:pathLst>
                <a:path w="215" h="339" extrusionOk="0">
                  <a:moveTo>
                    <a:pt x="31" y="1"/>
                  </a:moveTo>
                  <a:cubicBezTo>
                    <a:pt x="15" y="1"/>
                    <a:pt x="0" y="13"/>
                    <a:pt x="0" y="28"/>
                  </a:cubicBezTo>
                  <a:lnTo>
                    <a:pt x="0" y="281"/>
                  </a:lnTo>
                  <a:cubicBezTo>
                    <a:pt x="0" y="296"/>
                    <a:pt x="8" y="308"/>
                    <a:pt x="19" y="308"/>
                  </a:cubicBezTo>
                  <a:cubicBezTo>
                    <a:pt x="73" y="322"/>
                    <a:pt x="142" y="331"/>
                    <a:pt x="184" y="338"/>
                  </a:cubicBezTo>
                  <a:cubicBezTo>
                    <a:pt x="199" y="338"/>
                    <a:pt x="215" y="327"/>
                    <a:pt x="215" y="311"/>
                  </a:cubicBezTo>
                  <a:cubicBezTo>
                    <a:pt x="215" y="196"/>
                    <a:pt x="203" y="85"/>
                    <a:pt x="199" y="39"/>
                  </a:cubicBezTo>
                  <a:cubicBezTo>
                    <a:pt x="199" y="28"/>
                    <a:pt x="188" y="16"/>
                    <a:pt x="176" y="16"/>
                  </a:cubicBez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8"/>
            <p:cNvSpPr/>
            <p:nvPr/>
          </p:nvSpPr>
          <p:spPr>
            <a:xfrm>
              <a:off x="7476480" y="2728512"/>
              <a:ext cx="39353" cy="70080"/>
            </a:xfrm>
            <a:custGeom>
              <a:avLst/>
              <a:gdLst/>
              <a:ahLst/>
              <a:cxnLst/>
              <a:rect l="l" t="t" r="r" b="b"/>
              <a:pathLst>
                <a:path w="817" h="1455" extrusionOk="0">
                  <a:moveTo>
                    <a:pt x="698" y="112"/>
                  </a:moveTo>
                  <a:cubicBezTo>
                    <a:pt x="709" y="534"/>
                    <a:pt x="629" y="1189"/>
                    <a:pt x="609" y="1358"/>
                  </a:cubicBezTo>
                  <a:lnTo>
                    <a:pt x="100" y="1358"/>
                  </a:lnTo>
                  <a:lnTo>
                    <a:pt x="218" y="266"/>
                  </a:lnTo>
                  <a:lnTo>
                    <a:pt x="698" y="112"/>
                  </a:lnTo>
                  <a:close/>
                  <a:moveTo>
                    <a:pt x="737" y="0"/>
                  </a:moveTo>
                  <a:cubicBezTo>
                    <a:pt x="733" y="0"/>
                    <a:pt x="728" y="1"/>
                    <a:pt x="724" y="2"/>
                  </a:cubicBezTo>
                  <a:lnTo>
                    <a:pt x="161" y="186"/>
                  </a:lnTo>
                  <a:cubicBezTo>
                    <a:pt x="146" y="193"/>
                    <a:pt x="130" y="209"/>
                    <a:pt x="130" y="224"/>
                  </a:cubicBezTo>
                  <a:lnTo>
                    <a:pt x="0" y="1400"/>
                  </a:lnTo>
                  <a:cubicBezTo>
                    <a:pt x="0" y="1415"/>
                    <a:pt x="4" y="1427"/>
                    <a:pt x="11" y="1438"/>
                  </a:cubicBezTo>
                  <a:cubicBezTo>
                    <a:pt x="19" y="1446"/>
                    <a:pt x="34" y="1454"/>
                    <a:pt x="46" y="1454"/>
                  </a:cubicBezTo>
                  <a:lnTo>
                    <a:pt x="652" y="1454"/>
                  </a:lnTo>
                  <a:cubicBezTo>
                    <a:pt x="675" y="1454"/>
                    <a:pt x="694" y="1435"/>
                    <a:pt x="698" y="1412"/>
                  </a:cubicBezTo>
                  <a:cubicBezTo>
                    <a:pt x="701" y="1377"/>
                    <a:pt x="816" y="534"/>
                    <a:pt x="789" y="43"/>
                  </a:cubicBezTo>
                  <a:cubicBezTo>
                    <a:pt x="786" y="29"/>
                    <a:pt x="778" y="17"/>
                    <a:pt x="766" y="9"/>
                  </a:cubicBezTo>
                  <a:cubicBezTo>
                    <a:pt x="758" y="4"/>
                    <a:pt x="748"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8"/>
            <p:cNvSpPr/>
            <p:nvPr/>
          </p:nvSpPr>
          <p:spPr>
            <a:xfrm>
              <a:off x="7482019" y="2745900"/>
              <a:ext cx="32320" cy="4479"/>
            </a:xfrm>
            <a:custGeom>
              <a:avLst/>
              <a:gdLst/>
              <a:ahLst/>
              <a:cxnLst/>
              <a:rect l="l" t="t" r="r" b="b"/>
              <a:pathLst>
                <a:path w="671" h="93" extrusionOk="0">
                  <a:moveTo>
                    <a:pt x="50" y="1"/>
                  </a:moveTo>
                  <a:cubicBezTo>
                    <a:pt x="23" y="1"/>
                    <a:pt x="0" y="20"/>
                    <a:pt x="0" y="46"/>
                  </a:cubicBezTo>
                  <a:cubicBezTo>
                    <a:pt x="0" y="73"/>
                    <a:pt x="23" y="92"/>
                    <a:pt x="50" y="92"/>
                  </a:cubicBezTo>
                  <a:lnTo>
                    <a:pt x="625" y="92"/>
                  </a:lnTo>
                  <a:cubicBezTo>
                    <a:pt x="651" y="92"/>
                    <a:pt x="671" y="73"/>
                    <a:pt x="671" y="46"/>
                  </a:cubicBezTo>
                  <a:cubicBezTo>
                    <a:pt x="671" y="20"/>
                    <a:pt x="651" y="1"/>
                    <a:pt x="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8"/>
            <p:cNvSpPr/>
            <p:nvPr/>
          </p:nvSpPr>
          <p:spPr>
            <a:xfrm>
              <a:off x="7356498" y="2549093"/>
              <a:ext cx="56308" cy="77257"/>
            </a:xfrm>
            <a:custGeom>
              <a:avLst/>
              <a:gdLst/>
              <a:ahLst/>
              <a:cxnLst/>
              <a:rect l="l" t="t" r="r" b="b"/>
              <a:pathLst>
                <a:path w="1169" h="1604" extrusionOk="0">
                  <a:moveTo>
                    <a:pt x="468" y="1"/>
                  </a:moveTo>
                  <a:cubicBezTo>
                    <a:pt x="371" y="1"/>
                    <a:pt x="274" y="9"/>
                    <a:pt x="203" y="33"/>
                  </a:cubicBezTo>
                  <a:cubicBezTo>
                    <a:pt x="0" y="98"/>
                    <a:pt x="8" y="1239"/>
                    <a:pt x="261" y="1566"/>
                  </a:cubicBezTo>
                  <a:cubicBezTo>
                    <a:pt x="280" y="1592"/>
                    <a:pt x="311" y="1603"/>
                    <a:pt x="345" y="1603"/>
                  </a:cubicBezTo>
                  <a:lnTo>
                    <a:pt x="1050" y="1603"/>
                  </a:lnTo>
                  <a:cubicBezTo>
                    <a:pt x="1119" y="1603"/>
                    <a:pt x="1169" y="1546"/>
                    <a:pt x="1158" y="1481"/>
                  </a:cubicBezTo>
                  <a:cubicBezTo>
                    <a:pt x="1112" y="1205"/>
                    <a:pt x="997" y="538"/>
                    <a:pt x="866" y="98"/>
                  </a:cubicBezTo>
                  <a:cubicBezTo>
                    <a:pt x="854" y="56"/>
                    <a:pt x="820" y="29"/>
                    <a:pt x="778" y="21"/>
                  </a:cubicBezTo>
                  <a:cubicBezTo>
                    <a:pt x="706" y="13"/>
                    <a:pt x="587" y="1"/>
                    <a:pt x="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8"/>
            <p:cNvSpPr/>
            <p:nvPr/>
          </p:nvSpPr>
          <p:spPr>
            <a:xfrm>
              <a:off x="7385831" y="2528477"/>
              <a:ext cx="34921" cy="110057"/>
            </a:xfrm>
            <a:custGeom>
              <a:avLst/>
              <a:gdLst/>
              <a:ahLst/>
              <a:cxnLst/>
              <a:rect l="l" t="t" r="r" b="b"/>
              <a:pathLst>
                <a:path w="725" h="2285" extrusionOk="0">
                  <a:moveTo>
                    <a:pt x="8" y="1"/>
                  </a:moveTo>
                  <a:cubicBezTo>
                    <a:pt x="8" y="1"/>
                    <a:pt x="4" y="1"/>
                    <a:pt x="4" y="4"/>
                  </a:cubicBezTo>
                  <a:cubicBezTo>
                    <a:pt x="4" y="4"/>
                    <a:pt x="1" y="8"/>
                    <a:pt x="4" y="8"/>
                  </a:cubicBezTo>
                  <a:lnTo>
                    <a:pt x="521" y="2277"/>
                  </a:lnTo>
                  <a:cubicBezTo>
                    <a:pt x="526" y="2281"/>
                    <a:pt x="526" y="2284"/>
                    <a:pt x="530" y="2284"/>
                  </a:cubicBezTo>
                  <a:lnTo>
                    <a:pt x="721" y="2284"/>
                  </a:lnTo>
                  <a:cubicBezTo>
                    <a:pt x="725" y="2284"/>
                    <a:pt x="725" y="2281"/>
                    <a:pt x="725" y="2277"/>
                  </a:cubicBezTo>
                  <a:cubicBezTo>
                    <a:pt x="725" y="2273"/>
                    <a:pt x="725" y="2270"/>
                    <a:pt x="721" y="2270"/>
                  </a:cubicBezTo>
                  <a:lnTo>
                    <a:pt x="537" y="2270"/>
                  </a:lnTo>
                  <a:lnTo>
                    <a:pt x="20" y="16"/>
                  </a:lnTo>
                  <a:lnTo>
                    <a:pt x="77" y="16"/>
                  </a:lnTo>
                  <a:cubicBezTo>
                    <a:pt x="81" y="16"/>
                    <a:pt x="84" y="12"/>
                    <a:pt x="84" y="8"/>
                  </a:cubicBezTo>
                  <a:cubicBezTo>
                    <a:pt x="84" y="4"/>
                    <a:pt x="81"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8"/>
            <p:cNvSpPr/>
            <p:nvPr/>
          </p:nvSpPr>
          <p:spPr>
            <a:xfrm>
              <a:off x="7234300" y="2489366"/>
              <a:ext cx="15895" cy="140883"/>
            </a:xfrm>
            <a:custGeom>
              <a:avLst/>
              <a:gdLst/>
              <a:ahLst/>
              <a:cxnLst/>
              <a:rect l="l" t="t" r="r" b="b"/>
              <a:pathLst>
                <a:path w="330" h="2925" extrusionOk="0">
                  <a:moveTo>
                    <a:pt x="12" y="1"/>
                  </a:moveTo>
                  <a:lnTo>
                    <a:pt x="1" y="4"/>
                  </a:lnTo>
                  <a:lnTo>
                    <a:pt x="315" y="2924"/>
                  </a:lnTo>
                  <a:lnTo>
                    <a:pt x="330" y="2924"/>
                  </a:lnTo>
                  <a:lnTo>
                    <a:pt x="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8"/>
            <p:cNvSpPr/>
            <p:nvPr/>
          </p:nvSpPr>
          <p:spPr>
            <a:xfrm>
              <a:off x="7086863" y="2486573"/>
              <a:ext cx="5925" cy="144784"/>
            </a:xfrm>
            <a:custGeom>
              <a:avLst/>
              <a:gdLst/>
              <a:ahLst/>
              <a:cxnLst/>
              <a:rect l="l" t="t" r="r" b="b"/>
              <a:pathLst>
                <a:path w="123" h="3006" extrusionOk="0">
                  <a:moveTo>
                    <a:pt x="0" y="1"/>
                  </a:moveTo>
                  <a:lnTo>
                    <a:pt x="107" y="3005"/>
                  </a:lnTo>
                  <a:lnTo>
                    <a:pt x="122" y="3005"/>
                  </a:lnTo>
                  <a:lnTo>
                    <a:pt x="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8"/>
            <p:cNvSpPr/>
            <p:nvPr/>
          </p:nvSpPr>
          <p:spPr>
            <a:xfrm>
              <a:off x="6936921" y="2485850"/>
              <a:ext cx="17774" cy="144399"/>
            </a:xfrm>
            <a:custGeom>
              <a:avLst/>
              <a:gdLst/>
              <a:ahLst/>
              <a:cxnLst/>
              <a:rect l="l" t="t" r="r" b="b"/>
              <a:pathLst>
                <a:path w="369" h="2998" extrusionOk="0">
                  <a:moveTo>
                    <a:pt x="354" y="0"/>
                  </a:moveTo>
                  <a:lnTo>
                    <a:pt x="1" y="2997"/>
                  </a:lnTo>
                  <a:lnTo>
                    <a:pt x="17" y="2997"/>
                  </a:lnTo>
                  <a:lnTo>
                    <a:pt x="3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78"/>
        <p:cNvGrpSpPr/>
        <p:nvPr/>
      </p:nvGrpSpPr>
      <p:grpSpPr>
        <a:xfrm>
          <a:off x="0" y="0"/>
          <a:ext cx="0" cy="0"/>
          <a:chOff x="0" y="0"/>
          <a:chExt cx="0" cy="0"/>
        </a:xfrm>
      </p:grpSpPr>
      <p:sp>
        <p:nvSpPr>
          <p:cNvPr id="6179" name="Google Shape;6179;p47"/>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four columns</a:t>
            </a:r>
            <a:endParaRPr/>
          </a:p>
        </p:txBody>
      </p:sp>
      <p:sp>
        <p:nvSpPr>
          <p:cNvPr id="6180" name="Google Shape;6180;p47"/>
          <p:cNvSpPr txBox="1">
            <a:spLocks noGrp="1"/>
          </p:cNvSpPr>
          <p:nvPr>
            <p:ph type="subTitle" idx="1"/>
          </p:nvPr>
        </p:nvSpPr>
        <p:spPr>
          <a:xfrm>
            <a:off x="2404343" y="1974963"/>
            <a:ext cx="1948800" cy="55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t>
            </a:r>
            <a:endParaRPr/>
          </a:p>
        </p:txBody>
      </p:sp>
      <p:sp>
        <p:nvSpPr>
          <p:cNvPr id="6181" name="Google Shape;6181;p47"/>
          <p:cNvSpPr txBox="1">
            <a:spLocks noGrp="1"/>
          </p:cNvSpPr>
          <p:nvPr>
            <p:ph type="subTitle" idx="2"/>
          </p:nvPr>
        </p:nvSpPr>
        <p:spPr>
          <a:xfrm>
            <a:off x="5594086" y="1974963"/>
            <a:ext cx="1948800" cy="55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 is composed of hydrogen and helium</a:t>
            </a:r>
            <a:endParaRPr/>
          </a:p>
        </p:txBody>
      </p:sp>
      <p:sp>
        <p:nvSpPr>
          <p:cNvPr id="6182" name="Google Shape;6182;p47"/>
          <p:cNvSpPr txBox="1">
            <a:spLocks noGrp="1"/>
          </p:cNvSpPr>
          <p:nvPr>
            <p:ph type="subTitle" idx="3"/>
          </p:nvPr>
        </p:nvSpPr>
        <p:spPr>
          <a:xfrm>
            <a:off x="2404259" y="3399717"/>
            <a:ext cx="1948800" cy="55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biggest object in the Solar System</a:t>
            </a:r>
            <a:endParaRPr/>
          </a:p>
        </p:txBody>
      </p:sp>
      <p:sp>
        <p:nvSpPr>
          <p:cNvPr id="6183" name="Google Shape;6183;p47"/>
          <p:cNvSpPr txBox="1">
            <a:spLocks noGrp="1"/>
          </p:cNvSpPr>
          <p:nvPr>
            <p:ph type="subTitle" idx="4"/>
          </p:nvPr>
        </p:nvSpPr>
        <p:spPr>
          <a:xfrm>
            <a:off x="5593969" y="3399717"/>
            <a:ext cx="1948800" cy="55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Mars is a very cold place, not hot</a:t>
            </a:r>
            <a:endParaRPr/>
          </a:p>
        </p:txBody>
      </p:sp>
      <p:sp>
        <p:nvSpPr>
          <p:cNvPr id="6184" name="Google Shape;6184;p47"/>
          <p:cNvSpPr txBox="1">
            <a:spLocks noGrp="1"/>
          </p:cNvSpPr>
          <p:nvPr>
            <p:ph type="subTitle" idx="5"/>
          </p:nvPr>
        </p:nvSpPr>
        <p:spPr>
          <a:xfrm>
            <a:off x="2404213" y="1531250"/>
            <a:ext cx="1948800" cy="47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6185" name="Google Shape;6185;p47"/>
          <p:cNvSpPr txBox="1">
            <a:spLocks noGrp="1"/>
          </p:cNvSpPr>
          <p:nvPr>
            <p:ph type="subTitle" idx="6"/>
          </p:nvPr>
        </p:nvSpPr>
        <p:spPr>
          <a:xfrm>
            <a:off x="5593896" y="1531250"/>
            <a:ext cx="1948800" cy="47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6186" name="Google Shape;6186;p47"/>
          <p:cNvSpPr txBox="1">
            <a:spLocks noGrp="1"/>
          </p:cNvSpPr>
          <p:nvPr>
            <p:ph type="subTitle" idx="7"/>
          </p:nvPr>
        </p:nvSpPr>
        <p:spPr>
          <a:xfrm>
            <a:off x="2404213" y="2942953"/>
            <a:ext cx="1948800" cy="47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6187" name="Google Shape;6187;p47"/>
          <p:cNvSpPr txBox="1">
            <a:spLocks noGrp="1"/>
          </p:cNvSpPr>
          <p:nvPr>
            <p:ph type="subTitle" idx="8"/>
          </p:nvPr>
        </p:nvSpPr>
        <p:spPr>
          <a:xfrm>
            <a:off x="5593896" y="2942953"/>
            <a:ext cx="1948800" cy="47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6188" name="Google Shape;6188;p47"/>
          <p:cNvSpPr/>
          <p:nvPr/>
        </p:nvSpPr>
        <p:spPr>
          <a:xfrm>
            <a:off x="1601113" y="1578725"/>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7"/>
          <p:cNvSpPr/>
          <p:nvPr/>
        </p:nvSpPr>
        <p:spPr>
          <a:xfrm>
            <a:off x="1601113" y="2984375"/>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7"/>
          <p:cNvSpPr/>
          <p:nvPr/>
        </p:nvSpPr>
        <p:spPr>
          <a:xfrm>
            <a:off x="4786663" y="1578725"/>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7"/>
          <p:cNvSpPr/>
          <p:nvPr/>
        </p:nvSpPr>
        <p:spPr>
          <a:xfrm>
            <a:off x="4786663" y="2984375"/>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7"/>
          <p:cNvSpPr/>
          <p:nvPr/>
        </p:nvSpPr>
        <p:spPr>
          <a:xfrm>
            <a:off x="1765316" y="3188909"/>
            <a:ext cx="322328" cy="241625"/>
          </a:xfrm>
          <a:custGeom>
            <a:avLst/>
            <a:gdLst/>
            <a:ahLst/>
            <a:cxnLst/>
            <a:rect l="l" t="t" r="r" b="b"/>
            <a:pathLst>
              <a:path w="17937" h="13446" extrusionOk="0">
                <a:moveTo>
                  <a:pt x="15279" y="1456"/>
                </a:moveTo>
                <a:lnTo>
                  <a:pt x="15634" y="4469"/>
                </a:lnTo>
                <a:lnTo>
                  <a:pt x="2302" y="4469"/>
                </a:lnTo>
                <a:lnTo>
                  <a:pt x="2635" y="1456"/>
                </a:lnTo>
                <a:close/>
                <a:moveTo>
                  <a:pt x="7380" y="7945"/>
                </a:moveTo>
                <a:lnTo>
                  <a:pt x="7380" y="9429"/>
                </a:lnTo>
                <a:lnTo>
                  <a:pt x="6725" y="9429"/>
                </a:lnTo>
                <a:lnTo>
                  <a:pt x="6725" y="7945"/>
                </a:lnTo>
                <a:close/>
                <a:moveTo>
                  <a:pt x="8649" y="7945"/>
                </a:moveTo>
                <a:lnTo>
                  <a:pt x="8649" y="9429"/>
                </a:lnTo>
                <a:lnTo>
                  <a:pt x="7995" y="9429"/>
                </a:lnTo>
                <a:lnTo>
                  <a:pt x="7995" y="7945"/>
                </a:lnTo>
                <a:close/>
                <a:moveTo>
                  <a:pt x="9941" y="7945"/>
                </a:moveTo>
                <a:lnTo>
                  <a:pt x="9941" y="9429"/>
                </a:lnTo>
                <a:lnTo>
                  <a:pt x="9287" y="9429"/>
                </a:lnTo>
                <a:lnTo>
                  <a:pt x="9287" y="7945"/>
                </a:lnTo>
                <a:close/>
                <a:moveTo>
                  <a:pt x="11211" y="7945"/>
                </a:moveTo>
                <a:lnTo>
                  <a:pt x="11211" y="9429"/>
                </a:lnTo>
                <a:lnTo>
                  <a:pt x="10556" y="9429"/>
                </a:lnTo>
                <a:lnTo>
                  <a:pt x="10556" y="7945"/>
                </a:lnTo>
                <a:close/>
                <a:moveTo>
                  <a:pt x="1529" y="7945"/>
                </a:moveTo>
                <a:lnTo>
                  <a:pt x="1529" y="9451"/>
                </a:lnTo>
                <a:lnTo>
                  <a:pt x="773" y="9451"/>
                </a:lnTo>
                <a:lnTo>
                  <a:pt x="773" y="7945"/>
                </a:lnTo>
                <a:close/>
                <a:moveTo>
                  <a:pt x="17163" y="7945"/>
                </a:moveTo>
                <a:lnTo>
                  <a:pt x="17163" y="9451"/>
                </a:lnTo>
                <a:lnTo>
                  <a:pt x="16407" y="9451"/>
                </a:lnTo>
                <a:lnTo>
                  <a:pt x="16407" y="7945"/>
                </a:lnTo>
                <a:close/>
                <a:moveTo>
                  <a:pt x="3267" y="7900"/>
                </a:moveTo>
                <a:cubicBezTo>
                  <a:pt x="3690" y="7900"/>
                  <a:pt x="4068" y="8255"/>
                  <a:pt x="4068" y="8701"/>
                </a:cubicBezTo>
                <a:cubicBezTo>
                  <a:pt x="4068" y="9124"/>
                  <a:pt x="3690" y="9474"/>
                  <a:pt x="3267" y="9474"/>
                </a:cubicBezTo>
                <a:cubicBezTo>
                  <a:pt x="2821" y="9474"/>
                  <a:pt x="2466" y="9124"/>
                  <a:pt x="2466" y="8701"/>
                </a:cubicBezTo>
                <a:cubicBezTo>
                  <a:pt x="2466" y="8255"/>
                  <a:pt x="2821" y="7900"/>
                  <a:pt x="3267" y="7900"/>
                </a:cubicBezTo>
                <a:close/>
                <a:moveTo>
                  <a:pt x="14669" y="7900"/>
                </a:moveTo>
                <a:cubicBezTo>
                  <a:pt x="15115" y="7900"/>
                  <a:pt x="15471" y="8255"/>
                  <a:pt x="15471" y="8701"/>
                </a:cubicBezTo>
                <a:cubicBezTo>
                  <a:pt x="15471" y="9124"/>
                  <a:pt x="15115" y="9474"/>
                  <a:pt x="14669" y="9474"/>
                </a:cubicBezTo>
                <a:cubicBezTo>
                  <a:pt x="14224" y="9474"/>
                  <a:pt x="13868" y="9124"/>
                  <a:pt x="13868" y="8701"/>
                </a:cubicBezTo>
                <a:cubicBezTo>
                  <a:pt x="13868" y="8255"/>
                  <a:pt x="14224" y="7900"/>
                  <a:pt x="14669" y="7900"/>
                </a:cubicBezTo>
                <a:close/>
                <a:moveTo>
                  <a:pt x="7171" y="10580"/>
                </a:moveTo>
                <a:lnTo>
                  <a:pt x="7171" y="11121"/>
                </a:lnTo>
                <a:lnTo>
                  <a:pt x="5287" y="11121"/>
                </a:lnTo>
                <a:lnTo>
                  <a:pt x="5287" y="10580"/>
                </a:lnTo>
                <a:close/>
                <a:moveTo>
                  <a:pt x="9896" y="10580"/>
                </a:moveTo>
                <a:lnTo>
                  <a:pt x="9896" y="11121"/>
                </a:lnTo>
                <a:lnTo>
                  <a:pt x="8017" y="11121"/>
                </a:lnTo>
                <a:lnTo>
                  <a:pt x="8017" y="10580"/>
                </a:lnTo>
                <a:close/>
                <a:moveTo>
                  <a:pt x="12650" y="10580"/>
                </a:moveTo>
                <a:lnTo>
                  <a:pt x="12650" y="11121"/>
                </a:lnTo>
                <a:lnTo>
                  <a:pt x="10765" y="11121"/>
                </a:lnTo>
                <a:lnTo>
                  <a:pt x="10765" y="10580"/>
                </a:lnTo>
                <a:close/>
                <a:moveTo>
                  <a:pt x="1997" y="1"/>
                </a:moveTo>
                <a:cubicBezTo>
                  <a:pt x="1619" y="1"/>
                  <a:pt x="1315" y="283"/>
                  <a:pt x="1269" y="661"/>
                </a:cubicBezTo>
                <a:lnTo>
                  <a:pt x="824" y="4774"/>
                </a:lnTo>
                <a:lnTo>
                  <a:pt x="23" y="6771"/>
                </a:lnTo>
                <a:cubicBezTo>
                  <a:pt x="0" y="6844"/>
                  <a:pt x="0" y="6890"/>
                  <a:pt x="0" y="6935"/>
                </a:cubicBezTo>
                <a:lnTo>
                  <a:pt x="0" y="12650"/>
                </a:lnTo>
                <a:cubicBezTo>
                  <a:pt x="0" y="13096"/>
                  <a:pt x="350" y="13446"/>
                  <a:pt x="801" y="13446"/>
                </a:cubicBezTo>
                <a:lnTo>
                  <a:pt x="2539" y="13446"/>
                </a:lnTo>
                <a:cubicBezTo>
                  <a:pt x="2985" y="13446"/>
                  <a:pt x="3363" y="13096"/>
                  <a:pt x="3363" y="12650"/>
                </a:cubicBezTo>
                <a:lnTo>
                  <a:pt x="3363" y="10721"/>
                </a:lnTo>
                <a:lnTo>
                  <a:pt x="3594" y="11640"/>
                </a:lnTo>
                <a:cubicBezTo>
                  <a:pt x="3645" y="11849"/>
                  <a:pt x="3808" y="11990"/>
                  <a:pt x="4017" y="11990"/>
                </a:cubicBezTo>
                <a:lnTo>
                  <a:pt x="13891" y="11990"/>
                </a:lnTo>
                <a:cubicBezTo>
                  <a:pt x="14105" y="11990"/>
                  <a:pt x="14291" y="11849"/>
                  <a:pt x="14342" y="11640"/>
                </a:cubicBezTo>
                <a:lnTo>
                  <a:pt x="14574" y="10721"/>
                </a:lnTo>
                <a:lnTo>
                  <a:pt x="14574" y="12650"/>
                </a:lnTo>
                <a:cubicBezTo>
                  <a:pt x="14574" y="13096"/>
                  <a:pt x="14952" y="13446"/>
                  <a:pt x="15397" y="13446"/>
                </a:cubicBezTo>
                <a:lnTo>
                  <a:pt x="17113" y="13446"/>
                </a:lnTo>
                <a:cubicBezTo>
                  <a:pt x="17586" y="13446"/>
                  <a:pt x="17936" y="13096"/>
                  <a:pt x="17936" y="12650"/>
                </a:cubicBezTo>
                <a:lnTo>
                  <a:pt x="17936" y="6935"/>
                </a:lnTo>
                <a:cubicBezTo>
                  <a:pt x="17936" y="6890"/>
                  <a:pt x="17936" y="6844"/>
                  <a:pt x="17914" y="6771"/>
                </a:cubicBezTo>
                <a:lnTo>
                  <a:pt x="17113" y="4774"/>
                </a:lnTo>
                <a:lnTo>
                  <a:pt x="16667" y="661"/>
                </a:lnTo>
                <a:cubicBezTo>
                  <a:pt x="16622" y="283"/>
                  <a:pt x="16317" y="1"/>
                  <a:pt x="15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7"/>
          <p:cNvSpPr/>
          <p:nvPr/>
        </p:nvSpPr>
        <p:spPr>
          <a:xfrm>
            <a:off x="4939252" y="3200273"/>
            <a:ext cx="345545" cy="218911"/>
          </a:xfrm>
          <a:custGeom>
            <a:avLst/>
            <a:gdLst/>
            <a:ahLst/>
            <a:cxnLst/>
            <a:rect l="l" t="t" r="r" b="b"/>
            <a:pathLst>
              <a:path w="19229" h="12182" extrusionOk="0">
                <a:moveTo>
                  <a:pt x="9614" y="1157"/>
                </a:moveTo>
                <a:cubicBezTo>
                  <a:pt x="12435" y="1157"/>
                  <a:pt x="14083" y="1484"/>
                  <a:pt x="14624" y="1625"/>
                </a:cubicBezTo>
                <a:cubicBezTo>
                  <a:pt x="14997" y="2257"/>
                  <a:pt x="15397" y="3154"/>
                  <a:pt x="15753" y="3978"/>
                </a:cubicBezTo>
                <a:cubicBezTo>
                  <a:pt x="14856" y="3837"/>
                  <a:pt x="13073" y="3667"/>
                  <a:pt x="9659" y="3667"/>
                </a:cubicBezTo>
                <a:cubicBezTo>
                  <a:pt x="6065" y="3667"/>
                  <a:pt x="4299" y="3859"/>
                  <a:pt x="3481" y="4023"/>
                </a:cubicBezTo>
                <a:cubicBezTo>
                  <a:pt x="3831" y="3177"/>
                  <a:pt x="4232" y="2257"/>
                  <a:pt x="4632" y="1625"/>
                </a:cubicBezTo>
                <a:cubicBezTo>
                  <a:pt x="5174" y="1484"/>
                  <a:pt x="6816" y="1157"/>
                  <a:pt x="9614" y="1157"/>
                </a:cubicBezTo>
                <a:close/>
                <a:moveTo>
                  <a:pt x="14574" y="6376"/>
                </a:moveTo>
                <a:lnTo>
                  <a:pt x="14342" y="7149"/>
                </a:lnTo>
                <a:lnTo>
                  <a:pt x="5005" y="7149"/>
                </a:lnTo>
                <a:lnTo>
                  <a:pt x="4773" y="6376"/>
                </a:lnTo>
                <a:close/>
                <a:moveTo>
                  <a:pt x="1433" y="7149"/>
                </a:moveTo>
                <a:lnTo>
                  <a:pt x="4582" y="7363"/>
                </a:lnTo>
                <a:lnTo>
                  <a:pt x="4914" y="8277"/>
                </a:lnTo>
                <a:lnTo>
                  <a:pt x="1433" y="8277"/>
                </a:lnTo>
                <a:lnTo>
                  <a:pt x="1433" y="7149"/>
                </a:lnTo>
                <a:close/>
                <a:moveTo>
                  <a:pt x="14201" y="7572"/>
                </a:moveTo>
                <a:lnTo>
                  <a:pt x="13964" y="8277"/>
                </a:lnTo>
                <a:lnTo>
                  <a:pt x="5383" y="8277"/>
                </a:lnTo>
                <a:lnTo>
                  <a:pt x="5146" y="7572"/>
                </a:lnTo>
                <a:close/>
                <a:moveTo>
                  <a:pt x="17914" y="7149"/>
                </a:moveTo>
                <a:lnTo>
                  <a:pt x="17914" y="8277"/>
                </a:lnTo>
                <a:lnTo>
                  <a:pt x="14433" y="8277"/>
                </a:lnTo>
                <a:lnTo>
                  <a:pt x="14737" y="7363"/>
                </a:lnTo>
                <a:lnTo>
                  <a:pt x="17914" y="7149"/>
                </a:lnTo>
                <a:close/>
                <a:moveTo>
                  <a:pt x="13801" y="8678"/>
                </a:moveTo>
                <a:lnTo>
                  <a:pt x="13564" y="9451"/>
                </a:lnTo>
                <a:lnTo>
                  <a:pt x="5783" y="9451"/>
                </a:lnTo>
                <a:lnTo>
                  <a:pt x="5546" y="8678"/>
                </a:lnTo>
                <a:close/>
                <a:moveTo>
                  <a:pt x="3081" y="8960"/>
                </a:moveTo>
                <a:lnTo>
                  <a:pt x="3244" y="9547"/>
                </a:lnTo>
                <a:lnTo>
                  <a:pt x="1456" y="9547"/>
                </a:lnTo>
                <a:lnTo>
                  <a:pt x="1456" y="8960"/>
                </a:lnTo>
                <a:close/>
                <a:moveTo>
                  <a:pt x="17891" y="8960"/>
                </a:moveTo>
                <a:lnTo>
                  <a:pt x="17891" y="9547"/>
                </a:lnTo>
                <a:lnTo>
                  <a:pt x="16080" y="9547"/>
                </a:lnTo>
                <a:lnTo>
                  <a:pt x="16266" y="8960"/>
                </a:lnTo>
                <a:close/>
                <a:moveTo>
                  <a:pt x="9614" y="0"/>
                </a:moveTo>
                <a:cubicBezTo>
                  <a:pt x="5947" y="0"/>
                  <a:pt x="4158" y="542"/>
                  <a:pt x="4091" y="564"/>
                </a:cubicBezTo>
                <a:cubicBezTo>
                  <a:pt x="3972" y="615"/>
                  <a:pt x="3854" y="683"/>
                  <a:pt x="3786" y="801"/>
                </a:cubicBezTo>
                <a:cubicBezTo>
                  <a:pt x="3385" y="1439"/>
                  <a:pt x="2962" y="2330"/>
                  <a:pt x="2584" y="3199"/>
                </a:cubicBezTo>
                <a:cubicBezTo>
                  <a:pt x="2517" y="3103"/>
                  <a:pt x="2398" y="3036"/>
                  <a:pt x="2280" y="3036"/>
                </a:cubicBezTo>
                <a:lnTo>
                  <a:pt x="519" y="3036"/>
                </a:lnTo>
                <a:cubicBezTo>
                  <a:pt x="401" y="3036"/>
                  <a:pt x="237" y="3131"/>
                  <a:pt x="186" y="3272"/>
                </a:cubicBezTo>
                <a:cubicBezTo>
                  <a:pt x="0" y="3786"/>
                  <a:pt x="0" y="4068"/>
                  <a:pt x="186" y="4587"/>
                </a:cubicBezTo>
                <a:cubicBezTo>
                  <a:pt x="237" y="4728"/>
                  <a:pt x="401" y="4824"/>
                  <a:pt x="519" y="4824"/>
                </a:cubicBezTo>
                <a:lnTo>
                  <a:pt x="1456" y="4824"/>
                </a:lnTo>
                <a:cubicBezTo>
                  <a:pt x="1010" y="5247"/>
                  <a:pt x="751" y="5857"/>
                  <a:pt x="751" y="6488"/>
                </a:cubicBezTo>
                <a:lnTo>
                  <a:pt x="751" y="6584"/>
                </a:lnTo>
                <a:lnTo>
                  <a:pt x="824" y="6985"/>
                </a:lnTo>
                <a:cubicBezTo>
                  <a:pt x="824" y="7126"/>
                  <a:pt x="892" y="7245"/>
                  <a:pt x="965" y="7335"/>
                </a:cubicBezTo>
                <a:lnTo>
                  <a:pt x="965" y="8277"/>
                </a:lnTo>
                <a:lnTo>
                  <a:pt x="914" y="8277"/>
                </a:lnTo>
                <a:cubicBezTo>
                  <a:pt x="801" y="8277"/>
                  <a:pt x="683" y="8373"/>
                  <a:pt x="683" y="8514"/>
                </a:cubicBezTo>
                <a:lnTo>
                  <a:pt x="683" y="11239"/>
                </a:lnTo>
                <a:cubicBezTo>
                  <a:pt x="683" y="11758"/>
                  <a:pt x="1106" y="12181"/>
                  <a:pt x="1619" y="12181"/>
                </a:cubicBezTo>
                <a:lnTo>
                  <a:pt x="3481" y="12181"/>
                </a:lnTo>
                <a:cubicBezTo>
                  <a:pt x="3995" y="12181"/>
                  <a:pt x="4418" y="11758"/>
                  <a:pt x="4418" y="11239"/>
                </a:cubicBezTo>
                <a:lnTo>
                  <a:pt x="4418" y="10066"/>
                </a:lnTo>
                <a:lnTo>
                  <a:pt x="14929" y="10066"/>
                </a:lnTo>
                <a:lnTo>
                  <a:pt x="14929" y="11239"/>
                </a:lnTo>
                <a:cubicBezTo>
                  <a:pt x="14929" y="11758"/>
                  <a:pt x="15352" y="12181"/>
                  <a:pt x="15866" y="12181"/>
                </a:cubicBezTo>
                <a:lnTo>
                  <a:pt x="17728" y="12181"/>
                </a:lnTo>
                <a:cubicBezTo>
                  <a:pt x="18241" y="12181"/>
                  <a:pt x="18642" y="11758"/>
                  <a:pt x="18642" y="11239"/>
                </a:cubicBezTo>
                <a:lnTo>
                  <a:pt x="18642" y="8514"/>
                </a:lnTo>
                <a:cubicBezTo>
                  <a:pt x="18642" y="8373"/>
                  <a:pt x="18546" y="8277"/>
                  <a:pt x="18433" y="8277"/>
                </a:cubicBezTo>
                <a:lnTo>
                  <a:pt x="18360" y="8277"/>
                </a:lnTo>
                <a:lnTo>
                  <a:pt x="18360" y="7431"/>
                </a:lnTo>
                <a:cubicBezTo>
                  <a:pt x="18501" y="7335"/>
                  <a:pt x="18597" y="7171"/>
                  <a:pt x="18619" y="6985"/>
                </a:cubicBezTo>
                <a:lnTo>
                  <a:pt x="18687" y="6584"/>
                </a:lnTo>
                <a:lnTo>
                  <a:pt x="18687" y="6488"/>
                </a:lnTo>
                <a:cubicBezTo>
                  <a:pt x="18687" y="5857"/>
                  <a:pt x="18405" y="5247"/>
                  <a:pt x="17982" y="4824"/>
                </a:cubicBezTo>
                <a:lnTo>
                  <a:pt x="18715" y="4824"/>
                </a:lnTo>
                <a:cubicBezTo>
                  <a:pt x="18856" y="4824"/>
                  <a:pt x="19020" y="4728"/>
                  <a:pt x="19065" y="4587"/>
                </a:cubicBezTo>
                <a:cubicBezTo>
                  <a:pt x="19228" y="4068"/>
                  <a:pt x="19228" y="3786"/>
                  <a:pt x="19065" y="3272"/>
                </a:cubicBezTo>
                <a:cubicBezTo>
                  <a:pt x="19020" y="3131"/>
                  <a:pt x="18856" y="3036"/>
                  <a:pt x="18715" y="3036"/>
                </a:cubicBezTo>
                <a:lnTo>
                  <a:pt x="16972" y="3036"/>
                </a:lnTo>
                <a:cubicBezTo>
                  <a:pt x="16853" y="3036"/>
                  <a:pt x="16740" y="3103"/>
                  <a:pt x="16667" y="3199"/>
                </a:cubicBezTo>
                <a:cubicBezTo>
                  <a:pt x="16289" y="2330"/>
                  <a:pt x="15866" y="1439"/>
                  <a:pt x="15471" y="801"/>
                </a:cubicBezTo>
                <a:cubicBezTo>
                  <a:pt x="15397" y="683"/>
                  <a:pt x="15279" y="615"/>
                  <a:pt x="15160" y="564"/>
                </a:cubicBezTo>
                <a:cubicBezTo>
                  <a:pt x="15070" y="542"/>
                  <a:pt x="13304" y="0"/>
                  <a:pt x="9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7"/>
          <p:cNvSpPr/>
          <p:nvPr/>
        </p:nvSpPr>
        <p:spPr>
          <a:xfrm>
            <a:off x="4934174" y="1786211"/>
            <a:ext cx="355698" cy="235748"/>
          </a:xfrm>
          <a:custGeom>
            <a:avLst/>
            <a:gdLst/>
            <a:ahLst/>
            <a:cxnLst/>
            <a:rect l="l" t="t" r="r" b="b"/>
            <a:pathLst>
              <a:path w="19794" h="13119" extrusionOk="0">
                <a:moveTo>
                  <a:pt x="15584" y="2066"/>
                </a:moveTo>
                <a:cubicBezTo>
                  <a:pt x="15703" y="2257"/>
                  <a:pt x="16030" y="2867"/>
                  <a:pt x="16527" y="4745"/>
                </a:cubicBezTo>
                <a:cubicBezTo>
                  <a:pt x="16549" y="4864"/>
                  <a:pt x="16617" y="5078"/>
                  <a:pt x="16617" y="5078"/>
                </a:cubicBezTo>
                <a:lnTo>
                  <a:pt x="3172" y="5078"/>
                </a:lnTo>
                <a:cubicBezTo>
                  <a:pt x="3194" y="4960"/>
                  <a:pt x="3217" y="4864"/>
                  <a:pt x="3268" y="4745"/>
                </a:cubicBezTo>
                <a:cubicBezTo>
                  <a:pt x="3759" y="2867"/>
                  <a:pt x="4091" y="2257"/>
                  <a:pt x="4204" y="2066"/>
                </a:cubicBezTo>
                <a:close/>
                <a:moveTo>
                  <a:pt x="1716" y="8086"/>
                </a:moveTo>
                <a:lnTo>
                  <a:pt x="4864" y="8300"/>
                </a:lnTo>
                <a:lnTo>
                  <a:pt x="5169" y="9214"/>
                </a:lnTo>
                <a:lnTo>
                  <a:pt x="1716" y="9214"/>
                </a:lnTo>
                <a:lnTo>
                  <a:pt x="1716" y="8086"/>
                </a:lnTo>
                <a:close/>
                <a:moveTo>
                  <a:pt x="14456" y="8509"/>
                </a:moveTo>
                <a:lnTo>
                  <a:pt x="14219" y="9214"/>
                </a:lnTo>
                <a:lnTo>
                  <a:pt x="5666" y="9214"/>
                </a:lnTo>
                <a:lnTo>
                  <a:pt x="5429" y="8509"/>
                </a:lnTo>
                <a:close/>
                <a:moveTo>
                  <a:pt x="18169" y="8086"/>
                </a:moveTo>
                <a:lnTo>
                  <a:pt x="18169" y="9214"/>
                </a:lnTo>
                <a:lnTo>
                  <a:pt x="14716" y="9214"/>
                </a:lnTo>
                <a:lnTo>
                  <a:pt x="15020" y="8300"/>
                </a:lnTo>
                <a:lnTo>
                  <a:pt x="18169" y="8086"/>
                </a:lnTo>
                <a:close/>
                <a:moveTo>
                  <a:pt x="3358" y="9897"/>
                </a:moveTo>
                <a:lnTo>
                  <a:pt x="3527" y="10484"/>
                </a:lnTo>
                <a:lnTo>
                  <a:pt x="1739" y="10484"/>
                </a:lnTo>
                <a:lnTo>
                  <a:pt x="1739" y="9897"/>
                </a:lnTo>
                <a:close/>
                <a:moveTo>
                  <a:pt x="18146" y="9897"/>
                </a:moveTo>
                <a:lnTo>
                  <a:pt x="18146" y="10484"/>
                </a:lnTo>
                <a:lnTo>
                  <a:pt x="16363" y="10484"/>
                </a:lnTo>
                <a:lnTo>
                  <a:pt x="16527" y="9897"/>
                </a:lnTo>
                <a:close/>
                <a:moveTo>
                  <a:pt x="5310" y="0"/>
                </a:moveTo>
                <a:cubicBezTo>
                  <a:pt x="4983" y="0"/>
                  <a:pt x="4723" y="260"/>
                  <a:pt x="4723" y="587"/>
                </a:cubicBezTo>
                <a:lnTo>
                  <a:pt x="4723" y="915"/>
                </a:lnTo>
                <a:lnTo>
                  <a:pt x="4041" y="915"/>
                </a:lnTo>
                <a:cubicBezTo>
                  <a:pt x="3476" y="915"/>
                  <a:pt x="3149" y="1501"/>
                  <a:pt x="2890" y="2139"/>
                </a:cubicBezTo>
                <a:cubicBezTo>
                  <a:pt x="2704" y="2607"/>
                  <a:pt x="2489" y="3222"/>
                  <a:pt x="2280" y="3973"/>
                </a:cubicBezTo>
                <a:lnTo>
                  <a:pt x="514" y="3973"/>
                </a:lnTo>
                <a:cubicBezTo>
                  <a:pt x="373" y="3973"/>
                  <a:pt x="210" y="4068"/>
                  <a:pt x="165" y="4209"/>
                </a:cubicBezTo>
                <a:cubicBezTo>
                  <a:pt x="1" y="4723"/>
                  <a:pt x="1" y="5005"/>
                  <a:pt x="165" y="5524"/>
                </a:cubicBezTo>
                <a:cubicBezTo>
                  <a:pt x="210" y="5665"/>
                  <a:pt x="373" y="5761"/>
                  <a:pt x="514" y="5761"/>
                </a:cubicBezTo>
                <a:lnTo>
                  <a:pt x="1716" y="5761"/>
                </a:lnTo>
                <a:cubicBezTo>
                  <a:pt x="1293" y="6184"/>
                  <a:pt x="1033" y="6794"/>
                  <a:pt x="1033" y="7425"/>
                </a:cubicBezTo>
                <a:lnTo>
                  <a:pt x="1033" y="7521"/>
                </a:lnTo>
                <a:lnTo>
                  <a:pt x="1079" y="7922"/>
                </a:lnTo>
                <a:cubicBezTo>
                  <a:pt x="1101" y="8063"/>
                  <a:pt x="1174" y="8182"/>
                  <a:pt x="1242" y="8300"/>
                </a:cubicBezTo>
                <a:lnTo>
                  <a:pt x="1242" y="9214"/>
                </a:lnTo>
                <a:lnTo>
                  <a:pt x="1197" y="9214"/>
                </a:lnTo>
                <a:cubicBezTo>
                  <a:pt x="1056" y="9214"/>
                  <a:pt x="960" y="9310"/>
                  <a:pt x="960" y="9451"/>
                </a:cubicBezTo>
                <a:lnTo>
                  <a:pt x="960" y="12176"/>
                </a:lnTo>
                <a:cubicBezTo>
                  <a:pt x="960" y="12695"/>
                  <a:pt x="1383" y="13118"/>
                  <a:pt x="1902" y="13118"/>
                </a:cubicBezTo>
                <a:lnTo>
                  <a:pt x="3759" y="13118"/>
                </a:lnTo>
                <a:cubicBezTo>
                  <a:pt x="4278" y="13118"/>
                  <a:pt x="4678" y="12695"/>
                  <a:pt x="4678" y="12176"/>
                </a:cubicBezTo>
                <a:lnTo>
                  <a:pt x="4678" y="11003"/>
                </a:lnTo>
                <a:lnTo>
                  <a:pt x="15206" y="11003"/>
                </a:lnTo>
                <a:lnTo>
                  <a:pt x="15206" y="12176"/>
                </a:lnTo>
                <a:cubicBezTo>
                  <a:pt x="15206" y="12695"/>
                  <a:pt x="15630" y="13118"/>
                  <a:pt x="16126" y="13118"/>
                </a:cubicBezTo>
                <a:lnTo>
                  <a:pt x="17982" y="13118"/>
                </a:lnTo>
                <a:cubicBezTo>
                  <a:pt x="18501" y="13118"/>
                  <a:pt x="18925" y="12695"/>
                  <a:pt x="18925" y="12176"/>
                </a:cubicBezTo>
                <a:lnTo>
                  <a:pt x="18925" y="9451"/>
                </a:lnTo>
                <a:cubicBezTo>
                  <a:pt x="18925" y="9310"/>
                  <a:pt x="18829" y="9214"/>
                  <a:pt x="18688" y="9214"/>
                </a:cubicBezTo>
                <a:lnTo>
                  <a:pt x="18642" y="9214"/>
                </a:lnTo>
                <a:lnTo>
                  <a:pt x="18642" y="8368"/>
                </a:lnTo>
                <a:cubicBezTo>
                  <a:pt x="18784" y="8272"/>
                  <a:pt x="18874" y="8108"/>
                  <a:pt x="18902" y="7945"/>
                </a:cubicBezTo>
                <a:lnTo>
                  <a:pt x="18947" y="7521"/>
                </a:lnTo>
                <a:lnTo>
                  <a:pt x="18947" y="7425"/>
                </a:lnTo>
                <a:cubicBezTo>
                  <a:pt x="18947" y="6794"/>
                  <a:pt x="18688" y="6184"/>
                  <a:pt x="18264" y="5761"/>
                </a:cubicBezTo>
                <a:lnTo>
                  <a:pt x="19274" y="5761"/>
                </a:lnTo>
                <a:cubicBezTo>
                  <a:pt x="19415" y="5761"/>
                  <a:pt x="19579" y="5665"/>
                  <a:pt x="19630" y="5524"/>
                </a:cubicBezTo>
                <a:cubicBezTo>
                  <a:pt x="19793" y="5005"/>
                  <a:pt x="19793" y="4723"/>
                  <a:pt x="19630" y="4209"/>
                </a:cubicBezTo>
                <a:cubicBezTo>
                  <a:pt x="19579" y="4068"/>
                  <a:pt x="19415" y="3973"/>
                  <a:pt x="19274" y="3973"/>
                </a:cubicBezTo>
                <a:lnTo>
                  <a:pt x="17514" y="3973"/>
                </a:lnTo>
                <a:cubicBezTo>
                  <a:pt x="17300" y="3222"/>
                  <a:pt x="17091" y="2607"/>
                  <a:pt x="16899" y="2139"/>
                </a:cubicBezTo>
                <a:cubicBezTo>
                  <a:pt x="16645" y="1501"/>
                  <a:pt x="16312" y="915"/>
                  <a:pt x="15748" y="915"/>
                </a:cubicBezTo>
                <a:lnTo>
                  <a:pt x="15065" y="915"/>
                </a:lnTo>
                <a:lnTo>
                  <a:pt x="15065" y="587"/>
                </a:lnTo>
                <a:cubicBezTo>
                  <a:pt x="15065" y="260"/>
                  <a:pt x="14811" y="0"/>
                  <a:pt x="14479" y="0"/>
                </a:cubicBezTo>
                <a:cubicBezTo>
                  <a:pt x="14174" y="0"/>
                  <a:pt x="13892" y="260"/>
                  <a:pt x="13892" y="587"/>
                </a:cubicBezTo>
                <a:lnTo>
                  <a:pt x="13892" y="915"/>
                </a:lnTo>
                <a:lnTo>
                  <a:pt x="5874" y="915"/>
                </a:lnTo>
                <a:lnTo>
                  <a:pt x="5874" y="587"/>
                </a:lnTo>
                <a:cubicBezTo>
                  <a:pt x="5874" y="260"/>
                  <a:pt x="5615" y="0"/>
                  <a:pt x="5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5" name="Google Shape;6195;p47"/>
          <p:cNvGrpSpPr/>
          <p:nvPr/>
        </p:nvGrpSpPr>
        <p:grpSpPr>
          <a:xfrm>
            <a:off x="1753646" y="1792938"/>
            <a:ext cx="345653" cy="222271"/>
            <a:chOff x="5705821" y="2303538"/>
            <a:chExt cx="345653" cy="222271"/>
          </a:xfrm>
        </p:grpSpPr>
        <p:sp>
          <p:nvSpPr>
            <p:cNvPr id="6196" name="Google Shape;6196;p47"/>
            <p:cNvSpPr/>
            <p:nvPr/>
          </p:nvSpPr>
          <p:spPr>
            <a:xfrm>
              <a:off x="5802536" y="2472151"/>
              <a:ext cx="151703" cy="31663"/>
            </a:xfrm>
            <a:custGeom>
              <a:avLst/>
              <a:gdLst/>
              <a:ahLst/>
              <a:cxnLst/>
              <a:rect l="l" t="t" r="r" b="b"/>
              <a:pathLst>
                <a:path w="8442" h="1762" extrusionOk="0">
                  <a:moveTo>
                    <a:pt x="734" y="1"/>
                  </a:moveTo>
                  <a:lnTo>
                    <a:pt x="119" y="1501"/>
                  </a:lnTo>
                  <a:lnTo>
                    <a:pt x="1" y="1761"/>
                  </a:lnTo>
                  <a:lnTo>
                    <a:pt x="1366" y="1761"/>
                  </a:lnTo>
                  <a:cubicBezTo>
                    <a:pt x="1344" y="1761"/>
                    <a:pt x="1344" y="1738"/>
                    <a:pt x="1344" y="1738"/>
                  </a:cubicBezTo>
                  <a:lnTo>
                    <a:pt x="1344" y="1078"/>
                  </a:lnTo>
                  <a:cubicBezTo>
                    <a:pt x="1344" y="960"/>
                    <a:pt x="1462" y="847"/>
                    <a:pt x="1581" y="847"/>
                  </a:cubicBezTo>
                  <a:cubicBezTo>
                    <a:pt x="1694" y="847"/>
                    <a:pt x="1812" y="960"/>
                    <a:pt x="1812" y="1078"/>
                  </a:cubicBezTo>
                  <a:lnTo>
                    <a:pt x="1812" y="1738"/>
                  </a:lnTo>
                  <a:lnTo>
                    <a:pt x="1812" y="1761"/>
                  </a:lnTo>
                  <a:lnTo>
                    <a:pt x="4001" y="1761"/>
                  </a:lnTo>
                  <a:lnTo>
                    <a:pt x="4001" y="1738"/>
                  </a:lnTo>
                  <a:lnTo>
                    <a:pt x="4001" y="1078"/>
                  </a:lnTo>
                  <a:cubicBezTo>
                    <a:pt x="4001" y="960"/>
                    <a:pt x="4091" y="847"/>
                    <a:pt x="4232" y="847"/>
                  </a:cubicBezTo>
                  <a:cubicBezTo>
                    <a:pt x="4351" y="847"/>
                    <a:pt x="4447" y="960"/>
                    <a:pt x="4447" y="1078"/>
                  </a:cubicBezTo>
                  <a:lnTo>
                    <a:pt x="4447" y="1738"/>
                  </a:lnTo>
                  <a:lnTo>
                    <a:pt x="4447" y="1761"/>
                  </a:lnTo>
                  <a:lnTo>
                    <a:pt x="6630" y="1761"/>
                  </a:lnTo>
                  <a:lnTo>
                    <a:pt x="6630" y="1738"/>
                  </a:lnTo>
                  <a:lnTo>
                    <a:pt x="6630" y="1078"/>
                  </a:lnTo>
                  <a:cubicBezTo>
                    <a:pt x="6630" y="960"/>
                    <a:pt x="6749" y="847"/>
                    <a:pt x="6867" y="847"/>
                  </a:cubicBezTo>
                  <a:cubicBezTo>
                    <a:pt x="6986" y="847"/>
                    <a:pt x="7104" y="960"/>
                    <a:pt x="7104" y="1078"/>
                  </a:cubicBezTo>
                  <a:lnTo>
                    <a:pt x="7104" y="1738"/>
                  </a:lnTo>
                  <a:lnTo>
                    <a:pt x="7104" y="1761"/>
                  </a:lnTo>
                  <a:lnTo>
                    <a:pt x="8441" y="1761"/>
                  </a:lnTo>
                  <a:lnTo>
                    <a:pt x="8323" y="1501"/>
                  </a:lnTo>
                  <a:lnTo>
                    <a:pt x="77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7"/>
            <p:cNvSpPr/>
            <p:nvPr/>
          </p:nvSpPr>
          <p:spPr>
            <a:xfrm>
              <a:off x="5705821" y="2303538"/>
              <a:ext cx="345653" cy="222271"/>
            </a:xfrm>
            <a:custGeom>
              <a:avLst/>
              <a:gdLst/>
              <a:ahLst/>
              <a:cxnLst/>
              <a:rect l="l" t="t" r="r" b="b"/>
              <a:pathLst>
                <a:path w="19235" h="12369" extrusionOk="0">
                  <a:moveTo>
                    <a:pt x="9614" y="1107"/>
                  </a:moveTo>
                  <a:cubicBezTo>
                    <a:pt x="12859" y="1107"/>
                    <a:pt x="13919" y="1389"/>
                    <a:pt x="13919" y="1389"/>
                  </a:cubicBezTo>
                  <a:lnTo>
                    <a:pt x="15448" y="5079"/>
                  </a:lnTo>
                  <a:lnTo>
                    <a:pt x="3764" y="5079"/>
                  </a:lnTo>
                  <a:lnTo>
                    <a:pt x="5315" y="1389"/>
                  </a:lnTo>
                  <a:cubicBezTo>
                    <a:pt x="5315" y="1389"/>
                    <a:pt x="6348" y="1107"/>
                    <a:pt x="9614" y="1107"/>
                  </a:cubicBezTo>
                  <a:close/>
                  <a:moveTo>
                    <a:pt x="6043" y="6563"/>
                  </a:moveTo>
                  <a:lnTo>
                    <a:pt x="6822" y="7781"/>
                  </a:lnTo>
                  <a:lnTo>
                    <a:pt x="3408" y="7781"/>
                  </a:lnTo>
                  <a:lnTo>
                    <a:pt x="3408" y="6563"/>
                  </a:lnTo>
                  <a:close/>
                  <a:moveTo>
                    <a:pt x="15798" y="6563"/>
                  </a:moveTo>
                  <a:lnTo>
                    <a:pt x="15798" y="7781"/>
                  </a:lnTo>
                  <a:lnTo>
                    <a:pt x="12390" y="7781"/>
                  </a:lnTo>
                  <a:lnTo>
                    <a:pt x="13169" y="6563"/>
                  </a:lnTo>
                  <a:close/>
                  <a:moveTo>
                    <a:pt x="9614" y="1"/>
                  </a:moveTo>
                  <a:cubicBezTo>
                    <a:pt x="8040" y="1"/>
                    <a:pt x="6444" y="142"/>
                    <a:pt x="4869" y="424"/>
                  </a:cubicBezTo>
                  <a:cubicBezTo>
                    <a:pt x="4632" y="469"/>
                    <a:pt x="4424" y="638"/>
                    <a:pt x="4350" y="870"/>
                  </a:cubicBezTo>
                  <a:cubicBezTo>
                    <a:pt x="4350" y="870"/>
                    <a:pt x="3481" y="2517"/>
                    <a:pt x="2731" y="3995"/>
                  </a:cubicBezTo>
                  <a:cubicBezTo>
                    <a:pt x="2703" y="3854"/>
                    <a:pt x="2658" y="3691"/>
                    <a:pt x="2613" y="3527"/>
                  </a:cubicBezTo>
                  <a:cubicBezTo>
                    <a:pt x="2562" y="3386"/>
                    <a:pt x="2398" y="3290"/>
                    <a:pt x="2257" y="3290"/>
                  </a:cubicBezTo>
                  <a:lnTo>
                    <a:pt x="519" y="3290"/>
                  </a:lnTo>
                  <a:cubicBezTo>
                    <a:pt x="378" y="3290"/>
                    <a:pt x="215" y="3386"/>
                    <a:pt x="164" y="3527"/>
                  </a:cubicBezTo>
                  <a:cubicBezTo>
                    <a:pt x="0" y="4024"/>
                    <a:pt x="0" y="4328"/>
                    <a:pt x="164" y="4842"/>
                  </a:cubicBezTo>
                  <a:cubicBezTo>
                    <a:pt x="215" y="4983"/>
                    <a:pt x="378" y="5079"/>
                    <a:pt x="519" y="5079"/>
                  </a:cubicBezTo>
                  <a:lnTo>
                    <a:pt x="2257" y="5079"/>
                  </a:lnTo>
                  <a:lnTo>
                    <a:pt x="2257" y="5152"/>
                  </a:lnTo>
                  <a:cubicBezTo>
                    <a:pt x="1885" y="5265"/>
                    <a:pt x="1625" y="5598"/>
                    <a:pt x="1625" y="5998"/>
                  </a:cubicBezTo>
                  <a:lnTo>
                    <a:pt x="1625" y="11923"/>
                  </a:lnTo>
                  <a:cubicBezTo>
                    <a:pt x="1625" y="12154"/>
                    <a:pt x="1811" y="12368"/>
                    <a:pt x="2048" y="12368"/>
                  </a:cubicBezTo>
                  <a:lnTo>
                    <a:pt x="4232" y="12368"/>
                  </a:lnTo>
                  <a:cubicBezTo>
                    <a:pt x="4469" y="12368"/>
                    <a:pt x="4655" y="12154"/>
                    <a:pt x="4655" y="11923"/>
                  </a:cubicBezTo>
                  <a:lnTo>
                    <a:pt x="4655" y="10884"/>
                  </a:lnTo>
                  <a:lnTo>
                    <a:pt x="5011" y="10884"/>
                  </a:lnTo>
                  <a:lnTo>
                    <a:pt x="5761" y="9073"/>
                  </a:lnTo>
                  <a:cubicBezTo>
                    <a:pt x="5783" y="8983"/>
                    <a:pt x="5879" y="8932"/>
                    <a:pt x="5975" y="8932"/>
                  </a:cubicBezTo>
                  <a:lnTo>
                    <a:pt x="13237" y="8932"/>
                  </a:lnTo>
                  <a:cubicBezTo>
                    <a:pt x="13333" y="8932"/>
                    <a:pt x="13423" y="8983"/>
                    <a:pt x="13451" y="9073"/>
                  </a:cubicBezTo>
                  <a:lnTo>
                    <a:pt x="14201" y="10884"/>
                  </a:lnTo>
                  <a:lnTo>
                    <a:pt x="14551" y="10884"/>
                  </a:lnTo>
                  <a:lnTo>
                    <a:pt x="14551" y="11923"/>
                  </a:lnTo>
                  <a:cubicBezTo>
                    <a:pt x="14551" y="12154"/>
                    <a:pt x="14743" y="12368"/>
                    <a:pt x="14974" y="12368"/>
                  </a:cubicBezTo>
                  <a:lnTo>
                    <a:pt x="17164" y="12368"/>
                  </a:lnTo>
                  <a:cubicBezTo>
                    <a:pt x="17401" y="12368"/>
                    <a:pt x="17587" y="12154"/>
                    <a:pt x="17587" y="11923"/>
                  </a:cubicBezTo>
                  <a:lnTo>
                    <a:pt x="17587" y="5998"/>
                  </a:lnTo>
                  <a:cubicBezTo>
                    <a:pt x="17587" y="5598"/>
                    <a:pt x="17327" y="5265"/>
                    <a:pt x="16949" y="5152"/>
                  </a:cubicBezTo>
                  <a:lnTo>
                    <a:pt x="16949" y="5079"/>
                  </a:lnTo>
                  <a:lnTo>
                    <a:pt x="18693" y="5079"/>
                  </a:lnTo>
                  <a:cubicBezTo>
                    <a:pt x="18834" y="5079"/>
                    <a:pt x="18997" y="4983"/>
                    <a:pt x="19042" y="4842"/>
                  </a:cubicBezTo>
                  <a:cubicBezTo>
                    <a:pt x="19234" y="4328"/>
                    <a:pt x="19234" y="4024"/>
                    <a:pt x="19042" y="3527"/>
                  </a:cubicBezTo>
                  <a:cubicBezTo>
                    <a:pt x="18997" y="3386"/>
                    <a:pt x="18834" y="3290"/>
                    <a:pt x="18693" y="3290"/>
                  </a:cubicBezTo>
                  <a:lnTo>
                    <a:pt x="16949" y="3290"/>
                  </a:lnTo>
                  <a:cubicBezTo>
                    <a:pt x="16808" y="3290"/>
                    <a:pt x="16645" y="3386"/>
                    <a:pt x="16622" y="3527"/>
                  </a:cubicBezTo>
                  <a:cubicBezTo>
                    <a:pt x="16554" y="3691"/>
                    <a:pt x="16503" y="3854"/>
                    <a:pt x="16481" y="3995"/>
                  </a:cubicBezTo>
                  <a:cubicBezTo>
                    <a:pt x="15731" y="2517"/>
                    <a:pt x="14862" y="870"/>
                    <a:pt x="14862" y="870"/>
                  </a:cubicBezTo>
                  <a:cubicBezTo>
                    <a:pt x="14788" y="638"/>
                    <a:pt x="14580" y="469"/>
                    <a:pt x="14343" y="424"/>
                  </a:cubicBezTo>
                  <a:cubicBezTo>
                    <a:pt x="12768" y="142"/>
                    <a:pt x="11166" y="1"/>
                    <a:pt x="9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47"/>
          <p:cNvGrpSpPr/>
          <p:nvPr/>
        </p:nvGrpSpPr>
        <p:grpSpPr>
          <a:xfrm flipH="1">
            <a:off x="8004751" y="4019510"/>
            <a:ext cx="419247" cy="637784"/>
            <a:chOff x="8742442" y="252908"/>
            <a:chExt cx="356260" cy="541964"/>
          </a:xfrm>
        </p:grpSpPr>
        <p:sp>
          <p:nvSpPr>
            <p:cNvPr id="6199" name="Google Shape;6199;p47"/>
            <p:cNvSpPr/>
            <p:nvPr/>
          </p:nvSpPr>
          <p:spPr>
            <a:xfrm>
              <a:off x="8742442" y="252908"/>
              <a:ext cx="356260" cy="354555"/>
            </a:xfrm>
            <a:custGeom>
              <a:avLst/>
              <a:gdLst/>
              <a:ahLst/>
              <a:cxnLst/>
              <a:rect l="l" t="t" r="r" b="b"/>
              <a:pathLst>
                <a:path w="633" h="630" extrusionOk="0">
                  <a:moveTo>
                    <a:pt x="314" y="0"/>
                  </a:moveTo>
                  <a:cubicBezTo>
                    <a:pt x="142" y="0"/>
                    <a:pt x="1" y="138"/>
                    <a:pt x="1" y="315"/>
                  </a:cubicBezTo>
                  <a:cubicBezTo>
                    <a:pt x="1" y="488"/>
                    <a:pt x="142" y="629"/>
                    <a:pt x="314" y="629"/>
                  </a:cubicBezTo>
                  <a:cubicBezTo>
                    <a:pt x="491" y="629"/>
                    <a:pt x="633" y="488"/>
                    <a:pt x="633" y="315"/>
                  </a:cubicBezTo>
                  <a:cubicBezTo>
                    <a:pt x="633" y="138"/>
                    <a:pt x="491" y="0"/>
                    <a:pt x="3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7"/>
            <p:cNvSpPr/>
            <p:nvPr/>
          </p:nvSpPr>
          <p:spPr>
            <a:xfrm>
              <a:off x="8826299" y="377849"/>
              <a:ext cx="214432" cy="417024"/>
            </a:xfrm>
            <a:custGeom>
              <a:avLst/>
              <a:gdLst/>
              <a:ahLst/>
              <a:cxnLst/>
              <a:rect l="l" t="t" r="r" b="b"/>
              <a:pathLst>
                <a:path w="381" h="741" extrusionOk="0">
                  <a:moveTo>
                    <a:pt x="158" y="1"/>
                  </a:moveTo>
                  <a:lnTo>
                    <a:pt x="131" y="254"/>
                  </a:lnTo>
                  <a:lnTo>
                    <a:pt x="1" y="208"/>
                  </a:lnTo>
                  <a:lnTo>
                    <a:pt x="131" y="323"/>
                  </a:lnTo>
                  <a:lnTo>
                    <a:pt x="131" y="740"/>
                  </a:lnTo>
                  <a:lnTo>
                    <a:pt x="215" y="740"/>
                  </a:lnTo>
                  <a:lnTo>
                    <a:pt x="208" y="346"/>
                  </a:lnTo>
                  <a:lnTo>
                    <a:pt x="381" y="204"/>
                  </a:lnTo>
                  <a:lnTo>
                    <a:pt x="204" y="273"/>
                  </a:lnTo>
                  <a:lnTo>
                    <a:pt x="1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47"/>
          <p:cNvGrpSpPr/>
          <p:nvPr/>
        </p:nvGrpSpPr>
        <p:grpSpPr>
          <a:xfrm flipH="1">
            <a:off x="7455686" y="4423501"/>
            <a:ext cx="549061" cy="233787"/>
            <a:chOff x="6498881" y="1318079"/>
            <a:chExt cx="466572" cy="198664"/>
          </a:xfrm>
        </p:grpSpPr>
        <p:sp>
          <p:nvSpPr>
            <p:cNvPr id="6202" name="Google Shape;6202;p47"/>
            <p:cNvSpPr/>
            <p:nvPr/>
          </p:nvSpPr>
          <p:spPr>
            <a:xfrm>
              <a:off x="6550658" y="1343967"/>
              <a:ext cx="35457" cy="172775"/>
            </a:xfrm>
            <a:custGeom>
              <a:avLst/>
              <a:gdLst/>
              <a:ahLst/>
              <a:cxnLst/>
              <a:rect l="l" t="t" r="r" b="b"/>
              <a:pathLst>
                <a:path w="63" h="307" extrusionOk="0">
                  <a:moveTo>
                    <a:pt x="1" y="1"/>
                  </a:moveTo>
                  <a:lnTo>
                    <a:pt x="1" y="307"/>
                  </a:lnTo>
                  <a:lnTo>
                    <a:pt x="62" y="307"/>
                  </a:lnTo>
                  <a:lnTo>
                    <a:pt x="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47"/>
            <p:cNvSpPr/>
            <p:nvPr/>
          </p:nvSpPr>
          <p:spPr>
            <a:xfrm>
              <a:off x="6870327" y="1343967"/>
              <a:ext cx="34332" cy="172775"/>
            </a:xfrm>
            <a:custGeom>
              <a:avLst/>
              <a:gdLst/>
              <a:ahLst/>
              <a:cxnLst/>
              <a:rect l="l" t="t" r="r" b="b"/>
              <a:pathLst>
                <a:path w="61" h="307" extrusionOk="0">
                  <a:moveTo>
                    <a:pt x="0" y="1"/>
                  </a:moveTo>
                  <a:lnTo>
                    <a:pt x="0" y="307"/>
                  </a:lnTo>
                  <a:lnTo>
                    <a:pt x="61" y="307"/>
                  </a:lnTo>
                  <a:lnTo>
                    <a:pt x="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47"/>
            <p:cNvSpPr/>
            <p:nvPr/>
          </p:nvSpPr>
          <p:spPr>
            <a:xfrm>
              <a:off x="6498881" y="1318079"/>
              <a:ext cx="466572" cy="78227"/>
            </a:xfrm>
            <a:custGeom>
              <a:avLst/>
              <a:gdLst/>
              <a:ahLst/>
              <a:cxnLst/>
              <a:rect l="l" t="t" r="r" b="b"/>
              <a:pathLst>
                <a:path w="829" h="139" extrusionOk="0">
                  <a:moveTo>
                    <a:pt x="1" y="1"/>
                  </a:moveTo>
                  <a:lnTo>
                    <a:pt x="1" y="139"/>
                  </a:lnTo>
                  <a:lnTo>
                    <a:pt x="829" y="139"/>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7"/>
            <p:cNvSpPr/>
            <p:nvPr/>
          </p:nvSpPr>
          <p:spPr>
            <a:xfrm>
              <a:off x="6498881" y="1421633"/>
              <a:ext cx="466572" cy="43334"/>
            </a:xfrm>
            <a:custGeom>
              <a:avLst/>
              <a:gdLst/>
              <a:ahLst/>
              <a:cxnLst/>
              <a:rect l="l" t="t" r="r" b="b"/>
              <a:pathLst>
                <a:path w="829" h="77" extrusionOk="0">
                  <a:moveTo>
                    <a:pt x="1" y="1"/>
                  </a:moveTo>
                  <a:lnTo>
                    <a:pt x="1" y="77"/>
                  </a:lnTo>
                  <a:lnTo>
                    <a:pt x="829" y="77"/>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47"/>
          <p:cNvGrpSpPr/>
          <p:nvPr/>
        </p:nvGrpSpPr>
        <p:grpSpPr>
          <a:xfrm flipH="1">
            <a:off x="7043006" y="4161916"/>
            <a:ext cx="370898" cy="495392"/>
            <a:chOff x="9358153" y="1076757"/>
            <a:chExt cx="315175" cy="420966"/>
          </a:xfrm>
        </p:grpSpPr>
        <p:sp>
          <p:nvSpPr>
            <p:cNvPr id="6207" name="Google Shape;6207;p47"/>
            <p:cNvSpPr/>
            <p:nvPr/>
          </p:nvSpPr>
          <p:spPr>
            <a:xfrm>
              <a:off x="9358153" y="1076757"/>
              <a:ext cx="315175" cy="315722"/>
            </a:xfrm>
            <a:custGeom>
              <a:avLst/>
              <a:gdLst/>
              <a:ahLst/>
              <a:cxnLst/>
              <a:rect l="l" t="t" r="r" b="b"/>
              <a:pathLst>
                <a:path w="560" h="561" extrusionOk="0">
                  <a:moveTo>
                    <a:pt x="280" y="0"/>
                  </a:moveTo>
                  <a:cubicBezTo>
                    <a:pt x="127" y="0"/>
                    <a:pt x="1" y="127"/>
                    <a:pt x="1" y="281"/>
                  </a:cubicBezTo>
                  <a:cubicBezTo>
                    <a:pt x="1" y="433"/>
                    <a:pt x="127" y="560"/>
                    <a:pt x="280" y="560"/>
                  </a:cubicBezTo>
                  <a:cubicBezTo>
                    <a:pt x="434" y="560"/>
                    <a:pt x="560" y="433"/>
                    <a:pt x="560" y="281"/>
                  </a:cubicBezTo>
                  <a:cubicBezTo>
                    <a:pt x="560" y="127"/>
                    <a:pt x="434"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7"/>
            <p:cNvSpPr/>
            <p:nvPr/>
          </p:nvSpPr>
          <p:spPr>
            <a:xfrm>
              <a:off x="9444261" y="1201698"/>
              <a:ext cx="151397" cy="296025"/>
            </a:xfrm>
            <a:custGeom>
              <a:avLst/>
              <a:gdLst/>
              <a:ahLst/>
              <a:cxnLst/>
              <a:rect l="l" t="t" r="r" b="b"/>
              <a:pathLst>
                <a:path w="269" h="526" extrusionOk="0">
                  <a:moveTo>
                    <a:pt x="112" y="1"/>
                  </a:moveTo>
                  <a:lnTo>
                    <a:pt x="92" y="181"/>
                  </a:lnTo>
                  <a:lnTo>
                    <a:pt x="0" y="146"/>
                  </a:lnTo>
                  <a:lnTo>
                    <a:pt x="92" y="231"/>
                  </a:lnTo>
                  <a:lnTo>
                    <a:pt x="92" y="526"/>
                  </a:lnTo>
                  <a:lnTo>
                    <a:pt x="154" y="526"/>
                  </a:lnTo>
                  <a:lnTo>
                    <a:pt x="147"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47"/>
          <p:cNvGrpSpPr/>
          <p:nvPr/>
        </p:nvGrpSpPr>
        <p:grpSpPr>
          <a:xfrm>
            <a:off x="477880" y="4259381"/>
            <a:ext cx="1609760" cy="788436"/>
            <a:chOff x="5302117" y="778706"/>
            <a:chExt cx="1609760" cy="788436"/>
          </a:xfrm>
        </p:grpSpPr>
        <p:sp>
          <p:nvSpPr>
            <p:cNvPr id="6210" name="Google Shape;6210;p47"/>
            <p:cNvSpPr/>
            <p:nvPr/>
          </p:nvSpPr>
          <p:spPr>
            <a:xfrm>
              <a:off x="5321668" y="1414545"/>
              <a:ext cx="241709" cy="71974"/>
            </a:xfrm>
            <a:custGeom>
              <a:avLst/>
              <a:gdLst/>
              <a:ahLst/>
              <a:cxnLst/>
              <a:rect l="l" t="t" r="r" b="b"/>
              <a:pathLst>
                <a:path w="2794" h="832" extrusionOk="0">
                  <a:moveTo>
                    <a:pt x="84" y="1"/>
                  </a:moveTo>
                  <a:cubicBezTo>
                    <a:pt x="0" y="169"/>
                    <a:pt x="84" y="257"/>
                    <a:pt x="84" y="257"/>
                  </a:cubicBezTo>
                  <a:lnTo>
                    <a:pt x="1939" y="257"/>
                  </a:lnTo>
                  <a:lnTo>
                    <a:pt x="2793" y="832"/>
                  </a:lnTo>
                  <a:lnTo>
                    <a:pt x="27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7"/>
            <p:cNvSpPr/>
            <p:nvPr/>
          </p:nvSpPr>
          <p:spPr>
            <a:xfrm>
              <a:off x="5319938" y="901044"/>
              <a:ext cx="1573098" cy="581244"/>
            </a:xfrm>
            <a:custGeom>
              <a:avLst/>
              <a:gdLst/>
              <a:ahLst/>
              <a:cxnLst/>
              <a:rect l="l" t="t" r="r" b="b"/>
              <a:pathLst>
                <a:path w="18184" h="6719" extrusionOk="0">
                  <a:moveTo>
                    <a:pt x="8354" y="0"/>
                  </a:moveTo>
                  <a:lnTo>
                    <a:pt x="8354" y="3035"/>
                  </a:lnTo>
                  <a:lnTo>
                    <a:pt x="208" y="3035"/>
                  </a:lnTo>
                  <a:cubicBezTo>
                    <a:pt x="8" y="3553"/>
                    <a:pt x="158" y="5560"/>
                    <a:pt x="158" y="5560"/>
                  </a:cubicBezTo>
                  <a:cubicBezTo>
                    <a:pt x="1" y="5679"/>
                    <a:pt x="104" y="6040"/>
                    <a:pt x="104" y="6040"/>
                  </a:cubicBezTo>
                  <a:lnTo>
                    <a:pt x="2035" y="6040"/>
                  </a:lnTo>
                  <a:lnTo>
                    <a:pt x="2346" y="6247"/>
                  </a:lnTo>
                  <a:lnTo>
                    <a:pt x="3039" y="6718"/>
                  </a:lnTo>
                  <a:lnTo>
                    <a:pt x="5415" y="6718"/>
                  </a:lnTo>
                  <a:lnTo>
                    <a:pt x="6101" y="6197"/>
                  </a:lnTo>
                  <a:lnTo>
                    <a:pt x="6308" y="6040"/>
                  </a:lnTo>
                  <a:lnTo>
                    <a:pt x="12711" y="6040"/>
                  </a:lnTo>
                  <a:lnTo>
                    <a:pt x="12853" y="6151"/>
                  </a:lnTo>
                  <a:lnTo>
                    <a:pt x="13386" y="6572"/>
                  </a:lnTo>
                  <a:lnTo>
                    <a:pt x="16122" y="6572"/>
                  </a:lnTo>
                  <a:lnTo>
                    <a:pt x="16684" y="6151"/>
                  </a:lnTo>
                  <a:lnTo>
                    <a:pt x="16811" y="6059"/>
                  </a:lnTo>
                  <a:lnTo>
                    <a:pt x="17885" y="6059"/>
                  </a:lnTo>
                  <a:cubicBezTo>
                    <a:pt x="18183" y="6059"/>
                    <a:pt x="18175" y="4465"/>
                    <a:pt x="17885" y="4465"/>
                  </a:cubicBezTo>
                  <a:lnTo>
                    <a:pt x="17678" y="3457"/>
                  </a:lnTo>
                  <a:cubicBezTo>
                    <a:pt x="17678" y="3457"/>
                    <a:pt x="16980" y="2859"/>
                    <a:pt x="16868" y="2813"/>
                  </a:cubicBezTo>
                  <a:cubicBezTo>
                    <a:pt x="16758" y="2767"/>
                    <a:pt x="13665" y="2434"/>
                    <a:pt x="13665" y="2434"/>
                  </a:cubicBezTo>
                  <a:cubicBezTo>
                    <a:pt x="13665" y="2434"/>
                    <a:pt x="12071" y="143"/>
                    <a:pt x="11856" y="100"/>
                  </a:cubicBezTo>
                  <a:cubicBezTo>
                    <a:pt x="11638" y="62"/>
                    <a:pt x="8354" y="0"/>
                    <a:pt x="83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7"/>
            <p:cNvSpPr/>
            <p:nvPr/>
          </p:nvSpPr>
          <p:spPr>
            <a:xfrm>
              <a:off x="5376342" y="1238154"/>
              <a:ext cx="1093054" cy="65746"/>
            </a:xfrm>
            <a:custGeom>
              <a:avLst/>
              <a:gdLst/>
              <a:ahLst/>
              <a:cxnLst/>
              <a:rect l="l" t="t" r="r" b="b"/>
              <a:pathLst>
                <a:path w="12635" h="760" extrusionOk="0">
                  <a:moveTo>
                    <a:pt x="0" y="1"/>
                  </a:moveTo>
                  <a:lnTo>
                    <a:pt x="88" y="759"/>
                  </a:lnTo>
                  <a:lnTo>
                    <a:pt x="12097" y="759"/>
                  </a:lnTo>
                  <a:cubicBezTo>
                    <a:pt x="12159" y="438"/>
                    <a:pt x="12339" y="151"/>
                    <a:pt x="126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7"/>
            <p:cNvSpPr/>
            <p:nvPr/>
          </p:nvSpPr>
          <p:spPr>
            <a:xfrm>
              <a:off x="6835228" y="1310215"/>
              <a:ext cx="45158" cy="76905"/>
            </a:xfrm>
            <a:custGeom>
              <a:avLst/>
              <a:gdLst/>
              <a:ahLst/>
              <a:cxnLst/>
              <a:rect l="l" t="t" r="r" b="b"/>
              <a:pathLst>
                <a:path w="522" h="889" extrusionOk="0">
                  <a:moveTo>
                    <a:pt x="406" y="0"/>
                  </a:moveTo>
                  <a:cubicBezTo>
                    <a:pt x="35" y="18"/>
                    <a:pt x="35" y="230"/>
                    <a:pt x="4" y="819"/>
                  </a:cubicBezTo>
                  <a:cubicBezTo>
                    <a:pt x="1" y="858"/>
                    <a:pt x="31" y="888"/>
                    <a:pt x="65" y="888"/>
                  </a:cubicBezTo>
                  <a:lnTo>
                    <a:pt x="387" y="888"/>
                  </a:lnTo>
                  <a:cubicBezTo>
                    <a:pt x="418" y="888"/>
                    <a:pt x="445" y="865"/>
                    <a:pt x="452" y="839"/>
                  </a:cubicBezTo>
                  <a:cubicBezTo>
                    <a:pt x="475" y="727"/>
                    <a:pt x="521" y="437"/>
                    <a:pt x="472" y="57"/>
                  </a:cubicBezTo>
                  <a:cubicBezTo>
                    <a:pt x="468" y="23"/>
                    <a:pt x="441"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7"/>
            <p:cNvSpPr/>
            <p:nvPr/>
          </p:nvSpPr>
          <p:spPr>
            <a:xfrm>
              <a:off x="6846474" y="1376481"/>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7"/>
            <p:cNvSpPr/>
            <p:nvPr/>
          </p:nvSpPr>
          <p:spPr>
            <a:xfrm>
              <a:off x="6847512" y="1368522"/>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7"/>
            <p:cNvSpPr/>
            <p:nvPr/>
          </p:nvSpPr>
          <p:spPr>
            <a:xfrm>
              <a:off x="6848464" y="1360563"/>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7"/>
            <p:cNvSpPr/>
            <p:nvPr/>
          </p:nvSpPr>
          <p:spPr>
            <a:xfrm>
              <a:off x="6750968" y="1307447"/>
              <a:ext cx="160909" cy="116785"/>
            </a:xfrm>
            <a:custGeom>
              <a:avLst/>
              <a:gdLst/>
              <a:ahLst/>
              <a:cxnLst/>
              <a:rect l="l" t="t" r="r" b="b"/>
              <a:pathLst>
                <a:path w="1860" h="1350" extrusionOk="0">
                  <a:moveTo>
                    <a:pt x="1660" y="1"/>
                  </a:moveTo>
                  <a:cubicBezTo>
                    <a:pt x="1618" y="1"/>
                    <a:pt x="1587" y="39"/>
                    <a:pt x="1591" y="78"/>
                  </a:cubicBezTo>
                  <a:cubicBezTo>
                    <a:pt x="1622" y="254"/>
                    <a:pt x="1675" y="676"/>
                    <a:pt x="1595" y="975"/>
                  </a:cubicBezTo>
                  <a:cubicBezTo>
                    <a:pt x="1587" y="1005"/>
                    <a:pt x="1561" y="1028"/>
                    <a:pt x="1526" y="1028"/>
                  </a:cubicBezTo>
                  <a:lnTo>
                    <a:pt x="66" y="1028"/>
                  </a:lnTo>
                  <a:cubicBezTo>
                    <a:pt x="32" y="1028"/>
                    <a:pt x="1" y="1055"/>
                    <a:pt x="1" y="1093"/>
                  </a:cubicBezTo>
                  <a:lnTo>
                    <a:pt x="1" y="1281"/>
                  </a:lnTo>
                  <a:cubicBezTo>
                    <a:pt x="1" y="1320"/>
                    <a:pt x="32" y="1350"/>
                    <a:pt x="66" y="1350"/>
                  </a:cubicBezTo>
                  <a:lnTo>
                    <a:pt x="1656" y="1350"/>
                  </a:lnTo>
                  <a:cubicBezTo>
                    <a:pt x="1691" y="1350"/>
                    <a:pt x="1718" y="1327"/>
                    <a:pt x="1725" y="1297"/>
                  </a:cubicBezTo>
                  <a:cubicBezTo>
                    <a:pt x="1760" y="1120"/>
                    <a:pt x="1859" y="553"/>
                    <a:pt x="1725" y="50"/>
                  </a:cubicBezTo>
                  <a:cubicBezTo>
                    <a:pt x="1718" y="20"/>
                    <a:pt x="1691" y="1"/>
                    <a:pt x="1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7"/>
            <p:cNvSpPr/>
            <p:nvPr/>
          </p:nvSpPr>
          <p:spPr>
            <a:xfrm>
              <a:off x="6431837" y="1271027"/>
              <a:ext cx="331506" cy="189711"/>
            </a:xfrm>
            <a:custGeom>
              <a:avLst/>
              <a:gdLst/>
              <a:ahLst/>
              <a:cxnLst/>
              <a:rect l="l" t="t" r="r" b="b"/>
              <a:pathLst>
                <a:path w="3832" h="2193" extrusionOk="0">
                  <a:moveTo>
                    <a:pt x="1900" y="1"/>
                  </a:moveTo>
                  <a:cubicBezTo>
                    <a:pt x="326" y="1"/>
                    <a:pt x="0" y="1771"/>
                    <a:pt x="0" y="1771"/>
                  </a:cubicBezTo>
                  <a:lnTo>
                    <a:pt x="533" y="2192"/>
                  </a:lnTo>
                  <a:lnTo>
                    <a:pt x="3269" y="2192"/>
                  </a:lnTo>
                  <a:lnTo>
                    <a:pt x="3831" y="1771"/>
                  </a:lnTo>
                  <a:cubicBezTo>
                    <a:pt x="3831" y="1771"/>
                    <a:pt x="3472" y="1"/>
                    <a:pt x="19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7"/>
            <p:cNvSpPr/>
            <p:nvPr/>
          </p:nvSpPr>
          <p:spPr>
            <a:xfrm>
              <a:off x="5519514" y="1271027"/>
              <a:ext cx="333929" cy="192393"/>
            </a:xfrm>
            <a:custGeom>
              <a:avLst/>
              <a:gdLst/>
              <a:ahLst/>
              <a:cxnLst/>
              <a:rect l="l" t="t" r="r" b="b"/>
              <a:pathLst>
                <a:path w="3860" h="2224" extrusionOk="0">
                  <a:moveTo>
                    <a:pt x="1928" y="1"/>
                  </a:moveTo>
                  <a:cubicBezTo>
                    <a:pt x="353" y="1"/>
                    <a:pt x="0" y="1844"/>
                    <a:pt x="0" y="1844"/>
                  </a:cubicBezTo>
                  <a:lnTo>
                    <a:pt x="560" y="2223"/>
                  </a:lnTo>
                  <a:lnTo>
                    <a:pt x="3296" y="2192"/>
                  </a:lnTo>
                  <a:lnTo>
                    <a:pt x="3859" y="1771"/>
                  </a:lnTo>
                  <a:cubicBezTo>
                    <a:pt x="3859" y="1771"/>
                    <a:pt x="3499" y="1"/>
                    <a:pt x="1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7"/>
            <p:cNvSpPr/>
            <p:nvPr/>
          </p:nvSpPr>
          <p:spPr>
            <a:xfrm>
              <a:off x="5516573" y="844799"/>
              <a:ext cx="334534" cy="202168"/>
            </a:xfrm>
            <a:custGeom>
              <a:avLst/>
              <a:gdLst/>
              <a:ahLst/>
              <a:cxnLst/>
              <a:rect l="l" t="t" r="r" b="b"/>
              <a:pathLst>
                <a:path w="3867" h="2337" extrusionOk="0">
                  <a:moveTo>
                    <a:pt x="1916" y="0"/>
                  </a:moveTo>
                  <a:cubicBezTo>
                    <a:pt x="341" y="0"/>
                    <a:pt x="0" y="1816"/>
                    <a:pt x="0" y="1816"/>
                  </a:cubicBezTo>
                  <a:lnTo>
                    <a:pt x="73" y="1866"/>
                  </a:lnTo>
                  <a:lnTo>
                    <a:pt x="766" y="2337"/>
                  </a:lnTo>
                  <a:lnTo>
                    <a:pt x="3142" y="2337"/>
                  </a:lnTo>
                  <a:lnTo>
                    <a:pt x="3828" y="1812"/>
                  </a:lnTo>
                  <a:lnTo>
                    <a:pt x="3867" y="1785"/>
                  </a:lnTo>
                  <a:cubicBezTo>
                    <a:pt x="3867" y="1785"/>
                    <a:pt x="3487" y="0"/>
                    <a:pt x="1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47"/>
            <p:cNvSpPr/>
            <p:nvPr/>
          </p:nvSpPr>
          <p:spPr>
            <a:xfrm>
              <a:off x="6063136" y="1151040"/>
              <a:ext cx="426148" cy="240750"/>
            </a:xfrm>
            <a:custGeom>
              <a:avLst/>
              <a:gdLst/>
              <a:ahLst/>
              <a:cxnLst/>
              <a:rect l="l" t="t" r="r" b="b"/>
              <a:pathLst>
                <a:path w="4926" h="2783" extrusionOk="0">
                  <a:moveTo>
                    <a:pt x="4576" y="1"/>
                  </a:moveTo>
                  <a:lnTo>
                    <a:pt x="4565" y="4"/>
                  </a:lnTo>
                  <a:cubicBezTo>
                    <a:pt x="4565" y="4"/>
                    <a:pt x="4565" y="8"/>
                    <a:pt x="4568" y="12"/>
                  </a:cubicBezTo>
                  <a:cubicBezTo>
                    <a:pt x="4599" y="73"/>
                    <a:pt x="4855" y="604"/>
                    <a:pt x="4909" y="1367"/>
                  </a:cubicBezTo>
                  <a:lnTo>
                    <a:pt x="4909" y="1367"/>
                  </a:lnTo>
                  <a:cubicBezTo>
                    <a:pt x="4862" y="1399"/>
                    <a:pt x="4401" y="1727"/>
                    <a:pt x="4183" y="2767"/>
                  </a:cubicBezTo>
                  <a:lnTo>
                    <a:pt x="85" y="2767"/>
                  </a:lnTo>
                  <a:cubicBezTo>
                    <a:pt x="85" y="2759"/>
                    <a:pt x="84" y="2743"/>
                    <a:pt x="81" y="2721"/>
                  </a:cubicBezTo>
                  <a:cubicBezTo>
                    <a:pt x="69" y="2472"/>
                    <a:pt x="23" y="1388"/>
                    <a:pt x="16" y="139"/>
                  </a:cubicBezTo>
                  <a:lnTo>
                    <a:pt x="0" y="139"/>
                  </a:lnTo>
                  <a:cubicBezTo>
                    <a:pt x="12" y="1568"/>
                    <a:pt x="69" y="2774"/>
                    <a:pt x="69" y="2778"/>
                  </a:cubicBezTo>
                  <a:lnTo>
                    <a:pt x="69" y="2783"/>
                  </a:lnTo>
                  <a:lnTo>
                    <a:pt x="4197" y="2783"/>
                  </a:lnTo>
                  <a:lnTo>
                    <a:pt x="4197" y="2778"/>
                  </a:lnTo>
                  <a:cubicBezTo>
                    <a:pt x="4312" y="2226"/>
                    <a:pt x="4492" y="1878"/>
                    <a:pt x="4645" y="1663"/>
                  </a:cubicBezTo>
                  <a:cubicBezTo>
                    <a:pt x="4722" y="1556"/>
                    <a:pt x="4791" y="1487"/>
                    <a:pt x="4841" y="1441"/>
                  </a:cubicBezTo>
                  <a:cubicBezTo>
                    <a:pt x="4867" y="1418"/>
                    <a:pt x="4887" y="1403"/>
                    <a:pt x="4902" y="1391"/>
                  </a:cubicBezTo>
                  <a:cubicBezTo>
                    <a:pt x="4910" y="1388"/>
                    <a:pt x="4913" y="1384"/>
                    <a:pt x="4917" y="1380"/>
                  </a:cubicBezTo>
                  <a:lnTo>
                    <a:pt x="4921" y="1376"/>
                  </a:lnTo>
                  <a:lnTo>
                    <a:pt x="4925" y="1372"/>
                  </a:lnTo>
                  <a:lnTo>
                    <a:pt x="4925" y="1368"/>
                  </a:lnTo>
                  <a:cubicBezTo>
                    <a:pt x="4867" y="553"/>
                    <a:pt x="4576" y="1"/>
                    <a:pt x="4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7"/>
            <p:cNvSpPr/>
            <p:nvPr/>
          </p:nvSpPr>
          <p:spPr>
            <a:xfrm>
              <a:off x="6096269" y="1195159"/>
              <a:ext cx="61163" cy="1298"/>
            </a:xfrm>
            <a:custGeom>
              <a:avLst/>
              <a:gdLst/>
              <a:ahLst/>
              <a:cxnLst/>
              <a:rect l="l" t="t" r="r" b="b"/>
              <a:pathLst>
                <a:path w="707" h="15" extrusionOk="0">
                  <a:moveTo>
                    <a:pt x="1" y="0"/>
                  </a:moveTo>
                  <a:lnTo>
                    <a:pt x="1" y="15"/>
                  </a:lnTo>
                  <a:lnTo>
                    <a:pt x="706" y="15"/>
                  </a:lnTo>
                  <a:lnTo>
                    <a:pt x="7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7"/>
            <p:cNvSpPr/>
            <p:nvPr/>
          </p:nvSpPr>
          <p:spPr>
            <a:xfrm>
              <a:off x="6495767" y="1116523"/>
              <a:ext cx="279514" cy="38928"/>
            </a:xfrm>
            <a:custGeom>
              <a:avLst/>
              <a:gdLst/>
              <a:ahLst/>
              <a:cxnLst/>
              <a:rect l="l" t="t" r="r" b="b"/>
              <a:pathLst>
                <a:path w="3231" h="450" extrusionOk="0">
                  <a:moveTo>
                    <a:pt x="1" y="1"/>
                  </a:moveTo>
                  <a:lnTo>
                    <a:pt x="1" y="16"/>
                  </a:lnTo>
                  <a:cubicBezTo>
                    <a:pt x="1" y="16"/>
                    <a:pt x="652" y="124"/>
                    <a:pt x="1318" y="230"/>
                  </a:cubicBezTo>
                  <a:cubicBezTo>
                    <a:pt x="1652" y="285"/>
                    <a:pt x="1993" y="338"/>
                    <a:pt x="2254" y="380"/>
                  </a:cubicBezTo>
                  <a:cubicBezTo>
                    <a:pt x="2384" y="400"/>
                    <a:pt x="2499" y="418"/>
                    <a:pt x="2583" y="430"/>
                  </a:cubicBezTo>
                  <a:cubicBezTo>
                    <a:pt x="2622" y="434"/>
                    <a:pt x="2656" y="441"/>
                    <a:pt x="2683" y="441"/>
                  </a:cubicBezTo>
                  <a:cubicBezTo>
                    <a:pt x="2710" y="446"/>
                    <a:pt x="2729" y="449"/>
                    <a:pt x="2737" y="449"/>
                  </a:cubicBezTo>
                  <a:cubicBezTo>
                    <a:pt x="2771" y="449"/>
                    <a:pt x="2817" y="441"/>
                    <a:pt x="2871" y="430"/>
                  </a:cubicBezTo>
                  <a:cubicBezTo>
                    <a:pt x="3028" y="395"/>
                    <a:pt x="3230" y="322"/>
                    <a:pt x="3230" y="322"/>
                  </a:cubicBezTo>
                  <a:lnTo>
                    <a:pt x="3227" y="311"/>
                  </a:lnTo>
                  <a:cubicBezTo>
                    <a:pt x="3227" y="311"/>
                    <a:pt x="3219" y="311"/>
                    <a:pt x="3212" y="315"/>
                  </a:cubicBezTo>
                  <a:cubicBezTo>
                    <a:pt x="3173" y="326"/>
                    <a:pt x="3085" y="357"/>
                    <a:pt x="2989" y="384"/>
                  </a:cubicBezTo>
                  <a:cubicBezTo>
                    <a:pt x="2894" y="411"/>
                    <a:pt x="2790" y="434"/>
                    <a:pt x="2737" y="434"/>
                  </a:cubicBezTo>
                  <a:cubicBezTo>
                    <a:pt x="2729" y="434"/>
                    <a:pt x="2714" y="430"/>
                    <a:pt x="2687" y="430"/>
                  </a:cubicBezTo>
                  <a:cubicBezTo>
                    <a:pt x="2491" y="403"/>
                    <a:pt x="1821" y="299"/>
                    <a:pt x="1196" y="196"/>
                  </a:cubicBezTo>
                  <a:cubicBezTo>
                    <a:pt x="885" y="147"/>
                    <a:pt x="586" y="96"/>
                    <a:pt x="368" y="62"/>
                  </a:cubicBezTo>
                  <a:cubicBezTo>
                    <a:pt x="257" y="43"/>
                    <a:pt x="165" y="27"/>
                    <a:pt x="100" y="16"/>
                  </a:cubicBezTo>
                  <a:cubicBezTo>
                    <a:pt x="70" y="13"/>
                    <a:pt x="47" y="9"/>
                    <a:pt x="27" y="4"/>
                  </a:cubicBezTo>
                  <a:cubicBezTo>
                    <a:pt x="12" y="4"/>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7"/>
            <p:cNvSpPr/>
            <p:nvPr/>
          </p:nvSpPr>
          <p:spPr>
            <a:xfrm>
              <a:off x="5340787" y="1372502"/>
              <a:ext cx="177865" cy="1384"/>
            </a:xfrm>
            <a:custGeom>
              <a:avLst/>
              <a:gdLst/>
              <a:ahLst/>
              <a:cxnLst/>
              <a:rect l="l" t="t" r="r" b="b"/>
              <a:pathLst>
                <a:path w="2056" h="16" extrusionOk="0">
                  <a:moveTo>
                    <a:pt x="1" y="0"/>
                  </a:moveTo>
                  <a:lnTo>
                    <a:pt x="1" y="16"/>
                  </a:lnTo>
                  <a:lnTo>
                    <a:pt x="2055" y="16"/>
                  </a:lnTo>
                  <a:lnTo>
                    <a:pt x="20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7"/>
            <p:cNvSpPr/>
            <p:nvPr/>
          </p:nvSpPr>
          <p:spPr>
            <a:xfrm>
              <a:off x="5342171" y="1175262"/>
              <a:ext cx="1122813" cy="1298"/>
            </a:xfrm>
            <a:custGeom>
              <a:avLst/>
              <a:gdLst/>
              <a:ahLst/>
              <a:cxnLst/>
              <a:rect l="l" t="t" r="r" b="b"/>
              <a:pathLst>
                <a:path w="12979" h="15" extrusionOk="0">
                  <a:moveTo>
                    <a:pt x="1" y="0"/>
                  </a:moveTo>
                  <a:lnTo>
                    <a:pt x="1" y="15"/>
                  </a:lnTo>
                  <a:lnTo>
                    <a:pt x="12979" y="15"/>
                  </a:lnTo>
                  <a:lnTo>
                    <a:pt x="12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7"/>
            <p:cNvSpPr/>
            <p:nvPr/>
          </p:nvSpPr>
          <p:spPr>
            <a:xfrm>
              <a:off x="6757716" y="1368782"/>
              <a:ext cx="69641" cy="1471"/>
            </a:xfrm>
            <a:custGeom>
              <a:avLst/>
              <a:gdLst/>
              <a:ahLst/>
              <a:cxnLst/>
              <a:rect l="l" t="t" r="r" b="b"/>
              <a:pathLst>
                <a:path w="805" h="17" extrusionOk="0">
                  <a:moveTo>
                    <a:pt x="0" y="1"/>
                  </a:moveTo>
                  <a:lnTo>
                    <a:pt x="0" y="16"/>
                  </a:lnTo>
                  <a:lnTo>
                    <a:pt x="805" y="16"/>
                  </a:lnTo>
                  <a:lnTo>
                    <a:pt x="8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7"/>
            <p:cNvSpPr/>
            <p:nvPr/>
          </p:nvSpPr>
          <p:spPr>
            <a:xfrm>
              <a:off x="6360554" y="926982"/>
              <a:ext cx="141617" cy="179417"/>
            </a:xfrm>
            <a:custGeom>
              <a:avLst/>
              <a:gdLst/>
              <a:ahLst/>
              <a:cxnLst/>
              <a:rect l="l" t="t" r="r" b="b"/>
              <a:pathLst>
                <a:path w="1637" h="2074" extrusionOk="0">
                  <a:moveTo>
                    <a:pt x="134" y="0"/>
                  </a:moveTo>
                  <a:lnTo>
                    <a:pt x="0" y="19"/>
                  </a:lnTo>
                  <a:cubicBezTo>
                    <a:pt x="73" y="475"/>
                    <a:pt x="1445" y="2069"/>
                    <a:pt x="1445" y="2069"/>
                  </a:cubicBezTo>
                  <a:cubicBezTo>
                    <a:pt x="1461" y="2072"/>
                    <a:pt x="1476" y="2073"/>
                    <a:pt x="1491" y="2073"/>
                  </a:cubicBezTo>
                  <a:cubicBezTo>
                    <a:pt x="1577" y="2073"/>
                    <a:pt x="1636" y="2031"/>
                    <a:pt x="1636" y="2031"/>
                  </a:cubicBezTo>
                  <a:cubicBezTo>
                    <a:pt x="1138" y="1307"/>
                    <a:pt x="637" y="628"/>
                    <a:pt x="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7"/>
            <p:cNvSpPr/>
            <p:nvPr/>
          </p:nvSpPr>
          <p:spPr>
            <a:xfrm>
              <a:off x="5498319" y="1291616"/>
              <a:ext cx="370955" cy="275526"/>
            </a:xfrm>
            <a:custGeom>
              <a:avLst/>
              <a:gdLst/>
              <a:ahLst/>
              <a:cxnLst/>
              <a:rect l="l" t="t" r="r" b="b"/>
              <a:pathLst>
                <a:path w="4288" h="3185" extrusionOk="0">
                  <a:moveTo>
                    <a:pt x="2143" y="0"/>
                  </a:moveTo>
                  <a:cubicBezTo>
                    <a:pt x="907" y="0"/>
                    <a:pt x="1" y="1410"/>
                    <a:pt x="943" y="2709"/>
                  </a:cubicBezTo>
                  <a:cubicBezTo>
                    <a:pt x="966" y="2744"/>
                    <a:pt x="993" y="2771"/>
                    <a:pt x="1027" y="2794"/>
                  </a:cubicBezTo>
                  <a:cubicBezTo>
                    <a:pt x="1403" y="3066"/>
                    <a:pt x="1788" y="3184"/>
                    <a:pt x="2145" y="3184"/>
                  </a:cubicBezTo>
                  <a:cubicBezTo>
                    <a:pt x="3381" y="3184"/>
                    <a:pt x="4288" y="1774"/>
                    <a:pt x="3346" y="475"/>
                  </a:cubicBezTo>
                  <a:cubicBezTo>
                    <a:pt x="3323" y="440"/>
                    <a:pt x="3296" y="414"/>
                    <a:pt x="3261" y="391"/>
                  </a:cubicBezTo>
                  <a:cubicBezTo>
                    <a:pt x="2885" y="118"/>
                    <a:pt x="2501" y="0"/>
                    <a:pt x="2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7"/>
            <p:cNvSpPr/>
            <p:nvPr/>
          </p:nvSpPr>
          <p:spPr>
            <a:xfrm>
              <a:off x="5568651" y="1348625"/>
              <a:ext cx="230376" cy="161423"/>
            </a:xfrm>
            <a:custGeom>
              <a:avLst/>
              <a:gdLst/>
              <a:ahLst/>
              <a:cxnLst/>
              <a:rect l="l" t="t" r="r" b="b"/>
              <a:pathLst>
                <a:path w="2663" h="1866" extrusionOk="0">
                  <a:moveTo>
                    <a:pt x="1310" y="0"/>
                  </a:moveTo>
                  <a:cubicBezTo>
                    <a:pt x="1188" y="0"/>
                    <a:pt x="1059" y="21"/>
                    <a:pt x="923" y="66"/>
                  </a:cubicBezTo>
                  <a:cubicBezTo>
                    <a:pt x="904" y="69"/>
                    <a:pt x="885" y="80"/>
                    <a:pt x="865" y="92"/>
                  </a:cubicBezTo>
                  <a:cubicBezTo>
                    <a:pt x="0" y="721"/>
                    <a:pt x="444" y="1866"/>
                    <a:pt x="1352" y="1866"/>
                  </a:cubicBezTo>
                  <a:cubicBezTo>
                    <a:pt x="1474" y="1866"/>
                    <a:pt x="1603" y="1846"/>
                    <a:pt x="1739" y="1801"/>
                  </a:cubicBezTo>
                  <a:cubicBezTo>
                    <a:pt x="1758" y="1797"/>
                    <a:pt x="1778" y="1786"/>
                    <a:pt x="1797" y="1774"/>
                  </a:cubicBezTo>
                  <a:cubicBezTo>
                    <a:pt x="2663" y="1145"/>
                    <a:pt x="2218" y="0"/>
                    <a:pt x="1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7"/>
            <p:cNvSpPr/>
            <p:nvPr/>
          </p:nvSpPr>
          <p:spPr>
            <a:xfrm>
              <a:off x="5574707" y="1352951"/>
              <a:ext cx="218178" cy="152772"/>
            </a:xfrm>
            <a:custGeom>
              <a:avLst/>
              <a:gdLst/>
              <a:ahLst/>
              <a:cxnLst/>
              <a:rect l="l" t="t" r="r" b="b"/>
              <a:pathLst>
                <a:path w="2522" h="1766" extrusionOk="0">
                  <a:moveTo>
                    <a:pt x="1240" y="1"/>
                  </a:moveTo>
                  <a:cubicBezTo>
                    <a:pt x="1126" y="1"/>
                    <a:pt x="1004" y="20"/>
                    <a:pt x="876" y="62"/>
                  </a:cubicBezTo>
                  <a:cubicBezTo>
                    <a:pt x="857" y="65"/>
                    <a:pt x="838" y="76"/>
                    <a:pt x="823" y="88"/>
                  </a:cubicBezTo>
                  <a:cubicBezTo>
                    <a:pt x="0" y="683"/>
                    <a:pt x="421" y="1766"/>
                    <a:pt x="1282" y="1766"/>
                  </a:cubicBezTo>
                  <a:cubicBezTo>
                    <a:pt x="1396" y="1766"/>
                    <a:pt x="1518" y="1747"/>
                    <a:pt x="1646" y="1705"/>
                  </a:cubicBezTo>
                  <a:cubicBezTo>
                    <a:pt x="1665" y="1701"/>
                    <a:pt x="1685" y="1690"/>
                    <a:pt x="1700" y="1678"/>
                  </a:cubicBezTo>
                  <a:cubicBezTo>
                    <a:pt x="2522" y="1083"/>
                    <a:pt x="2101" y="1"/>
                    <a:pt x="1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47"/>
            <p:cNvSpPr/>
            <p:nvPr/>
          </p:nvSpPr>
          <p:spPr>
            <a:xfrm>
              <a:off x="5602130" y="1371896"/>
              <a:ext cx="163331" cy="114882"/>
            </a:xfrm>
            <a:custGeom>
              <a:avLst/>
              <a:gdLst/>
              <a:ahLst/>
              <a:cxnLst/>
              <a:rect l="l" t="t" r="r" b="b"/>
              <a:pathLst>
                <a:path w="1888" h="1328" extrusionOk="0">
                  <a:moveTo>
                    <a:pt x="926" y="1"/>
                  </a:moveTo>
                  <a:cubicBezTo>
                    <a:pt x="841" y="1"/>
                    <a:pt x="750" y="15"/>
                    <a:pt x="655" y="46"/>
                  </a:cubicBezTo>
                  <a:cubicBezTo>
                    <a:pt x="639" y="53"/>
                    <a:pt x="628" y="57"/>
                    <a:pt x="616" y="69"/>
                  </a:cubicBezTo>
                  <a:cubicBezTo>
                    <a:pt x="0" y="516"/>
                    <a:pt x="315" y="1328"/>
                    <a:pt x="962" y="1328"/>
                  </a:cubicBezTo>
                  <a:cubicBezTo>
                    <a:pt x="1047" y="1328"/>
                    <a:pt x="1138" y="1313"/>
                    <a:pt x="1233" y="1283"/>
                  </a:cubicBezTo>
                  <a:cubicBezTo>
                    <a:pt x="1249" y="1275"/>
                    <a:pt x="1260" y="1268"/>
                    <a:pt x="1272" y="1260"/>
                  </a:cubicBezTo>
                  <a:cubicBezTo>
                    <a:pt x="1888" y="813"/>
                    <a:pt x="1574" y="1"/>
                    <a:pt x="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7"/>
            <p:cNvSpPr/>
            <p:nvPr/>
          </p:nvSpPr>
          <p:spPr>
            <a:xfrm>
              <a:off x="5660956" y="1413161"/>
              <a:ext cx="45677" cy="32354"/>
            </a:xfrm>
            <a:custGeom>
              <a:avLst/>
              <a:gdLst/>
              <a:ahLst/>
              <a:cxnLst/>
              <a:rect l="l" t="t" r="r" b="b"/>
              <a:pathLst>
                <a:path w="528" h="374" extrusionOk="0">
                  <a:moveTo>
                    <a:pt x="259" y="1"/>
                  </a:moveTo>
                  <a:cubicBezTo>
                    <a:pt x="236" y="1"/>
                    <a:pt x="211" y="5"/>
                    <a:pt x="185" y="13"/>
                  </a:cubicBezTo>
                  <a:cubicBezTo>
                    <a:pt x="178" y="17"/>
                    <a:pt x="174" y="17"/>
                    <a:pt x="171" y="20"/>
                  </a:cubicBezTo>
                  <a:cubicBezTo>
                    <a:pt x="0" y="146"/>
                    <a:pt x="89" y="374"/>
                    <a:pt x="269" y="374"/>
                  </a:cubicBezTo>
                  <a:cubicBezTo>
                    <a:pt x="292" y="374"/>
                    <a:pt x="317" y="370"/>
                    <a:pt x="343" y="361"/>
                  </a:cubicBezTo>
                  <a:cubicBezTo>
                    <a:pt x="350" y="358"/>
                    <a:pt x="355" y="358"/>
                    <a:pt x="358" y="354"/>
                  </a:cubicBezTo>
                  <a:cubicBezTo>
                    <a:pt x="528"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47"/>
            <p:cNvSpPr/>
            <p:nvPr/>
          </p:nvSpPr>
          <p:spPr>
            <a:xfrm>
              <a:off x="5674019" y="1370166"/>
              <a:ext cx="19638" cy="54067"/>
            </a:xfrm>
            <a:custGeom>
              <a:avLst/>
              <a:gdLst/>
              <a:ahLst/>
              <a:cxnLst/>
              <a:rect l="l" t="t" r="r" b="b"/>
              <a:pathLst>
                <a:path w="227" h="625" extrusionOk="0">
                  <a:moveTo>
                    <a:pt x="0" y="0"/>
                  </a:moveTo>
                  <a:lnTo>
                    <a:pt x="57" y="625"/>
                  </a:lnTo>
                  <a:lnTo>
                    <a:pt x="169" y="625"/>
                  </a:lnTo>
                  <a:lnTo>
                    <a:pt x="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47"/>
            <p:cNvSpPr/>
            <p:nvPr/>
          </p:nvSpPr>
          <p:spPr>
            <a:xfrm>
              <a:off x="5627564" y="1391014"/>
              <a:ext cx="54155" cy="40139"/>
            </a:xfrm>
            <a:custGeom>
              <a:avLst/>
              <a:gdLst/>
              <a:ahLst/>
              <a:cxnLst/>
              <a:rect l="l" t="t" r="r" b="b"/>
              <a:pathLst>
                <a:path w="626" h="464" extrusionOk="0">
                  <a:moveTo>
                    <a:pt x="115" y="0"/>
                  </a:moveTo>
                  <a:lnTo>
                    <a:pt x="58" y="101"/>
                  </a:lnTo>
                  <a:lnTo>
                    <a:pt x="0" y="200"/>
                  </a:lnTo>
                  <a:lnTo>
                    <a:pt x="571" y="464"/>
                  </a:lnTo>
                  <a:lnTo>
                    <a:pt x="598" y="414"/>
                  </a:lnTo>
                  <a:lnTo>
                    <a:pt x="626"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7"/>
            <p:cNvSpPr/>
            <p:nvPr/>
          </p:nvSpPr>
          <p:spPr>
            <a:xfrm>
              <a:off x="5627564" y="1427521"/>
              <a:ext cx="54155" cy="40226"/>
            </a:xfrm>
            <a:custGeom>
              <a:avLst/>
              <a:gdLst/>
              <a:ahLst/>
              <a:cxnLst/>
              <a:rect l="l" t="t" r="r" b="b"/>
              <a:pathLst>
                <a:path w="626" h="465" extrusionOk="0">
                  <a:moveTo>
                    <a:pt x="571" y="1"/>
                  </a:moveTo>
                  <a:lnTo>
                    <a:pt x="0" y="264"/>
                  </a:lnTo>
                  <a:lnTo>
                    <a:pt x="58" y="364"/>
                  </a:lnTo>
                  <a:lnTo>
                    <a:pt x="115" y="464"/>
                  </a:lnTo>
                  <a:lnTo>
                    <a:pt x="626"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7"/>
            <p:cNvSpPr/>
            <p:nvPr/>
          </p:nvSpPr>
          <p:spPr>
            <a:xfrm>
              <a:off x="5674019" y="1434442"/>
              <a:ext cx="19638" cy="54067"/>
            </a:xfrm>
            <a:custGeom>
              <a:avLst/>
              <a:gdLst/>
              <a:ahLst/>
              <a:cxnLst/>
              <a:rect l="l" t="t" r="r" b="b"/>
              <a:pathLst>
                <a:path w="227" h="625" extrusionOk="0">
                  <a:moveTo>
                    <a:pt x="57" y="1"/>
                  </a:moveTo>
                  <a:lnTo>
                    <a:pt x="0" y="625"/>
                  </a:lnTo>
                  <a:lnTo>
                    <a:pt x="227" y="625"/>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47"/>
            <p:cNvSpPr/>
            <p:nvPr/>
          </p:nvSpPr>
          <p:spPr>
            <a:xfrm>
              <a:off x="5685957" y="1427521"/>
              <a:ext cx="54069" cy="40226"/>
            </a:xfrm>
            <a:custGeom>
              <a:avLst/>
              <a:gdLst/>
              <a:ahLst/>
              <a:cxnLst/>
              <a:rect l="l" t="t" r="r" b="b"/>
              <a:pathLst>
                <a:path w="625" h="465" extrusionOk="0">
                  <a:moveTo>
                    <a:pt x="54" y="1"/>
                  </a:moveTo>
                  <a:lnTo>
                    <a:pt x="27" y="50"/>
                  </a:lnTo>
                  <a:lnTo>
                    <a:pt x="0" y="100"/>
                  </a:lnTo>
                  <a:lnTo>
                    <a:pt x="510" y="464"/>
                  </a:lnTo>
                  <a:lnTo>
                    <a:pt x="567" y="364"/>
                  </a:lnTo>
                  <a:lnTo>
                    <a:pt x="625" y="264"/>
                  </a:lnTo>
                  <a:lnTo>
                    <a:pt x="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47"/>
            <p:cNvSpPr/>
            <p:nvPr/>
          </p:nvSpPr>
          <p:spPr>
            <a:xfrm>
              <a:off x="5685957" y="1391014"/>
              <a:ext cx="54069" cy="40139"/>
            </a:xfrm>
            <a:custGeom>
              <a:avLst/>
              <a:gdLst/>
              <a:ahLst/>
              <a:cxnLst/>
              <a:rect l="l" t="t" r="r" b="b"/>
              <a:pathLst>
                <a:path w="625" h="464" extrusionOk="0">
                  <a:moveTo>
                    <a:pt x="510" y="0"/>
                  </a:moveTo>
                  <a:lnTo>
                    <a:pt x="0" y="365"/>
                  </a:lnTo>
                  <a:lnTo>
                    <a:pt x="27" y="414"/>
                  </a:lnTo>
                  <a:lnTo>
                    <a:pt x="54" y="464"/>
                  </a:lnTo>
                  <a:lnTo>
                    <a:pt x="625" y="200"/>
                  </a:lnTo>
                  <a:lnTo>
                    <a:pt x="567" y="101"/>
                  </a:lnTo>
                  <a:lnTo>
                    <a:pt x="5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7"/>
            <p:cNvSpPr/>
            <p:nvPr/>
          </p:nvSpPr>
          <p:spPr>
            <a:xfrm>
              <a:off x="5672894" y="1421638"/>
              <a:ext cx="21801" cy="15398"/>
            </a:xfrm>
            <a:custGeom>
              <a:avLst/>
              <a:gdLst/>
              <a:ahLst/>
              <a:cxnLst/>
              <a:rect l="l" t="t" r="r" b="b"/>
              <a:pathLst>
                <a:path w="252" h="178" extrusionOk="0">
                  <a:moveTo>
                    <a:pt x="126" y="1"/>
                  </a:moveTo>
                  <a:cubicBezTo>
                    <a:pt x="114" y="1"/>
                    <a:pt x="102" y="3"/>
                    <a:pt x="90" y="7"/>
                  </a:cubicBezTo>
                  <a:cubicBezTo>
                    <a:pt x="86" y="7"/>
                    <a:pt x="82" y="11"/>
                    <a:pt x="82" y="11"/>
                  </a:cubicBezTo>
                  <a:cubicBezTo>
                    <a:pt x="1" y="68"/>
                    <a:pt x="43" y="177"/>
                    <a:pt x="127" y="177"/>
                  </a:cubicBezTo>
                  <a:cubicBezTo>
                    <a:pt x="138" y="177"/>
                    <a:pt x="150" y="176"/>
                    <a:pt x="162" y="172"/>
                  </a:cubicBezTo>
                  <a:cubicBezTo>
                    <a:pt x="166" y="172"/>
                    <a:pt x="171" y="168"/>
                    <a:pt x="171"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7"/>
            <p:cNvSpPr/>
            <p:nvPr/>
          </p:nvSpPr>
          <p:spPr>
            <a:xfrm>
              <a:off x="6410556" y="1291616"/>
              <a:ext cx="370955" cy="275526"/>
            </a:xfrm>
            <a:custGeom>
              <a:avLst/>
              <a:gdLst/>
              <a:ahLst/>
              <a:cxnLst/>
              <a:rect l="l" t="t" r="r" b="b"/>
              <a:pathLst>
                <a:path w="4288" h="3185" extrusionOk="0">
                  <a:moveTo>
                    <a:pt x="2144" y="0"/>
                  </a:moveTo>
                  <a:cubicBezTo>
                    <a:pt x="908" y="0"/>
                    <a:pt x="1" y="1410"/>
                    <a:pt x="943" y="2709"/>
                  </a:cubicBezTo>
                  <a:cubicBezTo>
                    <a:pt x="966" y="2744"/>
                    <a:pt x="993" y="2771"/>
                    <a:pt x="1028" y="2794"/>
                  </a:cubicBezTo>
                  <a:cubicBezTo>
                    <a:pt x="1403" y="3066"/>
                    <a:pt x="1788" y="3184"/>
                    <a:pt x="2146" y="3184"/>
                  </a:cubicBezTo>
                  <a:cubicBezTo>
                    <a:pt x="3381" y="3184"/>
                    <a:pt x="4288" y="1774"/>
                    <a:pt x="3346" y="475"/>
                  </a:cubicBezTo>
                  <a:cubicBezTo>
                    <a:pt x="3323" y="440"/>
                    <a:pt x="3296" y="414"/>
                    <a:pt x="3262" y="391"/>
                  </a:cubicBezTo>
                  <a:cubicBezTo>
                    <a:pt x="2886" y="118"/>
                    <a:pt x="250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7"/>
            <p:cNvSpPr/>
            <p:nvPr/>
          </p:nvSpPr>
          <p:spPr>
            <a:xfrm>
              <a:off x="6480887" y="1348625"/>
              <a:ext cx="230376" cy="161423"/>
            </a:xfrm>
            <a:custGeom>
              <a:avLst/>
              <a:gdLst/>
              <a:ahLst/>
              <a:cxnLst/>
              <a:rect l="l" t="t" r="r" b="b"/>
              <a:pathLst>
                <a:path w="2663" h="1866" extrusionOk="0">
                  <a:moveTo>
                    <a:pt x="1311" y="0"/>
                  </a:moveTo>
                  <a:cubicBezTo>
                    <a:pt x="1190" y="0"/>
                    <a:pt x="1060" y="21"/>
                    <a:pt x="924" y="66"/>
                  </a:cubicBezTo>
                  <a:cubicBezTo>
                    <a:pt x="905" y="69"/>
                    <a:pt x="885" y="80"/>
                    <a:pt x="870" y="92"/>
                  </a:cubicBezTo>
                  <a:cubicBezTo>
                    <a:pt x="1" y="721"/>
                    <a:pt x="445" y="1866"/>
                    <a:pt x="1353" y="1866"/>
                  </a:cubicBezTo>
                  <a:cubicBezTo>
                    <a:pt x="1474" y="1866"/>
                    <a:pt x="1604" y="1846"/>
                    <a:pt x="1740" y="1801"/>
                  </a:cubicBezTo>
                  <a:cubicBezTo>
                    <a:pt x="1759" y="1797"/>
                    <a:pt x="1778" y="1786"/>
                    <a:pt x="1798" y="1774"/>
                  </a:cubicBezTo>
                  <a:cubicBezTo>
                    <a:pt x="2663" y="1145"/>
                    <a:pt x="2222" y="0"/>
                    <a:pt x="1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7"/>
            <p:cNvSpPr/>
            <p:nvPr/>
          </p:nvSpPr>
          <p:spPr>
            <a:xfrm>
              <a:off x="6486943" y="1352951"/>
              <a:ext cx="218265" cy="152772"/>
            </a:xfrm>
            <a:custGeom>
              <a:avLst/>
              <a:gdLst/>
              <a:ahLst/>
              <a:cxnLst/>
              <a:rect l="l" t="t" r="r" b="b"/>
              <a:pathLst>
                <a:path w="2523" h="1766" extrusionOk="0">
                  <a:moveTo>
                    <a:pt x="1241" y="1"/>
                  </a:moveTo>
                  <a:cubicBezTo>
                    <a:pt x="1127" y="1"/>
                    <a:pt x="1005" y="20"/>
                    <a:pt x="877" y="62"/>
                  </a:cubicBezTo>
                  <a:cubicBezTo>
                    <a:pt x="858" y="65"/>
                    <a:pt x="838" y="76"/>
                    <a:pt x="823" y="88"/>
                  </a:cubicBezTo>
                  <a:cubicBezTo>
                    <a:pt x="1" y="683"/>
                    <a:pt x="421" y="1766"/>
                    <a:pt x="1282" y="1766"/>
                  </a:cubicBezTo>
                  <a:cubicBezTo>
                    <a:pt x="1397" y="1766"/>
                    <a:pt x="1519" y="1747"/>
                    <a:pt x="1647" y="1705"/>
                  </a:cubicBezTo>
                  <a:cubicBezTo>
                    <a:pt x="1666" y="1701"/>
                    <a:pt x="1685" y="1690"/>
                    <a:pt x="1700" y="1678"/>
                  </a:cubicBezTo>
                  <a:cubicBezTo>
                    <a:pt x="2522" y="1083"/>
                    <a:pt x="2102" y="1"/>
                    <a:pt x="1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47"/>
            <p:cNvSpPr/>
            <p:nvPr/>
          </p:nvSpPr>
          <p:spPr>
            <a:xfrm>
              <a:off x="6514366" y="1371896"/>
              <a:ext cx="163504" cy="114882"/>
            </a:xfrm>
            <a:custGeom>
              <a:avLst/>
              <a:gdLst/>
              <a:ahLst/>
              <a:cxnLst/>
              <a:rect l="l" t="t" r="r" b="b"/>
              <a:pathLst>
                <a:path w="1890" h="1328" extrusionOk="0">
                  <a:moveTo>
                    <a:pt x="927" y="1"/>
                  </a:moveTo>
                  <a:cubicBezTo>
                    <a:pt x="842" y="1"/>
                    <a:pt x="751" y="15"/>
                    <a:pt x="656" y="46"/>
                  </a:cubicBezTo>
                  <a:cubicBezTo>
                    <a:pt x="640" y="53"/>
                    <a:pt x="629" y="57"/>
                    <a:pt x="617" y="69"/>
                  </a:cubicBezTo>
                  <a:cubicBezTo>
                    <a:pt x="1" y="516"/>
                    <a:pt x="315" y="1328"/>
                    <a:pt x="962" y="1328"/>
                  </a:cubicBezTo>
                  <a:cubicBezTo>
                    <a:pt x="1048" y="1328"/>
                    <a:pt x="1139" y="1313"/>
                    <a:pt x="1234" y="1283"/>
                  </a:cubicBezTo>
                  <a:cubicBezTo>
                    <a:pt x="1250" y="1275"/>
                    <a:pt x="1261" y="1268"/>
                    <a:pt x="1276" y="1260"/>
                  </a:cubicBezTo>
                  <a:cubicBezTo>
                    <a:pt x="1889" y="813"/>
                    <a:pt x="1574" y="1"/>
                    <a:pt x="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47"/>
            <p:cNvSpPr/>
            <p:nvPr/>
          </p:nvSpPr>
          <p:spPr>
            <a:xfrm>
              <a:off x="6573279" y="1413161"/>
              <a:ext cx="45937" cy="32354"/>
            </a:xfrm>
            <a:custGeom>
              <a:avLst/>
              <a:gdLst/>
              <a:ahLst/>
              <a:cxnLst/>
              <a:rect l="l" t="t" r="r" b="b"/>
              <a:pathLst>
                <a:path w="531" h="374" extrusionOk="0">
                  <a:moveTo>
                    <a:pt x="259" y="1"/>
                  </a:moveTo>
                  <a:cubicBezTo>
                    <a:pt x="236" y="1"/>
                    <a:pt x="211" y="5"/>
                    <a:pt x="185" y="13"/>
                  </a:cubicBezTo>
                  <a:cubicBezTo>
                    <a:pt x="178" y="17"/>
                    <a:pt x="173" y="17"/>
                    <a:pt x="169" y="20"/>
                  </a:cubicBezTo>
                  <a:cubicBezTo>
                    <a:pt x="0" y="146"/>
                    <a:pt x="89" y="374"/>
                    <a:pt x="271" y="374"/>
                  </a:cubicBezTo>
                  <a:cubicBezTo>
                    <a:pt x="295" y="374"/>
                    <a:pt x="320" y="370"/>
                    <a:pt x="346" y="361"/>
                  </a:cubicBezTo>
                  <a:cubicBezTo>
                    <a:pt x="350" y="358"/>
                    <a:pt x="353" y="358"/>
                    <a:pt x="357" y="354"/>
                  </a:cubicBezTo>
                  <a:cubicBezTo>
                    <a:pt x="531"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7"/>
            <p:cNvSpPr/>
            <p:nvPr/>
          </p:nvSpPr>
          <p:spPr>
            <a:xfrm>
              <a:off x="6586255" y="1370166"/>
              <a:ext cx="19638" cy="54067"/>
            </a:xfrm>
            <a:custGeom>
              <a:avLst/>
              <a:gdLst/>
              <a:ahLst/>
              <a:cxnLst/>
              <a:rect l="l" t="t" r="r" b="b"/>
              <a:pathLst>
                <a:path w="227" h="625" extrusionOk="0">
                  <a:moveTo>
                    <a:pt x="0" y="0"/>
                  </a:moveTo>
                  <a:lnTo>
                    <a:pt x="58" y="625"/>
                  </a:lnTo>
                  <a:lnTo>
                    <a:pt x="173" y="625"/>
                  </a:lnTo>
                  <a:lnTo>
                    <a:pt x="2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47"/>
            <p:cNvSpPr/>
            <p:nvPr/>
          </p:nvSpPr>
          <p:spPr>
            <a:xfrm>
              <a:off x="6539887" y="1391014"/>
              <a:ext cx="54415" cy="40139"/>
            </a:xfrm>
            <a:custGeom>
              <a:avLst/>
              <a:gdLst/>
              <a:ahLst/>
              <a:cxnLst/>
              <a:rect l="l" t="t" r="r" b="b"/>
              <a:pathLst>
                <a:path w="629" h="464" extrusionOk="0">
                  <a:moveTo>
                    <a:pt x="115" y="0"/>
                  </a:moveTo>
                  <a:lnTo>
                    <a:pt x="58" y="101"/>
                  </a:lnTo>
                  <a:lnTo>
                    <a:pt x="0" y="200"/>
                  </a:lnTo>
                  <a:lnTo>
                    <a:pt x="571" y="464"/>
                  </a:lnTo>
                  <a:lnTo>
                    <a:pt x="598" y="414"/>
                  </a:lnTo>
                  <a:lnTo>
                    <a:pt x="628"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47"/>
            <p:cNvSpPr/>
            <p:nvPr/>
          </p:nvSpPr>
          <p:spPr>
            <a:xfrm>
              <a:off x="6539887" y="1427521"/>
              <a:ext cx="54415" cy="40226"/>
            </a:xfrm>
            <a:custGeom>
              <a:avLst/>
              <a:gdLst/>
              <a:ahLst/>
              <a:cxnLst/>
              <a:rect l="l" t="t" r="r" b="b"/>
              <a:pathLst>
                <a:path w="629" h="465" extrusionOk="0">
                  <a:moveTo>
                    <a:pt x="571" y="1"/>
                  </a:moveTo>
                  <a:lnTo>
                    <a:pt x="0" y="264"/>
                  </a:lnTo>
                  <a:lnTo>
                    <a:pt x="58" y="364"/>
                  </a:lnTo>
                  <a:lnTo>
                    <a:pt x="115" y="464"/>
                  </a:lnTo>
                  <a:lnTo>
                    <a:pt x="628"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7"/>
            <p:cNvSpPr/>
            <p:nvPr/>
          </p:nvSpPr>
          <p:spPr>
            <a:xfrm>
              <a:off x="6586255" y="1434442"/>
              <a:ext cx="19638" cy="54067"/>
            </a:xfrm>
            <a:custGeom>
              <a:avLst/>
              <a:gdLst/>
              <a:ahLst/>
              <a:cxnLst/>
              <a:rect l="l" t="t" r="r" b="b"/>
              <a:pathLst>
                <a:path w="227" h="625" extrusionOk="0">
                  <a:moveTo>
                    <a:pt x="58" y="1"/>
                  </a:moveTo>
                  <a:lnTo>
                    <a:pt x="0" y="625"/>
                  </a:lnTo>
                  <a:lnTo>
                    <a:pt x="226" y="625"/>
                  </a:lnTo>
                  <a:lnTo>
                    <a:pt x="1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7"/>
            <p:cNvSpPr/>
            <p:nvPr/>
          </p:nvSpPr>
          <p:spPr>
            <a:xfrm>
              <a:off x="6598194" y="1427521"/>
              <a:ext cx="54155" cy="40226"/>
            </a:xfrm>
            <a:custGeom>
              <a:avLst/>
              <a:gdLst/>
              <a:ahLst/>
              <a:cxnLst/>
              <a:rect l="l" t="t" r="r" b="b"/>
              <a:pathLst>
                <a:path w="626" h="465" extrusionOk="0">
                  <a:moveTo>
                    <a:pt x="58" y="1"/>
                  </a:moveTo>
                  <a:lnTo>
                    <a:pt x="28" y="50"/>
                  </a:lnTo>
                  <a:lnTo>
                    <a:pt x="0" y="100"/>
                  </a:lnTo>
                  <a:lnTo>
                    <a:pt x="511" y="464"/>
                  </a:lnTo>
                  <a:lnTo>
                    <a:pt x="568" y="364"/>
                  </a:lnTo>
                  <a:lnTo>
                    <a:pt x="625" y="264"/>
                  </a:lnTo>
                  <a:lnTo>
                    <a:pt x="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7"/>
            <p:cNvSpPr/>
            <p:nvPr/>
          </p:nvSpPr>
          <p:spPr>
            <a:xfrm>
              <a:off x="6598194" y="1391014"/>
              <a:ext cx="54155" cy="40139"/>
            </a:xfrm>
            <a:custGeom>
              <a:avLst/>
              <a:gdLst/>
              <a:ahLst/>
              <a:cxnLst/>
              <a:rect l="l" t="t" r="r" b="b"/>
              <a:pathLst>
                <a:path w="626" h="464" extrusionOk="0">
                  <a:moveTo>
                    <a:pt x="511" y="0"/>
                  </a:moveTo>
                  <a:lnTo>
                    <a:pt x="0" y="365"/>
                  </a:lnTo>
                  <a:lnTo>
                    <a:pt x="28" y="414"/>
                  </a:lnTo>
                  <a:lnTo>
                    <a:pt x="58" y="464"/>
                  </a:lnTo>
                  <a:lnTo>
                    <a:pt x="625" y="200"/>
                  </a:lnTo>
                  <a:lnTo>
                    <a:pt x="568" y="101"/>
                  </a:lnTo>
                  <a:lnTo>
                    <a:pt x="5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7"/>
            <p:cNvSpPr/>
            <p:nvPr/>
          </p:nvSpPr>
          <p:spPr>
            <a:xfrm>
              <a:off x="6585131" y="1421638"/>
              <a:ext cx="21801" cy="15398"/>
            </a:xfrm>
            <a:custGeom>
              <a:avLst/>
              <a:gdLst/>
              <a:ahLst/>
              <a:cxnLst/>
              <a:rect l="l" t="t" r="r" b="b"/>
              <a:pathLst>
                <a:path w="252" h="178" extrusionOk="0">
                  <a:moveTo>
                    <a:pt x="126" y="1"/>
                  </a:moveTo>
                  <a:cubicBezTo>
                    <a:pt x="115" y="1"/>
                    <a:pt x="103" y="3"/>
                    <a:pt x="90" y="7"/>
                  </a:cubicBezTo>
                  <a:cubicBezTo>
                    <a:pt x="87" y="7"/>
                    <a:pt x="87" y="11"/>
                    <a:pt x="82" y="11"/>
                  </a:cubicBezTo>
                  <a:cubicBezTo>
                    <a:pt x="1" y="68"/>
                    <a:pt x="43" y="177"/>
                    <a:pt x="128" y="177"/>
                  </a:cubicBezTo>
                  <a:cubicBezTo>
                    <a:pt x="139" y="177"/>
                    <a:pt x="151" y="176"/>
                    <a:pt x="163" y="172"/>
                  </a:cubicBezTo>
                  <a:cubicBezTo>
                    <a:pt x="167" y="172"/>
                    <a:pt x="170" y="168"/>
                    <a:pt x="170"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7"/>
            <p:cNvSpPr/>
            <p:nvPr/>
          </p:nvSpPr>
          <p:spPr>
            <a:xfrm>
              <a:off x="6078448" y="920667"/>
              <a:ext cx="377011" cy="234089"/>
            </a:xfrm>
            <a:custGeom>
              <a:avLst/>
              <a:gdLst/>
              <a:ahLst/>
              <a:cxnLst/>
              <a:rect l="l" t="t" r="r" b="b"/>
              <a:pathLst>
                <a:path w="4358" h="2706" extrusionOk="0">
                  <a:moveTo>
                    <a:pt x="0" y="0"/>
                  </a:moveTo>
                  <a:lnTo>
                    <a:pt x="0" y="2705"/>
                  </a:lnTo>
                  <a:lnTo>
                    <a:pt x="4307" y="2705"/>
                  </a:lnTo>
                  <a:lnTo>
                    <a:pt x="4357" y="2395"/>
                  </a:lnTo>
                  <a:cubicBezTo>
                    <a:pt x="4357" y="2395"/>
                    <a:pt x="2878" y="146"/>
                    <a:pt x="2809" y="100"/>
                  </a:cubicBezTo>
                  <a:cubicBezTo>
                    <a:pt x="2740" y="5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47"/>
            <p:cNvSpPr/>
            <p:nvPr/>
          </p:nvSpPr>
          <p:spPr>
            <a:xfrm>
              <a:off x="6080697" y="923003"/>
              <a:ext cx="372080" cy="229072"/>
            </a:xfrm>
            <a:custGeom>
              <a:avLst/>
              <a:gdLst/>
              <a:ahLst/>
              <a:cxnLst/>
              <a:rect l="l" t="t" r="r" b="b"/>
              <a:pathLst>
                <a:path w="4301" h="2648" extrusionOk="0">
                  <a:moveTo>
                    <a:pt x="1" y="0"/>
                  </a:moveTo>
                  <a:lnTo>
                    <a:pt x="1" y="2648"/>
                  </a:lnTo>
                  <a:lnTo>
                    <a:pt x="4258" y="2648"/>
                  </a:lnTo>
                  <a:lnTo>
                    <a:pt x="4300" y="2376"/>
                  </a:lnTo>
                  <a:cubicBezTo>
                    <a:pt x="3725" y="1502"/>
                    <a:pt x="2864" y="203"/>
                    <a:pt x="2772" y="99"/>
                  </a:cubicBezTo>
                  <a:cubicBezTo>
                    <a:pt x="2768" y="99"/>
                    <a:pt x="2768" y="96"/>
                    <a:pt x="2768" y="96"/>
                  </a:cubicBezTo>
                  <a:cubicBezTo>
                    <a:pt x="2710" y="80"/>
                    <a:pt x="2227" y="57"/>
                    <a:pt x="1629" y="42"/>
                  </a:cubicBezTo>
                  <a:cubicBezTo>
                    <a:pt x="1610" y="39"/>
                    <a:pt x="1595" y="39"/>
                    <a:pt x="1576" y="39"/>
                  </a:cubicBezTo>
                  <a:cubicBezTo>
                    <a:pt x="1526" y="39"/>
                    <a:pt x="1480" y="34"/>
                    <a:pt x="1430" y="34"/>
                  </a:cubicBezTo>
                  <a:cubicBezTo>
                    <a:pt x="959" y="23"/>
                    <a:pt x="438" y="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47"/>
            <p:cNvSpPr/>
            <p:nvPr/>
          </p:nvSpPr>
          <p:spPr>
            <a:xfrm>
              <a:off x="6291520" y="928626"/>
              <a:ext cx="35556" cy="224487"/>
            </a:xfrm>
            <a:custGeom>
              <a:avLst/>
              <a:gdLst/>
              <a:ahLst/>
              <a:cxnLst/>
              <a:rect l="l" t="t" r="r" b="b"/>
              <a:pathLst>
                <a:path w="411" h="2595" extrusionOk="0">
                  <a:moveTo>
                    <a:pt x="89" y="0"/>
                  </a:moveTo>
                  <a:lnTo>
                    <a:pt x="89" y="0"/>
                  </a:lnTo>
                  <a:cubicBezTo>
                    <a:pt x="151" y="54"/>
                    <a:pt x="112" y="2567"/>
                    <a:pt x="1" y="2595"/>
                  </a:cubicBezTo>
                  <a:lnTo>
                    <a:pt x="411" y="2595"/>
                  </a:lnTo>
                  <a:cubicBezTo>
                    <a:pt x="308" y="2483"/>
                    <a:pt x="269" y="172"/>
                    <a:pt x="312" y="15"/>
                  </a:cubicBezTo>
                  <a:lnTo>
                    <a:pt x="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47"/>
            <p:cNvSpPr/>
            <p:nvPr/>
          </p:nvSpPr>
          <p:spPr>
            <a:xfrm>
              <a:off x="6339618" y="1071538"/>
              <a:ext cx="136945" cy="91438"/>
            </a:xfrm>
            <a:custGeom>
              <a:avLst/>
              <a:gdLst/>
              <a:ahLst/>
              <a:cxnLst/>
              <a:rect l="l" t="t" r="r" b="b"/>
              <a:pathLst>
                <a:path w="1583" h="1057" extrusionOk="0">
                  <a:moveTo>
                    <a:pt x="562" y="1"/>
                  </a:moveTo>
                  <a:cubicBezTo>
                    <a:pt x="370" y="1"/>
                    <a:pt x="189" y="24"/>
                    <a:pt x="127" y="96"/>
                  </a:cubicBezTo>
                  <a:cubicBezTo>
                    <a:pt x="0" y="241"/>
                    <a:pt x="74" y="984"/>
                    <a:pt x="169" y="1035"/>
                  </a:cubicBezTo>
                  <a:cubicBezTo>
                    <a:pt x="200" y="1051"/>
                    <a:pt x="359" y="1057"/>
                    <a:pt x="557" y="1057"/>
                  </a:cubicBezTo>
                  <a:cubicBezTo>
                    <a:pt x="953" y="1057"/>
                    <a:pt x="1507" y="1035"/>
                    <a:pt x="1507" y="1035"/>
                  </a:cubicBezTo>
                  <a:cubicBezTo>
                    <a:pt x="1583" y="831"/>
                    <a:pt x="1530" y="547"/>
                    <a:pt x="1530" y="547"/>
                  </a:cubicBezTo>
                  <a:lnTo>
                    <a:pt x="1426" y="547"/>
                  </a:lnTo>
                  <a:cubicBezTo>
                    <a:pt x="1426" y="547"/>
                    <a:pt x="1261" y="103"/>
                    <a:pt x="1089" y="53"/>
                  </a:cubicBezTo>
                  <a:cubicBezTo>
                    <a:pt x="997" y="29"/>
                    <a:pt x="773"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7"/>
            <p:cNvSpPr/>
            <p:nvPr/>
          </p:nvSpPr>
          <p:spPr>
            <a:xfrm>
              <a:off x="6342906" y="1124135"/>
              <a:ext cx="51819" cy="28980"/>
            </a:xfrm>
            <a:custGeom>
              <a:avLst/>
              <a:gdLst/>
              <a:ahLst/>
              <a:cxnLst/>
              <a:rect l="l" t="t" r="r" b="b"/>
              <a:pathLst>
                <a:path w="599" h="335" extrusionOk="0">
                  <a:moveTo>
                    <a:pt x="1" y="1"/>
                  </a:moveTo>
                  <a:cubicBezTo>
                    <a:pt x="1" y="174"/>
                    <a:pt x="47" y="335"/>
                    <a:pt x="47" y="335"/>
                  </a:cubicBezTo>
                  <a:lnTo>
                    <a:pt x="545" y="335"/>
                  </a:lnTo>
                  <a:cubicBezTo>
                    <a:pt x="599" y="200"/>
                    <a:pt x="514" y="1"/>
                    <a:pt x="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7"/>
            <p:cNvSpPr/>
            <p:nvPr/>
          </p:nvSpPr>
          <p:spPr>
            <a:xfrm>
              <a:off x="5335164" y="1199830"/>
              <a:ext cx="59086" cy="113152"/>
            </a:xfrm>
            <a:custGeom>
              <a:avLst/>
              <a:gdLst/>
              <a:ahLst/>
              <a:cxnLst/>
              <a:rect l="l" t="t" r="r" b="b"/>
              <a:pathLst>
                <a:path w="683" h="1308" extrusionOk="0">
                  <a:moveTo>
                    <a:pt x="357" y="1"/>
                  </a:moveTo>
                  <a:cubicBezTo>
                    <a:pt x="259" y="1"/>
                    <a:pt x="154" y="9"/>
                    <a:pt x="43" y="26"/>
                  </a:cubicBezTo>
                  <a:cubicBezTo>
                    <a:pt x="1" y="521"/>
                    <a:pt x="43" y="1303"/>
                    <a:pt x="43" y="1303"/>
                  </a:cubicBezTo>
                  <a:cubicBezTo>
                    <a:pt x="112" y="1306"/>
                    <a:pt x="203" y="1308"/>
                    <a:pt x="294" y="1308"/>
                  </a:cubicBezTo>
                  <a:cubicBezTo>
                    <a:pt x="476" y="1308"/>
                    <a:pt x="656" y="1303"/>
                    <a:pt x="656" y="1303"/>
                  </a:cubicBezTo>
                  <a:cubicBezTo>
                    <a:pt x="683" y="835"/>
                    <a:pt x="633" y="26"/>
                    <a:pt x="633" y="26"/>
                  </a:cubicBezTo>
                  <a:cubicBezTo>
                    <a:pt x="547" y="9"/>
                    <a:pt x="455" y="1"/>
                    <a:pt x="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7"/>
            <p:cNvSpPr/>
            <p:nvPr/>
          </p:nvSpPr>
          <p:spPr>
            <a:xfrm>
              <a:off x="5349092" y="1296893"/>
              <a:ext cx="23012" cy="1471"/>
            </a:xfrm>
            <a:custGeom>
              <a:avLst/>
              <a:gdLst/>
              <a:ahLst/>
              <a:cxnLst/>
              <a:rect l="l" t="t" r="r" b="b"/>
              <a:pathLst>
                <a:path w="266" h="17" extrusionOk="0">
                  <a:moveTo>
                    <a:pt x="1" y="0"/>
                  </a:moveTo>
                  <a:lnTo>
                    <a:pt x="1" y="16"/>
                  </a:lnTo>
                  <a:lnTo>
                    <a:pt x="265" y="16"/>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7"/>
            <p:cNvSpPr/>
            <p:nvPr/>
          </p:nvSpPr>
          <p:spPr>
            <a:xfrm>
              <a:off x="5349092" y="1285301"/>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7"/>
            <p:cNvSpPr/>
            <p:nvPr/>
          </p:nvSpPr>
          <p:spPr>
            <a:xfrm>
              <a:off x="5349092" y="1273363"/>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7"/>
            <p:cNvSpPr/>
            <p:nvPr/>
          </p:nvSpPr>
          <p:spPr>
            <a:xfrm>
              <a:off x="6805036" y="1198792"/>
              <a:ext cx="49830" cy="78722"/>
            </a:xfrm>
            <a:custGeom>
              <a:avLst/>
              <a:gdLst/>
              <a:ahLst/>
              <a:cxnLst/>
              <a:rect l="l" t="t" r="r" b="b"/>
              <a:pathLst>
                <a:path w="576" h="910" extrusionOk="0">
                  <a:moveTo>
                    <a:pt x="387" y="1"/>
                  </a:moveTo>
                  <a:cubicBezTo>
                    <a:pt x="387" y="1"/>
                    <a:pt x="28" y="50"/>
                    <a:pt x="0" y="119"/>
                  </a:cubicBezTo>
                  <a:cubicBezTo>
                    <a:pt x="0" y="119"/>
                    <a:pt x="46" y="613"/>
                    <a:pt x="97" y="882"/>
                  </a:cubicBezTo>
                  <a:cubicBezTo>
                    <a:pt x="97" y="882"/>
                    <a:pt x="356" y="910"/>
                    <a:pt x="499" y="910"/>
                  </a:cubicBezTo>
                  <a:cubicBezTo>
                    <a:pt x="532" y="910"/>
                    <a:pt x="559" y="908"/>
                    <a:pt x="575" y="905"/>
                  </a:cubicBezTo>
                  <a:cubicBezTo>
                    <a:pt x="575" y="905"/>
                    <a:pt x="456" y="307"/>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47"/>
            <p:cNvSpPr/>
            <p:nvPr/>
          </p:nvSpPr>
          <p:spPr>
            <a:xfrm>
              <a:off x="6814639" y="1247497"/>
              <a:ext cx="19378" cy="25606"/>
            </a:xfrm>
            <a:custGeom>
              <a:avLst/>
              <a:gdLst/>
              <a:ahLst/>
              <a:cxnLst/>
              <a:rect l="l" t="t" r="r" b="b"/>
              <a:pathLst>
                <a:path w="224" h="296" extrusionOk="0">
                  <a:moveTo>
                    <a:pt x="24" y="0"/>
                  </a:moveTo>
                  <a:cubicBezTo>
                    <a:pt x="12" y="0"/>
                    <a:pt x="1" y="12"/>
                    <a:pt x="1" y="27"/>
                  </a:cubicBezTo>
                  <a:lnTo>
                    <a:pt x="20" y="261"/>
                  </a:lnTo>
                  <a:cubicBezTo>
                    <a:pt x="24" y="273"/>
                    <a:pt x="32" y="280"/>
                    <a:pt x="43" y="284"/>
                  </a:cubicBezTo>
                  <a:cubicBezTo>
                    <a:pt x="92" y="288"/>
                    <a:pt x="158" y="292"/>
                    <a:pt x="196" y="296"/>
                  </a:cubicBezTo>
                  <a:cubicBezTo>
                    <a:pt x="211" y="296"/>
                    <a:pt x="223" y="280"/>
                    <a:pt x="223" y="265"/>
                  </a:cubicBezTo>
                  <a:cubicBezTo>
                    <a:pt x="211" y="161"/>
                    <a:pt x="193" y="62"/>
                    <a:pt x="184" y="20"/>
                  </a:cubicBezTo>
                  <a:cubicBezTo>
                    <a:pt x="181" y="8"/>
                    <a:pt x="173"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47"/>
            <p:cNvSpPr/>
            <p:nvPr/>
          </p:nvSpPr>
          <p:spPr>
            <a:xfrm>
              <a:off x="5302117" y="974995"/>
              <a:ext cx="32528" cy="98619"/>
            </a:xfrm>
            <a:custGeom>
              <a:avLst/>
              <a:gdLst/>
              <a:ahLst/>
              <a:cxnLst/>
              <a:rect l="l" t="t" r="r" b="b"/>
              <a:pathLst>
                <a:path w="376" h="1140" extrusionOk="0">
                  <a:moveTo>
                    <a:pt x="88" y="1"/>
                  </a:moveTo>
                  <a:cubicBezTo>
                    <a:pt x="76" y="1"/>
                    <a:pt x="65" y="8"/>
                    <a:pt x="61" y="23"/>
                  </a:cubicBezTo>
                  <a:cubicBezTo>
                    <a:pt x="0" y="591"/>
                    <a:pt x="65" y="1019"/>
                    <a:pt x="84" y="1120"/>
                  </a:cubicBezTo>
                  <a:cubicBezTo>
                    <a:pt x="84" y="1131"/>
                    <a:pt x="96" y="1139"/>
                    <a:pt x="111" y="1139"/>
                  </a:cubicBezTo>
                  <a:lnTo>
                    <a:pt x="349" y="1139"/>
                  </a:lnTo>
                  <a:cubicBezTo>
                    <a:pt x="364" y="1139"/>
                    <a:pt x="375" y="1127"/>
                    <a:pt x="375" y="1111"/>
                  </a:cubicBezTo>
                  <a:cubicBezTo>
                    <a:pt x="375" y="1097"/>
                    <a:pt x="364" y="1085"/>
                    <a:pt x="349" y="1085"/>
                  </a:cubicBezTo>
                  <a:lnTo>
                    <a:pt x="276" y="1085"/>
                  </a:lnTo>
                  <a:cubicBezTo>
                    <a:pt x="260" y="1085"/>
                    <a:pt x="249" y="1074"/>
                    <a:pt x="249" y="1062"/>
                  </a:cubicBezTo>
                  <a:cubicBezTo>
                    <a:pt x="211" y="633"/>
                    <a:pt x="222" y="196"/>
                    <a:pt x="226" y="85"/>
                  </a:cubicBezTo>
                  <a:cubicBezTo>
                    <a:pt x="226" y="73"/>
                    <a:pt x="237" y="62"/>
                    <a:pt x="253" y="62"/>
                  </a:cubicBezTo>
                  <a:lnTo>
                    <a:pt x="322" y="62"/>
                  </a:lnTo>
                  <a:cubicBezTo>
                    <a:pt x="333" y="62"/>
                    <a:pt x="345" y="50"/>
                    <a:pt x="349" y="39"/>
                  </a:cubicBezTo>
                  <a:lnTo>
                    <a:pt x="349" y="31"/>
                  </a:lnTo>
                  <a:cubicBezTo>
                    <a:pt x="352" y="16"/>
                    <a:pt x="34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7"/>
            <p:cNvSpPr/>
            <p:nvPr/>
          </p:nvSpPr>
          <p:spPr>
            <a:xfrm>
              <a:off x="5315959" y="786060"/>
              <a:ext cx="726771" cy="368695"/>
            </a:xfrm>
            <a:custGeom>
              <a:avLst/>
              <a:gdLst/>
              <a:ahLst/>
              <a:cxnLst/>
              <a:rect l="l" t="t" r="r" b="b"/>
              <a:pathLst>
                <a:path w="8401" h="4262" extrusionOk="0">
                  <a:moveTo>
                    <a:pt x="5323" y="0"/>
                  </a:moveTo>
                  <a:cubicBezTo>
                    <a:pt x="4963" y="0"/>
                    <a:pt x="4596" y="4"/>
                    <a:pt x="4231" y="4"/>
                  </a:cubicBezTo>
                  <a:lnTo>
                    <a:pt x="4074" y="4"/>
                  </a:lnTo>
                  <a:cubicBezTo>
                    <a:pt x="3809" y="8"/>
                    <a:pt x="3549" y="8"/>
                    <a:pt x="3292" y="12"/>
                  </a:cubicBezTo>
                  <a:cubicBezTo>
                    <a:pt x="1644" y="23"/>
                    <a:pt x="254" y="50"/>
                    <a:pt x="254" y="50"/>
                  </a:cubicBezTo>
                  <a:cubicBezTo>
                    <a:pt x="1" y="1364"/>
                    <a:pt x="181" y="3518"/>
                    <a:pt x="238" y="4108"/>
                  </a:cubicBezTo>
                  <a:cubicBezTo>
                    <a:pt x="250" y="4208"/>
                    <a:pt x="254" y="4261"/>
                    <a:pt x="254" y="4261"/>
                  </a:cubicBezTo>
                  <a:lnTo>
                    <a:pt x="8400" y="4261"/>
                  </a:lnTo>
                  <a:lnTo>
                    <a:pt x="8400" y="69"/>
                  </a:lnTo>
                  <a:cubicBezTo>
                    <a:pt x="7887" y="20"/>
                    <a:pt x="6665" y="4"/>
                    <a:pt x="5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7"/>
            <p:cNvSpPr/>
            <p:nvPr/>
          </p:nvSpPr>
          <p:spPr>
            <a:xfrm>
              <a:off x="5328589" y="1147060"/>
              <a:ext cx="714140" cy="18340"/>
            </a:xfrm>
            <a:custGeom>
              <a:avLst/>
              <a:gdLst/>
              <a:ahLst/>
              <a:cxnLst/>
              <a:rect l="l" t="t" r="r" b="b"/>
              <a:pathLst>
                <a:path w="8255" h="212" extrusionOk="0">
                  <a:moveTo>
                    <a:pt x="100" y="1"/>
                  </a:moveTo>
                  <a:cubicBezTo>
                    <a:pt x="0" y="27"/>
                    <a:pt x="73" y="211"/>
                    <a:pt x="73" y="211"/>
                  </a:cubicBezTo>
                  <a:lnTo>
                    <a:pt x="8254" y="211"/>
                  </a:lnTo>
                  <a:lnTo>
                    <a:pt x="82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7"/>
            <p:cNvSpPr/>
            <p:nvPr/>
          </p:nvSpPr>
          <p:spPr>
            <a:xfrm>
              <a:off x="5325648" y="778706"/>
              <a:ext cx="730058" cy="20416"/>
            </a:xfrm>
            <a:custGeom>
              <a:avLst/>
              <a:gdLst/>
              <a:ahLst/>
              <a:cxnLst/>
              <a:rect l="l" t="t" r="r" b="b"/>
              <a:pathLst>
                <a:path w="8439" h="236" extrusionOk="0">
                  <a:moveTo>
                    <a:pt x="130" y="1"/>
                  </a:moveTo>
                  <a:cubicBezTo>
                    <a:pt x="0" y="1"/>
                    <a:pt x="0" y="200"/>
                    <a:pt x="130" y="204"/>
                  </a:cubicBezTo>
                  <a:cubicBezTo>
                    <a:pt x="2253" y="212"/>
                    <a:pt x="4372" y="220"/>
                    <a:pt x="6495" y="227"/>
                  </a:cubicBezTo>
                  <a:cubicBezTo>
                    <a:pt x="7096" y="231"/>
                    <a:pt x="7702" y="231"/>
                    <a:pt x="8307" y="235"/>
                  </a:cubicBezTo>
                  <a:cubicBezTo>
                    <a:pt x="8438" y="235"/>
                    <a:pt x="8438" y="32"/>
                    <a:pt x="8307" y="32"/>
                  </a:cubicBezTo>
                  <a:cubicBezTo>
                    <a:pt x="6185" y="24"/>
                    <a:pt x="4065" y="16"/>
                    <a:pt x="1943" y="9"/>
                  </a:cubicBezTo>
                  <a:cubicBezTo>
                    <a:pt x="1341" y="5"/>
                    <a:pt x="736" y="1"/>
                    <a:pt x="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7"/>
            <p:cNvSpPr/>
            <p:nvPr/>
          </p:nvSpPr>
          <p:spPr>
            <a:xfrm>
              <a:off x="5353071" y="818500"/>
              <a:ext cx="667425" cy="6748"/>
            </a:xfrm>
            <a:custGeom>
              <a:avLst/>
              <a:gdLst/>
              <a:ahLst/>
              <a:cxnLst/>
              <a:rect l="l" t="t" r="r" b="b"/>
              <a:pathLst>
                <a:path w="7715" h="78" extrusionOk="0">
                  <a:moveTo>
                    <a:pt x="1" y="1"/>
                  </a:moveTo>
                  <a:lnTo>
                    <a:pt x="1" y="16"/>
                  </a:lnTo>
                  <a:lnTo>
                    <a:pt x="7715" y="78"/>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7"/>
            <p:cNvSpPr/>
            <p:nvPr/>
          </p:nvSpPr>
          <p:spPr>
            <a:xfrm>
              <a:off x="5353071" y="859938"/>
              <a:ext cx="667425" cy="6402"/>
            </a:xfrm>
            <a:custGeom>
              <a:avLst/>
              <a:gdLst/>
              <a:ahLst/>
              <a:cxnLst/>
              <a:rect l="l" t="t" r="r" b="b"/>
              <a:pathLst>
                <a:path w="7715" h="74" extrusionOk="0">
                  <a:moveTo>
                    <a:pt x="1" y="1"/>
                  </a:moveTo>
                  <a:lnTo>
                    <a:pt x="1" y="13"/>
                  </a:lnTo>
                  <a:lnTo>
                    <a:pt x="7715" y="73"/>
                  </a:lnTo>
                  <a:lnTo>
                    <a:pt x="7715" y="5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7"/>
            <p:cNvSpPr/>
            <p:nvPr/>
          </p:nvSpPr>
          <p:spPr>
            <a:xfrm>
              <a:off x="5353071" y="901116"/>
              <a:ext cx="667425" cy="6315"/>
            </a:xfrm>
            <a:custGeom>
              <a:avLst/>
              <a:gdLst/>
              <a:ahLst/>
              <a:cxnLst/>
              <a:rect l="l" t="t" r="r" b="b"/>
              <a:pathLst>
                <a:path w="7715" h="73" extrusionOk="0">
                  <a:moveTo>
                    <a:pt x="1" y="0"/>
                  </a:moveTo>
                  <a:lnTo>
                    <a:pt x="1" y="16"/>
                  </a:lnTo>
                  <a:lnTo>
                    <a:pt x="7715" y="73"/>
                  </a:lnTo>
                  <a:lnTo>
                    <a:pt x="7715" y="57"/>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7"/>
            <p:cNvSpPr/>
            <p:nvPr/>
          </p:nvSpPr>
          <p:spPr>
            <a:xfrm>
              <a:off x="5353071" y="942208"/>
              <a:ext cx="667425" cy="6402"/>
            </a:xfrm>
            <a:custGeom>
              <a:avLst/>
              <a:gdLst/>
              <a:ahLst/>
              <a:cxnLst/>
              <a:rect l="l" t="t" r="r" b="b"/>
              <a:pathLst>
                <a:path w="7715" h="74" extrusionOk="0">
                  <a:moveTo>
                    <a:pt x="1" y="1"/>
                  </a:moveTo>
                  <a:lnTo>
                    <a:pt x="1" y="15"/>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7"/>
            <p:cNvSpPr/>
            <p:nvPr/>
          </p:nvSpPr>
          <p:spPr>
            <a:xfrm>
              <a:off x="5353071" y="983299"/>
              <a:ext cx="667425" cy="6315"/>
            </a:xfrm>
            <a:custGeom>
              <a:avLst/>
              <a:gdLst/>
              <a:ahLst/>
              <a:cxnLst/>
              <a:rect l="l" t="t" r="r" b="b"/>
              <a:pathLst>
                <a:path w="7715" h="73" extrusionOk="0">
                  <a:moveTo>
                    <a:pt x="1" y="0"/>
                  </a:moveTo>
                  <a:lnTo>
                    <a:pt x="1" y="16"/>
                  </a:lnTo>
                  <a:lnTo>
                    <a:pt x="7715" y="73"/>
                  </a:lnTo>
                  <a:lnTo>
                    <a:pt x="7715" y="6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7"/>
            <p:cNvSpPr/>
            <p:nvPr/>
          </p:nvSpPr>
          <p:spPr>
            <a:xfrm>
              <a:off x="5353071" y="1024391"/>
              <a:ext cx="667425" cy="6661"/>
            </a:xfrm>
            <a:custGeom>
              <a:avLst/>
              <a:gdLst/>
              <a:ahLst/>
              <a:cxnLst/>
              <a:rect l="l" t="t" r="r" b="b"/>
              <a:pathLst>
                <a:path w="7715" h="77" extrusionOk="0">
                  <a:moveTo>
                    <a:pt x="1" y="1"/>
                  </a:moveTo>
                  <a:lnTo>
                    <a:pt x="1" y="16"/>
                  </a:lnTo>
                  <a:lnTo>
                    <a:pt x="7715" y="77"/>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7"/>
            <p:cNvSpPr/>
            <p:nvPr/>
          </p:nvSpPr>
          <p:spPr>
            <a:xfrm>
              <a:off x="5353071" y="1065829"/>
              <a:ext cx="667425" cy="6402"/>
            </a:xfrm>
            <a:custGeom>
              <a:avLst/>
              <a:gdLst/>
              <a:ahLst/>
              <a:cxnLst/>
              <a:rect l="l" t="t" r="r" b="b"/>
              <a:pathLst>
                <a:path w="7715" h="74" extrusionOk="0">
                  <a:moveTo>
                    <a:pt x="1" y="1"/>
                  </a:moveTo>
                  <a:lnTo>
                    <a:pt x="1" y="12"/>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7"/>
            <p:cNvSpPr/>
            <p:nvPr/>
          </p:nvSpPr>
          <p:spPr>
            <a:xfrm>
              <a:off x="5353071" y="1106920"/>
              <a:ext cx="667425" cy="6402"/>
            </a:xfrm>
            <a:custGeom>
              <a:avLst/>
              <a:gdLst/>
              <a:ahLst/>
              <a:cxnLst/>
              <a:rect l="l" t="t" r="r" b="b"/>
              <a:pathLst>
                <a:path w="7715" h="74" extrusionOk="0">
                  <a:moveTo>
                    <a:pt x="1" y="0"/>
                  </a:moveTo>
                  <a:lnTo>
                    <a:pt x="1" y="16"/>
                  </a:lnTo>
                  <a:lnTo>
                    <a:pt x="7715" y="74"/>
                  </a:lnTo>
                  <a:lnTo>
                    <a:pt x="7715" y="5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47"/>
          <p:cNvGrpSpPr/>
          <p:nvPr/>
        </p:nvGrpSpPr>
        <p:grpSpPr>
          <a:xfrm flipH="1">
            <a:off x="3558298" y="4250165"/>
            <a:ext cx="936969" cy="806872"/>
            <a:chOff x="4392173" y="3619365"/>
            <a:chExt cx="936969" cy="806872"/>
          </a:xfrm>
        </p:grpSpPr>
        <p:grpSp>
          <p:nvGrpSpPr>
            <p:cNvPr id="6276" name="Google Shape;6276;p47"/>
            <p:cNvGrpSpPr/>
            <p:nvPr/>
          </p:nvGrpSpPr>
          <p:grpSpPr>
            <a:xfrm>
              <a:off x="4392173" y="4218513"/>
              <a:ext cx="275877" cy="203099"/>
              <a:chOff x="4392173" y="4014525"/>
              <a:chExt cx="275877" cy="203099"/>
            </a:xfrm>
          </p:grpSpPr>
          <p:sp>
            <p:nvSpPr>
              <p:cNvPr id="6277" name="Google Shape;6277;p47"/>
              <p:cNvSpPr/>
              <p:nvPr/>
            </p:nvSpPr>
            <p:spPr>
              <a:xfrm>
                <a:off x="4392173" y="4014525"/>
                <a:ext cx="275877" cy="203099"/>
              </a:xfrm>
              <a:custGeom>
                <a:avLst/>
                <a:gdLst/>
                <a:ahLst/>
                <a:cxnLst/>
                <a:rect l="l" t="t" r="r" b="b"/>
                <a:pathLst>
                  <a:path w="2460" h="1811" extrusionOk="0">
                    <a:moveTo>
                      <a:pt x="1227" y="0"/>
                    </a:moveTo>
                    <a:cubicBezTo>
                      <a:pt x="518" y="0"/>
                      <a:pt x="1" y="817"/>
                      <a:pt x="557" y="1560"/>
                    </a:cubicBezTo>
                    <a:cubicBezTo>
                      <a:pt x="561" y="1560"/>
                      <a:pt x="561" y="1564"/>
                      <a:pt x="565" y="1568"/>
                    </a:cubicBezTo>
                    <a:cubicBezTo>
                      <a:pt x="787" y="1738"/>
                      <a:pt x="1015" y="1811"/>
                      <a:pt x="1227" y="1811"/>
                    </a:cubicBezTo>
                    <a:cubicBezTo>
                      <a:pt x="1938" y="1811"/>
                      <a:pt x="2460" y="986"/>
                      <a:pt x="1887" y="239"/>
                    </a:cubicBezTo>
                    <a:cubicBezTo>
                      <a:pt x="1883" y="239"/>
                      <a:pt x="1883" y="234"/>
                      <a:pt x="1880" y="234"/>
                    </a:cubicBezTo>
                    <a:cubicBezTo>
                      <a:pt x="1660" y="71"/>
                      <a:pt x="1435" y="0"/>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7"/>
              <p:cNvSpPr/>
              <p:nvPr/>
            </p:nvSpPr>
            <p:spPr>
              <a:xfrm>
                <a:off x="4457216" y="4062189"/>
                <a:ext cx="145789" cy="107437"/>
              </a:xfrm>
              <a:custGeom>
                <a:avLst/>
                <a:gdLst/>
                <a:ahLst/>
                <a:cxnLst/>
                <a:rect l="l" t="t" r="r" b="b"/>
                <a:pathLst>
                  <a:path w="1300" h="958" extrusionOk="0">
                    <a:moveTo>
                      <a:pt x="647" y="0"/>
                    </a:moveTo>
                    <a:cubicBezTo>
                      <a:pt x="273" y="0"/>
                      <a:pt x="0" y="427"/>
                      <a:pt x="288" y="826"/>
                    </a:cubicBezTo>
                    <a:lnTo>
                      <a:pt x="292" y="826"/>
                    </a:lnTo>
                    <a:cubicBezTo>
                      <a:pt x="411" y="918"/>
                      <a:pt x="533" y="957"/>
                      <a:pt x="647" y="957"/>
                    </a:cubicBezTo>
                    <a:cubicBezTo>
                      <a:pt x="1024" y="957"/>
                      <a:pt x="1299" y="522"/>
                      <a:pt x="993" y="124"/>
                    </a:cubicBezTo>
                    <a:lnTo>
                      <a:pt x="989" y="120"/>
                    </a:lnTo>
                    <a:cubicBezTo>
                      <a:pt x="874" y="36"/>
                      <a:pt x="756" y="0"/>
                      <a:pt x="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7"/>
              <p:cNvSpPr/>
              <p:nvPr/>
            </p:nvSpPr>
            <p:spPr>
              <a:xfrm>
                <a:off x="4481103" y="4079909"/>
                <a:ext cx="98015" cy="72111"/>
              </a:xfrm>
              <a:custGeom>
                <a:avLst/>
                <a:gdLst/>
                <a:ahLst/>
                <a:cxnLst/>
                <a:rect l="l" t="t" r="r" b="b"/>
                <a:pathLst>
                  <a:path w="874" h="643" extrusionOk="0">
                    <a:moveTo>
                      <a:pt x="432" y="0"/>
                    </a:moveTo>
                    <a:cubicBezTo>
                      <a:pt x="182" y="0"/>
                      <a:pt x="1" y="286"/>
                      <a:pt x="194" y="553"/>
                    </a:cubicBezTo>
                    <a:cubicBezTo>
                      <a:pt x="274" y="615"/>
                      <a:pt x="356" y="642"/>
                      <a:pt x="433" y="642"/>
                    </a:cubicBezTo>
                    <a:cubicBezTo>
                      <a:pt x="687" y="642"/>
                      <a:pt x="874" y="346"/>
                      <a:pt x="665" y="81"/>
                    </a:cubicBezTo>
                    <a:lnTo>
                      <a:pt x="661" y="81"/>
                    </a:lnTo>
                    <a:cubicBezTo>
                      <a:pt x="584" y="24"/>
                      <a:pt x="505" y="0"/>
                      <a:pt x="4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0" name="Google Shape;6280;p47"/>
              <p:cNvGrpSpPr/>
              <p:nvPr/>
            </p:nvGrpSpPr>
            <p:grpSpPr>
              <a:xfrm>
                <a:off x="4432320" y="4019413"/>
                <a:ext cx="194681" cy="194805"/>
                <a:chOff x="4432320" y="4258288"/>
                <a:chExt cx="194681" cy="194805"/>
              </a:xfrm>
            </p:grpSpPr>
            <p:sp>
              <p:nvSpPr>
                <p:cNvPr id="6281" name="Google Shape;6281;p47"/>
                <p:cNvSpPr/>
                <p:nvPr/>
              </p:nvSpPr>
              <p:spPr>
                <a:xfrm>
                  <a:off x="4528090" y="4258288"/>
                  <a:ext cx="3589" cy="39252"/>
                </a:xfrm>
                <a:custGeom>
                  <a:avLst/>
                  <a:gdLst/>
                  <a:ahLst/>
                  <a:cxnLst/>
                  <a:rect l="l" t="t" r="r" b="b"/>
                  <a:pathLst>
                    <a:path w="32" h="350" extrusionOk="0">
                      <a:moveTo>
                        <a:pt x="16" y="1"/>
                      </a:moveTo>
                      <a:cubicBezTo>
                        <a:pt x="5" y="1"/>
                        <a:pt x="1" y="77"/>
                        <a:pt x="1" y="173"/>
                      </a:cubicBezTo>
                      <a:cubicBezTo>
                        <a:pt x="1" y="268"/>
                        <a:pt x="5" y="349"/>
                        <a:pt x="16" y="349"/>
                      </a:cubicBezTo>
                      <a:cubicBezTo>
                        <a:pt x="24" y="349"/>
                        <a:pt x="31" y="268"/>
                        <a:pt x="31" y="173"/>
                      </a:cubicBezTo>
                      <a:cubicBezTo>
                        <a:pt x="31" y="77"/>
                        <a:pt x="24"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7"/>
                <p:cNvSpPr/>
                <p:nvPr/>
              </p:nvSpPr>
              <p:spPr>
                <a:xfrm>
                  <a:off x="4528090" y="4414290"/>
                  <a:ext cx="3589" cy="38803"/>
                </a:xfrm>
                <a:custGeom>
                  <a:avLst/>
                  <a:gdLst/>
                  <a:ahLst/>
                  <a:cxnLst/>
                  <a:rect l="l" t="t" r="r" b="b"/>
                  <a:pathLst>
                    <a:path w="32" h="346" extrusionOk="0">
                      <a:moveTo>
                        <a:pt x="16" y="0"/>
                      </a:moveTo>
                      <a:cubicBezTo>
                        <a:pt x="5" y="0"/>
                        <a:pt x="1" y="77"/>
                        <a:pt x="1" y="173"/>
                      </a:cubicBezTo>
                      <a:cubicBezTo>
                        <a:pt x="1" y="269"/>
                        <a:pt x="5" y="345"/>
                        <a:pt x="16" y="345"/>
                      </a:cubicBezTo>
                      <a:cubicBezTo>
                        <a:pt x="24" y="345"/>
                        <a:pt x="31" y="269"/>
                        <a:pt x="31" y="173"/>
                      </a:cubicBezTo>
                      <a:cubicBezTo>
                        <a:pt x="31" y="77"/>
                        <a:pt x="24"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47"/>
                <p:cNvSpPr/>
                <p:nvPr/>
              </p:nvSpPr>
              <p:spPr>
                <a:xfrm>
                  <a:off x="4588311" y="4354177"/>
                  <a:ext cx="38690" cy="3477"/>
                </a:xfrm>
                <a:custGeom>
                  <a:avLst/>
                  <a:gdLst/>
                  <a:ahLst/>
                  <a:cxnLst/>
                  <a:rect l="l" t="t" r="r" b="b"/>
                  <a:pathLst>
                    <a:path w="345" h="31" extrusionOk="0">
                      <a:moveTo>
                        <a:pt x="173" y="0"/>
                      </a:moveTo>
                      <a:cubicBezTo>
                        <a:pt x="76" y="0"/>
                        <a:pt x="0" y="7"/>
                        <a:pt x="0" y="16"/>
                      </a:cubicBezTo>
                      <a:cubicBezTo>
                        <a:pt x="0" y="23"/>
                        <a:pt x="76"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7"/>
                <p:cNvSpPr/>
                <p:nvPr/>
              </p:nvSpPr>
              <p:spPr>
                <a:xfrm>
                  <a:off x="4432320" y="4354177"/>
                  <a:ext cx="39251" cy="3477"/>
                </a:xfrm>
                <a:custGeom>
                  <a:avLst/>
                  <a:gdLst/>
                  <a:ahLst/>
                  <a:cxnLst/>
                  <a:rect l="l" t="t" r="r" b="b"/>
                  <a:pathLst>
                    <a:path w="350" h="31" extrusionOk="0">
                      <a:moveTo>
                        <a:pt x="173" y="0"/>
                      </a:moveTo>
                      <a:cubicBezTo>
                        <a:pt x="77" y="0"/>
                        <a:pt x="1" y="7"/>
                        <a:pt x="1" y="16"/>
                      </a:cubicBezTo>
                      <a:cubicBezTo>
                        <a:pt x="1" y="23"/>
                        <a:pt x="77" y="30"/>
                        <a:pt x="173" y="30"/>
                      </a:cubicBezTo>
                      <a:cubicBezTo>
                        <a:pt x="268" y="30"/>
                        <a:pt x="349" y="23"/>
                        <a:pt x="349" y="16"/>
                      </a:cubicBezTo>
                      <a:cubicBezTo>
                        <a:pt x="349" y="7"/>
                        <a:pt x="26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47"/>
                <p:cNvSpPr/>
                <p:nvPr/>
              </p:nvSpPr>
              <p:spPr>
                <a:xfrm>
                  <a:off x="4570256" y="4286999"/>
                  <a:ext cx="28821" cy="27813"/>
                </a:xfrm>
                <a:custGeom>
                  <a:avLst/>
                  <a:gdLst/>
                  <a:ahLst/>
                  <a:cxnLst/>
                  <a:rect l="l" t="t" r="r" b="b"/>
                  <a:pathLst>
                    <a:path w="257" h="248" extrusionOk="0">
                      <a:moveTo>
                        <a:pt x="251" y="1"/>
                      </a:moveTo>
                      <a:cubicBezTo>
                        <a:pt x="238" y="1"/>
                        <a:pt x="183" y="48"/>
                        <a:pt x="119" y="113"/>
                      </a:cubicBezTo>
                      <a:cubicBezTo>
                        <a:pt x="53" y="178"/>
                        <a:pt x="0" y="239"/>
                        <a:pt x="8" y="247"/>
                      </a:cubicBezTo>
                      <a:cubicBezTo>
                        <a:pt x="8" y="247"/>
                        <a:pt x="8" y="247"/>
                        <a:pt x="9" y="247"/>
                      </a:cubicBezTo>
                      <a:cubicBezTo>
                        <a:pt x="20" y="247"/>
                        <a:pt x="75" y="198"/>
                        <a:pt x="142" y="132"/>
                      </a:cubicBezTo>
                      <a:cubicBezTo>
                        <a:pt x="207" y="67"/>
                        <a:pt x="257" y="5"/>
                        <a:pt x="253" y="1"/>
                      </a:cubicBezTo>
                      <a:cubicBezTo>
                        <a:pt x="253" y="1"/>
                        <a:pt x="252"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47"/>
                <p:cNvSpPr/>
                <p:nvPr/>
              </p:nvSpPr>
              <p:spPr>
                <a:xfrm>
                  <a:off x="4460132" y="4397131"/>
                  <a:ext cx="29046" cy="27700"/>
                </a:xfrm>
                <a:custGeom>
                  <a:avLst/>
                  <a:gdLst/>
                  <a:ahLst/>
                  <a:cxnLst/>
                  <a:rect l="l" t="t" r="r" b="b"/>
                  <a:pathLst>
                    <a:path w="259" h="247" extrusionOk="0">
                      <a:moveTo>
                        <a:pt x="249" y="0"/>
                      </a:moveTo>
                      <a:cubicBezTo>
                        <a:pt x="241" y="0"/>
                        <a:pt x="182" y="49"/>
                        <a:pt x="120" y="111"/>
                      </a:cubicBezTo>
                      <a:cubicBezTo>
                        <a:pt x="51" y="180"/>
                        <a:pt x="1" y="238"/>
                        <a:pt x="9" y="245"/>
                      </a:cubicBezTo>
                      <a:cubicBezTo>
                        <a:pt x="9" y="246"/>
                        <a:pt x="10" y="246"/>
                        <a:pt x="11" y="246"/>
                      </a:cubicBezTo>
                      <a:cubicBezTo>
                        <a:pt x="21" y="246"/>
                        <a:pt x="75" y="198"/>
                        <a:pt x="139" y="134"/>
                      </a:cubicBezTo>
                      <a:cubicBezTo>
                        <a:pt x="208" y="65"/>
                        <a:pt x="258" y="8"/>
                        <a:pt x="250" y="1"/>
                      </a:cubicBezTo>
                      <a:cubicBezTo>
                        <a:pt x="250" y="0"/>
                        <a:pt x="250" y="0"/>
                        <a:pt x="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47"/>
                <p:cNvSpPr/>
                <p:nvPr/>
              </p:nvSpPr>
              <p:spPr>
                <a:xfrm>
                  <a:off x="4570256" y="4397131"/>
                  <a:ext cx="28821" cy="27700"/>
                </a:xfrm>
                <a:custGeom>
                  <a:avLst/>
                  <a:gdLst/>
                  <a:ahLst/>
                  <a:cxnLst/>
                  <a:rect l="l" t="t" r="r" b="b"/>
                  <a:pathLst>
                    <a:path w="257" h="247" extrusionOk="0">
                      <a:moveTo>
                        <a:pt x="9" y="0"/>
                      </a:moveTo>
                      <a:cubicBezTo>
                        <a:pt x="8" y="0"/>
                        <a:pt x="8" y="0"/>
                        <a:pt x="8" y="1"/>
                      </a:cubicBezTo>
                      <a:cubicBezTo>
                        <a:pt x="0" y="8"/>
                        <a:pt x="53" y="65"/>
                        <a:pt x="119" y="134"/>
                      </a:cubicBezTo>
                      <a:cubicBezTo>
                        <a:pt x="183" y="198"/>
                        <a:pt x="237" y="246"/>
                        <a:pt x="251" y="246"/>
                      </a:cubicBezTo>
                      <a:cubicBezTo>
                        <a:pt x="252" y="246"/>
                        <a:pt x="253" y="246"/>
                        <a:pt x="253" y="245"/>
                      </a:cubicBezTo>
                      <a:cubicBezTo>
                        <a:pt x="257" y="238"/>
                        <a:pt x="207" y="180"/>
                        <a:pt x="142" y="111"/>
                      </a:cubicBezTo>
                      <a:cubicBezTo>
                        <a:pt x="76" y="49"/>
                        <a:pt x="21"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7"/>
                <p:cNvSpPr/>
                <p:nvPr/>
              </p:nvSpPr>
              <p:spPr>
                <a:xfrm>
                  <a:off x="4460132" y="4286999"/>
                  <a:ext cx="29046" cy="27813"/>
                </a:xfrm>
                <a:custGeom>
                  <a:avLst/>
                  <a:gdLst/>
                  <a:ahLst/>
                  <a:cxnLst/>
                  <a:rect l="l" t="t" r="r" b="b"/>
                  <a:pathLst>
                    <a:path w="259" h="248" extrusionOk="0">
                      <a:moveTo>
                        <a:pt x="11" y="1"/>
                      </a:moveTo>
                      <a:cubicBezTo>
                        <a:pt x="10" y="1"/>
                        <a:pt x="9" y="1"/>
                        <a:pt x="9" y="1"/>
                      </a:cubicBezTo>
                      <a:cubicBezTo>
                        <a:pt x="1" y="5"/>
                        <a:pt x="51" y="67"/>
                        <a:pt x="120" y="132"/>
                      </a:cubicBezTo>
                      <a:cubicBezTo>
                        <a:pt x="183" y="198"/>
                        <a:pt x="242" y="247"/>
                        <a:pt x="250" y="247"/>
                      </a:cubicBezTo>
                      <a:cubicBezTo>
                        <a:pt x="250" y="247"/>
                        <a:pt x="250" y="247"/>
                        <a:pt x="250" y="247"/>
                      </a:cubicBezTo>
                      <a:cubicBezTo>
                        <a:pt x="258" y="239"/>
                        <a:pt x="208" y="178"/>
                        <a:pt x="139" y="113"/>
                      </a:cubicBezTo>
                      <a:cubicBezTo>
                        <a:pt x="74" y="48"/>
                        <a:pt x="20" y="1"/>
                        <a:pt x="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7"/>
                <p:cNvSpPr/>
                <p:nvPr/>
              </p:nvSpPr>
              <p:spPr>
                <a:xfrm>
                  <a:off x="4551753" y="4266026"/>
                  <a:ext cx="16822" cy="35775"/>
                </a:xfrm>
                <a:custGeom>
                  <a:avLst/>
                  <a:gdLst/>
                  <a:ahLst/>
                  <a:cxnLst/>
                  <a:rect l="l" t="t" r="r" b="b"/>
                  <a:pathLst>
                    <a:path w="150" h="319" extrusionOk="0">
                      <a:moveTo>
                        <a:pt x="142" y="1"/>
                      </a:moveTo>
                      <a:cubicBezTo>
                        <a:pt x="133" y="1"/>
                        <a:pt x="95" y="68"/>
                        <a:pt x="62" y="153"/>
                      </a:cubicBezTo>
                      <a:cubicBezTo>
                        <a:pt x="24" y="242"/>
                        <a:pt x="1" y="319"/>
                        <a:pt x="8" y="319"/>
                      </a:cubicBezTo>
                      <a:cubicBezTo>
                        <a:pt x="8" y="319"/>
                        <a:pt x="8" y="319"/>
                        <a:pt x="9" y="319"/>
                      </a:cubicBezTo>
                      <a:cubicBezTo>
                        <a:pt x="18" y="319"/>
                        <a:pt x="51" y="251"/>
                        <a:pt x="89" y="165"/>
                      </a:cubicBezTo>
                      <a:cubicBezTo>
                        <a:pt x="127" y="77"/>
                        <a:pt x="150" y="4"/>
                        <a:pt x="142"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7"/>
                <p:cNvSpPr/>
                <p:nvPr/>
              </p:nvSpPr>
              <p:spPr>
                <a:xfrm>
                  <a:off x="4490747" y="4409467"/>
                  <a:ext cx="17270" cy="36224"/>
                </a:xfrm>
                <a:custGeom>
                  <a:avLst/>
                  <a:gdLst/>
                  <a:ahLst/>
                  <a:cxnLst/>
                  <a:rect l="l" t="t" r="r" b="b"/>
                  <a:pathLst>
                    <a:path w="154" h="323" extrusionOk="0">
                      <a:moveTo>
                        <a:pt x="146" y="1"/>
                      </a:moveTo>
                      <a:cubicBezTo>
                        <a:pt x="136" y="1"/>
                        <a:pt x="99" y="68"/>
                        <a:pt x="62" y="154"/>
                      </a:cubicBezTo>
                      <a:cubicBezTo>
                        <a:pt x="27" y="243"/>
                        <a:pt x="0" y="319"/>
                        <a:pt x="8" y="323"/>
                      </a:cubicBezTo>
                      <a:cubicBezTo>
                        <a:pt x="16" y="323"/>
                        <a:pt x="54" y="254"/>
                        <a:pt x="92" y="166"/>
                      </a:cubicBezTo>
                      <a:cubicBezTo>
                        <a:pt x="127" y="78"/>
                        <a:pt x="154" y="6"/>
                        <a:pt x="146" y="1"/>
                      </a:cubicBezTo>
                      <a:cubicBezTo>
                        <a:pt x="146"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47"/>
                <p:cNvSpPr/>
                <p:nvPr/>
              </p:nvSpPr>
              <p:spPr>
                <a:xfrm>
                  <a:off x="4583153" y="4378402"/>
                  <a:ext cx="36559" cy="15476"/>
                </a:xfrm>
                <a:custGeom>
                  <a:avLst/>
                  <a:gdLst/>
                  <a:ahLst/>
                  <a:cxnLst/>
                  <a:rect l="l" t="t" r="r" b="b"/>
                  <a:pathLst>
                    <a:path w="326" h="138" extrusionOk="0">
                      <a:moveTo>
                        <a:pt x="8" y="1"/>
                      </a:moveTo>
                      <a:cubicBezTo>
                        <a:pt x="6" y="1"/>
                        <a:pt x="4" y="1"/>
                        <a:pt x="4" y="2"/>
                      </a:cubicBezTo>
                      <a:cubicBezTo>
                        <a:pt x="0" y="10"/>
                        <a:pt x="69" y="44"/>
                        <a:pt x="157" y="83"/>
                      </a:cubicBezTo>
                      <a:cubicBezTo>
                        <a:pt x="234" y="116"/>
                        <a:pt x="298" y="138"/>
                        <a:pt x="317" y="138"/>
                      </a:cubicBezTo>
                      <a:cubicBezTo>
                        <a:pt x="320" y="138"/>
                        <a:pt x="321" y="137"/>
                        <a:pt x="322" y="136"/>
                      </a:cubicBezTo>
                      <a:cubicBezTo>
                        <a:pt x="326" y="129"/>
                        <a:pt x="257" y="94"/>
                        <a:pt x="168" y="56"/>
                      </a:cubicBezTo>
                      <a:cubicBezTo>
                        <a:pt x="92" y="22"/>
                        <a:pt x="26"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47"/>
                <p:cNvSpPr/>
                <p:nvPr/>
              </p:nvSpPr>
              <p:spPr>
                <a:xfrm>
                  <a:off x="4439498" y="4317504"/>
                  <a:ext cx="36784" cy="15813"/>
                </a:xfrm>
                <a:custGeom>
                  <a:avLst/>
                  <a:gdLst/>
                  <a:ahLst/>
                  <a:cxnLst/>
                  <a:rect l="l" t="t" r="r" b="b"/>
                  <a:pathLst>
                    <a:path w="328" h="141" extrusionOk="0">
                      <a:moveTo>
                        <a:pt x="10" y="0"/>
                      </a:moveTo>
                      <a:cubicBezTo>
                        <a:pt x="7" y="0"/>
                        <a:pt x="6" y="0"/>
                        <a:pt x="6" y="1"/>
                      </a:cubicBezTo>
                      <a:cubicBezTo>
                        <a:pt x="1" y="13"/>
                        <a:pt x="70" y="47"/>
                        <a:pt x="158" y="85"/>
                      </a:cubicBezTo>
                      <a:cubicBezTo>
                        <a:pt x="235" y="119"/>
                        <a:pt x="304" y="141"/>
                        <a:pt x="319" y="141"/>
                      </a:cubicBezTo>
                      <a:cubicBezTo>
                        <a:pt x="322" y="141"/>
                        <a:pt x="323" y="140"/>
                        <a:pt x="323" y="139"/>
                      </a:cubicBezTo>
                      <a:cubicBezTo>
                        <a:pt x="327" y="131"/>
                        <a:pt x="258" y="93"/>
                        <a:pt x="170" y="59"/>
                      </a:cubicBezTo>
                      <a:cubicBezTo>
                        <a:pt x="93" y="25"/>
                        <a:pt x="27" y="0"/>
                        <a:pt x="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7"/>
                <p:cNvSpPr/>
                <p:nvPr/>
              </p:nvSpPr>
              <p:spPr>
                <a:xfrm>
                  <a:off x="4583489" y="4319074"/>
                  <a:ext cx="37120" cy="15140"/>
                </a:xfrm>
                <a:custGeom>
                  <a:avLst/>
                  <a:gdLst/>
                  <a:ahLst/>
                  <a:cxnLst/>
                  <a:rect l="l" t="t" r="r" b="b"/>
                  <a:pathLst>
                    <a:path w="331" h="135" extrusionOk="0">
                      <a:moveTo>
                        <a:pt x="322" y="1"/>
                      </a:moveTo>
                      <a:cubicBezTo>
                        <a:pt x="303" y="1"/>
                        <a:pt x="235" y="22"/>
                        <a:pt x="158" y="53"/>
                      </a:cubicBezTo>
                      <a:cubicBezTo>
                        <a:pt x="70" y="87"/>
                        <a:pt x="1" y="125"/>
                        <a:pt x="4" y="133"/>
                      </a:cubicBezTo>
                      <a:cubicBezTo>
                        <a:pt x="5" y="134"/>
                        <a:pt x="7" y="134"/>
                        <a:pt x="9" y="134"/>
                      </a:cubicBezTo>
                      <a:cubicBezTo>
                        <a:pt x="28" y="134"/>
                        <a:pt x="93" y="112"/>
                        <a:pt x="170" y="79"/>
                      </a:cubicBezTo>
                      <a:cubicBezTo>
                        <a:pt x="257" y="45"/>
                        <a:pt x="331" y="10"/>
                        <a:pt x="326" y="2"/>
                      </a:cubicBezTo>
                      <a:cubicBezTo>
                        <a:pt x="326" y="1"/>
                        <a:pt x="324"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7"/>
                <p:cNvSpPr/>
                <p:nvPr/>
              </p:nvSpPr>
              <p:spPr>
                <a:xfrm>
                  <a:off x="4439161" y="4377616"/>
                  <a:ext cx="36559" cy="15028"/>
                </a:xfrm>
                <a:custGeom>
                  <a:avLst/>
                  <a:gdLst/>
                  <a:ahLst/>
                  <a:cxnLst/>
                  <a:rect l="l" t="t" r="r" b="b"/>
                  <a:pathLst>
                    <a:path w="326" h="134" extrusionOk="0">
                      <a:moveTo>
                        <a:pt x="321" y="0"/>
                      </a:moveTo>
                      <a:cubicBezTo>
                        <a:pt x="303" y="0"/>
                        <a:pt x="235" y="22"/>
                        <a:pt x="158" y="51"/>
                      </a:cubicBezTo>
                      <a:cubicBezTo>
                        <a:pt x="69" y="90"/>
                        <a:pt x="0" y="124"/>
                        <a:pt x="4" y="132"/>
                      </a:cubicBezTo>
                      <a:cubicBezTo>
                        <a:pt x="4" y="133"/>
                        <a:pt x="5" y="134"/>
                        <a:pt x="8" y="134"/>
                      </a:cubicBezTo>
                      <a:cubicBezTo>
                        <a:pt x="24" y="134"/>
                        <a:pt x="92" y="112"/>
                        <a:pt x="169" y="83"/>
                      </a:cubicBezTo>
                      <a:cubicBezTo>
                        <a:pt x="257" y="44"/>
                        <a:pt x="326" y="9"/>
                        <a:pt x="326" y="2"/>
                      </a:cubicBezTo>
                      <a:cubicBezTo>
                        <a:pt x="325" y="1"/>
                        <a:pt x="324" y="0"/>
                        <a:pt x="3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7"/>
                <p:cNvSpPr/>
                <p:nvPr/>
              </p:nvSpPr>
              <p:spPr>
                <a:xfrm>
                  <a:off x="4550968" y="4410028"/>
                  <a:ext cx="16373" cy="36224"/>
                </a:xfrm>
                <a:custGeom>
                  <a:avLst/>
                  <a:gdLst/>
                  <a:ahLst/>
                  <a:cxnLst/>
                  <a:rect l="l" t="t" r="r" b="b"/>
                  <a:pathLst>
                    <a:path w="146" h="323" extrusionOk="0">
                      <a:moveTo>
                        <a:pt x="8" y="0"/>
                      </a:moveTo>
                      <a:cubicBezTo>
                        <a:pt x="8" y="0"/>
                        <a:pt x="8" y="0"/>
                        <a:pt x="8" y="1"/>
                      </a:cubicBezTo>
                      <a:cubicBezTo>
                        <a:pt x="0" y="4"/>
                        <a:pt x="23" y="77"/>
                        <a:pt x="57" y="165"/>
                      </a:cubicBezTo>
                      <a:cubicBezTo>
                        <a:pt x="91" y="255"/>
                        <a:pt x="128" y="323"/>
                        <a:pt x="137" y="323"/>
                      </a:cubicBezTo>
                      <a:cubicBezTo>
                        <a:pt x="138" y="323"/>
                        <a:pt x="138" y="322"/>
                        <a:pt x="138" y="322"/>
                      </a:cubicBezTo>
                      <a:cubicBezTo>
                        <a:pt x="145" y="318"/>
                        <a:pt x="122" y="245"/>
                        <a:pt x="84" y="153"/>
                      </a:cubicBezTo>
                      <a:cubicBezTo>
                        <a:pt x="51" y="68"/>
                        <a:pt x="17"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7"/>
                <p:cNvSpPr/>
                <p:nvPr/>
              </p:nvSpPr>
              <p:spPr>
                <a:xfrm>
                  <a:off x="4492429" y="4265578"/>
                  <a:ext cx="16485" cy="36224"/>
                </a:xfrm>
                <a:custGeom>
                  <a:avLst/>
                  <a:gdLst/>
                  <a:ahLst/>
                  <a:cxnLst/>
                  <a:rect l="l" t="t" r="r" b="b"/>
                  <a:pathLst>
                    <a:path w="147" h="323" extrusionOk="0">
                      <a:moveTo>
                        <a:pt x="9" y="1"/>
                      </a:moveTo>
                      <a:cubicBezTo>
                        <a:pt x="9" y="1"/>
                        <a:pt x="8" y="1"/>
                        <a:pt x="8" y="1"/>
                      </a:cubicBezTo>
                      <a:cubicBezTo>
                        <a:pt x="1" y="5"/>
                        <a:pt x="24" y="77"/>
                        <a:pt x="58" y="166"/>
                      </a:cubicBezTo>
                      <a:cubicBezTo>
                        <a:pt x="93" y="254"/>
                        <a:pt x="127" y="323"/>
                        <a:pt x="135" y="323"/>
                      </a:cubicBezTo>
                      <a:cubicBezTo>
                        <a:pt x="146" y="318"/>
                        <a:pt x="123" y="242"/>
                        <a:pt x="85" y="154"/>
                      </a:cubicBezTo>
                      <a:cubicBezTo>
                        <a:pt x="51" y="6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7"/>
                <p:cNvSpPr/>
                <p:nvPr/>
              </p:nvSpPr>
              <p:spPr>
                <a:xfrm>
                  <a:off x="4539641" y="4259970"/>
                  <a:ext cx="9196" cy="38354"/>
                </a:xfrm>
                <a:custGeom>
                  <a:avLst/>
                  <a:gdLst/>
                  <a:ahLst/>
                  <a:cxnLst/>
                  <a:rect l="l" t="t" r="r" b="b"/>
                  <a:pathLst>
                    <a:path w="82" h="342" extrusionOk="0">
                      <a:moveTo>
                        <a:pt x="74" y="0"/>
                      </a:moveTo>
                      <a:cubicBezTo>
                        <a:pt x="66" y="0"/>
                        <a:pt x="47" y="74"/>
                        <a:pt x="28" y="170"/>
                      </a:cubicBezTo>
                      <a:cubicBezTo>
                        <a:pt x="9" y="262"/>
                        <a:pt x="1" y="342"/>
                        <a:pt x="9" y="342"/>
                      </a:cubicBezTo>
                      <a:cubicBezTo>
                        <a:pt x="9" y="342"/>
                        <a:pt x="10" y="342"/>
                        <a:pt x="10" y="342"/>
                      </a:cubicBezTo>
                      <a:cubicBezTo>
                        <a:pt x="21" y="342"/>
                        <a:pt x="40" y="267"/>
                        <a:pt x="59" y="173"/>
                      </a:cubicBezTo>
                      <a:cubicBezTo>
                        <a:pt x="74" y="81"/>
                        <a:pt x="82" y="5"/>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7"/>
                <p:cNvSpPr/>
                <p:nvPr/>
              </p:nvSpPr>
              <p:spPr>
                <a:xfrm>
                  <a:off x="4510484" y="4413393"/>
                  <a:ext cx="9084" cy="38018"/>
                </a:xfrm>
                <a:custGeom>
                  <a:avLst/>
                  <a:gdLst/>
                  <a:ahLst/>
                  <a:cxnLst/>
                  <a:rect l="l" t="t" r="r" b="b"/>
                  <a:pathLst>
                    <a:path w="81" h="339" extrusionOk="0">
                      <a:moveTo>
                        <a:pt x="73" y="1"/>
                      </a:moveTo>
                      <a:cubicBezTo>
                        <a:pt x="65" y="1"/>
                        <a:pt x="43" y="76"/>
                        <a:pt x="27" y="165"/>
                      </a:cubicBezTo>
                      <a:cubicBezTo>
                        <a:pt x="8" y="261"/>
                        <a:pt x="1" y="338"/>
                        <a:pt x="8" y="338"/>
                      </a:cubicBezTo>
                      <a:cubicBezTo>
                        <a:pt x="8" y="338"/>
                        <a:pt x="8" y="339"/>
                        <a:pt x="9" y="339"/>
                      </a:cubicBezTo>
                      <a:cubicBezTo>
                        <a:pt x="17" y="339"/>
                        <a:pt x="40" y="263"/>
                        <a:pt x="54" y="173"/>
                      </a:cubicBezTo>
                      <a:cubicBezTo>
                        <a:pt x="73" y="77"/>
                        <a:pt x="81" y="1"/>
                        <a:pt x="73" y="1"/>
                      </a:cubicBezTo>
                      <a:cubicBezTo>
                        <a:pt x="73" y="1"/>
                        <a:pt x="73" y="1"/>
                        <a:pt x="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47"/>
                <p:cNvSpPr/>
                <p:nvPr/>
              </p:nvSpPr>
              <p:spPr>
                <a:xfrm>
                  <a:off x="4587078" y="4366289"/>
                  <a:ext cx="38690" cy="8299"/>
                </a:xfrm>
                <a:custGeom>
                  <a:avLst/>
                  <a:gdLst/>
                  <a:ahLst/>
                  <a:cxnLst/>
                  <a:rect l="l" t="t" r="r" b="b"/>
                  <a:pathLst>
                    <a:path w="345" h="74" extrusionOk="0">
                      <a:moveTo>
                        <a:pt x="17" y="0"/>
                      </a:moveTo>
                      <a:cubicBezTo>
                        <a:pt x="7" y="0"/>
                        <a:pt x="1" y="1"/>
                        <a:pt x="0" y="3"/>
                      </a:cubicBezTo>
                      <a:cubicBezTo>
                        <a:pt x="0" y="14"/>
                        <a:pt x="76" y="34"/>
                        <a:pt x="168" y="53"/>
                      </a:cubicBezTo>
                      <a:cubicBezTo>
                        <a:pt x="237" y="64"/>
                        <a:pt x="296" y="73"/>
                        <a:pt x="323" y="73"/>
                      </a:cubicBezTo>
                      <a:cubicBezTo>
                        <a:pt x="334" y="73"/>
                        <a:pt x="340" y="72"/>
                        <a:pt x="340" y="69"/>
                      </a:cubicBezTo>
                      <a:cubicBezTo>
                        <a:pt x="345" y="60"/>
                        <a:pt x="268" y="41"/>
                        <a:pt x="176" y="23"/>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47"/>
                <p:cNvSpPr/>
                <p:nvPr/>
              </p:nvSpPr>
              <p:spPr>
                <a:xfrm>
                  <a:off x="4434003" y="4337018"/>
                  <a:ext cx="38354" cy="8075"/>
                </a:xfrm>
                <a:custGeom>
                  <a:avLst/>
                  <a:gdLst/>
                  <a:ahLst/>
                  <a:cxnLst/>
                  <a:rect l="l" t="t" r="r" b="b"/>
                  <a:pathLst>
                    <a:path w="342" h="72" extrusionOk="0">
                      <a:moveTo>
                        <a:pt x="17" y="0"/>
                      </a:moveTo>
                      <a:cubicBezTo>
                        <a:pt x="7" y="0"/>
                        <a:pt x="1" y="1"/>
                        <a:pt x="0" y="3"/>
                      </a:cubicBezTo>
                      <a:cubicBezTo>
                        <a:pt x="0" y="11"/>
                        <a:pt x="73" y="34"/>
                        <a:pt x="170" y="54"/>
                      </a:cubicBezTo>
                      <a:cubicBezTo>
                        <a:pt x="236" y="64"/>
                        <a:pt x="297" y="72"/>
                        <a:pt x="325" y="72"/>
                      </a:cubicBezTo>
                      <a:cubicBezTo>
                        <a:pt x="336" y="72"/>
                        <a:pt x="341" y="71"/>
                        <a:pt x="341" y="68"/>
                      </a:cubicBezTo>
                      <a:cubicBezTo>
                        <a:pt x="341" y="61"/>
                        <a:pt x="269" y="42"/>
                        <a:pt x="173" y="22"/>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47"/>
                <p:cNvSpPr/>
                <p:nvPr/>
              </p:nvSpPr>
              <p:spPr>
                <a:xfrm>
                  <a:off x="4577546" y="4301130"/>
                  <a:ext cx="33195" cy="21869"/>
                </a:xfrm>
                <a:custGeom>
                  <a:avLst/>
                  <a:gdLst/>
                  <a:ahLst/>
                  <a:cxnLst/>
                  <a:rect l="l" t="t" r="r" b="b"/>
                  <a:pathLst>
                    <a:path w="296" h="195" extrusionOk="0">
                      <a:moveTo>
                        <a:pt x="290" y="0"/>
                      </a:moveTo>
                      <a:cubicBezTo>
                        <a:pt x="276" y="0"/>
                        <a:pt x="212" y="37"/>
                        <a:pt x="142" y="86"/>
                      </a:cubicBezTo>
                      <a:cubicBezTo>
                        <a:pt x="62" y="139"/>
                        <a:pt x="0" y="190"/>
                        <a:pt x="4" y="193"/>
                      </a:cubicBezTo>
                      <a:cubicBezTo>
                        <a:pt x="5" y="194"/>
                        <a:pt x="6" y="194"/>
                        <a:pt x="7" y="194"/>
                      </a:cubicBezTo>
                      <a:cubicBezTo>
                        <a:pt x="22" y="194"/>
                        <a:pt x="83" y="158"/>
                        <a:pt x="158" y="109"/>
                      </a:cubicBezTo>
                      <a:cubicBezTo>
                        <a:pt x="238"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7"/>
                <p:cNvSpPr/>
                <p:nvPr/>
              </p:nvSpPr>
              <p:spPr>
                <a:xfrm>
                  <a:off x="4448581" y="4388383"/>
                  <a:ext cx="33307" cy="22317"/>
                </a:xfrm>
                <a:custGeom>
                  <a:avLst/>
                  <a:gdLst/>
                  <a:ahLst/>
                  <a:cxnLst/>
                  <a:rect l="l" t="t" r="r" b="b"/>
                  <a:pathLst>
                    <a:path w="297" h="199" extrusionOk="0">
                      <a:moveTo>
                        <a:pt x="290" y="0"/>
                      </a:moveTo>
                      <a:cubicBezTo>
                        <a:pt x="276" y="0"/>
                        <a:pt x="212" y="37"/>
                        <a:pt x="139" y="86"/>
                      </a:cubicBezTo>
                      <a:cubicBezTo>
                        <a:pt x="62" y="139"/>
                        <a:pt x="1" y="189"/>
                        <a:pt x="5" y="197"/>
                      </a:cubicBezTo>
                      <a:cubicBezTo>
                        <a:pt x="5" y="198"/>
                        <a:pt x="6" y="198"/>
                        <a:pt x="7" y="198"/>
                      </a:cubicBezTo>
                      <a:cubicBezTo>
                        <a:pt x="20" y="198"/>
                        <a:pt x="84" y="162"/>
                        <a:pt x="158" y="113"/>
                      </a:cubicBezTo>
                      <a:cubicBezTo>
                        <a:pt x="234" y="59"/>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7"/>
                <p:cNvSpPr/>
                <p:nvPr/>
              </p:nvSpPr>
              <p:spPr>
                <a:xfrm>
                  <a:off x="4561621" y="4403972"/>
                  <a:ext cx="23775" cy="32411"/>
                </a:xfrm>
                <a:custGeom>
                  <a:avLst/>
                  <a:gdLst/>
                  <a:ahLst/>
                  <a:cxnLst/>
                  <a:rect l="l" t="t" r="r" b="b"/>
                  <a:pathLst>
                    <a:path w="212" h="289" extrusionOk="0">
                      <a:moveTo>
                        <a:pt x="9" y="0"/>
                      </a:moveTo>
                      <a:cubicBezTo>
                        <a:pt x="9" y="0"/>
                        <a:pt x="8" y="0"/>
                        <a:pt x="8" y="0"/>
                      </a:cubicBezTo>
                      <a:cubicBezTo>
                        <a:pt x="1" y="9"/>
                        <a:pt x="39" y="78"/>
                        <a:pt x="93" y="154"/>
                      </a:cubicBezTo>
                      <a:cubicBezTo>
                        <a:pt x="143" y="229"/>
                        <a:pt x="190" y="289"/>
                        <a:pt x="202" y="289"/>
                      </a:cubicBezTo>
                      <a:cubicBezTo>
                        <a:pt x="203" y="289"/>
                        <a:pt x="204" y="289"/>
                        <a:pt x="204" y="288"/>
                      </a:cubicBezTo>
                      <a:cubicBezTo>
                        <a:pt x="211" y="284"/>
                        <a:pt x="173" y="215"/>
                        <a:pt x="119" y="138"/>
                      </a:cubicBezTo>
                      <a:cubicBezTo>
                        <a:pt x="68" y="60"/>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7"/>
                <p:cNvSpPr/>
                <p:nvPr/>
              </p:nvSpPr>
              <p:spPr>
                <a:xfrm>
                  <a:off x="4474374" y="4274998"/>
                  <a:ext cx="23326" cy="32411"/>
                </a:xfrm>
                <a:custGeom>
                  <a:avLst/>
                  <a:gdLst/>
                  <a:ahLst/>
                  <a:cxnLst/>
                  <a:rect l="l" t="t" r="r" b="b"/>
                  <a:pathLst>
                    <a:path w="208" h="289" extrusionOk="0">
                      <a:moveTo>
                        <a:pt x="5" y="1"/>
                      </a:moveTo>
                      <a:cubicBezTo>
                        <a:pt x="5" y="1"/>
                        <a:pt x="5" y="1"/>
                        <a:pt x="4" y="1"/>
                      </a:cubicBezTo>
                      <a:cubicBezTo>
                        <a:pt x="1" y="9"/>
                        <a:pt x="39" y="73"/>
                        <a:pt x="93" y="154"/>
                      </a:cubicBezTo>
                      <a:cubicBezTo>
                        <a:pt x="144" y="232"/>
                        <a:pt x="189" y="289"/>
                        <a:pt x="200" y="289"/>
                      </a:cubicBezTo>
                      <a:cubicBezTo>
                        <a:pt x="200" y="289"/>
                        <a:pt x="200" y="289"/>
                        <a:pt x="200" y="289"/>
                      </a:cubicBezTo>
                      <a:cubicBezTo>
                        <a:pt x="208" y="285"/>
                        <a:pt x="169" y="216"/>
                        <a:pt x="116" y="139"/>
                      </a:cubicBezTo>
                      <a:cubicBezTo>
                        <a:pt x="64" y="61"/>
                        <a:pt x="1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47"/>
                <p:cNvSpPr/>
                <p:nvPr/>
              </p:nvSpPr>
              <p:spPr>
                <a:xfrm>
                  <a:off x="4561621" y="4274998"/>
                  <a:ext cx="22990" cy="32411"/>
                </a:xfrm>
                <a:custGeom>
                  <a:avLst/>
                  <a:gdLst/>
                  <a:ahLst/>
                  <a:cxnLst/>
                  <a:rect l="l" t="t" r="r" b="b"/>
                  <a:pathLst>
                    <a:path w="205" h="289" extrusionOk="0">
                      <a:moveTo>
                        <a:pt x="198" y="0"/>
                      </a:moveTo>
                      <a:cubicBezTo>
                        <a:pt x="187" y="0"/>
                        <a:pt x="140" y="59"/>
                        <a:pt x="89" y="135"/>
                      </a:cubicBezTo>
                      <a:cubicBezTo>
                        <a:pt x="35" y="216"/>
                        <a:pt x="1" y="280"/>
                        <a:pt x="4" y="289"/>
                      </a:cubicBezTo>
                      <a:cubicBezTo>
                        <a:pt x="5" y="289"/>
                        <a:pt x="5" y="289"/>
                        <a:pt x="5" y="289"/>
                      </a:cubicBezTo>
                      <a:cubicBezTo>
                        <a:pt x="15" y="289"/>
                        <a:pt x="63" y="228"/>
                        <a:pt x="116" y="151"/>
                      </a:cubicBezTo>
                      <a:cubicBezTo>
                        <a:pt x="169" y="73"/>
                        <a:pt x="204" y="4"/>
                        <a:pt x="199"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47"/>
                <p:cNvSpPr/>
                <p:nvPr/>
              </p:nvSpPr>
              <p:spPr>
                <a:xfrm>
                  <a:off x="4474823" y="4404308"/>
                  <a:ext cx="23326" cy="32411"/>
                </a:xfrm>
                <a:custGeom>
                  <a:avLst/>
                  <a:gdLst/>
                  <a:ahLst/>
                  <a:cxnLst/>
                  <a:rect l="l" t="t" r="r" b="b"/>
                  <a:pathLst>
                    <a:path w="208" h="289" extrusionOk="0">
                      <a:moveTo>
                        <a:pt x="199" y="1"/>
                      </a:moveTo>
                      <a:cubicBezTo>
                        <a:pt x="189" y="1"/>
                        <a:pt x="141" y="61"/>
                        <a:pt x="89" y="135"/>
                      </a:cubicBezTo>
                      <a:cubicBezTo>
                        <a:pt x="35" y="216"/>
                        <a:pt x="0" y="285"/>
                        <a:pt x="8" y="289"/>
                      </a:cubicBezTo>
                      <a:cubicBezTo>
                        <a:pt x="8" y="289"/>
                        <a:pt x="8" y="289"/>
                        <a:pt x="9" y="289"/>
                      </a:cubicBezTo>
                      <a:cubicBezTo>
                        <a:pt x="19" y="289"/>
                        <a:pt x="64" y="233"/>
                        <a:pt x="115" y="155"/>
                      </a:cubicBezTo>
                      <a:cubicBezTo>
                        <a:pt x="169" y="75"/>
                        <a:pt x="207" y="6"/>
                        <a:pt x="200" y="1"/>
                      </a:cubicBezTo>
                      <a:cubicBezTo>
                        <a:pt x="200" y="1"/>
                        <a:pt x="200" y="1"/>
                        <a:pt x="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7"/>
                <p:cNvSpPr/>
                <p:nvPr/>
              </p:nvSpPr>
              <p:spPr>
                <a:xfrm>
                  <a:off x="4577994" y="4388047"/>
                  <a:ext cx="33195" cy="22205"/>
                </a:xfrm>
                <a:custGeom>
                  <a:avLst/>
                  <a:gdLst/>
                  <a:ahLst/>
                  <a:cxnLst/>
                  <a:rect l="l" t="t" r="r" b="b"/>
                  <a:pathLst>
                    <a:path w="296" h="198" extrusionOk="0">
                      <a:moveTo>
                        <a:pt x="5" y="0"/>
                      </a:moveTo>
                      <a:cubicBezTo>
                        <a:pt x="4" y="0"/>
                        <a:pt x="4" y="0"/>
                        <a:pt x="4" y="1"/>
                      </a:cubicBezTo>
                      <a:cubicBezTo>
                        <a:pt x="0" y="8"/>
                        <a:pt x="58" y="59"/>
                        <a:pt x="138" y="112"/>
                      </a:cubicBezTo>
                      <a:cubicBezTo>
                        <a:pt x="212" y="161"/>
                        <a:pt x="277" y="197"/>
                        <a:pt x="289" y="197"/>
                      </a:cubicBezTo>
                      <a:cubicBezTo>
                        <a:pt x="291" y="197"/>
                        <a:pt x="291" y="197"/>
                        <a:pt x="292" y="197"/>
                      </a:cubicBezTo>
                      <a:cubicBezTo>
                        <a:pt x="295" y="188"/>
                        <a:pt x="234" y="139"/>
                        <a:pt x="157" y="85"/>
                      </a:cubicBezTo>
                      <a:cubicBezTo>
                        <a:pt x="80" y="38"/>
                        <a:pt x="14"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7"/>
                <p:cNvSpPr/>
                <p:nvPr/>
              </p:nvSpPr>
              <p:spPr>
                <a:xfrm>
                  <a:off x="4448245" y="4301578"/>
                  <a:ext cx="33643" cy="21869"/>
                </a:xfrm>
                <a:custGeom>
                  <a:avLst/>
                  <a:gdLst/>
                  <a:ahLst/>
                  <a:cxnLst/>
                  <a:rect l="l" t="t" r="r" b="b"/>
                  <a:pathLst>
                    <a:path w="300" h="195" extrusionOk="0">
                      <a:moveTo>
                        <a:pt x="7" y="1"/>
                      </a:moveTo>
                      <a:cubicBezTo>
                        <a:pt x="6" y="1"/>
                        <a:pt x="5" y="1"/>
                        <a:pt x="4" y="2"/>
                      </a:cubicBezTo>
                      <a:cubicBezTo>
                        <a:pt x="0" y="9"/>
                        <a:pt x="61" y="55"/>
                        <a:pt x="142" y="109"/>
                      </a:cubicBezTo>
                      <a:cubicBezTo>
                        <a:pt x="215" y="158"/>
                        <a:pt x="276" y="194"/>
                        <a:pt x="292" y="194"/>
                      </a:cubicBezTo>
                      <a:cubicBezTo>
                        <a:pt x="294" y="194"/>
                        <a:pt x="295" y="194"/>
                        <a:pt x="295" y="193"/>
                      </a:cubicBezTo>
                      <a:cubicBezTo>
                        <a:pt x="299" y="186"/>
                        <a:pt x="237" y="140"/>
                        <a:pt x="157" y="86"/>
                      </a:cubicBezTo>
                      <a:cubicBezTo>
                        <a:pt x="84" y="37"/>
                        <a:pt x="23"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7"/>
                <p:cNvSpPr/>
                <p:nvPr/>
              </p:nvSpPr>
              <p:spPr>
                <a:xfrm>
                  <a:off x="4587078" y="4336569"/>
                  <a:ext cx="38241" cy="8299"/>
                </a:xfrm>
                <a:custGeom>
                  <a:avLst/>
                  <a:gdLst/>
                  <a:ahLst/>
                  <a:cxnLst/>
                  <a:rect l="l" t="t" r="r" b="b"/>
                  <a:pathLst>
                    <a:path w="341" h="74" extrusionOk="0">
                      <a:moveTo>
                        <a:pt x="326" y="1"/>
                      </a:moveTo>
                      <a:cubicBezTo>
                        <a:pt x="299" y="1"/>
                        <a:pt x="237" y="8"/>
                        <a:pt x="168" y="23"/>
                      </a:cubicBezTo>
                      <a:cubicBezTo>
                        <a:pt x="73" y="42"/>
                        <a:pt x="0" y="61"/>
                        <a:pt x="0" y="69"/>
                      </a:cubicBezTo>
                      <a:cubicBezTo>
                        <a:pt x="1" y="72"/>
                        <a:pt x="8" y="74"/>
                        <a:pt x="19" y="74"/>
                      </a:cubicBezTo>
                      <a:cubicBezTo>
                        <a:pt x="47" y="74"/>
                        <a:pt x="105" y="63"/>
                        <a:pt x="172" y="49"/>
                      </a:cubicBezTo>
                      <a:cubicBezTo>
                        <a:pt x="268" y="35"/>
                        <a:pt x="340" y="12"/>
                        <a:pt x="340" y="3"/>
                      </a:cubicBezTo>
                      <a:cubicBezTo>
                        <a:pt x="340" y="2"/>
                        <a:pt x="335" y="1"/>
                        <a:pt x="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47"/>
                <p:cNvSpPr/>
                <p:nvPr/>
              </p:nvSpPr>
              <p:spPr>
                <a:xfrm>
                  <a:off x="4434003" y="4366738"/>
                  <a:ext cx="38354" cy="8411"/>
                </a:xfrm>
                <a:custGeom>
                  <a:avLst/>
                  <a:gdLst/>
                  <a:ahLst/>
                  <a:cxnLst/>
                  <a:rect l="l" t="t" r="r" b="b"/>
                  <a:pathLst>
                    <a:path w="342" h="75" extrusionOk="0">
                      <a:moveTo>
                        <a:pt x="327" y="0"/>
                      </a:moveTo>
                      <a:cubicBezTo>
                        <a:pt x="300" y="0"/>
                        <a:pt x="238" y="8"/>
                        <a:pt x="170" y="22"/>
                      </a:cubicBezTo>
                      <a:cubicBezTo>
                        <a:pt x="73" y="42"/>
                        <a:pt x="0" y="65"/>
                        <a:pt x="0" y="72"/>
                      </a:cubicBezTo>
                      <a:cubicBezTo>
                        <a:pt x="1" y="74"/>
                        <a:pt x="7" y="75"/>
                        <a:pt x="17" y="75"/>
                      </a:cubicBezTo>
                      <a:cubicBezTo>
                        <a:pt x="45" y="75"/>
                        <a:pt x="106" y="67"/>
                        <a:pt x="177" y="53"/>
                      </a:cubicBezTo>
                      <a:cubicBezTo>
                        <a:pt x="269" y="33"/>
                        <a:pt x="341" y="10"/>
                        <a:pt x="341" y="3"/>
                      </a:cubicBezTo>
                      <a:cubicBezTo>
                        <a:pt x="341" y="1"/>
                        <a:pt x="336" y="0"/>
                        <a:pt x="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47"/>
                <p:cNvSpPr/>
                <p:nvPr/>
              </p:nvSpPr>
              <p:spPr>
                <a:xfrm>
                  <a:off x="4540090" y="4413056"/>
                  <a:ext cx="9644" cy="38354"/>
                </a:xfrm>
                <a:custGeom>
                  <a:avLst/>
                  <a:gdLst/>
                  <a:ahLst/>
                  <a:cxnLst/>
                  <a:rect l="l" t="t" r="r" b="b"/>
                  <a:pathLst>
                    <a:path w="86" h="342" extrusionOk="0">
                      <a:moveTo>
                        <a:pt x="9" y="0"/>
                      </a:moveTo>
                      <a:lnTo>
                        <a:pt x="9" y="0"/>
                      </a:lnTo>
                      <a:cubicBezTo>
                        <a:pt x="1" y="4"/>
                        <a:pt x="9" y="80"/>
                        <a:pt x="28" y="176"/>
                      </a:cubicBezTo>
                      <a:cubicBezTo>
                        <a:pt x="47" y="268"/>
                        <a:pt x="66" y="341"/>
                        <a:pt x="78" y="341"/>
                      </a:cubicBezTo>
                      <a:cubicBezTo>
                        <a:pt x="85" y="341"/>
                        <a:pt x="78" y="260"/>
                        <a:pt x="59" y="168"/>
                      </a:cubicBezTo>
                      <a:cubicBezTo>
                        <a:pt x="39" y="73"/>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47"/>
                <p:cNvSpPr/>
                <p:nvPr/>
              </p:nvSpPr>
              <p:spPr>
                <a:xfrm>
                  <a:off x="4510035" y="4260419"/>
                  <a:ext cx="9084" cy="37906"/>
                </a:xfrm>
                <a:custGeom>
                  <a:avLst/>
                  <a:gdLst/>
                  <a:ahLst/>
                  <a:cxnLst/>
                  <a:rect l="l" t="t" r="r" b="b"/>
                  <a:pathLst>
                    <a:path w="81" h="338" extrusionOk="0">
                      <a:moveTo>
                        <a:pt x="9" y="1"/>
                      </a:moveTo>
                      <a:cubicBezTo>
                        <a:pt x="9" y="1"/>
                        <a:pt x="9" y="1"/>
                        <a:pt x="8" y="1"/>
                      </a:cubicBezTo>
                      <a:cubicBezTo>
                        <a:pt x="1" y="1"/>
                        <a:pt x="8" y="77"/>
                        <a:pt x="28" y="173"/>
                      </a:cubicBezTo>
                      <a:cubicBezTo>
                        <a:pt x="43" y="263"/>
                        <a:pt x="65" y="338"/>
                        <a:pt x="73" y="338"/>
                      </a:cubicBezTo>
                      <a:cubicBezTo>
                        <a:pt x="73" y="338"/>
                        <a:pt x="73" y="338"/>
                        <a:pt x="74" y="338"/>
                      </a:cubicBezTo>
                      <a:cubicBezTo>
                        <a:pt x="81" y="338"/>
                        <a:pt x="74" y="261"/>
                        <a:pt x="54" y="166"/>
                      </a:cubicBezTo>
                      <a:cubicBezTo>
                        <a:pt x="36" y="76"/>
                        <a:pt x="1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3" name="Google Shape;6313;p47"/>
            <p:cNvGrpSpPr/>
            <p:nvPr/>
          </p:nvGrpSpPr>
          <p:grpSpPr>
            <a:xfrm>
              <a:off x="4415050" y="3902974"/>
              <a:ext cx="914092" cy="469794"/>
              <a:chOff x="4415050" y="3065562"/>
              <a:chExt cx="914092" cy="469794"/>
            </a:xfrm>
          </p:grpSpPr>
          <p:sp>
            <p:nvSpPr>
              <p:cNvPr id="6314" name="Google Shape;6314;p47"/>
              <p:cNvSpPr/>
              <p:nvPr/>
            </p:nvSpPr>
            <p:spPr>
              <a:xfrm>
                <a:off x="4561285" y="3338873"/>
                <a:ext cx="53717" cy="65831"/>
              </a:xfrm>
              <a:custGeom>
                <a:avLst/>
                <a:gdLst/>
                <a:ahLst/>
                <a:cxnLst/>
                <a:rect l="l" t="t" r="r" b="b"/>
                <a:pathLst>
                  <a:path w="479" h="587" extrusionOk="0">
                    <a:moveTo>
                      <a:pt x="230" y="1"/>
                    </a:moveTo>
                    <a:lnTo>
                      <a:pt x="0" y="480"/>
                    </a:lnTo>
                    <a:lnTo>
                      <a:pt x="268" y="586"/>
                    </a:lnTo>
                    <a:lnTo>
                      <a:pt x="478" y="139"/>
                    </a:lnTo>
                    <a:lnTo>
                      <a:pt x="2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47"/>
              <p:cNvSpPr/>
              <p:nvPr/>
            </p:nvSpPr>
            <p:spPr>
              <a:xfrm>
                <a:off x="4415050" y="3355247"/>
                <a:ext cx="272624" cy="180109"/>
              </a:xfrm>
              <a:custGeom>
                <a:avLst/>
                <a:gdLst/>
                <a:ahLst/>
                <a:cxnLst/>
                <a:rect l="l" t="t" r="r" b="b"/>
                <a:pathLst>
                  <a:path w="2431" h="1606" extrusionOk="0">
                    <a:moveTo>
                      <a:pt x="940" y="1"/>
                    </a:moveTo>
                    <a:cubicBezTo>
                      <a:pt x="367" y="1"/>
                      <a:pt x="1" y="514"/>
                      <a:pt x="1" y="514"/>
                    </a:cubicBezTo>
                    <a:lnTo>
                      <a:pt x="2193" y="1606"/>
                    </a:lnTo>
                    <a:cubicBezTo>
                      <a:pt x="2193" y="1606"/>
                      <a:pt x="2431" y="725"/>
                      <a:pt x="1529" y="180"/>
                    </a:cubicBezTo>
                    <a:cubicBezTo>
                      <a:pt x="1316" y="50"/>
                      <a:pt x="1118" y="1"/>
                      <a:pt x="9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47"/>
              <p:cNvSpPr/>
              <p:nvPr/>
            </p:nvSpPr>
            <p:spPr>
              <a:xfrm>
                <a:off x="4544463" y="3065562"/>
                <a:ext cx="784679" cy="441413"/>
              </a:xfrm>
              <a:custGeom>
                <a:avLst/>
                <a:gdLst/>
                <a:ahLst/>
                <a:cxnLst/>
                <a:rect l="l" t="t" r="r" b="b"/>
                <a:pathLst>
                  <a:path w="6997" h="3936" extrusionOk="0">
                    <a:moveTo>
                      <a:pt x="1116" y="1"/>
                    </a:moveTo>
                    <a:lnTo>
                      <a:pt x="215" y="2173"/>
                    </a:lnTo>
                    <a:cubicBezTo>
                      <a:pt x="135" y="2330"/>
                      <a:pt x="0" y="2484"/>
                      <a:pt x="283" y="2641"/>
                    </a:cubicBezTo>
                    <a:cubicBezTo>
                      <a:pt x="743" y="2901"/>
                      <a:pt x="1081" y="3288"/>
                      <a:pt x="1134" y="3936"/>
                    </a:cubicBezTo>
                    <a:lnTo>
                      <a:pt x="3729" y="3936"/>
                    </a:lnTo>
                    <a:cubicBezTo>
                      <a:pt x="3912" y="3936"/>
                      <a:pt x="4073" y="3813"/>
                      <a:pt x="4123" y="3637"/>
                    </a:cubicBezTo>
                    <a:lnTo>
                      <a:pt x="6997" y="3805"/>
                    </a:lnTo>
                    <a:cubicBezTo>
                      <a:pt x="6772" y="3081"/>
                      <a:pt x="6376" y="2449"/>
                      <a:pt x="5732" y="1947"/>
                    </a:cubicBezTo>
                    <a:lnTo>
                      <a:pt x="3081" y="2031"/>
                    </a:lnTo>
                    <a:cubicBezTo>
                      <a:pt x="3353" y="2280"/>
                      <a:pt x="3522" y="2579"/>
                      <a:pt x="3564" y="2931"/>
                    </a:cubicBezTo>
                    <a:cubicBezTo>
                      <a:pt x="3606" y="3262"/>
                      <a:pt x="3350" y="3552"/>
                      <a:pt x="3016" y="3552"/>
                    </a:cubicBezTo>
                    <a:lnTo>
                      <a:pt x="1679" y="3552"/>
                    </a:lnTo>
                    <a:cubicBezTo>
                      <a:pt x="1544" y="3552"/>
                      <a:pt x="1426" y="3476"/>
                      <a:pt x="1372" y="3354"/>
                    </a:cubicBezTo>
                    <a:lnTo>
                      <a:pt x="1065" y="2656"/>
                    </a:lnTo>
                    <a:cubicBezTo>
                      <a:pt x="955" y="2399"/>
                      <a:pt x="939" y="2112"/>
                      <a:pt x="1024" y="1847"/>
                    </a:cubicBezTo>
                    <a:lnTo>
                      <a:pt x="1387" y="154"/>
                    </a:lnTo>
                    <a:lnTo>
                      <a:pt x="11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7"/>
              <p:cNvSpPr/>
              <p:nvPr/>
            </p:nvSpPr>
            <p:spPr>
              <a:xfrm>
                <a:off x="5006829" y="3355920"/>
                <a:ext cx="300100" cy="134801"/>
              </a:xfrm>
              <a:custGeom>
                <a:avLst/>
                <a:gdLst/>
                <a:ahLst/>
                <a:cxnLst/>
                <a:rect l="l" t="t" r="r" b="b"/>
                <a:pathLst>
                  <a:path w="2676" h="1202" extrusionOk="0">
                    <a:moveTo>
                      <a:pt x="1059" y="1"/>
                    </a:moveTo>
                    <a:cubicBezTo>
                      <a:pt x="117" y="1"/>
                      <a:pt x="0" y="1048"/>
                      <a:pt x="0" y="1048"/>
                    </a:cubicBezTo>
                    <a:lnTo>
                      <a:pt x="2675" y="1201"/>
                    </a:lnTo>
                    <a:cubicBezTo>
                      <a:pt x="2675" y="1201"/>
                      <a:pt x="2227" y="94"/>
                      <a:pt x="1177" y="6"/>
                    </a:cubicBezTo>
                    <a:cubicBezTo>
                      <a:pt x="1136" y="2"/>
                      <a:pt x="1097" y="1"/>
                      <a:pt x="1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8" name="Google Shape;6318;p47"/>
            <p:cNvSpPr/>
            <p:nvPr/>
          </p:nvSpPr>
          <p:spPr>
            <a:xfrm>
              <a:off x="4790169" y="4214886"/>
              <a:ext cx="40596" cy="50803"/>
            </a:xfrm>
            <a:custGeom>
              <a:avLst/>
              <a:gdLst/>
              <a:ahLst/>
              <a:cxnLst/>
              <a:rect l="l" t="t" r="r" b="b"/>
              <a:pathLst>
                <a:path w="362" h="453" extrusionOk="0">
                  <a:moveTo>
                    <a:pt x="1" y="1"/>
                  </a:moveTo>
                  <a:lnTo>
                    <a:pt x="59" y="453"/>
                  </a:lnTo>
                  <a:lnTo>
                    <a:pt x="323" y="453"/>
                  </a:lnTo>
                  <a:lnTo>
                    <a:pt x="361" y="24"/>
                  </a:lnTo>
                  <a:lnTo>
                    <a:pt x="1"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7"/>
            <p:cNvSpPr/>
            <p:nvPr/>
          </p:nvSpPr>
          <p:spPr>
            <a:xfrm>
              <a:off x="4822017" y="3962658"/>
              <a:ext cx="249859" cy="143549"/>
            </a:xfrm>
            <a:custGeom>
              <a:avLst/>
              <a:gdLst/>
              <a:ahLst/>
              <a:cxnLst/>
              <a:rect l="l" t="t" r="r" b="b"/>
              <a:pathLst>
                <a:path w="2228" h="1280" extrusionOk="0">
                  <a:moveTo>
                    <a:pt x="901" y="0"/>
                  </a:moveTo>
                  <a:cubicBezTo>
                    <a:pt x="901" y="0"/>
                    <a:pt x="921" y="361"/>
                    <a:pt x="951" y="521"/>
                  </a:cubicBezTo>
                  <a:cubicBezTo>
                    <a:pt x="807" y="508"/>
                    <a:pt x="666" y="500"/>
                    <a:pt x="527" y="500"/>
                  </a:cubicBezTo>
                  <a:cubicBezTo>
                    <a:pt x="345" y="500"/>
                    <a:pt x="169" y="514"/>
                    <a:pt x="1" y="544"/>
                  </a:cubicBezTo>
                  <a:lnTo>
                    <a:pt x="74" y="1107"/>
                  </a:lnTo>
                  <a:cubicBezTo>
                    <a:pt x="74" y="1107"/>
                    <a:pt x="718" y="1279"/>
                    <a:pt x="1270" y="1279"/>
                  </a:cubicBezTo>
                  <a:cubicBezTo>
                    <a:pt x="1574" y="1279"/>
                    <a:pt x="1850" y="1227"/>
                    <a:pt x="1975" y="1065"/>
                  </a:cubicBezTo>
                  <a:cubicBezTo>
                    <a:pt x="2227" y="732"/>
                    <a:pt x="1798" y="0"/>
                    <a:pt x="1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47"/>
            <p:cNvSpPr/>
            <p:nvPr/>
          </p:nvSpPr>
          <p:spPr>
            <a:xfrm>
              <a:off x="4772114" y="4021089"/>
              <a:ext cx="101267" cy="197828"/>
            </a:xfrm>
            <a:custGeom>
              <a:avLst/>
              <a:gdLst/>
              <a:ahLst/>
              <a:cxnLst/>
              <a:rect l="l" t="t" r="r" b="b"/>
              <a:pathLst>
                <a:path w="903" h="1764" extrusionOk="0">
                  <a:moveTo>
                    <a:pt x="708" y="0"/>
                  </a:moveTo>
                  <a:cubicBezTo>
                    <a:pt x="641" y="0"/>
                    <a:pt x="266" y="7"/>
                    <a:pt x="116" y="158"/>
                  </a:cubicBezTo>
                  <a:cubicBezTo>
                    <a:pt x="1" y="268"/>
                    <a:pt x="93" y="1177"/>
                    <a:pt x="162" y="1729"/>
                  </a:cubicBezTo>
                  <a:cubicBezTo>
                    <a:pt x="228" y="1754"/>
                    <a:pt x="301" y="1764"/>
                    <a:pt x="375" y="1764"/>
                  </a:cubicBezTo>
                  <a:cubicBezTo>
                    <a:pt x="425" y="1764"/>
                    <a:pt x="474" y="1759"/>
                    <a:pt x="522" y="1752"/>
                  </a:cubicBezTo>
                  <a:cubicBezTo>
                    <a:pt x="584" y="1257"/>
                    <a:pt x="680" y="793"/>
                    <a:pt x="519" y="586"/>
                  </a:cubicBezTo>
                  <a:lnTo>
                    <a:pt x="519" y="586"/>
                  </a:lnTo>
                  <a:lnTo>
                    <a:pt x="902" y="664"/>
                  </a:lnTo>
                  <a:lnTo>
                    <a:pt x="718" y="0"/>
                  </a:lnTo>
                  <a:cubicBezTo>
                    <a:pt x="718" y="0"/>
                    <a:pt x="715"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47"/>
            <p:cNvSpPr/>
            <p:nvPr/>
          </p:nvSpPr>
          <p:spPr>
            <a:xfrm>
              <a:off x="4726247" y="4256269"/>
              <a:ext cx="119547" cy="52934"/>
            </a:xfrm>
            <a:custGeom>
              <a:avLst/>
              <a:gdLst/>
              <a:ahLst/>
              <a:cxnLst/>
              <a:rect l="l" t="t" r="r" b="b"/>
              <a:pathLst>
                <a:path w="1066" h="472" extrusionOk="0">
                  <a:moveTo>
                    <a:pt x="902" y="0"/>
                  </a:moveTo>
                  <a:cubicBezTo>
                    <a:pt x="895" y="0"/>
                    <a:pt x="888" y="1"/>
                    <a:pt x="882" y="3"/>
                  </a:cubicBezTo>
                  <a:cubicBezTo>
                    <a:pt x="836" y="24"/>
                    <a:pt x="783" y="35"/>
                    <a:pt x="730" y="35"/>
                  </a:cubicBezTo>
                  <a:cubicBezTo>
                    <a:pt x="694" y="35"/>
                    <a:pt x="658" y="30"/>
                    <a:pt x="625" y="19"/>
                  </a:cubicBezTo>
                  <a:cubicBezTo>
                    <a:pt x="615" y="15"/>
                    <a:pt x="604" y="13"/>
                    <a:pt x="594" y="13"/>
                  </a:cubicBezTo>
                  <a:cubicBezTo>
                    <a:pt x="571" y="13"/>
                    <a:pt x="550" y="23"/>
                    <a:pt x="537" y="42"/>
                  </a:cubicBezTo>
                  <a:cubicBezTo>
                    <a:pt x="475" y="122"/>
                    <a:pt x="414" y="176"/>
                    <a:pt x="268" y="237"/>
                  </a:cubicBezTo>
                  <a:cubicBezTo>
                    <a:pt x="228" y="235"/>
                    <a:pt x="189" y="232"/>
                    <a:pt x="153" y="232"/>
                  </a:cubicBezTo>
                  <a:cubicBezTo>
                    <a:pt x="67" y="232"/>
                    <a:pt x="3" y="248"/>
                    <a:pt x="1" y="332"/>
                  </a:cubicBezTo>
                  <a:cubicBezTo>
                    <a:pt x="98" y="425"/>
                    <a:pt x="219" y="471"/>
                    <a:pt x="391" y="471"/>
                  </a:cubicBezTo>
                  <a:cubicBezTo>
                    <a:pt x="449" y="471"/>
                    <a:pt x="512" y="466"/>
                    <a:pt x="583" y="456"/>
                  </a:cubicBezTo>
                  <a:cubicBezTo>
                    <a:pt x="640" y="460"/>
                    <a:pt x="694" y="463"/>
                    <a:pt x="746" y="463"/>
                  </a:cubicBezTo>
                  <a:cubicBezTo>
                    <a:pt x="876" y="463"/>
                    <a:pt x="986" y="443"/>
                    <a:pt x="1066" y="375"/>
                  </a:cubicBezTo>
                  <a:cubicBezTo>
                    <a:pt x="1039" y="252"/>
                    <a:pt x="1016" y="125"/>
                    <a:pt x="958" y="30"/>
                  </a:cubicBezTo>
                  <a:cubicBezTo>
                    <a:pt x="947" y="9"/>
                    <a:pt x="924" y="0"/>
                    <a:pt x="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7"/>
            <p:cNvSpPr/>
            <p:nvPr/>
          </p:nvSpPr>
          <p:spPr>
            <a:xfrm>
              <a:off x="4947057" y="3717609"/>
              <a:ext cx="67623" cy="62803"/>
            </a:xfrm>
            <a:custGeom>
              <a:avLst/>
              <a:gdLst/>
              <a:ahLst/>
              <a:cxnLst/>
              <a:rect l="l" t="t" r="r" b="b"/>
              <a:pathLst>
                <a:path w="603" h="560" extrusionOk="0">
                  <a:moveTo>
                    <a:pt x="469" y="1"/>
                  </a:moveTo>
                  <a:lnTo>
                    <a:pt x="1" y="142"/>
                  </a:lnTo>
                  <a:lnTo>
                    <a:pt x="219" y="560"/>
                  </a:lnTo>
                  <a:lnTo>
                    <a:pt x="602" y="365"/>
                  </a:lnTo>
                  <a:lnTo>
                    <a:pt x="469"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47"/>
            <p:cNvSpPr/>
            <p:nvPr/>
          </p:nvSpPr>
          <p:spPr>
            <a:xfrm>
              <a:off x="4901308" y="3642703"/>
              <a:ext cx="91286" cy="115848"/>
            </a:xfrm>
            <a:custGeom>
              <a:avLst/>
              <a:gdLst/>
              <a:ahLst/>
              <a:cxnLst/>
              <a:rect l="l" t="t" r="r" b="b"/>
              <a:pathLst>
                <a:path w="814" h="1033" extrusionOk="0">
                  <a:moveTo>
                    <a:pt x="416" y="1"/>
                  </a:moveTo>
                  <a:cubicBezTo>
                    <a:pt x="414" y="1"/>
                    <a:pt x="412" y="1"/>
                    <a:pt x="411" y="1"/>
                  </a:cubicBezTo>
                  <a:cubicBezTo>
                    <a:pt x="204" y="9"/>
                    <a:pt x="0" y="246"/>
                    <a:pt x="46" y="522"/>
                  </a:cubicBezTo>
                  <a:cubicBezTo>
                    <a:pt x="101" y="852"/>
                    <a:pt x="188" y="1033"/>
                    <a:pt x="320" y="1033"/>
                  </a:cubicBezTo>
                  <a:cubicBezTo>
                    <a:pt x="384" y="1033"/>
                    <a:pt x="458" y="990"/>
                    <a:pt x="545" y="901"/>
                  </a:cubicBezTo>
                  <a:cubicBezTo>
                    <a:pt x="782" y="656"/>
                    <a:pt x="813" y="782"/>
                    <a:pt x="805" y="503"/>
                  </a:cubicBezTo>
                  <a:cubicBezTo>
                    <a:pt x="798" y="222"/>
                    <a:pt x="624" y="1"/>
                    <a:pt x="416" y="1"/>
                  </a:cubicBezTo>
                  <a:close/>
                </a:path>
              </a:pathLst>
            </a:custGeom>
            <a:solidFill>
              <a:srgbClr val="D39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7"/>
            <p:cNvSpPr/>
            <p:nvPr/>
          </p:nvSpPr>
          <p:spPr>
            <a:xfrm>
              <a:off x="4890761" y="3758544"/>
              <a:ext cx="169451" cy="294499"/>
            </a:xfrm>
            <a:custGeom>
              <a:avLst/>
              <a:gdLst/>
              <a:ahLst/>
              <a:cxnLst/>
              <a:rect l="l" t="t" r="r" b="b"/>
              <a:pathLst>
                <a:path w="1511" h="2626" extrusionOk="0">
                  <a:moveTo>
                    <a:pt x="1104" y="0"/>
                  </a:moveTo>
                  <a:lnTo>
                    <a:pt x="721" y="195"/>
                  </a:lnTo>
                  <a:cubicBezTo>
                    <a:pt x="288" y="770"/>
                    <a:pt x="0" y="1073"/>
                    <a:pt x="0" y="1073"/>
                  </a:cubicBezTo>
                  <a:cubicBezTo>
                    <a:pt x="15" y="1279"/>
                    <a:pt x="112" y="1338"/>
                    <a:pt x="235" y="1338"/>
                  </a:cubicBezTo>
                  <a:cubicBezTo>
                    <a:pt x="243" y="1338"/>
                    <a:pt x="250" y="1338"/>
                    <a:pt x="258" y="1337"/>
                  </a:cubicBezTo>
                  <a:cubicBezTo>
                    <a:pt x="269" y="1728"/>
                    <a:pt x="288" y="2103"/>
                    <a:pt x="338" y="2341"/>
                  </a:cubicBezTo>
                  <a:cubicBezTo>
                    <a:pt x="626" y="2562"/>
                    <a:pt x="896" y="2626"/>
                    <a:pt x="1187" y="2626"/>
                  </a:cubicBezTo>
                  <a:cubicBezTo>
                    <a:pt x="1292" y="2626"/>
                    <a:pt x="1399" y="2618"/>
                    <a:pt x="1511" y="2605"/>
                  </a:cubicBezTo>
                  <a:cubicBezTo>
                    <a:pt x="1511" y="2605"/>
                    <a:pt x="1346" y="517"/>
                    <a:pt x="1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7"/>
            <p:cNvSpPr/>
            <p:nvPr/>
          </p:nvSpPr>
          <p:spPr>
            <a:xfrm>
              <a:off x="4916778" y="3633832"/>
              <a:ext cx="210048" cy="191211"/>
            </a:xfrm>
            <a:custGeom>
              <a:avLst/>
              <a:gdLst/>
              <a:ahLst/>
              <a:cxnLst/>
              <a:rect l="l" t="t" r="r" b="b"/>
              <a:pathLst>
                <a:path w="1873" h="1705" extrusionOk="0">
                  <a:moveTo>
                    <a:pt x="453" y="0"/>
                  </a:moveTo>
                  <a:cubicBezTo>
                    <a:pt x="198" y="0"/>
                    <a:pt x="1" y="196"/>
                    <a:pt x="56" y="292"/>
                  </a:cubicBezTo>
                  <a:cubicBezTo>
                    <a:pt x="214" y="403"/>
                    <a:pt x="271" y="560"/>
                    <a:pt x="523" y="564"/>
                  </a:cubicBezTo>
                  <a:cubicBezTo>
                    <a:pt x="540" y="519"/>
                    <a:pt x="572" y="498"/>
                    <a:pt x="602" y="498"/>
                  </a:cubicBezTo>
                  <a:cubicBezTo>
                    <a:pt x="660" y="498"/>
                    <a:pt x="712" y="577"/>
                    <a:pt x="647" y="721"/>
                  </a:cubicBezTo>
                  <a:cubicBezTo>
                    <a:pt x="673" y="1123"/>
                    <a:pt x="834" y="1545"/>
                    <a:pt x="1164" y="1671"/>
                  </a:cubicBezTo>
                  <a:cubicBezTo>
                    <a:pt x="1225" y="1695"/>
                    <a:pt x="1287" y="1705"/>
                    <a:pt x="1348" y="1705"/>
                  </a:cubicBezTo>
                  <a:cubicBezTo>
                    <a:pt x="1582" y="1705"/>
                    <a:pt x="1792" y="1556"/>
                    <a:pt x="1850" y="1464"/>
                  </a:cubicBezTo>
                  <a:cubicBezTo>
                    <a:pt x="1873" y="1430"/>
                    <a:pt x="1646" y="1441"/>
                    <a:pt x="1455" y="1330"/>
                  </a:cubicBezTo>
                  <a:cubicBezTo>
                    <a:pt x="1359" y="1273"/>
                    <a:pt x="1130" y="1112"/>
                    <a:pt x="1018" y="691"/>
                  </a:cubicBezTo>
                  <a:cubicBezTo>
                    <a:pt x="980" y="553"/>
                    <a:pt x="1045" y="419"/>
                    <a:pt x="930" y="269"/>
                  </a:cubicBezTo>
                  <a:cubicBezTo>
                    <a:pt x="777" y="69"/>
                    <a:pt x="605" y="0"/>
                    <a:pt x="453" y="0"/>
                  </a:cubicBezTo>
                  <a:close/>
                </a:path>
              </a:pathLst>
            </a:custGeom>
            <a:solidFill>
              <a:srgbClr val="5B2F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6" name="Google Shape;6326;p47"/>
            <p:cNvGrpSpPr/>
            <p:nvPr/>
          </p:nvGrpSpPr>
          <p:grpSpPr>
            <a:xfrm>
              <a:off x="4890727" y="3666132"/>
              <a:ext cx="90388" cy="110466"/>
              <a:chOff x="4415052" y="3666132"/>
              <a:chExt cx="90388" cy="110466"/>
            </a:xfrm>
          </p:grpSpPr>
          <p:sp>
            <p:nvSpPr>
              <p:cNvPr id="6327" name="Google Shape;6327;p47"/>
              <p:cNvSpPr/>
              <p:nvPr/>
            </p:nvSpPr>
            <p:spPr>
              <a:xfrm>
                <a:off x="4439612" y="3696637"/>
                <a:ext cx="25457" cy="29495"/>
              </a:xfrm>
              <a:custGeom>
                <a:avLst/>
                <a:gdLst/>
                <a:ahLst/>
                <a:cxnLst/>
                <a:rect l="l" t="t" r="r" b="b"/>
                <a:pathLst>
                  <a:path w="227" h="263" extrusionOk="0">
                    <a:moveTo>
                      <a:pt x="77" y="0"/>
                    </a:moveTo>
                    <a:cubicBezTo>
                      <a:pt x="77" y="0"/>
                      <a:pt x="0" y="177"/>
                      <a:pt x="11" y="234"/>
                    </a:cubicBezTo>
                    <a:cubicBezTo>
                      <a:pt x="16" y="254"/>
                      <a:pt x="43" y="262"/>
                      <a:pt x="77" y="262"/>
                    </a:cubicBezTo>
                    <a:cubicBezTo>
                      <a:pt x="141" y="262"/>
                      <a:pt x="226" y="233"/>
                      <a:pt x="218" y="195"/>
                    </a:cubicBezTo>
                    <a:cubicBezTo>
                      <a:pt x="211" y="138"/>
                      <a:pt x="77" y="0"/>
                      <a:pt x="77"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7"/>
              <p:cNvSpPr/>
              <p:nvPr/>
            </p:nvSpPr>
            <p:spPr>
              <a:xfrm>
                <a:off x="4415052" y="3681496"/>
                <a:ext cx="74913" cy="95101"/>
              </a:xfrm>
              <a:custGeom>
                <a:avLst/>
                <a:gdLst/>
                <a:ahLst/>
                <a:cxnLst/>
                <a:rect l="l" t="t" r="r" b="b"/>
                <a:pathLst>
                  <a:path w="668" h="848" extrusionOk="0">
                    <a:moveTo>
                      <a:pt x="281" y="1"/>
                    </a:moveTo>
                    <a:lnTo>
                      <a:pt x="0" y="128"/>
                    </a:lnTo>
                    <a:lnTo>
                      <a:pt x="273" y="848"/>
                    </a:lnTo>
                    <a:lnTo>
                      <a:pt x="299" y="848"/>
                    </a:lnTo>
                    <a:cubicBezTo>
                      <a:pt x="460" y="848"/>
                      <a:pt x="580" y="786"/>
                      <a:pt x="667" y="694"/>
                    </a:cubicBezTo>
                    <a:lnTo>
                      <a:pt x="652" y="660"/>
                    </a:lnTo>
                    <a:cubicBezTo>
                      <a:pt x="614" y="683"/>
                      <a:pt x="584" y="691"/>
                      <a:pt x="549" y="691"/>
                    </a:cubicBezTo>
                    <a:cubicBezTo>
                      <a:pt x="449" y="691"/>
                      <a:pt x="377" y="588"/>
                      <a:pt x="322" y="395"/>
                    </a:cubicBezTo>
                    <a:lnTo>
                      <a:pt x="296" y="395"/>
                    </a:lnTo>
                    <a:cubicBezTo>
                      <a:pt x="262" y="395"/>
                      <a:pt x="235" y="388"/>
                      <a:pt x="230" y="369"/>
                    </a:cubicBezTo>
                    <a:cubicBezTo>
                      <a:pt x="223" y="330"/>
                      <a:pt x="253" y="238"/>
                      <a:pt x="276" y="181"/>
                    </a:cubicBezTo>
                    <a:cubicBezTo>
                      <a:pt x="265" y="120"/>
                      <a:pt x="269" y="59"/>
                      <a:pt x="28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7"/>
              <p:cNvSpPr/>
              <p:nvPr/>
            </p:nvSpPr>
            <p:spPr>
              <a:xfrm>
                <a:off x="4488169" y="3744301"/>
                <a:ext cx="14242" cy="15140"/>
              </a:xfrm>
              <a:custGeom>
                <a:avLst/>
                <a:gdLst/>
                <a:ahLst/>
                <a:cxnLst/>
                <a:rect l="l" t="t" r="r" b="b"/>
                <a:pathLst>
                  <a:path w="127" h="135" extrusionOk="0">
                    <a:moveTo>
                      <a:pt x="123" y="0"/>
                    </a:moveTo>
                    <a:cubicBezTo>
                      <a:pt x="81" y="46"/>
                      <a:pt x="38" y="81"/>
                      <a:pt x="0" y="100"/>
                    </a:cubicBezTo>
                    <a:lnTo>
                      <a:pt x="15" y="134"/>
                    </a:lnTo>
                    <a:cubicBezTo>
                      <a:pt x="58" y="97"/>
                      <a:pt x="92" y="51"/>
                      <a:pt x="126"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47"/>
              <p:cNvSpPr/>
              <p:nvPr/>
            </p:nvSpPr>
            <p:spPr>
              <a:xfrm>
                <a:off x="4444770" y="3674655"/>
                <a:ext cx="60670" cy="84335"/>
              </a:xfrm>
              <a:custGeom>
                <a:avLst/>
                <a:gdLst/>
                <a:ahLst/>
                <a:cxnLst/>
                <a:rect l="l" t="t" r="r" b="b"/>
                <a:pathLst>
                  <a:path w="541" h="752" extrusionOk="0">
                    <a:moveTo>
                      <a:pt x="158" y="0"/>
                    </a:moveTo>
                    <a:lnTo>
                      <a:pt x="16" y="62"/>
                    </a:lnTo>
                    <a:cubicBezTo>
                      <a:pt x="4" y="120"/>
                      <a:pt x="0" y="181"/>
                      <a:pt x="11" y="242"/>
                    </a:cubicBezTo>
                    <a:cubicBezTo>
                      <a:pt x="23" y="216"/>
                      <a:pt x="31" y="196"/>
                      <a:pt x="31" y="196"/>
                    </a:cubicBezTo>
                    <a:cubicBezTo>
                      <a:pt x="31" y="196"/>
                      <a:pt x="165" y="334"/>
                      <a:pt x="172" y="391"/>
                    </a:cubicBezTo>
                    <a:cubicBezTo>
                      <a:pt x="181" y="422"/>
                      <a:pt x="115" y="449"/>
                      <a:pt x="57" y="456"/>
                    </a:cubicBezTo>
                    <a:cubicBezTo>
                      <a:pt x="112" y="649"/>
                      <a:pt x="184" y="752"/>
                      <a:pt x="284" y="752"/>
                    </a:cubicBezTo>
                    <a:cubicBezTo>
                      <a:pt x="319" y="752"/>
                      <a:pt x="349" y="744"/>
                      <a:pt x="387" y="721"/>
                    </a:cubicBezTo>
                    <a:cubicBezTo>
                      <a:pt x="425" y="702"/>
                      <a:pt x="468" y="667"/>
                      <a:pt x="510" y="621"/>
                    </a:cubicBezTo>
                    <a:lnTo>
                      <a:pt x="513" y="621"/>
                    </a:lnTo>
                    <a:cubicBezTo>
                      <a:pt x="522" y="606"/>
                      <a:pt x="529" y="591"/>
                      <a:pt x="540" y="575"/>
                    </a:cubicBezTo>
                    <a:lnTo>
                      <a:pt x="513" y="200"/>
                    </a:lnTo>
                    <a:cubicBezTo>
                      <a:pt x="330" y="189"/>
                      <a:pt x="257" y="92"/>
                      <a:pt x="158"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47"/>
              <p:cNvSpPr/>
              <p:nvPr/>
            </p:nvSpPr>
            <p:spPr>
              <a:xfrm>
                <a:off x="4462377" y="3666132"/>
                <a:ext cx="40036" cy="30953"/>
              </a:xfrm>
              <a:custGeom>
                <a:avLst/>
                <a:gdLst/>
                <a:ahLst/>
                <a:cxnLst/>
                <a:rect l="l" t="t" r="r" b="b"/>
                <a:pathLst>
                  <a:path w="357" h="276" extrusionOk="0">
                    <a:moveTo>
                      <a:pt x="169" y="0"/>
                    </a:moveTo>
                    <a:lnTo>
                      <a:pt x="1" y="76"/>
                    </a:lnTo>
                    <a:cubicBezTo>
                      <a:pt x="100" y="168"/>
                      <a:pt x="173" y="265"/>
                      <a:pt x="356" y="276"/>
                    </a:cubicBezTo>
                    <a:lnTo>
                      <a:pt x="342" y="69"/>
                    </a:lnTo>
                    <a:lnTo>
                      <a:pt x="169" y="0"/>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2" name="Google Shape;6332;p47"/>
            <p:cNvSpPr/>
            <p:nvPr/>
          </p:nvSpPr>
          <p:spPr>
            <a:xfrm>
              <a:off x="4861940" y="3619365"/>
              <a:ext cx="193899" cy="127960"/>
            </a:xfrm>
            <a:custGeom>
              <a:avLst/>
              <a:gdLst/>
              <a:ahLst/>
              <a:cxnLst/>
              <a:rect l="l" t="t" r="r" b="b"/>
              <a:pathLst>
                <a:path w="1729" h="1141" extrusionOk="0">
                  <a:moveTo>
                    <a:pt x="989" y="1"/>
                  </a:moveTo>
                  <a:cubicBezTo>
                    <a:pt x="457" y="1"/>
                    <a:pt x="0" y="656"/>
                    <a:pt x="97" y="743"/>
                  </a:cubicBezTo>
                  <a:lnTo>
                    <a:pt x="714" y="578"/>
                  </a:lnTo>
                  <a:cubicBezTo>
                    <a:pt x="724" y="575"/>
                    <a:pt x="734" y="574"/>
                    <a:pt x="745" y="574"/>
                  </a:cubicBezTo>
                  <a:cubicBezTo>
                    <a:pt x="774" y="574"/>
                    <a:pt x="803" y="584"/>
                    <a:pt x="825" y="601"/>
                  </a:cubicBezTo>
                  <a:lnTo>
                    <a:pt x="898" y="666"/>
                  </a:lnTo>
                  <a:cubicBezTo>
                    <a:pt x="932" y="697"/>
                    <a:pt x="947" y="739"/>
                    <a:pt x="936" y="785"/>
                  </a:cubicBezTo>
                  <a:lnTo>
                    <a:pt x="894" y="1004"/>
                  </a:lnTo>
                  <a:cubicBezTo>
                    <a:pt x="883" y="1053"/>
                    <a:pt x="913" y="1099"/>
                    <a:pt x="963" y="1110"/>
                  </a:cubicBezTo>
                  <a:lnTo>
                    <a:pt x="1120" y="1137"/>
                  </a:lnTo>
                  <a:cubicBezTo>
                    <a:pt x="1127" y="1139"/>
                    <a:pt x="1134" y="1140"/>
                    <a:pt x="1141" y="1140"/>
                  </a:cubicBezTo>
                  <a:cubicBezTo>
                    <a:pt x="1161" y="1140"/>
                    <a:pt x="1179" y="1132"/>
                    <a:pt x="1196" y="1119"/>
                  </a:cubicBezTo>
                  <a:lnTo>
                    <a:pt x="1561" y="808"/>
                  </a:lnTo>
                  <a:cubicBezTo>
                    <a:pt x="1561" y="808"/>
                    <a:pt x="1729" y="187"/>
                    <a:pt x="1166" y="26"/>
                  </a:cubicBezTo>
                  <a:cubicBezTo>
                    <a:pt x="1106" y="9"/>
                    <a:pt x="1047" y="1"/>
                    <a:pt x="9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7"/>
            <p:cNvSpPr/>
            <p:nvPr/>
          </p:nvSpPr>
          <p:spPr>
            <a:xfrm>
              <a:off x="5265767" y="4195100"/>
              <a:ext cx="50129" cy="58429"/>
            </a:xfrm>
            <a:custGeom>
              <a:avLst/>
              <a:gdLst/>
              <a:ahLst/>
              <a:cxnLst/>
              <a:rect l="l" t="t" r="r" b="b"/>
              <a:pathLst>
                <a:path w="447" h="521" extrusionOk="0">
                  <a:moveTo>
                    <a:pt x="340" y="1"/>
                  </a:moveTo>
                  <a:lnTo>
                    <a:pt x="156" y="39"/>
                  </a:lnTo>
                  <a:cubicBezTo>
                    <a:pt x="0" y="73"/>
                    <a:pt x="94" y="520"/>
                    <a:pt x="243" y="520"/>
                  </a:cubicBezTo>
                  <a:cubicBezTo>
                    <a:pt x="248" y="520"/>
                    <a:pt x="253" y="519"/>
                    <a:pt x="259" y="518"/>
                  </a:cubicBezTo>
                  <a:lnTo>
                    <a:pt x="446" y="476"/>
                  </a:lnTo>
                  <a:lnTo>
                    <a:pt x="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7"/>
            <p:cNvSpPr/>
            <p:nvPr/>
          </p:nvSpPr>
          <p:spPr>
            <a:xfrm>
              <a:off x="5303783" y="4193642"/>
              <a:ext cx="21980" cy="54840"/>
            </a:xfrm>
            <a:custGeom>
              <a:avLst/>
              <a:gdLst/>
              <a:ahLst/>
              <a:cxnLst/>
              <a:rect l="l" t="t" r="r" b="b"/>
              <a:pathLst>
                <a:path w="196" h="489" extrusionOk="0">
                  <a:moveTo>
                    <a:pt x="68" y="1"/>
                  </a:moveTo>
                  <a:cubicBezTo>
                    <a:pt x="65" y="1"/>
                    <a:pt x="61" y="1"/>
                    <a:pt x="58" y="2"/>
                  </a:cubicBezTo>
                  <a:lnTo>
                    <a:pt x="1" y="14"/>
                  </a:lnTo>
                  <a:lnTo>
                    <a:pt x="107" y="489"/>
                  </a:lnTo>
                  <a:lnTo>
                    <a:pt x="162" y="478"/>
                  </a:lnTo>
                  <a:cubicBezTo>
                    <a:pt x="180" y="473"/>
                    <a:pt x="196" y="450"/>
                    <a:pt x="188" y="432"/>
                  </a:cubicBezTo>
                  <a:lnTo>
                    <a:pt x="104" y="29"/>
                  </a:lnTo>
                  <a:cubicBezTo>
                    <a:pt x="101" y="13"/>
                    <a:pt x="85" y="1"/>
                    <a:pt x="68" y="1"/>
                  </a:cubicBezTo>
                  <a:close/>
                </a:path>
              </a:pathLst>
            </a:custGeom>
            <a:solidFill>
              <a:srgbClr val="FEB5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7"/>
            <p:cNvSpPr/>
            <p:nvPr/>
          </p:nvSpPr>
          <p:spPr>
            <a:xfrm>
              <a:off x="4717164" y="3840975"/>
              <a:ext cx="24672" cy="46653"/>
            </a:xfrm>
            <a:custGeom>
              <a:avLst/>
              <a:gdLst/>
              <a:ahLst/>
              <a:cxnLst/>
              <a:rect l="l" t="t" r="r" b="b"/>
              <a:pathLst>
                <a:path w="220" h="416" extrusionOk="0">
                  <a:moveTo>
                    <a:pt x="108" y="0"/>
                  </a:moveTo>
                  <a:cubicBezTo>
                    <a:pt x="107" y="0"/>
                    <a:pt x="106" y="0"/>
                    <a:pt x="105" y="1"/>
                  </a:cubicBezTo>
                  <a:cubicBezTo>
                    <a:pt x="70" y="4"/>
                    <a:pt x="1" y="112"/>
                    <a:pt x="20" y="227"/>
                  </a:cubicBezTo>
                  <a:cubicBezTo>
                    <a:pt x="38" y="337"/>
                    <a:pt x="134" y="415"/>
                    <a:pt x="169" y="415"/>
                  </a:cubicBezTo>
                  <a:cubicBezTo>
                    <a:pt x="171" y="415"/>
                    <a:pt x="172" y="415"/>
                    <a:pt x="174" y="415"/>
                  </a:cubicBezTo>
                  <a:cubicBezTo>
                    <a:pt x="208" y="411"/>
                    <a:pt x="220" y="311"/>
                    <a:pt x="200" y="196"/>
                  </a:cubicBezTo>
                  <a:cubicBezTo>
                    <a:pt x="182" y="90"/>
                    <a:pt x="138"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7"/>
            <p:cNvSpPr/>
            <p:nvPr/>
          </p:nvSpPr>
          <p:spPr>
            <a:xfrm>
              <a:off x="4651896" y="3825498"/>
              <a:ext cx="21195" cy="43513"/>
            </a:xfrm>
            <a:custGeom>
              <a:avLst/>
              <a:gdLst/>
              <a:ahLst/>
              <a:cxnLst/>
              <a:rect l="l" t="t" r="r" b="b"/>
              <a:pathLst>
                <a:path w="189" h="388" extrusionOk="0">
                  <a:moveTo>
                    <a:pt x="136" y="1"/>
                  </a:moveTo>
                  <a:cubicBezTo>
                    <a:pt x="100" y="1"/>
                    <a:pt x="20" y="80"/>
                    <a:pt x="12" y="185"/>
                  </a:cubicBezTo>
                  <a:cubicBezTo>
                    <a:pt x="1" y="292"/>
                    <a:pt x="73" y="384"/>
                    <a:pt x="107" y="388"/>
                  </a:cubicBezTo>
                  <a:cubicBezTo>
                    <a:pt x="138" y="388"/>
                    <a:pt x="169" y="303"/>
                    <a:pt x="176" y="196"/>
                  </a:cubicBezTo>
                  <a:cubicBezTo>
                    <a:pt x="188" y="93"/>
                    <a:pt x="169" y="1"/>
                    <a:pt x="138" y="1"/>
                  </a:cubicBezTo>
                  <a:cubicBezTo>
                    <a:pt x="138" y="1"/>
                    <a:pt x="137" y="1"/>
                    <a:pt x="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7"/>
            <p:cNvSpPr/>
            <p:nvPr/>
          </p:nvSpPr>
          <p:spPr>
            <a:xfrm>
              <a:off x="4682848" y="3860265"/>
              <a:ext cx="45531" cy="64148"/>
            </a:xfrm>
            <a:custGeom>
              <a:avLst/>
              <a:gdLst/>
              <a:ahLst/>
              <a:cxnLst/>
              <a:rect l="l" t="t" r="r" b="b"/>
              <a:pathLst>
                <a:path w="406" h="572" extrusionOk="0">
                  <a:moveTo>
                    <a:pt x="391" y="1"/>
                  </a:moveTo>
                  <a:cubicBezTo>
                    <a:pt x="123" y="85"/>
                    <a:pt x="0" y="277"/>
                    <a:pt x="31" y="572"/>
                  </a:cubicBezTo>
                  <a:lnTo>
                    <a:pt x="89" y="568"/>
                  </a:lnTo>
                  <a:cubicBezTo>
                    <a:pt x="61" y="300"/>
                    <a:pt x="165" y="135"/>
                    <a:pt x="406" y="59"/>
                  </a:cubicBezTo>
                  <a:lnTo>
                    <a:pt x="3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7"/>
            <p:cNvSpPr/>
            <p:nvPr/>
          </p:nvSpPr>
          <p:spPr>
            <a:xfrm>
              <a:off x="4650551" y="3844788"/>
              <a:ext cx="28036" cy="65494"/>
            </a:xfrm>
            <a:custGeom>
              <a:avLst/>
              <a:gdLst/>
              <a:ahLst/>
              <a:cxnLst/>
              <a:rect l="l" t="t" r="r" b="b"/>
              <a:pathLst>
                <a:path w="250" h="584" extrusionOk="0">
                  <a:moveTo>
                    <a:pt x="27" y="1"/>
                  </a:moveTo>
                  <a:lnTo>
                    <a:pt x="27" y="1"/>
                  </a:lnTo>
                  <a:cubicBezTo>
                    <a:pt x="1" y="208"/>
                    <a:pt x="70" y="427"/>
                    <a:pt x="204" y="584"/>
                  </a:cubicBezTo>
                  <a:lnTo>
                    <a:pt x="250" y="545"/>
                  </a:lnTo>
                  <a:cubicBezTo>
                    <a:pt x="124" y="400"/>
                    <a:pt x="62" y="197"/>
                    <a:pt x="85" y="5"/>
                  </a:cubicBezTo>
                  <a:lnTo>
                    <a:pt x="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7"/>
            <p:cNvSpPr/>
            <p:nvPr/>
          </p:nvSpPr>
          <p:spPr>
            <a:xfrm>
              <a:off x="4717612" y="3919593"/>
              <a:ext cx="43064" cy="26467"/>
            </a:xfrm>
            <a:custGeom>
              <a:avLst/>
              <a:gdLst/>
              <a:ahLst/>
              <a:cxnLst/>
              <a:rect l="l" t="t" r="r" b="b"/>
              <a:pathLst>
                <a:path w="384" h="236" extrusionOk="0">
                  <a:moveTo>
                    <a:pt x="0" y="1"/>
                  </a:moveTo>
                  <a:lnTo>
                    <a:pt x="0" y="235"/>
                  </a:lnTo>
                  <a:lnTo>
                    <a:pt x="315" y="189"/>
                  </a:lnTo>
                  <a:cubicBezTo>
                    <a:pt x="353" y="189"/>
                    <a:pt x="384" y="154"/>
                    <a:pt x="384" y="120"/>
                  </a:cubicBezTo>
                  <a:cubicBezTo>
                    <a:pt x="384" y="81"/>
                    <a:pt x="357" y="51"/>
                    <a:pt x="322" y="4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7"/>
            <p:cNvSpPr/>
            <p:nvPr/>
          </p:nvSpPr>
          <p:spPr>
            <a:xfrm>
              <a:off x="4643261" y="3895929"/>
              <a:ext cx="74464" cy="70204"/>
            </a:xfrm>
            <a:custGeom>
              <a:avLst/>
              <a:gdLst/>
              <a:ahLst/>
              <a:cxnLst/>
              <a:rect l="l" t="t" r="r" b="b"/>
              <a:pathLst>
                <a:path w="664" h="626" extrusionOk="0">
                  <a:moveTo>
                    <a:pt x="0" y="1"/>
                  </a:moveTo>
                  <a:lnTo>
                    <a:pt x="32" y="469"/>
                  </a:lnTo>
                  <a:lnTo>
                    <a:pt x="380" y="625"/>
                  </a:lnTo>
                  <a:lnTo>
                    <a:pt x="663" y="446"/>
                  </a:lnTo>
                  <a:lnTo>
                    <a:pt x="663" y="212"/>
                  </a:lnTo>
                  <a:cubicBezTo>
                    <a:pt x="525" y="116"/>
                    <a:pt x="345"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1" name="Google Shape;6341;p47"/>
            <p:cNvGrpSpPr/>
            <p:nvPr/>
          </p:nvGrpSpPr>
          <p:grpSpPr>
            <a:xfrm>
              <a:off x="5005739" y="4223137"/>
              <a:ext cx="276213" cy="203099"/>
              <a:chOff x="5408064" y="4254475"/>
              <a:chExt cx="276213" cy="203099"/>
            </a:xfrm>
          </p:grpSpPr>
          <p:sp>
            <p:nvSpPr>
              <p:cNvPr id="6342" name="Google Shape;6342;p47"/>
              <p:cNvSpPr/>
              <p:nvPr/>
            </p:nvSpPr>
            <p:spPr>
              <a:xfrm>
                <a:off x="5408064" y="4254475"/>
                <a:ext cx="276213" cy="203099"/>
              </a:xfrm>
              <a:custGeom>
                <a:avLst/>
                <a:gdLst/>
                <a:ahLst/>
                <a:cxnLst/>
                <a:rect l="l" t="t" r="r" b="b"/>
                <a:pathLst>
                  <a:path w="2463" h="1811" extrusionOk="0">
                    <a:moveTo>
                      <a:pt x="1230" y="0"/>
                    </a:moveTo>
                    <a:cubicBezTo>
                      <a:pt x="522" y="0"/>
                      <a:pt x="1" y="819"/>
                      <a:pt x="568" y="1563"/>
                    </a:cubicBezTo>
                    <a:cubicBezTo>
                      <a:pt x="568" y="1567"/>
                      <a:pt x="571" y="1567"/>
                      <a:pt x="571" y="1571"/>
                    </a:cubicBezTo>
                    <a:cubicBezTo>
                      <a:pt x="792" y="1738"/>
                      <a:pt x="1019" y="1810"/>
                      <a:pt x="1230" y="1810"/>
                    </a:cubicBezTo>
                    <a:cubicBezTo>
                      <a:pt x="1941" y="1810"/>
                      <a:pt x="2462" y="990"/>
                      <a:pt x="1898" y="245"/>
                    </a:cubicBezTo>
                    <a:cubicBezTo>
                      <a:pt x="1894" y="245"/>
                      <a:pt x="1894" y="242"/>
                      <a:pt x="1889" y="242"/>
                    </a:cubicBezTo>
                    <a:cubicBezTo>
                      <a:pt x="1669" y="73"/>
                      <a:pt x="1441" y="0"/>
                      <a:pt x="1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7"/>
              <p:cNvSpPr/>
              <p:nvPr/>
            </p:nvSpPr>
            <p:spPr>
              <a:xfrm>
                <a:off x="5473331" y="4302027"/>
                <a:ext cx="145789" cy="107662"/>
              </a:xfrm>
              <a:custGeom>
                <a:avLst/>
                <a:gdLst/>
                <a:ahLst/>
                <a:cxnLst/>
                <a:rect l="l" t="t" r="r" b="b"/>
                <a:pathLst>
                  <a:path w="1300" h="960" extrusionOk="0">
                    <a:moveTo>
                      <a:pt x="649" y="1"/>
                    </a:moveTo>
                    <a:cubicBezTo>
                      <a:pt x="275" y="1"/>
                      <a:pt x="1" y="433"/>
                      <a:pt x="296" y="829"/>
                    </a:cubicBezTo>
                    <a:lnTo>
                      <a:pt x="300" y="833"/>
                    </a:lnTo>
                    <a:cubicBezTo>
                      <a:pt x="417" y="921"/>
                      <a:pt x="538" y="959"/>
                      <a:pt x="649" y="959"/>
                    </a:cubicBezTo>
                    <a:cubicBezTo>
                      <a:pt x="1026" y="959"/>
                      <a:pt x="1300" y="525"/>
                      <a:pt x="1001" y="131"/>
                    </a:cubicBezTo>
                    <a:lnTo>
                      <a:pt x="997" y="128"/>
                    </a:lnTo>
                    <a:cubicBezTo>
                      <a:pt x="881" y="39"/>
                      <a:pt x="760"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7"/>
              <p:cNvSpPr/>
              <p:nvPr/>
            </p:nvSpPr>
            <p:spPr>
              <a:xfrm>
                <a:off x="5497106" y="4319747"/>
                <a:ext cx="98015" cy="72223"/>
              </a:xfrm>
              <a:custGeom>
                <a:avLst/>
                <a:gdLst/>
                <a:ahLst/>
                <a:cxnLst/>
                <a:rect l="l" t="t" r="r" b="b"/>
                <a:pathLst>
                  <a:path w="874" h="644" extrusionOk="0">
                    <a:moveTo>
                      <a:pt x="438" y="1"/>
                    </a:moveTo>
                    <a:cubicBezTo>
                      <a:pt x="186" y="1"/>
                      <a:pt x="1" y="290"/>
                      <a:pt x="199" y="556"/>
                    </a:cubicBezTo>
                    <a:lnTo>
                      <a:pt x="203" y="556"/>
                    </a:lnTo>
                    <a:cubicBezTo>
                      <a:pt x="282" y="617"/>
                      <a:pt x="364" y="643"/>
                      <a:pt x="439" y="643"/>
                    </a:cubicBezTo>
                    <a:cubicBezTo>
                      <a:pt x="691" y="643"/>
                      <a:pt x="874" y="350"/>
                      <a:pt x="670" y="85"/>
                    </a:cubicBezTo>
                    <a:cubicBezTo>
                      <a:pt x="593" y="26"/>
                      <a:pt x="512" y="1"/>
                      <a:pt x="4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5" name="Google Shape;6345;p47"/>
              <p:cNvGrpSpPr/>
              <p:nvPr/>
            </p:nvGrpSpPr>
            <p:grpSpPr>
              <a:xfrm>
                <a:off x="5449420" y="4258288"/>
                <a:ext cx="194793" cy="194805"/>
                <a:chOff x="5060097" y="4258288"/>
                <a:chExt cx="194793" cy="194805"/>
              </a:xfrm>
            </p:grpSpPr>
            <p:sp>
              <p:nvSpPr>
                <p:cNvPr id="6346" name="Google Shape;6346;p47"/>
                <p:cNvSpPr/>
                <p:nvPr/>
              </p:nvSpPr>
              <p:spPr>
                <a:xfrm>
                  <a:off x="5155530" y="4258288"/>
                  <a:ext cx="3476" cy="39252"/>
                </a:xfrm>
                <a:custGeom>
                  <a:avLst/>
                  <a:gdLst/>
                  <a:ahLst/>
                  <a:cxnLst/>
                  <a:rect l="l" t="t" r="r" b="b"/>
                  <a:pathLst>
                    <a:path w="31" h="350" extrusionOk="0">
                      <a:moveTo>
                        <a:pt x="16" y="1"/>
                      </a:moveTo>
                      <a:cubicBezTo>
                        <a:pt x="8" y="1"/>
                        <a:pt x="0" y="77"/>
                        <a:pt x="0" y="173"/>
                      </a:cubicBezTo>
                      <a:cubicBezTo>
                        <a:pt x="0" y="268"/>
                        <a:pt x="8" y="349"/>
                        <a:pt x="16" y="349"/>
                      </a:cubicBezTo>
                      <a:cubicBezTo>
                        <a:pt x="23" y="349"/>
                        <a:pt x="31" y="268"/>
                        <a:pt x="31" y="173"/>
                      </a:cubicBezTo>
                      <a:cubicBezTo>
                        <a:pt x="31" y="77"/>
                        <a:pt x="23"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47"/>
                <p:cNvSpPr/>
                <p:nvPr/>
              </p:nvSpPr>
              <p:spPr>
                <a:xfrm>
                  <a:off x="5155530" y="4414290"/>
                  <a:ext cx="3476" cy="38803"/>
                </a:xfrm>
                <a:custGeom>
                  <a:avLst/>
                  <a:gdLst/>
                  <a:ahLst/>
                  <a:cxnLst/>
                  <a:rect l="l" t="t" r="r" b="b"/>
                  <a:pathLst>
                    <a:path w="31" h="346" extrusionOk="0">
                      <a:moveTo>
                        <a:pt x="16" y="0"/>
                      </a:moveTo>
                      <a:cubicBezTo>
                        <a:pt x="8" y="0"/>
                        <a:pt x="0" y="77"/>
                        <a:pt x="0" y="173"/>
                      </a:cubicBezTo>
                      <a:cubicBezTo>
                        <a:pt x="0" y="269"/>
                        <a:pt x="8" y="345"/>
                        <a:pt x="16" y="345"/>
                      </a:cubicBezTo>
                      <a:cubicBezTo>
                        <a:pt x="23" y="345"/>
                        <a:pt x="31" y="269"/>
                        <a:pt x="31" y="173"/>
                      </a:cubicBezTo>
                      <a:cubicBezTo>
                        <a:pt x="31" y="77"/>
                        <a:pt x="23"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7"/>
                <p:cNvSpPr/>
                <p:nvPr/>
              </p:nvSpPr>
              <p:spPr>
                <a:xfrm>
                  <a:off x="5216088"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6" y="23"/>
                        <a:pt x="346" y="16"/>
                      </a:cubicBezTo>
                      <a:cubicBezTo>
                        <a:pt x="346"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7"/>
                <p:cNvSpPr/>
                <p:nvPr/>
              </p:nvSpPr>
              <p:spPr>
                <a:xfrm>
                  <a:off x="5060097"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7"/>
                <p:cNvSpPr/>
                <p:nvPr/>
              </p:nvSpPr>
              <p:spPr>
                <a:xfrm>
                  <a:off x="5198145" y="4286999"/>
                  <a:ext cx="28821" cy="27813"/>
                </a:xfrm>
                <a:custGeom>
                  <a:avLst/>
                  <a:gdLst/>
                  <a:ahLst/>
                  <a:cxnLst/>
                  <a:rect l="l" t="t" r="r" b="b"/>
                  <a:pathLst>
                    <a:path w="257" h="248" extrusionOk="0">
                      <a:moveTo>
                        <a:pt x="247" y="1"/>
                      </a:moveTo>
                      <a:cubicBezTo>
                        <a:pt x="237" y="1"/>
                        <a:pt x="180" y="48"/>
                        <a:pt x="119" y="113"/>
                      </a:cubicBezTo>
                      <a:cubicBezTo>
                        <a:pt x="50" y="178"/>
                        <a:pt x="0" y="239"/>
                        <a:pt x="4" y="247"/>
                      </a:cubicBezTo>
                      <a:cubicBezTo>
                        <a:pt x="4" y="247"/>
                        <a:pt x="4" y="247"/>
                        <a:pt x="5" y="247"/>
                      </a:cubicBezTo>
                      <a:cubicBezTo>
                        <a:pt x="15" y="247"/>
                        <a:pt x="75" y="198"/>
                        <a:pt x="138" y="132"/>
                      </a:cubicBezTo>
                      <a:cubicBezTo>
                        <a:pt x="207" y="67"/>
                        <a:pt x="257" y="5"/>
                        <a:pt x="248" y="1"/>
                      </a:cubicBezTo>
                      <a:cubicBezTo>
                        <a:pt x="248" y="1"/>
                        <a:pt x="248"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7"/>
                <p:cNvSpPr/>
                <p:nvPr/>
              </p:nvSpPr>
              <p:spPr>
                <a:xfrm>
                  <a:off x="5087684" y="4397131"/>
                  <a:ext cx="28821" cy="27700"/>
                </a:xfrm>
                <a:custGeom>
                  <a:avLst/>
                  <a:gdLst/>
                  <a:ahLst/>
                  <a:cxnLst/>
                  <a:rect l="l" t="t" r="r" b="b"/>
                  <a:pathLst>
                    <a:path w="257" h="247" extrusionOk="0">
                      <a:moveTo>
                        <a:pt x="252" y="0"/>
                      </a:moveTo>
                      <a:cubicBezTo>
                        <a:pt x="240" y="0"/>
                        <a:pt x="185" y="49"/>
                        <a:pt x="119" y="111"/>
                      </a:cubicBezTo>
                      <a:cubicBezTo>
                        <a:pt x="50" y="180"/>
                        <a:pt x="0" y="238"/>
                        <a:pt x="7" y="245"/>
                      </a:cubicBezTo>
                      <a:cubicBezTo>
                        <a:pt x="8" y="246"/>
                        <a:pt x="8" y="246"/>
                        <a:pt x="9" y="246"/>
                      </a:cubicBezTo>
                      <a:cubicBezTo>
                        <a:pt x="20" y="246"/>
                        <a:pt x="78" y="198"/>
                        <a:pt x="142" y="134"/>
                      </a:cubicBezTo>
                      <a:cubicBezTo>
                        <a:pt x="207" y="65"/>
                        <a:pt x="257" y="8"/>
                        <a:pt x="253" y="1"/>
                      </a:cubicBezTo>
                      <a:cubicBezTo>
                        <a:pt x="253" y="0"/>
                        <a:pt x="252" y="0"/>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47"/>
                <p:cNvSpPr/>
                <p:nvPr/>
              </p:nvSpPr>
              <p:spPr>
                <a:xfrm>
                  <a:off x="5198145" y="4397131"/>
                  <a:ext cx="28821" cy="27700"/>
                </a:xfrm>
                <a:custGeom>
                  <a:avLst/>
                  <a:gdLst/>
                  <a:ahLst/>
                  <a:cxnLst/>
                  <a:rect l="l" t="t" r="r" b="b"/>
                  <a:pathLst>
                    <a:path w="257" h="247" extrusionOk="0">
                      <a:moveTo>
                        <a:pt x="5" y="0"/>
                      </a:moveTo>
                      <a:cubicBezTo>
                        <a:pt x="4" y="0"/>
                        <a:pt x="4" y="0"/>
                        <a:pt x="4" y="1"/>
                      </a:cubicBezTo>
                      <a:cubicBezTo>
                        <a:pt x="0" y="8"/>
                        <a:pt x="50" y="65"/>
                        <a:pt x="119" y="134"/>
                      </a:cubicBezTo>
                      <a:cubicBezTo>
                        <a:pt x="179" y="198"/>
                        <a:pt x="236" y="246"/>
                        <a:pt x="247" y="246"/>
                      </a:cubicBezTo>
                      <a:cubicBezTo>
                        <a:pt x="247" y="246"/>
                        <a:pt x="248" y="246"/>
                        <a:pt x="248" y="245"/>
                      </a:cubicBezTo>
                      <a:cubicBezTo>
                        <a:pt x="257" y="238"/>
                        <a:pt x="207" y="180"/>
                        <a:pt x="138" y="111"/>
                      </a:cubicBezTo>
                      <a:cubicBezTo>
                        <a:pt x="75" y="49"/>
                        <a:pt x="16"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47"/>
                <p:cNvSpPr/>
                <p:nvPr/>
              </p:nvSpPr>
              <p:spPr>
                <a:xfrm>
                  <a:off x="5087684" y="4286999"/>
                  <a:ext cx="28821" cy="27813"/>
                </a:xfrm>
                <a:custGeom>
                  <a:avLst/>
                  <a:gdLst/>
                  <a:ahLst/>
                  <a:cxnLst/>
                  <a:rect l="l" t="t" r="r" b="b"/>
                  <a:pathLst>
                    <a:path w="257" h="248" extrusionOk="0">
                      <a:moveTo>
                        <a:pt x="9" y="1"/>
                      </a:moveTo>
                      <a:cubicBezTo>
                        <a:pt x="8" y="1"/>
                        <a:pt x="8" y="1"/>
                        <a:pt x="7" y="1"/>
                      </a:cubicBezTo>
                      <a:cubicBezTo>
                        <a:pt x="0" y="5"/>
                        <a:pt x="50" y="67"/>
                        <a:pt x="119" y="132"/>
                      </a:cubicBezTo>
                      <a:cubicBezTo>
                        <a:pt x="185" y="198"/>
                        <a:pt x="241" y="247"/>
                        <a:pt x="252" y="247"/>
                      </a:cubicBezTo>
                      <a:cubicBezTo>
                        <a:pt x="252" y="247"/>
                        <a:pt x="253" y="247"/>
                        <a:pt x="253" y="247"/>
                      </a:cubicBezTo>
                      <a:cubicBezTo>
                        <a:pt x="257" y="239"/>
                        <a:pt x="207" y="178"/>
                        <a:pt x="142" y="113"/>
                      </a:cubicBezTo>
                      <a:cubicBezTo>
                        <a:pt x="77" y="4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7"/>
                <p:cNvSpPr/>
                <p:nvPr/>
              </p:nvSpPr>
              <p:spPr>
                <a:xfrm>
                  <a:off x="5179080" y="4266026"/>
                  <a:ext cx="17382" cy="35775"/>
                </a:xfrm>
                <a:custGeom>
                  <a:avLst/>
                  <a:gdLst/>
                  <a:ahLst/>
                  <a:cxnLst/>
                  <a:rect l="l" t="t" r="r" b="b"/>
                  <a:pathLst>
                    <a:path w="155" h="319" extrusionOk="0">
                      <a:moveTo>
                        <a:pt x="146" y="1"/>
                      </a:moveTo>
                      <a:cubicBezTo>
                        <a:pt x="133" y="1"/>
                        <a:pt x="100" y="68"/>
                        <a:pt x="62" y="153"/>
                      </a:cubicBezTo>
                      <a:cubicBezTo>
                        <a:pt x="27" y="242"/>
                        <a:pt x="1" y="319"/>
                        <a:pt x="9" y="319"/>
                      </a:cubicBezTo>
                      <a:cubicBezTo>
                        <a:pt x="9" y="319"/>
                        <a:pt x="9" y="319"/>
                        <a:pt x="10" y="319"/>
                      </a:cubicBezTo>
                      <a:cubicBezTo>
                        <a:pt x="18" y="319"/>
                        <a:pt x="56" y="251"/>
                        <a:pt x="93" y="165"/>
                      </a:cubicBezTo>
                      <a:cubicBezTo>
                        <a:pt x="128" y="77"/>
                        <a:pt x="154" y="4"/>
                        <a:pt x="147" y="1"/>
                      </a:cubicBezTo>
                      <a:cubicBezTo>
                        <a:pt x="147"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47"/>
                <p:cNvSpPr/>
                <p:nvPr/>
              </p:nvSpPr>
              <p:spPr>
                <a:xfrm>
                  <a:off x="5118523" y="4409467"/>
                  <a:ext cx="16822" cy="36224"/>
                </a:xfrm>
                <a:custGeom>
                  <a:avLst/>
                  <a:gdLst/>
                  <a:ahLst/>
                  <a:cxnLst/>
                  <a:rect l="l" t="t" r="r" b="b"/>
                  <a:pathLst>
                    <a:path w="150" h="323" extrusionOk="0">
                      <a:moveTo>
                        <a:pt x="142" y="1"/>
                      </a:moveTo>
                      <a:cubicBezTo>
                        <a:pt x="133" y="1"/>
                        <a:pt x="96" y="68"/>
                        <a:pt x="62" y="154"/>
                      </a:cubicBezTo>
                      <a:cubicBezTo>
                        <a:pt x="24" y="243"/>
                        <a:pt x="1" y="319"/>
                        <a:pt x="8" y="323"/>
                      </a:cubicBezTo>
                      <a:cubicBezTo>
                        <a:pt x="16" y="323"/>
                        <a:pt x="51" y="254"/>
                        <a:pt x="89" y="166"/>
                      </a:cubicBezTo>
                      <a:cubicBezTo>
                        <a:pt x="127" y="78"/>
                        <a:pt x="150" y="6"/>
                        <a:pt x="143"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7"/>
                <p:cNvSpPr/>
                <p:nvPr/>
              </p:nvSpPr>
              <p:spPr>
                <a:xfrm>
                  <a:off x="5210929" y="4378402"/>
                  <a:ext cx="36671" cy="15476"/>
                </a:xfrm>
                <a:custGeom>
                  <a:avLst/>
                  <a:gdLst/>
                  <a:ahLst/>
                  <a:cxnLst/>
                  <a:rect l="l" t="t" r="r" b="b"/>
                  <a:pathLst>
                    <a:path w="327" h="138" extrusionOk="0">
                      <a:moveTo>
                        <a:pt x="9" y="1"/>
                      </a:moveTo>
                      <a:cubicBezTo>
                        <a:pt x="7" y="1"/>
                        <a:pt x="5" y="1"/>
                        <a:pt x="5" y="2"/>
                      </a:cubicBezTo>
                      <a:cubicBezTo>
                        <a:pt x="1" y="10"/>
                        <a:pt x="70" y="44"/>
                        <a:pt x="157" y="83"/>
                      </a:cubicBezTo>
                      <a:cubicBezTo>
                        <a:pt x="234" y="116"/>
                        <a:pt x="298" y="138"/>
                        <a:pt x="317" y="138"/>
                      </a:cubicBezTo>
                      <a:cubicBezTo>
                        <a:pt x="320" y="138"/>
                        <a:pt x="322" y="137"/>
                        <a:pt x="323" y="136"/>
                      </a:cubicBezTo>
                      <a:cubicBezTo>
                        <a:pt x="327" y="129"/>
                        <a:pt x="258" y="94"/>
                        <a:pt x="169" y="56"/>
                      </a:cubicBezTo>
                      <a:cubicBezTo>
                        <a:pt x="92" y="22"/>
                        <a:pt x="2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7"/>
                <p:cNvSpPr/>
                <p:nvPr/>
              </p:nvSpPr>
              <p:spPr>
                <a:xfrm>
                  <a:off x="5067386" y="4317504"/>
                  <a:ext cx="36671" cy="15813"/>
                </a:xfrm>
                <a:custGeom>
                  <a:avLst/>
                  <a:gdLst/>
                  <a:ahLst/>
                  <a:cxnLst/>
                  <a:rect l="l" t="t" r="r" b="b"/>
                  <a:pathLst>
                    <a:path w="327" h="141" extrusionOk="0">
                      <a:moveTo>
                        <a:pt x="5" y="0"/>
                      </a:moveTo>
                      <a:cubicBezTo>
                        <a:pt x="3" y="0"/>
                        <a:pt x="1" y="0"/>
                        <a:pt x="1" y="1"/>
                      </a:cubicBezTo>
                      <a:cubicBezTo>
                        <a:pt x="1" y="13"/>
                        <a:pt x="70" y="47"/>
                        <a:pt x="158" y="85"/>
                      </a:cubicBezTo>
                      <a:cubicBezTo>
                        <a:pt x="235" y="119"/>
                        <a:pt x="301" y="141"/>
                        <a:pt x="318" y="141"/>
                      </a:cubicBezTo>
                      <a:cubicBezTo>
                        <a:pt x="321" y="141"/>
                        <a:pt x="322" y="140"/>
                        <a:pt x="323" y="139"/>
                      </a:cubicBezTo>
                      <a:cubicBezTo>
                        <a:pt x="326" y="131"/>
                        <a:pt x="257" y="93"/>
                        <a:pt x="169" y="59"/>
                      </a:cubicBezTo>
                      <a:cubicBezTo>
                        <a:pt x="91" y="25"/>
                        <a:pt x="23"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47"/>
                <p:cNvSpPr/>
                <p:nvPr/>
              </p:nvSpPr>
              <p:spPr>
                <a:xfrm>
                  <a:off x="5211378" y="4319074"/>
                  <a:ext cx="36671" cy="15140"/>
                </a:xfrm>
                <a:custGeom>
                  <a:avLst/>
                  <a:gdLst/>
                  <a:ahLst/>
                  <a:cxnLst/>
                  <a:rect l="l" t="t" r="r" b="b"/>
                  <a:pathLst>
                    <a:path w="327" h="135" extrusionOk="0">
                      <a:moveTo>
                        <a:pt x="318" y="1"/>
                      </a:moveTo>
                      <a:cubicBezTo>
                        <a:pt x="300" y="1"/>
                        <a:pt x="234" y="22"/>
                        <a:pt x="158" y="53"/>
                      </a:cubicBezTo>
                      <a:cubicBezTo>
                        <a:pt x="70" y="87"/>
                        <a:pt x="1" y="125"/>
                        <a:pt x="4" y="133"/>
                      </a:cubicBezTo>
                      <a:cubicBezTo>
                        <a:pt x="4" y="134"/>
                        <a:pt x="6" y="134"/>
                        <a:pt x="8" y="134"/>
                      </a:cubicBezTo>
                      <a:cubicBezTo>
                        <a:pt x="24" y="134"/>
                        <a:pt x="92" y="112"/>
                        <a:pt x="169" y="79"/>
                      </a:cubicBezTo>
                      <a:cubicBezTo>
                        <a:pt x="257" y="45"/>
                        <a:pt x="326" y="10"/>
                        <a:pt x="323" y="2"/>
                      </a:cubicBezTo>
                      <a:cubicBezTo>
                        <a:pt x="322" y="1"/>
                        <a:pt x="320" y="1"/>
                        <a:pt x="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7"/>
                <p:cNvSpPr/>
                <p:nvPr/>
              </p:nvSpPr>
              <p:spPr>
                <a:xfrm>
                  <a:off x="5067050" y="4377616"/>
                  <a:ext cx="36559" cy="15028"/>
                </a:xfrm>
                <a:custGeom>
                  <a:avLst/>
                  <a:gdLst/>
                  <a:ahLst/>
                  <a:cxnLst/>
                  <a:rect l="l" t="t" r="r" b="b"/>
                  <a:pathLst>
                    <a:path w="326" h="134" extrusionOk="0">
                      <a:moveTo>
                        <a:pt x="317" y="0"/>
                      </a:moveTo>
                      <a:cubicBezTo>
                        <a:pt x="300" y="0"/>
                        <a:pt x="234" y="22"/>
                        <a:pt x="157" y="51"/>
                      </a:cubicBezTo>
                      <a:cubicBezTo>
                        <a:pt x="65" y="90"/>
                        <a:pt x="0" y="124"/>
                        <a:pt x="0" y="132"/>
                      </a:cubicBezTo>
                      <a:cubicBezTo>
                        <a:pt x="1" y="133"/>
                        <a:pt x="2" y="134"/>
                        <a:pt x="5" y="134"/>
                      </a:cubicBezTo>
                      <a:cubicBezTo>
                        <a:pt x="22" y="134"/>
                        <a:pt x="88" y="112"/>
                        <a:pt x="168" y="83"/>
                      </a:cubicBezTo>
                      <a:cubicBezTo>
                        <a:pt x="257" y="44"/>
                        <a:pt x="326" y="9"/>
                        <a:pt x="322" y="2"/>
                      </a:cubicBezTo>
                      <a:cubicBezTo>
                        <a:pt x="322" y="1"/>
                        <a:pt x="320" y="0"/>
                        <a:pt x="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47"/>
                <p:cNvSpPr/>
                <p:nvPr/>
              </p:nvSpPr>
              <p:spPr>
                <a:xfrm>
                  <a:off x="5178295" y="4410028"/>
                  <a:ext cx="16373" cy="36224"/>
                </a:xfrm>
                <a:custGeom>
                  <a:avLst/>
                  <a:gdLst/>
                  <a:ahLst/>
                  <a:cxnLst/>
                  <a:rect l="l" t="t" r="r" b="b"/>
                  <a:pathLst>
                    <a:path w="146" h="323" extrusionOk="0">
                      <a:moveTo>
                        <a:pt x="9" y="0"/>
                      </a:moveTo>
                      <a:cubicBezTo>
                        <a:pt x="8" y="0"/>
                        <a:pt x="8" y="0"/>
                        <a:pt x="8" y="1"/>
                      </a:cubicBezTo>
                      <a:cubicBezTo>
                        <a:pt x="0" y="4"/>
                        <a:pt x="23" y="77"/>
                        <a:pt x="62" y="165"/>
                      </a:cubicBezTo>
                      <a:cubicBezTo>
                        <a:pt x="95" y="255"/>
                        <a:pt x="129" y="323"/>
                        <a:pt x="138" y="323"/>
                      </a:cubicBezTo>
                      <a:cubicBezTo>
                        <a:pt x="138" y="323"/>
                        <a:pt x="138" y="322"/>
                        <a:pt x="138" y="322"/>
                      </a:cubicBezTo>
                      <a:cubicBezTo>
                        <a:pt x="146" y="318"/>
                        <a:pt x="123" y="245"/>
                        <a:pt x="89" y="153"/>
                      </a:cubicBezTo>
                      <a:cubicBezTo>
                        <a:pt x="51" y="68"/>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47"/>
                <p:cNvSpPr/>
                <p:nvPr/>
              </p:nvSpPr>
              <p:spPr>
                <a:xfrm>
                  <a:off x="5119757" y="4265578"/>
                  <a:ext cx="16597" cy="36224"/>
                </a:xfrm>
                <a:custGeom>
                  <a:avLst/>
                  <a:gdLst/>
                  <a:ahLst/>
                  <a:cxnLst/>
                  <a:rect l="l" t="t" r="r" b="b"/>
                  <a:pathLst>
                    <a:path w="148" h="323" extrusionOk="0">
                      <a:moveTo>
                        <a:pt x="10" y="1"/>
                      </a:moveTo>
                      <a:cubicBezTo>
                        <a:pt x="10" y="1"/>
                        <a:pt x="10" y="1"/>
                        <a:pt x="9" y="1"/>
                      </a:cubicBezTo>
                      <a:cubicBezTo>
                        <a:pt x="1" y="5"/>
                        <a:pt x="24" y="77"/>
                        <a:pt x="59" y="166"/>
                      </a:cubicBezTo>
                      <a:cubicBezTo>
                        <a:pt x="97" y="254"/>
                        <a:pt x="132" y="323"/>
                        <a:pt x="139" y="323"/>
                      </a:cubicBezTo>
                      <a:cubicBezTo>
                        <a:pt x="147" y="318"/>
                        <a:pt x="124" y="242"/>
                        <a:pt x="89" y="154"/>
                      </a:cubicBezTo>
                      <a:cubicBezTo>
                        <a:pt x="52" y="68"/>
                        <a:pt x="19"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7"/>
                <p:cNvSpPr/>
                <p:nvPr/>
              </p:nvSpPr>
              <p:spPr>
                <a:xfrm>
                  <a:off x="5167530" y="4259970"/>
                  <a:ext cx="9084" cy="38354"/>
                </a:xfrm>
                <a:custGeom>
                  <a:avLst/>
                  <a:gdLst/>
                  <a:ahLst/>
                  <a:cxnLst/>
                  <a:rect l="l" t="t" r="r" b="b"/>
                  <a:pathLst>
                    <a:path w="81" h="342" extrusionOk="0">
                      <a:moveTo>
                        <a:pt x="73" y="0"/>
                      </a:moveTo>
                      <a:cubicBezTo>
                        <a:pt x="66" y="0"/>
                        <a:pt x="43" y="74"/>
                        <a:pt x="24" y="170"/>
                      </a:cubicBezTo>
                      <a:cubicBezTo>
                        <a:pt x="8" y="262"/>
                        <a:pt x="1" y="342"/>
                        <a:pt x="8" y="342"/>
                      </a:cubicBezTo>
                      <a:cubicBezTo>
                        <a:pt x="8" y="342"/>
                        <a:pt x="9" y="342"/>
                        <a:pt x="9" y="342"/>
                      </a:cubicBezTo>
                      <a:cubicBezTo>
                        <a:pt x="16" y="342"/>
                        <a:pt x="35" y="267"/>
                        <a:pt x="54" y="173"/>
                      </a:cubicBezTo>
                      <a:cubicBezTo>
                        <a:pt x="73" y="81"/>
                        <a:pt x="81" y="5"/>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7"/>
                <p:cNvSpPr/>
                <p:nvPr/>
              </p:nvSpPr>
              <p:spPr>
                <a:xfrm>
                  <a:off x="5137812" y="4413393"/>
                  <a:ext cx="9644" cy="38018"/>
                </a:xfrm>
                <a:custGeom>
                  <a:avLst/>
                  <a:gdLst/>
                  <a:ahLst/>
                  <a:cxnLst/>
                  <a:rect l="l" t="t" r="r" b="b"/>
                  <a:pathLst>
                    <a:path w="86" h="339" extrusionOk="0">
                      <a:moveTo>
                        <a:pt x="77" y="1"/>
                      </a:moveTo>
                      <a:cubicBezTo>
                        <a:pt x="65" y="1"/>
                        <a:pt x="46" y="76"/>
                        <a:pt x="28" y="165"/>
                      </a:cubicBezTo>
                      <a:cubicBezTo>
                        <a:pt x="9" y="261"/>
                        <a:pt x="1" y="338"/>
                        <a:pt x="13" y="338"/>
                      </a:cubicBezTo>
                      <a:cubicBezTo>
                        <a:pt x="13" y="338"/>
                        <a:pt x="13" y="339"/>
                        <a:pt x="13" y="339"/>
                      </a:cubicBezTo>
                      <a:cubicBezTo>
                        <a:pt x="21" y="339"/>
                        <a:pt x="40" y="263"/>
                        <a:pt x="59" y="173"/>
                      </a:cubicBezTo>
                      <a:cubicBezTo>
                        <a:pt x="78" y="77"/>
                        <a:pt x="86" y="1"/>
                        <a:pt x="78" y="1"/>
                      </a:cubicBezTo>
                      <a:cubicBezTo>
                        <a:pt x="78" y="1"/>
                        <a:pt x="78"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7"/>
                <p:cNvSpPr/>
                <p:nvPr/>
              </p:nvSpPr>
              <p:spPr>
                <a:xfrm>
                  <a:off x="5214854" y="4366289"/>
                  <a:ext cx="38354" cy="8299"/>
                </a:xfrm>
                <a:custGeom>
                  <a:avLst/>
                  <a:gdLst/>
                  <a:ahLst/>
                  <a:cxnLst/>
                  <a:rect l="l" t="t" r="r" b="b"/>
                  <a:pathLst>
                    <a:path w="342" h="74" extrusionOk="0">
                      <a:moveTo>
                        <a:pt x="15" y="0"/>
                      </a:moveTo>
                      <a:cubicBezTo>
                        <a:pt x="6" y="0"/>
                        <a:pt x="0" y="1"/>
                        <a:pt x="0" y="3"/>
                      </a:cubicBezTo>
                      <a:cubicBezTo>
                        <a:pt x="0" y="14"/>
                        <a:pt x="73" y="34"/>
                        <a:pt x="168" y="53"/>
                      </a:cubicBezTo>
                      <a:cubicBezTo>
                        <a:pt x="234" y="64"/>
                        <a:pt x="293" y="73"/>
                        <a:pt x="322" y="73"/>
                      </a:cubicBezTo>
                      <a:cubicBezTo>
                        <a:pt x="333" y="73"/>
                        <a:pt x="340" y="72"/>
                        <a:pt x="341" y="69"/>
                      </a:cubicBezTo>
                      <a:cubicBezTo>
                        <a:pt x="341" y="60"/>
                        <a:pt x="269" y="41"/>
                        <a:pt x="173" y="23"/>
                      </a:cubicBezTo>
                      <a:cubicBezTo>
                        <a:pt x="105" y="8"/>
                        <a:pt x="43" y="0"/>
                        <a:pt x="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7"/>
                <p:cNvSpPr/>
                <p:nvPr/>
              </p:nvSpPr>
              <p:spPr>
                <a:xfrm>
                  <a:off x="5061442" y="4337018"/>
                  <a:ext cx="38802" cy="8075"/>
                </a:xfrm>
                <a:custGeom>
                  <a:avLst/>
                  <a:gdLst/>
                  <a:ahLst/>
                  <a:cxnLst/>
                  <a:rect l="l" t="t" r="r" b="b"/>
                  <a:pathLst>
                    <a:path w="346" h="72" extrusionOk="0">
                      <a:moveTo>
                        <a:pt x="18" y="0"/>
                      </a:moveTo>
                      <a:cubicBezTo>
                        <a:pt x="9" y="0"/>
                        <a:pt x="4" y="1"/>
                        <a:pt x="4" y="3"/>
                      </a:cubicBezTo>
                      <a:cubicBezTo>
                        <a:pt x="0" y="11"/>
                        <a:pt x="77" y="34"/>
                        <a:pt x="169" y="54"/>
                      </a:cubicBezTo>
                      <a:cubicBezTo>
                        <a:pt x="238" y="64"/>
                        <a:pt x="298" y="72"/>
                        <a:pt x="325" y="72"/>
                      </a:cubicBezTo>
                      <a:cubicBezTo>
                        <a:pt x="335" y="72"/>
                        <a:pt x="341" y="71"/>
                        <a:pt x="341" y="68"/>
                      </a:cubicBezTo>
                      <a:cubicBezTo>
                        <a:pt x="345" y="61"/>
                        <a:pt x="268" y="42"/>
                        <a:pt x="176" y="22"/>
                      </a:cubicBezTo>
                      <a:cubicBezTo>
                        <a:pt x="105" y="8"/>
                        <a:pt x="45" y="0"/>
                        <a:pt x="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47"/>
                <p:cNvSpPr/>
                <p:nvPr/>
              </p:nvSpPr>
              <p:spPr>
                <a:xfrm>
                  <a:off x="5205322" y="4301130"/>
                  <a:ext cx="33195" cy="21869"/>
                </a:xfrm>
                <a:custGeom>
                  <a:avLst/>
                  <a:gdLst/>
                  <a:ahLst/>
                  <a:cxnLst/>
                  <a:rect l="l" t="t" r="r" b="b"/>
                  <a:pathLst>
                    <a:path w="296" h="195" extrusionOk="0">
                      <a:moveTo>
                        <a:pt x="290" y="0"/>
                      </a:moveTo>
                      <a:cubicBezTo>
                        <a:pt x="277" y="0"/>
                        <a:pt x="213" y="37"/>
                        <a:pt x="138" y="86"/>
                      </a:cubicBezTo>
                      <a:cubicBezTo>
                        <a:pt x="58" y="139"/>
                        <a:pt x="0" y="190"/>
                        <a:pt x="5" y="193"/>
                      </a:cubicBezTo>
                      <a:cubicBezTo>
                        <a:pt x="5" y="194"/>
                        <a:pt x="6" y="194"/>
                        <a:pt x="7" y="194"/>
                      </a:cubicBezTo>
                      <a:cubicBezTo>
                        <a:pt x="20" y="194"/>
                        <a:pt x="84" y="158"/>
                        <a:pt x="154" y="109"/>
                      </a:cubicBezTo>
                      <a:cubicBezTo>
                        <a:pt x="235"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47"/>
                <p:cNvSpPr/>
                <p:nvPr/>
              </p:nvSpPr>
              <p:spPr>
                <a:xfrm>
                  <a:off x="5076021" y="4388383"/>
                  <a:ext cx="33643" cy="22317"/>
                </a:xfrm>
                <a:custGeom>
                  <a:avLst/>
                  <a:gdLst/>
                  <a:ahLst/>
                  <a:cxnLst/>
                  <a:rect l="l" t="t" r="r" b="b"/>
                  <a:pathLst>
                    <a:path w="300" h="199" extrusionOk="0">
                      <a:moveTo>
                        <a:pt x="290" y="0"/>
                      </a:moveTo>
                      <a:cubicBezTo>
                        <a:pt x="277" y="0"/>
                        <a:pt x="216" y="37"/>
                        <a:pt x="142" y="86"/>
                      </a:cubicBezTo>
                      <a:cubicBezTo>
                        <a:pt x="62" y="139"/>
                        <a:pt x="0" y="189"/>
                        <a:pt x="8" y="197"/>
                      </a:cubicBezTo>
                      <a:cubicBezTo>
                        <a:pt x="9" y="198"/>
                        <a:pt x="9" y="198"/>
                        <a:pt x="11" y="198"/>
                      </a:cubicBezTo>
                      <a:cubicBezTo>
                        <a:pt x="24" y="198"/>
                        <a:pt x="87" y="162"/>
                        <a:pt x="157" y="113"/>
                      </a:cubicBezTo>
                      <a:cubicBezTo>
                        <a:pt x="238" y="59"/>
                        <a:pt x="299" y="10"/>
                        <a:pt x="292" y="1"/>
                      </a:cubicBezTo>
                      <a:cubicBezTo>
                        <a:pt x="291"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7"/>
                <p:cNvSpPr/>
                <p:nvPr/>
              </p:nvSpPr>
              <p:spPr>
                <a:xfrm>
                  <a:off x="5189398" y="4403972"/>
                  <a:ext cx="23326" cy="32411"/>
                </a:xfrm>
                <a:custGeom>
                  <a:avLst/>
                  <a:gdLst/>
                  <a:ahLst/>
                  <a:cxnLst/>
                  <a:rect l="l" t="t" r="r" b="b"/>
                  <a:pathLst>
                    <a:path w="208" h="289" extrusionOk="0">
                      <a:moveTo>
                        <a:pt x="9" y="0"/>
                      </a:moveTo>
                      <a:cubicBezTo>
                        <a:pt x="9" y="0"/>
                        <a:pt x="9" y="0"/>
                        <a:pt x="9" y="0"/>
                      </a:cubicBezTo>
                      <a:cubicBezTo>
                        <a:pt x="1" y="9"/>
                        <a:pt x="39" y="78"/>
                        <a:pt x="93" y="154"/>
                      </a:cubicBezTo>
                      <a:cubicBezTo>
                        <a:pt x="144" y="229"/>
                        <a:pt x="191" y="289"/>
                        <a:pt x="199" y="289"/>
                      </a:cubicBezTo>
                      <a:cubicBezTo>
                        <a:pt x="200" y="289"/>
                        <a:pt x="200" y="289"/>
                        <a:pt x="200" y="288"/>
                      </a:cubicBezTo>
                      <a:cubicBezTo>
                        <a:pt x="208" y="284"/>
                        <a:pt x="170" y="215"/>
                        <a:pt x="116" y="138"/>
                      </a:cubicBezTo>
                      <a:cubicBezTo>
                        <a:pt x="64" y="60"/>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7"/>
                <p:cNvSpPr/>
                <p:nvPr/>
              </p:nvSpPr>
              <p:spPr>
                <a:xfrm>
                  <a:off x="5101814" y="4274998"/>
                  <a:ext cx="23214" cy="32411"/>
                </a:xfrm>
                <a:custGeom>
                  <a:avLst/>
                  <a:gdLst/>
                  <a:ahLst/>
                  <a:cxnLst/>
                  <a:rect l="l" t="t" r="r" b="b"/>
                  <a:pathLst>
                    <a:path w="207" h="289" extrusionOk="0">
                      <a:moveTo>
                        <a:pt x="9" y="1"/>
                      </a:moveTo>
                      <a:cubicBezTo>
                        <a:pt x="9" y="1"/>
                        <a:pt x="9" y="1"/>
                        <a:pt x="8" y="1"/>
                      </a:cubicBezTo>
                      <a:cubicBezTo>
                        <a:pt x="0" y="9"/>
                        <a:pt x="39" y="73"/>
                        <a:pt x="92" y="154"/>
                      </a:cubicBezTo>
                      <a:cubicBezTo>
                        <a:pt x="145" y="232"/>
                        <a:pt x="193" y="289"/>
                        <a:pt x="203" y="289"/>
                      </a:cubicBezTo>
                      <a:cubicBezTo>
                        <a:pt x="203" y="289"/>
                        <a:pt x="203" y="289"/>
                        <a:pt x="203" y="289"/>
                      </a:cubicBezTo>
                      <a:cubicBezTo>
                        <a:pt x="207" y="285"/>
                        <a:pt x="173" y="216"/>
                        <a:pt x="119" y="139"/>
                      </a:cubicBezTo>
                      <a:cubicBezTo>
                        <a:pt x="67" y="61"/>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7"/>
                <p:cNvSpPr/>
                <p:nvPr/>
              </p:nvSpPr>
              <p:spPr>
                <a:xfrm>
                  <a:off x="5189061" y="4274998"/>
                  <a:ext cx="23326" cy="32411"/>
                </a:xfrm>
                <a:custGeom>
                  <a:avLst/>
                  <a:gdLst/>
                  <a:ahLst/>
                  <a:cxnLst/>
                  <a:rect l="l" t="t" r="r" b="b"/>
                  <a:pathLst>
                    <a:path w="208" h="289" extrusionOk="0">
                      <a:moveTo>
                        <a:pt x="198" y="0"/>
                      </a:moveTo>
                      <a:cubicBezTo>
                        <a:pt x="186" y="0"/>
                        <a:pt x="142" y="59"/>
                        <a:pt x="92" y="135"/>
                      </a:cubicBezTo>
                      <a:cubicBezTo>
                        <a:pt x="39" y="216"/>
                        <a:pt x="0" y="280"/>
                        <a:pt x="7" y="289"/>
                      </a:cubicBezTo>
                      <a:cubicBezTo>
                        <a:pt x="8" y="289"/>
                        <a:pt x="8" y="289"/>
                        <a:pt x="8" y="289"/>
                      </a:cubicBezTo>
                      <a:cubicBezTo>
                        <a:pt x="18" y="289"/>
                        <a:pt x="63" y="228"/>
                        <a:pt x="115" y="151"/>
                      </a:cubicBezTo>
                      <a:cubicBezTo>
                        <a:pt x="168" y="73"/>
                        <a:pt x="207" y="4"/>
                        <a:pt x="200"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47"/>
                <p:cNvSpPr/>
                <p:nvPr/>
              </p:nvSpPr>
              <p:spPr>
                <a:xfrm>
                  <a:off x="5102150" y="4404308"/>
                  <a:ext cx="23326" cy="32411"/>
                </a:xfrm>
                <a:custGeom>
                  <a:avLst/>
                  <a:gdLst/>
                  <a:ahLst/>
                  <a:cxnLst/>
                  <a:rect l="l" t="t" r="r" b="b"/>
                  <a:pathLst>
                    <a:path w="208" h="289" extrusionOk="0">
                      <a:moveTo>
                        <a:pt x="200" y="1"/>
                      </a:moveTo>
                      <a:cubicBezTo>
                        <a:pt x="194" y="1"/>
                        <a:pt x="145" y="61"/>
                        <a:pt x="93" y="135"/>
                      </a:cubicBezTo>
                      <a:cubicBezTo>
                        <a:pt x="39" y="216"/>
                        <a:pt x="1" y="285"/>
                        <a:pt x="9" y="289"/>
                      </a:cubicBezTo>
                      <a:cubicBezTo>
                        <a:pt x="9" y="289"/>
                        <a:pt x="10" y="289"/>
                        <a:pt x="10" y="289"/>
                      </a:cubicBezTo>
                      <a:cubicBezTo>
                        <a:pt x="19" y="289"/>
                        <a:pt x="68" y="233"/>
                        <a:pt x="120" y="155"/>
                      </a:cubicBezTo>
                      <a:cubicBezTo>
                        <a:pt x="170" y="75"/>
                        <a:pt x="208" y="6"/>
                        <a:pt x="200" y="1"/>
                      </a:cubicBezTo>
                      <a:cubicBezTo>
                        <a:pt x="200" y="1"/>
                        <a:pt x="200"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7"/>
                <p:cNvSpPr/>
                <p:nvPr/>
              </p:nvSpPr>
              <p:spPr>
                <a:xfrm>
                  <a:off x="5205322" y="4388047"/>
                  <a:ext cx="33643" cy="22205"/>
                </a:xfrm>
                <a:custGeom>
                  <a:avLst/>
                  <a:gdLst/>
                  <a:ahLst/>
                  <a:cxnLst/>
                  <a:rect l="l" t="t" r="r" b="b"/>
                  <a:pathLst>
                    <a:path w="300" h="198" extrusionOk="0">
                      <a:moveTo>
                        <a:pt x="6" y="0"/>
                      </a:moveTo>
                      <a:cubicBezTo>
                        <a:pt x="6" y="0"/>
                        <a:pt x="5" y="0"/>
                        <a:pt x="5" y="1"/>
                      </a:cubicBezTo>
                      <a:cubicBezTo>
                        <a:pt x="0" y="8"/>
                        <a:pt x="62" y="59"/>
                        <a:pt x="143" y="112"/>
                      </a:cubicBezTo>
                      <a:cubicBezTo>
                        <a:pt x="216" y="161"/>
                        <a:pt x="277" y="197"/>
                        <a:pt x="290" y="197"/>
                      </a:cubicBezTo>
                      <a:cubicBezTo>
                        <a:pt x="291" y="197"/>
                        <a:pt x="292" y="197"/>
                        <a:pt x="292" y="197"/>
                      </a:cubicBezTo>
                      <a:cubicBezTo>
                        <a:pt x="299" y="188"/>
                        <a:pt x="239" y="139"/>
                        <a:pt x="158" y="85"/>
                      </a:cubicBezTo>
                      <a:cubicBezTo>
                        <a:pt x="81" y="38"/>
                        <a:pt x="18" y="0"/>
                        <a:pt x="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7"/>
                <p:cNvSpPr/>
                <p:nvPr/>
              </p:nvSpPr>
              <p:spPr>
                <a:xfrm>
                  <a:off x="5076021" y="4301578"/>
                  <a:ext cx="33195" cy="21869"/>
                </a:xfrm>
                <a:custGeom>
                  <a:avLst/>
                  <a:gdLst/>
                  <a:ahLst/>
                  <a:cxnLst/>
                  <a:rect l="l" t="t" r="r" b="b"/>
                  <a:pathLst>
                    <a:path w="296" h="195" extrusionOk="0">
                      <a:moveTo>
                        <a:pt x="7" y="1"/>
                      </a:moveTo>
                      <a:cubicBezTo>
                        <a:pt x="5" y="1"/>
                        <a:pt x="4" y="1"/>
                        <a:pt x="4" y="2"/>
                      </a:cubicBezTo>
                      <a:cubicBezTo>
                        <a:pt x="0" y="9"/>
                        <a:pt x="58" y="55"/>
                        <a:pt x="138" y="109"/>
                      </a:cubicBezTo>
                      <a:cubicBezTo>
                        <a:pt x="212" y="158"/>
                        <a:pt x="276" y="194"/>
                        <a:pt x="289" y="194"/>
                      </a:cubicBezTo>
                      <a:cubicBezTo>
                        <a:pt x="291" y="194"/>
                        <a:pt x="291" y="194"/>
                        <a:pt x="292" y="193"/>
                      </a:cubicBezTo>
                      <a:cubicBezTo>
                        <a:pt x="295" y="186"/>
                        <a:pt x="234" y="140"/>
                        <a:pt x="157" y="86"/>
                      </a:cubicBezTo>
                      <a:cubicBezTo>
                        <a:pt x="85" y="37"/>
                        <a:pt x="21"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7"/>
                <p:cNvSpPr/>
                <p:nvPr/>
              </p:nvSpPr>
              <p:spPr>
                <a:xfrm>
                  <a:off x="5214405" y="4336569"/>
                  <a:ext cx="38802" cy="8299"/>
                </a:xfrm>
                <a:custGeom>
                  <a:avLst/>
                  <a:gdLst/>
                  <a:ahLst/>
                  <a:cxnLst/>
                  <a:rect l="l" t="t" r="r" b="b"/>
                  <a:pathLst>
                    <a:path w="346" h="74" extrusionOk="0">
                      <a:moveTo>
                        <a:pt x="327" y="1"/>
                      </a:moveTo>
                      <a:cubicBezTo>
                        <a:pt x="301" y="1"/>
                        <a:pt x="240" y="8"/>
                        <a:pt x="169" y="23"/>
                      </a:cubicBezTo>
                      <a:cubicBezTo>
                        <a:pt x="77" y="42"/>
                        <a:pt x="0" y="61"/>
                        <a:pt x="4" y="69"/>
                      </a:cubicBezTo>
                      <a:cubicBezTo>
                        <a:pt x="4" y="72"/>
                        <a:pt x="10" y="74"/>
                        <a:pt x="21" y="74"/>
                      </a:cubicBezTo>
                      <a:cubicBezTo>
                        <a:pt x="50" y="74"/>
                        <a:pt x="110" y="63"/>
                        <a:pt x="177" y="49"/>
                      </a:cubicBezTo>
                      <a:cubicBezTo>
                        <a:pt x="269" y="35"/>
                        <a:pt x="345" y="12"/>
                        <a:pt x="342" y="3"/>
                      </a:cubicBezTo>
                      <a:cubicBezTo>
                        <a:pt x="342" y="2"/>
                        <a:pt x="336" y="1"/>
                        <a:pt x="3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47"/>
                <p:cNvSpPr/>
                <p:nvPr/>
              </p:nvSpPr>
              <p:spPr>
                <a:xfrm>
                  <a:off x="5061442" y="4366738"/>
                  <a:ext cx="38802" cy="8411"/>
                </a:xfrm>
                <a:custGeom>
                  <a:avLst/>
                  <a:gdLst/>
                  <a:ahLst/>
                  <a:cxnLst/>
                  <a:rect l="l" t="t" r="r" b="b"/>
                  <a:pathLst>
                    <a:path w="346" h="75" extrusionOk="0">
                      <a:moveTo>
                        <a:pt x="329" y="0"/>
                      </a:moveTo>
                      <a:cubicBezTo>
                        <a:pt x="300" y="0"/>
                        <a:pt x="240" y="8"/>
                        <a:pt x="169" y="22"/>
                      </a:cubicBezTo>
                      <a:cubicBezTo>
                        <a:pt x="77" y="42"/>
                        <a:pt x="0" y="65"/>
                        <a:pt x="4" y="72"/>
                      </a:cubicBezTo>
                      <a:cubicBezTo>
                        <a:pt x="4" y="74"/>
                        <a:pt x="9" y="75"/>
                        <a:pt x="19" y="75"/>
                      </a:cubicBezTo>
                      <a:cubicBezTo>
                        <a:pt x="46" y="75"/>
                        <a:pt x="108" y="67"/>
                        <a:pt x="176" y="53"/>
                      </a:cubicBezTo>
                      <a:cubicBezTo>
                        <a:pt x="268" y="33"/>
                        <a:pt x="345" y="10"/>
                        <a:pt x="345" y="3"/>
                      </a:cubicBezTo>
                      <a:cubicBezTo>
                        <a:pt x="344" y="1"/>
                        <a:pt x="338" y="0"/>
                        <a:pt x="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47"/>
                <p:cNvSpPr/>
                <p:nvPr/>
              </p:nvSpPr>
              <p:spPr>
                <a:xfrm>
                  <a:off x="5167978" y="4413056"/>
                  <a:ext cx="9084" cy="38354"/>
                </a:xfrm>
                <a:custGeom>
                  <a:avLst/>
                  <a:gdLst/>
                  <a:ahLst/>
                  <a:cxnLst/>
                  <a:rect l="l" t="t" r="r" b="b"/>
                  <a:pathLst>
                    <a:path w="81" h="342" extrusionOk="0">
                      <a:moveTo>
                        <a:pt x="8" y="0"/>
                      </a:moveTo>
                      <a:cubicBezTo>
                        <a:pt x="0" y="4"/>
                        <a:pt x="8" y="80"/>
                        <a:pt x="27" y="176"/>
                      </a:cubicBezTo>
                      <a:cubicBezTo>
                        <a:pt x="43" y="268"/>
                        <a:pt x="66" y="341"/>
                        <a:pt x="73" y="341"/>
                      </a:cubicBezTo>
                      <a:cubicBezTo>
                        <a:pt x="80" y="341"/>
                        <a:pt x="73" y="260"/>
                        <a:pt x="54" y="168"/>
                      </a:cubicBezTo>
                      <a:cubicBezTo>
                        <a:pt x="39" y="73"/>
                        <a:pt x="16"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47"/>
                <p:cNvSpPr/>
                <p:nvPr/>
              </p:nvSpPr>
              <p:spPr>
                <a:xfrm>
                  <a:off x="5137475" y="4260419"/>
                  <a:ext cx="9532" cy="37906"/>
                </a:xfrm>
                <a:custGeom>
                  <a:avLst/>
                  <a:gdLst/>
                  <a:ahLst/>
                  <a:cxnLst/>
                  <a:rect l="l" t="t" r="r" b="b"/>
                  <a:pathLst>
                    <a:path w="85" h="338" extrusionOk="0">
                      <a:moveTo>
                        <a:pt x="8" y="1"/>
                      </a:moveTo>
                      <a:cubicBezTo>
                        <a:pt x="8" y="1"/>
                        <a:pt x="8" y="1"/>
                        <a:pt x="8" y="1"/>
                      </a:cubicBezTo>
                      <a:cubicBezTo>
                        <a:pt x="0" y="1"/>
                        <a:pt x="8" y="77"/>
                        <a:pt x="27" y="173"/>
                      </a:cubicBezTo>
                      <a:cubicBezTo>
                        <a:pt x="46" y="263"/>
                        <a:pt x="68" y="338"/>
                        <a:pt x="76" y="338"/>
                      </a:cubicBezTo>
                      <a:cubicBezTo>
                        <a:pt x="76" y="338"/>
                        <a:pt x="76" y="338"/>
                        <a:pt x="77" y="338"/>
                      </a:cubicBezTo>
                      <a:cubicBezTo>
                        <a:pt x="85" y="338"/>
                        <a:pt x="77" y="261"/>
                        <a:pt x="58" y="166"/>
                      </a:cubicBezTo>
                      <a:cubicBezTo>
                        <a:pt x="39" y="76"/>
                        <a:pt x="17"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78" name="Google Shape;6378;p47"/>
            <p:cNvSpPr/>
            <p:nvPr/>
          </p:nvSpPr>
          <p:spPr>
            <a:xfrm>
              <a:off x="4869678" y="4040379"/>
              <a:ext cx="342267" cy="92970"/>
            </a:xfrm>
            <a:custGeom>
              <a:avLst/>
              <a:gdLst/>
              <a:ahLst/>
              <a:cxnLst/>
              <a:rect l="l" t="t" r="r" b="b"/>
              <a:pathLst>
                <a:path w="3052" h="829" extrusionOk="0">
                  <a:moveTo>
                    <a:pt x="2893" y="0"/>
                  </a:moveTo>
                  <a:cubicBezTo>
                    <a:pt x="2891" y="0"/>
                    <a:pt x="2889" y="0"/>
                    <a:pt x="2887" y="0"/>
                  </a:cubicBezTo>
                  <a:lnTo>
                    <a:pt x="2086" y="299"/>
                  </a:lnTo>
                  <a:lnTo>
                    <a:pt x="200" y="430"/>
                  </a:lnTo>
                  <a:cubicBezTo>
                    <a:pt x="39" y="480"/>
                    <a:pt x="1" y="694"/>
                    <a:pt x="139" y="798"/>
                  </a:cubicBezTo>
                  <a:lnTo>
                    <a:pt x="181" y="828"/>
                  </a:lnTo>
                  <a:lnTo>
                    <a:pt x="2832" y="744"/>
                  </a:lnTo>
                  <a:cubicBezTo>
                    <a:pt x="2963" y="564"/>
                    <a:pt x="3025" y="365"/>
                    <a:pt x="3044" y="158"/>
                  </a:cubicBezTo>
                  <a:cubicBezTo>
                    <a:pt x="3051" y="72"/>
                    <a:pt x="2979" y="0"/>
                    <a:pt x="2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7"/>
            <p:cNvSpPr/>
            <p:nvPr/>
          </p:nvSpPr>
          <p:spPr>
            <a:xfrm>
              <a:off x="4621730" y="3895592"/>
              <a:ext cx="51699" cy="67176"/>
            </a:xfrm>
            <a:custGeom>
              <a:avLst/>
              <a:gdLst/>
              <a:ahLst/>
              <a:cxnLst/>
              <a:rect l="l" t="t" r="r" b="b"/>
              <a:pathLst>
                <a:path w="461" h="599" extrusionOk="0">
                  <a:moveTo>
                    <a:pt x="1" y="0"/>
                  </a:moveTo>
                  <a:lnTo>
                    <a:pt x="1" y="598"/>
                  </a:lnTo>
                  <a:lnTo>
                    <a:pt x="162" y="598"/>
                  </a:lnTo>
                  <a:cubicBezTo>
                    <a:pt x="327" y="598"/>
                    <a:pt x="461" y="464"/>
                    <a:pt x="461" y="299"/>
                  </a:cubicBezTo>
                  <a:cubicBezTo>
                    <a:pt x="461" y="135"/>
                    <a:pt x="327" y="0"/>
                    <a:pt x="1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47"/>
            <p:cNvSpPr/>
            <p:nvPr/>
          </p:nvSpPr>
          <p:spPr>
            <a:xfrm>
              <a:off x="4606703" y="3895592"/>
              <a:ext cx="15140" cy="67176"/>
            </a:xfrm>
            <a:custGeom>
              <a:avLst/>
              <a:gdLst/>
              <a:ahLst/>
              <a:cxnLst/>
              <a:rect l="l" t="t" r="r" b="b"/>
              <a:pathLst>
                <a:path w="135" h="599" extrusionOk="0">
                  <a:moveTo>
                    <a:pt x="1" y="0"/>
                  </a:moveTo>
                  <a:lnTo>
                    <a:pt x="1" y="4"/>
                  </a:lnTo>
                  <a:lnTo>
                    <a:pt x="1" y="598"/>
                  </a:lnTo>
                  <a:lnTo>
                    <a:pt x="135" y="598"/>
                  </a:lnTo>
                  <a:lnTo>
                    <a:pt x="1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47"/>
            <p:cNvSpPr/>
            <p:nvPr/>
          </p:nvSpPr>
          <p:spPr>
            <a:xfrm>
              <a:off x="4716715" y="3871143"/>
              <a:ext cx="164405" cy="73344"/>
            </a:xfrm>
            <a:custGeom>
              <a:avLst/>
              <a:gdLst/>
              <a:ahLst/>
              <a:cxnLst/>
              <a:rect l="l" t="t" r="r" b="b"/>
              <a:pathLst>
                <a:path w="1466" h="654" extrusionOk="0">
                  <a:moveTo>
                    <a:pt x="1334" y="0"/>
                  </a:moveTo>
                  <a:cubicBezTo>
                    <a:pt x="1174" y="54"/>
                    <a:pt x="717" y="215"/>
                    <a:pt x="491" y="353"/>
                  </a:cubicBezTo>
                  <a:cubicBezTo>
                    <a:pt x="491" y="353"/>
                    <a:pt x="317" y="231"/>
                    <a:pt x="213" y="231"/>
                  </a:cubicBezTo>
                  <a:cubicBezTo>
                    <a:pt x="204" y="231"/>
                    <a:pt x="196" y="232"/>
                    <a:pt x="189" y="234"/>
                  </a:cubicBezTo>
                  <a:cubicBezTo>
                    <a:pt x="93" y="257"/>
                    <a:pt x="1" y="406"/>
                    <a:pt x="12" y="524"/>
                  </a:cubicBezTo>
                  <a:cubicBezTo>
                    <a:pt x="18" y="610"/>
                    <a:pt x="80" y="653"/>
                    <a:pt x="141" y="653"/>
                  </a:cubicBezTo>
                  <a:cubicBezTo>
                    <a:pt x="166" y="653"/>
                    <a:pt x="191" y="646"/>
                    <a:pt x="212" y="632"/>
                  </a:cubicBezTo>
                  <a:cubicBezTo>
                    <a:pt x="288" y="579"/>
                    <a:pt x="238" y="502"/>
                    <a:pt x="288" y="483"/>
                  </a:cubicBezTo>
                  <a:cubicBezTo>
                    <a:pt x="290" y="482"/>
                    <a:pt x="293" y="482"/>
                    <a:pt x="296" y="482"/>
                  </a:cubicBezTo>
                  <a:cubicBezTo>
                    <a:pt x="320" y="482"/>
                    <a:pt x="361" y="514"/>
                    <a:pt x="396" y="547"/>
                  </a:cubicBezTo>
                  <a:cubicBezTo>
                    <a:pt x="416" y="568"/>
                    <a:pt x="444" y="579"/>
                    <a:pt x="471" y="579"/>
                  </a:cubicBezTo>
                  <a:cubicBezTo>
                    <a:pt x="494" y="579"/>
                    <a:pt x="518" y="571"/>
                    <a:pt x="537" y="556"/>
                  </a:cubicBezTo>
                  <a:lnTo>
                    <a:pt x="568" y="533"/>
                  </a:lnTo>
                  <a:cubicBezTo>
                    <a:pt x="921" y="487"/>
                    <a:pt x="1239" y="421"/>
                    <a:pt x="1465" y="303"/>
                  </a:cubicBezTo>
                  <a:cubicBezTo>
                    <a:pt x="1453" y="272"/>
                    <a:pt x="1442" y="245"/>
                    <a:pt x="1430" y="215"/>
                  </a:cubicBezTo>
                  <a:cubicBezTo>
                    <a:pt x="1403" y="142"/>
                    <a:pt x="1380" y="61"/>
                    <a:pt x="1334" y="0"/>
                  </a:cubicBez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7"/>
            <p:cNvSpPr/>
            <p:nvPr/>
          </p:nvSpPr>
          <p:spPr>
            <a:xfrm>
              <a:off x="4858127" y="3803965"/>
              <a:ext cx="157452" cy="106764"/>
            </a:xfrm>
            <a:custGeom>
              <a:avLst/>
              <a:gdLst/>
              <a:ahLst/>
              <a:cxnLst/>
              <a:rect l="l" t="t" r="r" b="b"/>
              <a:pathLst>
                <a:path w="1404" h="952" extrusionOk="0">
                  <a:moveTo>
                    <a:pt x="1147" y="1"/>
                  </a:moveTo>
                  <a:cubicBezTo>
                    <a:pt x="1088" y="1"/>
                    <a:pt x="1027" y="18"/>
                    <a:pt x="974" y="47"/>
                  </a:cubicBezTo>
                  <a:cubicBezTo>
                    <a:pt x="599" y="242"/>
                    <a:pt x="73" y="591"/>
                    <a:pt x="1" y="614"/>
                  </a:cubicBezTo>
                  <a:cubicBezTo>
                    <a:pt x="12" y="722"/>
                    <a:pt x="54" y="829"/>
                    <a:pt x="96" y="925"/>
                  </a:cubicBezTo>
                  <a:cubicBezTo>
                    <a:pt x="104" y="932"/>
                    <a:pt x="108" y="944"/>
                    <a:pt x="112" y="952"/>
                  </a:cubicBezTo>
                  <a:cubicBezTo>
                    <a:pt x="169" y="929"/>
                    <a:pt x="863" y="725"/>
                    <a:pt x="1181" y="561"/>
                  </a:cubicBezTo>
                  <a:cubicBezTo>
                    <a:pt x="1262" y="518"/>
                    <a:pt x="1354" y="426"/>
                    <a:pt x="1377" y="346"/>
                  </a:cubicBezTo>
                  <a:cubicBezTo>
                    <a:pt x="1400" y="273"/>
                    <a:pt x="1403" y="216"/>
                    <a:pt x="1372" y="147"/>
                  </a:cubicBezTo>
                  <a:cubicBezTo>
                    <a:pt x="1324" y="42"/>
                    <a:pt x="1237" y="1"/>
                    <a:pt x="1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386"/>
        <p:cNvGrpSpPr/>
        <p:nvPr/>
      </p:nvGrpSpPr>
      <p:grpSpPr>
        <a:xfrm>
          <a:off x="0" y="0"/>
          <a:ext cx="0" cy="0"/>
          <a:chOff x="0" y="0"/>
          <a:chExt cx="0" cy="0"/>
        </a:xfrm>
      </p:grpSpPr>
      <p:sp>
        <p:nvSpPr>
          <p:cNvPr id="6387" name="Google Shape;6387;p48"/>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Calendar</a:t>
            </a:r>
            <a:endParaRPr>
              <a:solidFill>
                <a:schemeClr val="dk1"/>
              </a:solidFill>
            </a:endParaRPr>
          </a:p>
        </p:txBody>
      </p:sp>
      <p:graphicFrame>
        <p:nvGraphicFramePr>
          <p:cNvPr id="6388" name="Google Shape;6388;p48"/>
          <p:cNvGraphicFramePr/>
          <p:nvPr/>
        </p:nvGraphicFramePr>
        <p:xfrm>
          <a:off x="720000" y="1257700"/>
          <a:ext cx="7704025" cy="2675985"/>
        </p:xfrm>
        <a:graphic>
          <a:graphicData uri="http://schemas.openxmlformats.org/drawingml/2006/table">
            <a:tbl>
              <a:tblPr>
                <a:noFill/>
                <a:tableStyleId>{D14E545C-3A35-4E46-A13F-250AB70DFB79}</a:tableStyleId>
              </a:tblPr>
              <a:tblGrid>
                <a:gridCol w="1100575">
                  <a:extLst>
                    <a:ext uri="{9D8B030D-6E8A-4147-A177-3AD203B41FA5}">
                      <a16:colId xmlns:a16="http://schemas.microsoft.com/office/drawing/2014/main" val="20000"/>
                    </a:ext>
                  </a:extLst>
                </a:gridCol>
                <a:gridCol w="1100575">
                  <a:extLst>
                    <a:ext uri="{9D8B030D-6E8A-4147-A177-3AD203B41FA5}">
                      <a16:colId xmlns:a16="http://schemas.microsoft.com/office/drawing/2014/main" val="20001"/>
                    </a:ext>
                  </a:extLst>
                </a:gridCol>
                <a:gridCol w="1100575">
                  <a:extLst>
                    <a:ext uri="{9D8B030D-6E8A-4147-A177-3AD203B41FA5}">
                      <a16:colId xmlns:a16="http://schemas.microsoft.com/office/drawing/2014/main" val="20002"/>
                    </a:ext>
                  </a:extLst>
                </a:gridCol>
                <a:gridCol w="1100575">
                  <a:extLst>
                    <a:ext uri="{9D8B030D-6E8A-4147-A177-3AD203B41FA5}">
                      <a16:colId xmlns:a16="http://schemas.microsoft.com/office/drawing/2014/main" val="20003"/>
                    </a:ext>
                  </a:extLst>
                </a:gridCol>
                <a:gridCol w="1100575">
                  <a:extLst>
                    <a:ext uri="{9D8B030D-6E8A-4147-A177-3AD203B41FA5}">
                      <a16:colId xmlns:a16="http://schemas.microsoft.com/office/drawing/2014/main" val="20004"/>
                    </a:ext>
                  </a:extLst>
                </a:gridCol>
                <a:gridCol w="1100575">
                  <a:extLst>
                    <a:ext uri="{9D8B030D-6E8A-4147-A177-3AD203B41FA5}">
                      <a16:colId xmlns:a16="http://schemas.microsoft.com/office/drawing/2014/main" val="20005"/>
                    </a:ext>
                  </a:extLst>
                </a:gridCol>
                <a:gridCol w="1100575">
                  <a:extLst>
                    <a:ext uri="{9D8B030D-6E8A-4147-A177-3AD203B41FA5}">
                      <a16:colId xmlns:a16="http://schemas.microsoft.com/office/drawing/2014/main" val="20006"/>
                    </a:ext>
                  </a:extLst>
                </a:gridCol>
              </a:tblGrid>
              <a:tr h="523800">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Sun</a:t>
                      </a:r>
                      <a:endParaRPr sz="2400">
                        <a:solidFill>
                          <a:schemeClr val="dk1"/>
                        </a:solidFill>
                        <a:latin typeface="Changa One"/>
                        <a:ea typeface="Changa One"/>
                        <a:cs typeface="Changa One"/>
                        <a:sym typeface="Changa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Mon</a:t>
                      </a:r>
                      <a:endParaRPr sz="2400">
                        <a:solidFill>
                          <a:schemeClr val="dk1"/>
                        </a:solidFill>
                        <a:latin typeface="Changa One"/>
                        <a:ea typeface="Changa One"/>
                        <a:cs typeface="Changa One"/>
                        <a:sym typeface="Changa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Tue</a:t>
                      </a:r>
                      <a:endParaRPr sz="2400">
                        <a:solidFill>
                          <a:schemeClr val="dk1"/>
                        </a:solidFill>
                        <a:latin typeface="Changa One"/>
                        <a:ea typeface="Changa One"/>
                        <a:cs typeface="Changa One"/>
                        <a:sym typeface="Changa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Wen</a:t>
                      </a:r>
                      <a:endParaRPr sz="2400">
                        <a:solidFill>
                          <a:schemeClr val="dk1"/>
                        </a:solidFill>
                        <a:latin typeface="Changa One"/>
                        <a:ea typeface="Changa One"/>
                        <a:cs typeface="Changa One"/>
                        <a:sym typeface="Changa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Thu</a:t>
                      </a:r>
                      <a:endParaRPr sz="2400">
                        <a:solidFill>
                          <a:schemeClr val="dk1"/>
                        </a:solidFill>
                        <a:latin typeface="Changa One"/>
                        <a:ea typeface="Changa One"/>
                        <a:cs typeface="Changa One"/>
                        <a:sym typeface="Changa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Fri</a:t>
                      </a:r>
                      <a:endParaRPr sz="2400">
                        <a:solidFill>
                          <a:schemeClr val="dk1"/>
                        </a:solidFill>
                        <a:latin typeface="Changa One"/>
                        <a:ea typeface="Changa One"/>
                        <a:cs typeface="Changa One"/>
                        <a:sym typeface="Changa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Sat</a:t>
                      </a:r>
                      <a:endParaRPr sz="2400">
                        <a:solidFill>
                          <a:schemeClr val="dk1"/>
                        </a:solidFill>
                        <a:latin typeface="Changa One"/>
                        <a:ea typeface="Changa One"/>
                        <a:cs typeface="Changa One"/>
                        <a:sym typeface="Changa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25475">
                <a:tc>
                  <a:txBody>
                    <a:bodyPr/>
                    <a:lstStyle/>
                    <a:p>
                      <a:pPr marL="0" lvl="0" indent="0" algn="r" rtl="0">
                        <a:spcBef>
                          <a:spcPts val="0"/>
                        </a:spcBef>
                        <a:spcAft>
                          <a:spcPts val="0"/>
                        </a:spcAft>
                        <a:buNone/>
                      </a:pP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1</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2</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3</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4</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5</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6</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25475">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7</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8</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9</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2"/>
                          </a:solidFill>
                          <a:latin typeface="Lato"/>
                          <a:ea typeface="Lato"/>
                          <a:cs typeface="Lato"/>
                          <a:sym typeface="Lato"/>
                        </a:rPr>
                        <a:t>10</a:t>
                      </a:r>
                      <a:endParaRPr sz="900">
                        <a:solidFill>
                          <a:schemeClr val="dk2"/>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r" rtl="0">
                        <a:spcBef>
                          <a:spcPts val="0"/>
                        </a:spcBef>
                        <a:spcAft>
                          <a:spcPts val="0"/>
                        </a:spcAft>
                        <a:buNone/>
                      </a:pPr>
                      <a:r>
                        <a:rPr lang="en" sz="900">
                          <a:solidFill>
                            <a:schemeClr val="dk2"/>
                          </a:solidFill>
                          <a:latin typeface="Lato"/>
                          <a:ea typeface="Lato"/>
                          <a:cs typeface="Lato"/>
                          <a:sym typeface="Lato"/>
                        </a:rPr>
                        <a:t>11</a:t>
                      </a:r>
                      <a:endParaRPr sz="900">
                        <a:solidFill>
                          <a:schemeClr val="dk2"/>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12</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13</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25475">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14</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15</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16</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17</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18</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19</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2"/>
                          </a:solidFill>
                          <a:latin typeface="Lato"/>
                          <a:ea typeface="Lato"/>
                          <a:cs typeface="Lato"/>
                          <a:sym typeface="Lato"/>
                        </a:rPr>
                        <a:t>20</a:t>
                      </a:r>
                      <a:endParaRPr sz="900">
                        <a:solidFill>
                          <a:schemeClr val="dk2"/>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25475">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21</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2"/>
                          </a:solidFill>
                          <a:latin typeface="Lato"/>
                          <a:ea typeface="Lato"/>
                          <a:cs typeface="Lato"/>
                          <a:sym typeface="Lato"/>
                        </a:rPr>
                        <a:t>22</a:t>
                      </a:r>
                      <a:endParaRPr sz="900">
                        <a:solidFill>
                          <a:schemeClr val="dk2"/>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r" rtl="0">
                        <a:spcBef>
                          <a:spcPts val="0"/>
                        </a:spcBef>
                        <a:spcAft>
                          <a:spcPts val="0"/>
                        </a:spcAft>
                        <a:buNone/>
                      </a:pPr>
                      <a:r>
                        <a:rPr lang="en" sz="900">
                          <a:solidFill>
                            <a:schemeClr val="dk2"/>
                          </a:solidFill>
                          <a:latin typeface="Lato"/>
                          <a:ea typeface="Lato"/>
                          <a:cs typeface="Lato"/>
                          <a:sym typeface="Lato"/>
                        </a:rPr>
                        <a:t>23</a:t>
                      </a:r>
                      <a:endParaRPr sz="900">
                        <a:solidFill>
                          <a:schemeClr val="dk2"/>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24</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25</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26</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2"/>
                          </a:solidFill>
                          <a:latin typeface="Lato"/>
                          <a:ea typeface="Lato"/>
                          <a:cs typeface="Lato"/>
                          <a:sym typeface="Lato"/>
                        </a:rPr>
                        <a:t>27</a:t>
                      </a:r>
                      <a:endParaRPr sz="900">
                        <a:solidFill>
                          <a:schemeClr val="dk2"/>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25475">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28</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29</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30</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r>
                        <a:rPr lang="en" sz="900">
                          <a:solidFill>
                            <a:schemeClr val="dk1"/>
                          </a:solidFill>
                          <a:latin typeface="Lato"/>
                          <a:ea typeface="Lato"/>
                          <a:cs typeface="Lato"/>
                          <a:sym typeface="Lato"/>
                        </a:rPr>
                        <a:t>31</a:t>
                      </a: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r" rtl="0">
                        <a:spcBef>
                          <a:spcPts val="0"/>
                        </a:spcBef>
                        <a:spcAft>
                          <a:spcPts val="0"/>
                        </a:spcAft>
                        <a:buNone/>
                      </a:pPr>
                      <a:endParaRPr sz="9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6389" name="Google Shape;6389;p48"/>
          <p:cNvSpPr txBox="1"/>
          <p:nvPr/>
        </p:nvSpPr>
        <p:spPr>
          <a:xfrm>
            <a:off x="1191725" y="4173775"/>
            <a:ext cx="16635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Changa One"/>
                <a:ea typeface="Changa One"/>
                <a:cs typeface="Changa One"/>
                <a:sym typeface="Changa One"/>
              </a:rPr>
              <a:t>Mercury</a:t>
            </a:r>
            <a:endParaRPr sz="2400">
              <a:solidFill>
                <a:schemeClr val="dk1"/>
              </a:solidFill>
              <a:latin typeface="Changa One"/>
              <a:ea typeface="Changa One"/>
              <a:cs typeface="Changa One"/>
              <a:sym typeface="Changa One"/>
            </a:endParaRPr>
          </a:p>
        </p:txBody>
      </p:sp>
      <p:sp>
        <p:nvSpPr>
          <p:cNvPr id="6390" name="Google Shape;6390;p48"/>
          <p:cNvSpPr txBox="1"/>
          <p:nvPr/>
        </p:nvSpPr>
        <p:spPr>
          <a:xfrm>
            <a:off x="3976125" y="4173775"/>
            <a:ext cx="16635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Changa One"/>
                <a:ea typeface="Changa One"/>
                <a:cs typeface="Changa One"/>
                <a:sym typeface="Changa One"/>
              </a:rPr>
              <a:t>Mars</a:t>
            </a:r>
            <a:endParaRPr sz="2400">
              <a:solidFill>
                <a:schemeClr val="dk1"/>
              </a:solidFill>
              <a:latin typeface="Changa One"/>
              <a:ea typeface="Changa One"/>
              <a:cs typeface="Changa One"/>
              <a:sym typeface="Changa One"/>
            </a:endParaRPr>
          </a:p>
        </p:txBody>
      </p:sp>
      <p:sp>
        <p:nvSpPr>
          <p:cNvPr id="6391" name="Google Shape;6391;p48"/>
          <p:cNvSpPr txBox="1"/>
          <p:nvPr/>
        </p:nvSpPr>
        <p:spPr>
          <a:xfrm>
            <a:off x="6760525" y="4173775"/>
            <a:ext cx="16635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Changa One"/>
                <a:ea typeface="Changa One"/>
                <a:cs typeface="Changa One"/>
                <a:sym typeface="Changa One"/>
              </a:rPr>
              <a:t>Saturn</a:t>
            </a:r>
            <a:endParaRPr sz="2400">
              <a:solidFill>
                <a:schemeClr val="dk1"/>
              </a:solidFill>
              <a:latin typeface="Changa One"/>
              <a:ea typeface="Changa One"/>
              <a:cs typeface="Changa One"/>
              <a:sym typeface="Changa One"/>
            </a:endParaRPr>
          </a:p>
        </p:txBody>
      </p:sp>
      <p:sp>
        <p:nvSpPr>
          <p:cNvPr id="6392" name="Google Shape;6392;p48"/>
          <p:cNvSpPr/>
          <p:nvPr/>
        </p:nvSpPr>
        <p:spPr>
          <a:xfrm>
            <a:off x="720000" y="4228075"/>
            <a:ext cx="325800" cy="325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8"/>
          <p:cNvSpPr/>
          <p:nvPr/>
        </p:nvSpPr>
        <p:spPr>
          <a:xfrm>
            <a:off x="3504400" y="4225675"/>
            <a:ext cx="325800" cy="325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48"/>
          <p:cNvSpPr/>
          <p:nvPr/>
        </p:nvSpPr>
        <p:spPr>
          <a:xfrm>
            <a:off x="6288800" y="4223250"/>
            <a:ext cx="325800" cy="325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98"/>
        <p:cNvGrpSpPr/>
        <p:nvPr/>
      </p:nvGrpSpPr>
      <p:grpSpPr>
        <a:xfrm>
          <a:off x="0" y="0"/>
          <a:ext cx="0" cy="0"/>
          <a:chOff x="0" y="0"/>
          <a:chExt cx="0" cy="0"/>
        </a:xfrm>
      </p:grpSpPr>
      <p:sp>
        <p:nvSpPr>
          <p:cNvPr id="6399" name="Google Shape;6399;p4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 good idea</a:t>
            </a:r>
            <a:endParaRPr/>
          </a:p>
        </p:txBody>
      </p:sp>
      <p:sp>
        <p:nvSpPr>
          <p:cNvPr id="6400" name="Google Shape;6400;p49"/>
          <p:cNvSpPr txBox="1">
            <a:spLocks noGrp="1"/>
          </p:cNvSpPr>
          <p:nvPr>
            <p:ph type="subTitle" idx="1"/>
          </p:nvPr>
        </p:nvSpPr>
        <p:spPr>
          <a:xfrm>
            <a:off x="1031900" y="2006221"/>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6401" name="Google Shape;6401;p49"/>
          <p:cNvSpPr txBox="1">
            <a:spLocks noGrp="1"/>
          </p:cNvSpPr>
          <p:nvPr>
            <p:ph type="subTitle" idx="2"/>
          </p:nvPr>
        </p:nvSpPr>
        <p:spPr>
          <a:xfrm>
            <a:off x="3506695" y="2006221"/>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but it’s terribly hot</a:t>
            </a:r>
            <a:endParaRPr/>
          </a:p>
        </p:txBody>
      </p:sp>
      <p:sp>
        <p:nvSpPr>
          <p:cNvPr id="6402" name="Google Shape;6402;p49"/>
          <p:cNvSpPr txBox="1">
            <a:spLocks noGrp="1"/>
          </p:cNvSpPr>
          <p:nvPr>
            <p:ph type="subTitle" idx="3"/>
          </p:nvPr>
        </p:nvSpPr>
        <p:spPr>
          <a:xfrm>
            <a:off x="5981490" y="2006221"/>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6403" name="Google Shape;6403;p49"/>
          <p:cNvSpPr txBox="1">
            <a:spLocks noGrp="1"/>
          </p:cNvSpPr>
          <p:nvPr>
            <p:ph type="subTitle" idx="4"/>
          </p:nvPr>
        </p:nvSpPr>
        <p:spPr>
          <a:xfrm>
            <a:off x="1031900" y="3463271"/>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our Solar System</a:t>
            </a:r>
            <a:endParaRPr/>
          </a:p>
        </p:txBody>
      </p:sp>
      <p:sp>
        <p:nvSpPr>
          <p:cNvPr id="6404" name="Google Shape;6404;p49"/>
          <p:cNvSpPr txBox="1">
            <a:spLocks noGrp="1"/>
          </p:cNvSpPr>
          <p:nvPr>
            <p:ph type="subTitle" idx="5"/>
          </p:nvPr>
        </p:nvSpPr>
        <p:spPr>
          <a:xfrm>
            <a:off x="3506695" y="3463271"/>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the ringed one and a gas giant</a:t>
            </a:r>
            <a:endParaRPr/>
          </a:p>
        </p:txBody>
      </p:sp>
      <p:sp>
        <p:nvSpPr>
          <p:cNvPr id="6405" name="Google Shape;6405;p49"/>
          <p:cNvSpPr txBox="1">
            <a:spLocks noGrp="1"/>
          </p:cNvSpPr>
          <p:nvPr>
            <p:ph type="subTitle" idx="6"/>
          </p:nvPr>
        </p:nvSpPr>
        <p:spPr>
          <a:xfrm>
            <a:off x="5981490" y="3463271"/>
            <a:ext cx="21306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6406" name="Google Shape;6406;p49"/>
          <p:cNvSpPr txBox="1">
            <a:spLocks noGrp="1"/>
          </p:cNvSpPr>
          <p:nvPr>
            <p:ph type="subTitle" idx="7"/>
          </p:nvPr>
        </p:nvSpPr>
        <p:spPr>
          <a:xfrm>
            <a:off x="1031900" y="1556575"/>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6407" name="Google Shape;6407;p49"/>
          <p:cNvSpPr txBox="1">
            <a:spLocks noGrp="1"/>
          </p:cNvSpPr>
          <p:nvPr>
            <p:ph type="subTitle" idx="8"/>
          </p:nvPr>
        </p:nvSpPr>
        <p:spPr>
          <a:xfrm>
            <a:off x="3506700" y="1556575"/>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6408" name="Google Shape;6408;p49"/>
          <p:cNvSpPr txBox="1">
            <a:spLocks noGrp="1"/>
          </p:cNvSpPr>
          <p:nvPr>
            <p:ph type="subTitle" idx="9"/>
          </p:nvPr>
        </p:nvSpPr>
        <p:spPr>
          <a:xfrm>
            <a:off x="5981513" y="1556575"/>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6409" name="Google Shape;6409;p49"/>
          <p:cNvSpPr txBox="1">
            <a:spLocks noGrp="1"/>
          </p:cNvSpPr>
          <p:nvPr>
            <p:ph type="subTitle" idx="13"/>
          </p:nvPr>
        </p:nvSpPr>
        <p:spPr>
          <a:xfrm>
            <a:off x="1031900" y="3008972"/>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410" name="Google Shape;6410;p49"/>
          <p:cNvSpPr txBox="1">
            <a:spLocks noGrp="1"/>
          </p:cNvSpPr>
          <p:nvPr>
            <p:ph type="subTitle" idx="14"/>
          </p:nvPr>
        </p:nvSpPr>
        <p:spPr>
          <a:xfrm>
            <a:off x="3506700" y="3008972"/>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411" name="Google Shape;6411;p49"/>
          <p:cNvSpPr txBox="1">
            <a:spLocks noGrp="1"/>
          </p:cNvSpPr>
          <p:nvPr>
            <p:ph type="subTitle" idx="15"/>
          </p:nvPr>
        </p:nvSpPr>
        <p:spPr>
          <a:xfrm>
            <a:off x="5981513" y="3008972"/>
            <a:ext cx="21306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grpSp>
        <p:nvGrpSpPr>
          <p:cNvPr id="6412" name="Google Shape;6412;p49"/>
          <p:cNvGrpSpPr/>
          <p:nvPr/>
        </p:nvGrpSpPr>
        <p:grpSpPr>
          <a:xfrm>
            <a:off x="8548490" y="1969238"/>
            <a:ext cx="1936841" cy="1205022"/>
            <a:chOff x="3846690" y="770050"/>
            <a:chExt cx="1788734" cy="1053802"/>
          </a:xfrm>
        </p:grpSpPr>
        <p:sp>
          <p:nvSpPr>
            <p:cNvPr id="6413" name="Google Shape;6413;p49"/>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9"/>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49"/>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49"/>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9"/>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49"/>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49"/>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9"/>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9"/>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9"/>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9"/>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49"/>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49"/>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9"/>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9"/>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9"/>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9"/>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9"/>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9"/>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9"/>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9"/>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49"/>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49"/>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49"/>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9"/>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9"/>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9"/>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9"/>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9"/>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49"/>
          <p:cNvGrpSpPr/>
          <p:nvPr/>
        </p:nvGrpSpPr>
        <p:grpSpPr>
          <a:xfrm flipH="1">
            <a:off x="2481580" y="4261735"/>
            <a:ext cx="1523597" cy="757120"/>
            <a:chOff x="1131398" y="910360"/>
            <a:chExt cx="1523597" cy="757120"/>
          </a:xfrm>
        </p:grpSpPr>
        <p:sp>
          <p:nvSpPr>
            <p:cNvPr id="6443" name="Google Shape;6443;p49"/>
            <p:cNvSpPr/>
            <p:nvPr/>
          </p:nvSpPr>
          <p:spPr>
            <a:xfrm>
              <a:off x="1317652" y="910360"/>
              <a:ext cx="720109" cy="155454"/>
            </a:xfrm>
            <a:custGeom>
              <a:avLst/>
              <a:gdLst/>
              <a:ahLst/>
              <a:cxnLst/>
              <a:rect l="l" t="t" r="r" b="b"/>
              <a:pathLst>
                <a:path w="8324" h="1797" extrusionOk="0">
                  <a:moveTo>
                    <a:pt x="1359" y="1"/>
                  </a:moveTo>
                  <a:cubicBezTo>
                    <a:pt x="1039" y="1"/>
                    <a:pt x="821" y="26"/>
                    <a:pt x="752" y="84"/>
                  </a:cubicBezTo>
                  <a:cubicBezTo>
                    <a:pt x="299" y="455"/>
                    <a:pt x="364" y="1325"/>
                    <a:pt x="364" y="1325"/>
                  </a:cubicBezTo>
                  <a:cubicBezTo>
                    <a:pt x="364" y="1325"/>
                    <a:pt x="0" y="1639"/>
                    <a:pt x="364" y="1796"/>
                  </a:cubicBezTo>
                  <a:cubicBezTo>
                    <a:pt x="1553" y="1748"/>
                    <a:pt x="2786" y="1726"/>
                    <a:pt x="4058" y="1726"/>
                  </a:cubicBezTo>
                  <a:cubicBezTo>
                    <a:pt x="5406" y="1726"/>
                    <a:pt x="6799" y="1751"/>
                    <a:pt x="8231" y="1796"/>
                  </a:cubicBezTo>
                  <a:cubicBezTo>
                    <a:pt x="8323" y="1727"/>
                    <a:pt x="8316" y="1267"/>
                    <a:pt x="8070" y="984"/>
                  </a:cubicBezTo>
                  <a:cubicBezTo>
                    <a:pt x="7860" y="744"/>
                    <a:pt x="3101" y="1"/>
                    <a:pt x="1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9"/>
            <p:cNvSpPr/>
            <p:nvPr/>
          </p:nvSpPr>
          <p:spPr>
            <a:xfrm>
              <a:off x="1366703" y="1019274"/>
              <a:ext cx="643894" cy="23963"/>
            </a:xfrm>
            <a:custGeom>
              <a:avLst/>
              <a:gdLst/>
              <a:ahLst/>
              <a:cxnLst/>
              <a:rect l="l" t="t" r="r" b="b"/>
              <a:pathLst>
                <a:path w="7443" h="277" extrusionOk="0">
                  <a:moveTo>
                    <a:pt x="1212" y="1"/>
                  </a:moveTo>
                  <a:cubicBezTo>
                    <a:pt x="821" y="1"/>
                    <a:pt x="415" y="5"/>
                    <a:pt x="1" y="8"/>
                  </a:cubicBezTo>
                  <a:lnTo>
                    <a:pt x="1" y="24"/>
                  </a:lnTo>
                  <a:cubicBezTo>
                    <a:pt x="415" y="16"/>
                    <a:pt x="821" y="16"/>
                    <a:pt x="1212" y="16"/>
                  </a:cubicBezTo>
                  <a:cubicBezTo>
                    <a:pt x="3002" y="16"/>
                    <a:pt x="4560" y="81"/>
                    <a:pt x="5669" y="146"/>
                  </a:cubicBezTo>
                  <a:cubicBezTo>
                    <a:pt x="6224" y="177"/>
                    <a:pt x="6668" y="211"/>
                    <a:pt x="6971" y="234"/>
                  </a:cubicBezTo>
                  <a:cubicBezTo>
                    <a:pt x="7124" y="250"/>
                    <a:pt x="7239" y="257"/>
                    <a:pt x="7319" y="265"/>
                  </a:cubicBezTo>
                  <a:cubicBezTo>
                    <a:pt x="7362" y="268"/>
                    <a:pt x="7388" y="273"/>
                    <a:pt x="7411" y="273"/>
                  </a:cubicBezTo>
                  <a:cubicBezTo>
                    <a:pt x="7431" y="277"/>
                    <a:pt x="7443" y="277"/>
                    <a:pt x="7443" y="277"/>
                  </a:cubicBezTo>
                  <a:lnTo>
                    <a:pt x="7443" y="261"/>
                  </a:lnTo>
                  <a:cubicBezTo>
                    <a:pt x="7443" y="261"/>
                    <a:pt x="4795"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49"/>
            <p:cNvSpPr/>
            <p:nvPr/>
          </p:nvSpPr>
          <p:spPr>
            <a:xfrm>
              <a:off x="1352515" y="1057425"/>
              <a:ext cx="676595" cy="41524"/>
            </a:xfrm>
            <a:custGeom>
              <a:avLst/>
              <a:gdLst/>
              <a:ahLst/>
              <a:cxnLst/>
              <a:rect l="l" t="t" r="r" b="b"/>
              <a:pathLst>
                <a:path w="7821" h="480" extrusionOk="0">
                  <a:moveTo>
                    <a:pt x="1185" y="0"/>
                  </a:moveTo>
                  <a:cubicBezTo>
                    <a:pt x="767" y="0"/>
                    <a:pt x="500" y="3"/>
                    <a:pt x="476" y="8"/>
                  </a:cubicBezTo>
                  <a:cubicBezTo>
                    <a:pt x="345" y="31"/>
                    <a:pt x="0" y="411"/>
                    <a:pt x="0" y="411"/>
                  </a:cubicBezTo>
                  <a:lnTo>
                    <a:pt x="490" y="391"/>
                  </a:lnTo>
                  <a:cubicBezTo>
                    <a:pt x="490" y="391"/>
                    <a:pt x="533" y="177"/>
                    <a:pt x="651" y="108"/>
                  </a:cubicBezTo>
                  <a:cubicBezTo>
                    <a:pt x="651" y="108"/>
                    <a:pt x="1386" y="97"/>
                    <a:pt x="2532" y="97"/>
                  </a:cubicBezTo>
                  <a:cubicBezTo>
                    <a:pt x="3769" y="97"/>
                    <a:pt x="5485" y="110"/>
                    <a:pt x="7269" y="161"/>
                  </a:cubicBezTo>
                  <a:lnTo>
                    <a:pt x="7446" y="480"/>
                  </a:lnTo>
                  <a:lnTo>
                    <a:pt x="7821" y="480"/>
                  </a:lnTo>
                  <a:cubicBezTo>
                    <a:pt x="7821" y="480"/>
                    <a:pt x="7676" y="161"/>
                    <a:pt x="7607" y="96"/>
                  </a:cubicBezTo>
                  <a:cubicBezTo>
                    <a:pt x="7548" y="43"/>
                    <a:pt x="2978" y="0"/>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49"/>
            <p:cNvSpPr/>
            <p:nvPr/>
          </p:nvSpPr>
          <p:spPr>
            <a:xfrm>
              <a:off x="1143683" y="1083586"/>
              <a:ext cx="1502073" cy="511259"/>
            </a:xfrm>
            <a:custGeom>
              <a:avLst/>
              <a:gdLst/>
              <a:ahLst/>
              <a:cxnLst/>
              <a:rect l="l" t="t" r="r" b="b"/>
              <a:pathLst>
                <a:path w="17363" h="5910" extrusionOk="0">
                  <a:moveTo>
                    <a:pt x="5998" y="0"/>
                  </a:moveTo>
                  <a:cubicBezTo>
                    <a:pt x="3628" y="0"/>
                    <a:pt x="1919" y="132"/>
                    <a:pt x="1919" y="132"/>
                  </a:cubicBezTo>
                  <a:cubicBezTo>
                    <a:pt x="1291" y="595"/>
                    <a:pt x="246" y="2503"/>
                    <a:pt x="184" y="2764"/>
                  </a:cubicBezTo>
                  <a:cubicBezTo>
                    <a:pt x="119" y="3025"/>
                    <a:pt x="0" y="4622"/>
                    <a:pt x="0" y="4622"/>
                  </a:cubicBezTo>
                  <a:lnTo>
                    <a:pt x="379" y="5910"/>
                  </a:lnTo>
                  <a:lnTo>
                    <a:pt x="16807" y="5910"/>
                  </a:lnTo>
                  <a:lnTo>
                    <a:pt x="17339" y="5216"/>
                  </a:lnTo>
                  <a:cubicBezTo>
                    <a:pt x="17362" y="4458"/>
                    <a:pt x="17125" y="3404"/>
                    <a:pt x="16818" y="3135"/>
                  </a:cubicBezTo>
                  <a:cubicBezTo>
                    <a:pt x="16508" y="2868"/>
                    <a:pt x="13569" y="2396"/>
                    <a:pt x="13569" y="2396"/>
                  </a:cubicBezTo>
                  <a:lnTo>
                    <a:pt x="11212" y="284"/>
                  </a:lnTo>
                  <a:cubicBezTo>
                    <a:pt x="11178" y="254"/>
                    <a:pt x="11139" y="235"/>
                    <a:pt x="11093" y="231"/>
                  </a:cubicBezTo>
                  <a:cubicBezTo>
                    <a:pt x="9306" y="54"/>
                    <a:pt x="7516" y="0"/>
                    <a:pt x="5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49"/>
            <p:cNvSpPr/>
            <p:nvPr/>
          </p:nvSpPr>
          <p:spPr>
            <a:xfrm>
              <a:off x="1148960" y="1542046"/>
              <a:ext cx="141357" cy="56749"/>
            </a:xfrm>
            <a:custGeom>
              <a:avLst/>
              <a:gdLst/>
              <a:ahLst/>
              <a:cxnLst/>
              <a:rect l="l" t="t" r="r" b="b"/>
              <a:pathLst>
                <a:path w="1634" h="656" extrusionOk="0">
                  <a:moveTo>
                    <a:pt x="146" y="1"/>
                  </a:moveTo>
                  <a:cubicBezTo>
                    <a:pt x="1" y="65"/>
                    <a:pt x="176" y="636"/>
                    <a:pt x="330" y="656"/>
                  </a:cubicBezTo>
                  <a:lnTo>
                    <a:pt x="1633" y="656"/>
                  </a:lnTo>
                  <a:lnTo>
                    <a:pt x="15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9"/>
            <p:cNvSpPr/>
            <p:nvPr/>
          </p:nvSpPr>
          <p:spPr>
            <a:xfrm>
              <a:off x="1262978" y="1407785"/>
              <a:ext cx="266278" cy="191009"/>
            </a:xfrm>
            <a:custGeom>
              <a:avLst/>
              <a:gdLst/>
              <a:ahLst/>
              <a:cxnLst/>
              <a:rect l="l" t="t" r="r" b="b"/>
              <a:pathLst>
                <a:path w="3078" h="2208" extrusionOk="0">
                  <a:moveTo>
                    <a:pt x="1553" y="1"/>
                  </a:moveTo>
                  <a:cubicBezTo>
                    <a:pt x="779" y="1"/>
                    <a:pt x="0" y="734"/>
                    <a:pt x="0" y="2208"/>
                  </a:cubicBezTo>
                  <a:lnTo>
                    <a:pt x="3078" y="2139"/>
                  </a:lnTo>
                  <a:cubicBezTo>
                    <a:pt x="3078" y="716"/>
                    <a:pt x="2318" y="1"/>
                    <a:pt x="1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9"/>
            <p:cNvSpPr/>
            <p:nvPr/>
          </p:nvSpPr>
          <p:spPr>
            <a:xfrm>
              <a:off x="2168294" y="1407785"/>
              <a:ext cx="265932" cy="191009"/>
            </a:xfrm>
            <a:custGeom>
              <a:avLst/>
              <a:gdLst/>
              <a:ahLst/>
              <a:cxnLst/>
              <a:rect l="l" t="t" r="r" b="b"/>
              <a:pathLst>
                <a:path w="3074" h="2208" extrusionOk="0">
                  <a:moveTo>
                    <a:pt x="1551" y="1"/>
                  </a:moveTo>
                  <a:cubicBezTo>
                    <a:pt x="778" y="1"/>
                    <a:pt x="0" y="734"/>
                    <a:pt x="0" y="2208"/>
                  </a:cubicBezTo>
                  <a:lnTo>
                    <a:pt x="3074" y="2139"/>
                  </a:lnTo>
                  <a:cubicBezTo>
                    <a:pt x="3074" y="716"/>
                    <a:pt x="2315" y="1"/>
                    <a:pt x="1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9"/>
            <p:cNvSpPr/>
            <p:nvPr/>
          </p:nvSpPr>
          <p:spPr>
            <a:xfrm>
              <a:off x="2141822" y="1430882"/>
              <a:ext cx="318616" cy="236598"/>
            </a:xfrm>
            <a:custGeom>
              <a:avLst/>
              <a:gdLst/>
              <a:ahLst/>
              <a:cxnLst/>
              <a:rect l="l" t="t" r="r" b="b"/>
              <a:pathLst>
                <a:path w="3683" h="2735" extrusionOk="0">
                  <a:moveTo>
                    <a:pt x="1842" y="0"/>
                  </a:moveTo>
                  <a:cubicBezTo>
                    <a:pt x="780" y="0"/>
                    <a:pt x="0" y="1210"/>
                    <a:pt x="808" y="2328"/>
                  </a:cubicBezTo>
                  <a:cubicBezTo>
                    <a:pt x="831" y="2355"/>
                    <a:pt x="854" y="2378"/>
                    <a:pt x="881" y="2401"/>
                  </a:cubicBezTo>
                  <a:cubicBezTo>
                    <a:pt x="1204" y="2634"/>
                    <a:pt x="1534" y="2735"/>
                    <a:pt x="1841" y="2735"/>
                  </a:cubicBezTo>
                  <a:cubicBezTo>
                    <a:pt x="2904" y="2735"/>
                    <a:pt x="3683" y="1523"/>
                    <a:pt x="2874" y="408"/>
                  </a:cubicBezTo>
                  <a:cubicBezTo>
                    <a:pt x="2855" y="377"/>
                    <a:pt x="2832" y="354"/>
                    <a:pt x="2801" y="335"/>
                  </a:cubicBezTo>
                  <a:cubicBezTo>
                    <a:pt x="2479" y="101"/>
                    <a:pt x="2149" y="0"/>
                    <a:pt x="1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49"/>
            <p:cNvSpPr/>
            <p:nvPr/>
          </p:nvSpPr>
          <p:spPr>
            <a:xfrm>
              <a:off x="2200908" y="1474742"/>
              <a:ext cx="200357" cy="148706"/>
            </a:xfrm>
            <a:custGeom>
              <a:avLst/>
              <a:gdLst/>
              <a:ahLst/>
              <a:cxnLst/>
              <a:rect l="l" t="t" r="r" b="b"/>
              <a:pathLst>
                <a:path w="2316" h="1719" extrusionOk="0">
                  <a:moveTo>
                    <a:pt x="1162" y="1"/>
                  </a:moveTo>
                  <a:cubicBezTo>
                    <a:pt x="493" y="1"/>
                    <a:pt x="1" y="763"/>
                    <a:pt x="513" y="1464"/>
                  </a:cubicBezTo>
                  <a:cubicBezTo>
                    <a:pt x="524" y="1480"/>
                    <a:pt x="539" y="1495"/>
                    <a:pt x="555" y="1506"/>
                  </a:cubicBezTo>
                  <a:cubicBezTo>
                    <a:pt x="758" y="1654"/>
                    <a:pt x="966" y="1718"/>
                    <a:pt x="1159" y="1718"/>
                  </a:cubicBezTo>
                  <a:cubicBezTo>
                    <a:pt x="1826" y="1718"/>
                    <a:pt x="2315" y="955"/>
                    <a:pt x="1804" y="254"/>
                  </a:cubicBezTo>
                  <a:cubicBezTo>
                    <a:pt x="1792" y="238"/>
                    <a:pt x="1781" y="223"/>
                    <a:pt x="1765" y="212"/>
                  </a:cubicBezTo>
                  <a:cubicBezTo>
                    <a:pt x="1563" y="65"/>
                    <a:pt x="1355" y="1"/>
                    <a:pt x="1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49"/>
            <p:cNvSpPr/>
            <p:nvPr/>
          </p:nvSpPr>
          <p:spPr>
            <a:xfrm>
              <a:off x="2216912" y="1489968"/>
              <a:ext cx="168348" cy="118169"/>
            </a:xfrm>
            <a:custGeom>
              <a:avLst/>
              <a:gdLst/>
              <a:ahLst/>
              <a:cxnLst/>
              <a:rect l="l" t="t" r="r" b="b"/>
              <a:pathLst>
                <a:path w="1946" h="1366" extrusionOk="0">
                  <a:moveTo>
                    <a:pt x="955" y="1"/>
                  </a:moveTo>
                  <a:cubicBezTo>
                    <a:pt x="867" y="1"/>
                    <a:pt x="774" y="15"/>
                    <a:pt x="676" y="47"/>
                  </a:cubicBezTo>
                  <a:cubicBezTo>
                    <a:pt x="660" y="55"/>
                    <a:pt x="649" y="62"/>
                    <a:pt x="634" y="70"/>
                  </a:cubicBezTo>
                  <a:cubicBezTo>
                    <a:pt x="1" y="530"/>
                    <a:pt x="328" y="1365"/>
                    <a:pt x="992" y="1365"/>
                  </a:cubicBezTo>
                  <a:cubicBezTo>
                    <a:pt x="1079" y="1365"/>
                    <a:pt x="1173" y="1351"/>
                    <a:pt x="1270" y="1319"/>
                  </a:cubicBezTo>
                  <a:cubicBezTo>
                    <a:pt x="1285" y="1316"/>
                    <a:pt x="1301" y="1307"/>
                    <a:pt x="1313" y="1296"/>
                  </a:cubicBezTo>
                  <a:cubicBezTo>
                    <a:pt x="1946" y="835"/>
                    <a:pt x="1621" y="1"/>
                    <a:pt x="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9"/>
            <p:cNvSpPr/>
            <p:nvPr/>
          </p:nvSpPr>
          <p:spPr>
            <a:xfrm>
              <a:off x="2237588" y="1485383"/>
              <a:ext cx="127083" cy="127339"/>
            </a:xfrm>
            <a:custGeom>
              <a:avLst/>
              <a:gdLst/>
              <a:ahLst/>
              <a:cxnLst/>
              <a:rect l="l" t="t" r="r" b="b"/>
              <a:pathLst>
                <a:path w="1469" h="1472" extrusionOk="0">
                  <a:moveTo>
                    <a:pt x="736" y="479"/>
                  </a:moveTo>
                  <a:lnTo>
                    <a:pt x="766" y="571"/>
                  </a:lnTo>
                  <a:lnTo>
                    <a:pt x="736" y="587"/>
                  </a:lnTo>
                  <a:lnTo>
                    <a:pt x="763" y="633"/>
                  </a:lnTo>
                  <a:lnTo>
                    <a:pt x="782" y="621"/>
                  </a:lnTo>
                  <a:lnTo>
                    <a:pt x="789" y="644"/>
                  </a:lnTo>
                  <a:lnTo>
                    <a:pt x="839" y="628"/>
                  </a:lnTo>
                  <a:lnTo>
                    <a:pt x="828" y="598"/>
                  </a:lnTo>
                  <a:lnTo>
                    <a:pt x="920" y="552"/>
                  </a:lnTo>
                  <a:lnTo>
                    <a:pt x="874" y="640"/>
                  </a:lnTo>
                  <a:lnTo>
                    <a:pt x="844" y="633"/>
                  </a:lnTo>
                  <a:lnTo>
                    <a:pt x="828" y="683"/>
                  </a:lnTo>
                  <a:lnTo>
                    <a:pt x="847" y="690"/>
                  </a:lnTo>
                  <a:lnTo>
                    <a:pt x="839" y="709"/>
                  </a:lnTo>
                  <a:lnTo>
                    <a:pt x="885" y="736"/>
                  </a:lnTo>
                  <a:lnTo>
                    <a:pt x="901" y="706"/>
                  </a:lnTo>
                  <a:lnTo>
                    <a:pt x="993" y="736"/>
                  </a:lnTo>
                  <a:lnTo>
                    <a:pt x="901" y="766"/>
                  </a:lnTo>
                  <a:lnTo>
                    <a:pt x="885" y="740"/>
                  </a:lnTo>
                  <a:lnTo>
                    <a:pt x="839" y="763"/>
                  </a:lnTo>
                  <a:lnTo>
                    <a:pt x="847" y="782"/>
                  </a:lnTo>
                  <a:lnTo>
                    <a:pt x="828" y="789"/>
                  </a:lnTo>
                  <a:lnTo>
                    <a:pt x="844" y="840"/>
                  </a:lnTo>
                  <a:lnTo>
                    <a:pt x="874" y="832"/>
                  </a:lnTo>
                  <a:lnTo>
                    <a:pt x="920" y="920"/>
                  </a:lnTo>
                  <a:lnTo>
                    <a:pt x="828" y="874"/>
                  </a:lnTo>
                  <a:lnTo>
                    <a:pt x="839" y="844"/>
                  </a:lnTo>
                  <a:lnTo>
                    <a:pt x="789" y="828"/>
                  </a:lnTo>
                  <a:lnTo>
                    <a:pt x="782" y="851"/>
                  </a:lnTo>
                  <a:lnTo>
                    <a:pt x="763" y="840"/>
                  </a:lnTo>
                  <a:lnTo>
                    <a:pt x="736" y="886"/>
                  </a:lnTo>
                  <a:lnTo>
                    <a:pt x="766" y="901"/>
                  </a:lnTo>
                  <a:lnTo>
                    <a:pt x="736" y="996"/>
                  </a:lnTo>
                  <a:lnTo>
                    <a:pt x="706" y="901"/>
                  </a:lnTo>
                  <a:lnTo>
                    <a:pt x="732" y="886"/>
                  </a:lnTo>
                  <a:lnTo>
                    <a:pt x="709" y="840"/>
                  </a:lnTo>
                  <a:lnTo>
                    <a:pt x="690" y="851"/>
                  </a:lnTo>
                  <a:lnTo>
                    <a:pt x="683" y="828"/>
                  </a:lnTo>
                  <a:lnTo>
                    <a:pt x="632" y="844"/>
                  </a:lnTo>
                  <a:lnTo>
                    <a:pt x="640" y="874"/>
                  </a:lnTo>
                  <a:lnTo>
                    <a:pt x="552" y="920"/>
                  </a:lnTo>
                  <a:lnTo>
                    <a:pt x="552" y="920"/>
                  </a:lnTo>
                  <a:lnTo>
                    <a:pt x="598" y="832"/>
                  </a:lnTo>
                  <a:lnTo>
                    <a:pt x="628" y="840"/>
                  </a:lnTo>
                  <a:lnTo>
                    <a:pt x="644" y="789"/>
                  </a:lnTo>
                  <a:lnTo>
                    <a:pt x="621" y="782"/>
                  </a:lnTo>
                  <a:lnTo>
                    <a:pt x="632" y="763"/>
                  </a:lnTo>
                  <a:lnTo>
                    <a:pt x="586" y="740"/>
                  </a:lnTo>
                  <a:lnTo>
                    <a:pt x="571" y="766"/>
                  </a:lnTo>
                  <a:lnTo>
                    <a:pt x="476" y="736"/>
                  </a:lnTo>
                  <a:lnTo>
                    <a:pt x="571" y="706"/>
                  </a:lnTo>
                  <a:lnTo>
                    <a:pt x="586" y="736"/>
                  </a:lnTo>
                  <a:lnTo>
                    <a:pt x="632" y="709"/>
                  </a:lnTo>
                  <a:lnTo>
                    <a:pt x="621" y="690"/>
                  </a:lnTo>
                  <a:lnTo>
                    <a:pt x="644" y="683"/>
                  </a:lnTo>
                  <a:lnTo>
                    <a:pt x="628" y="633"/>
                  </a:lnTo>
                  <a:lnTo>
                    <a:pt x="598" y="640"/>
                  </a:lnTo>
                  <a:lnTo>
                    <a:pt x="552" y="552"/>
                  </a:lnTo>
                  <a:lnTo>
                    <a:pt x="640" y="598"/>
                  </a:lnTo>
                  <a:lnTo>
                    <a:pt x="632" y="628"/>
                  </a:lnTo>
                  <a:lnTo>
                    <a:pt x="683" y="644"/>
                  </a:lnTo>
                  <a:lnTo>
                    <a:pt x="690" y="621"/>
                  </a:lnTo>
                  <a:lnTo>
                    <a:pt x="709" y="633"/>
                  </a:lnTo>
                  <a:lnTo>
                    <a:pt x="732" y="587"/>
                  </a:lnTo>
                  <a:lnTo>
                    <a:pt x="706" y="571"/>
                  </a:lnTo>
                  <a:lnTo>
                    <a:pt x="736" y="479"/>
                  </a:lnTo>
                  <a:close/>
                  <a:moveTo>
                    <a:pt x="637" y="0"/>
                  </a:moveTo>
                  <a:lnTo>
                    <a:pt x="586" y="20"/>
                  </a:lnTo>
                  <a:lnTo>
                    <a:pt x="709" y="391"/>
                  </a:lnTo>
                  <a:lnTo>
                    <a:pt x="655" y="548"/>
                  </a:lnTo>
                  <a:lnTo>
                    <a:pt x="510" y="476"/>
                  </a:lnTo>
                  <a:lnTo>
                    <a:pt x="333" y="123"/>
                  </a:lnTo>
                  <a:lnTo>
                    <a:pt x="287" y="146"/>
                  </a:lnTo>
                  <a:lnTo>
                    <a:pt x="433" y="433"/>
                  </a:lnTo>
                  <a:lnTo>
                    <a:pt x="146" y="288"/>
                  </a:lnTo>
                  <a:lnTo>
                    <a:pt x="123" y="334"/>
                  </a:lnTo>
                  <a:lnTo>
                    <a:pt x="471" y="513"/>
                  </a:lnTo>
                  <a:lnTo>
                    <a:pt x="548" y="660"/>
                  </a:lnTo>
                  <a:lnTo>
                    <a:pt x="391" y="709"/>
                  </a:lnTo>
                  <a:lnTo>
                    <a:pt x="16" y="587"/>
                  </a:lnTo>
                  <a:lnTo>
                    <a:pt x="0" y="637"/>
                  </a:lnTo>
                  <a:lnTo>
                    <a:pt x="307" y="736"/>
                  </a:lnTo>
                  <a:lnTo>
                    <a:pt x="0" y="835"/>
                  </a:lnTo>
                  <a:lnTo>
                    <a:pt x="16" y="886"/>
                  </a:lnTo>
                  <a:lnTo>
                    <a:pt x="391" y="763"/>
                  </a:lnTo>
                  <a:lnTo>
                    <a:pt x="548" y="812"/>
                  </a:lnTo>
                  <a:lnTo>
                    <a:pt x="471" y="959"/>
                  </a:lnTo>
                  <a:lnTo>
                    <a:pt x="123" y="1139"/>
                  </a:lnTo>
                  <a:lnTo>
                    <a:pt x="146" y="1185"/>
                  </a:lnTo>
                  <a:lnTo>
                    <a:pt x="433" y="1039"/>
                  </a:lnTo>
                  <a:lnTo>
                    <a:pt x="433" y="1039"/>
                  </a:lnTo>
                  <a:lnTo>
                    <a:pt x="287" y="1326"/>
                  </a:lnTo>
                  <a:lnTo>
                    <a:pt x="333" y="1349"/>
                  </a:lnTo>
                  <a:lnTo>
                    <a:pt x="510" y="1001"/>
                  </a:lnTo>
                  <a:lnTo>
                    <a:pt x="655" y="924"/>
                  </a:lnTo>
                  <a:lnTo>
                    <a:pt x="709" y="1081"/>
                  </a:lnTo>
                  <a:lnTo>
                    <a:pt x="586" y="1452"/>
                  </a:lnTo>
                  <a:lnTo>
                    <a:pt x="637" y="1472"/>
                  </a:lnTo>
                  <a:lnTo>
                    <a:pt x="736" y="1165"/>
                  </a:lnTo>
                  <a:lnTo>
                    <a:pt x="835" y="1472"/>
                  </a:lnTo>
                  <a:lnTo>
                    <a:pt x="885" y="1452"/>
                  </a:lnTo>
                  <a:lnTo>
                    <a:pt x="763" y="1081"/>
                  </a:lnTo>
                  <a:lnTo>
                    <a:pt x="812" y="924"/>
                  </a:lnTo>
                  <a:lnTo>
                    <a:pt x="959" y="1001"/>
                  </a:lnTo>
                  <a:lnTo>
                    <a:pt x="1138" y="1349"/>
                  </a:lnTo>
                  <a:lnTo>
                    <a:pt x="1184" y="1326"/>
                  </a:lnTo>
                  <a:lnTo>
                    <a:pt x="1039" y="1039"/>
                  </a:lnTo>
                  <a:lnTo>
                    <a:pt x="1326" y="1185"/>
                  </a:lnTo>
                  <a:lnTo>
                    <a:pt x="1349" y="1139"/>
                  </a:lnTo>
                  <a:lnTo>
                    <a:pt x="996" y="959"/>
                  </a:lnTo>
                  <a:lnTo>
                    <a:pt x="924" y="812"/>
                  </a:lnTo>
                  <a:lnTo>
                    <a:pt x="1081" y="763"/>
                  </a:lnTo>
                  <a:lnTo>
                    <a:pt x="1452" y="886"/>
                  </a:lnTo>
                  <a:lnTo>
                    <a:pt x="1468" y="835"/>
                  </a:lnTo>
                  <a:lnTo>
                    <a:pt x="1165" y="736"/>
                  </a:lnTo>
                  <a:lnTo>
                    <a:pt x="1468" y="637"/>
                  </a:lnTo>
                  <a:lnTo>
                    <a:pt x="1452" y="587"/>
                  </a:lnTo>
                  <a:lnTo>
                    <a:pt x="1081" y="709"/>
                  </a:lnTo>
                  <a:lnTo>
                    <a:pt x="924" y="660"/>
                  </a:lnTo>
                  <a:lnTo>
                    <a:pt x="996" y="513"/>
                  </a:lnTo>
                  <a:lnTo>
                    <a:pt x="1349" y="334"/>
                  </a:lnTo>
                  <a:lnTo>
                    <a:pt x="1326" y="288"/>
                  </a:lnTo>
                  <a:lnTo>
                    <a:pt x="1039" y="433"/>
                  </a:lnTo>
                  <a:lnTo>
                    <a:pt x="1184" y="146"/>
                  </a:lnTo>
                  <a:lnTo>
                    <a:pt x="1138" y="123"/>
                  </a:lnTo>
                  <a:lnTo>
                    <a:pt x="959" y="476"/>
                  </a:lnTo>
                  <a:lnTo>
                    <a:pt x="812" y="548"/>
                  </a:lnTo>
                  <a:lnTo>
                    <a:pt x="763" y="391"/>
                  </a:lnTo>
                  <a:lnTo>
                    <a:pt x="885" y="20"/>
                  </a:lnTo>
                  <a:lnTo>
                    <a:pt x="835" y="0"/>
                  </a:lnTo>
                  <a:lnTo>
                    <a:pt x="736" y="306"/>
                  </a:lnTo>
                  <a:lnTo>
                    <a:pt x="6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9"/>
            <p:cNvSpPr/>
            <p:nvPr/>
          </p:nvSpPr>
          <p:spPr>
            <a:xfrm>
              <a:off x="2279198" y="1532703"/>
              <a:ext cx="43861" cy="32700"/>
            </a:xfrm>
            <a:custGeom>
              <a:avLst/>
              <a:gdLst/>
              <a:ahLst/>
              <a:cxnLst/>
              <a:rect l="l" t="t" r="r" b="b"/>
              <a:pathLst>
                <a:path w="507" h="378" extrusionOk="0">
                  <a:moveTo>
                    <a:pt x="254" y="1"/>
                  </a:moveTo>
                  <a:cubicBezTo>
                    <a:pt x="108" y="1"/>
                    <a:pt x="0" y="169"/>
                    <a:pt x="113" y="323"/>
                  </a:cubicBezTo>
                  <a:cubicBezTo>
                    <a:pt x="113" y="327"/>
                    <a:pt x="117" y="331"/>
                    <a:pt x="121" y="331"/>
                  </a:cubicBezTo>
                  <a:cubicBezTo>
                    <a:pt x="166" y="364"/>
                    <a:pt x="212" y="378"/>
                    <a:pt x="254" y="378"/>
                  </a:cubicBezTo>
                  <a:cubicBezTo>
                    <a:pt x="400" y="378"/>
                    <a:pt x="506" y="210"/>
                    <a:pt x="397" y="58"/>
                  </a:cubicBezTo>
                  <a:cubicBezTo>
                    <a:pt x="393" y="55"/>
                    <a:pt x="389" y="51"/>
                    <a:pt x="386" y="47"/>
                  </a:cubicBezTo>
                  <a:cubicBezTo>
                    <a:pt x="342" y="15"/>
                    <a:pt x="296" y="1"/>
                    <a:pt x="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9"/>
            <p:cNvSpPr/>
            <p:nvPr/>
          </p:nvSpPr>
          <p:spPr>
            <a:xfrm>
              <a:off x="1234430" y="1430882"/>
              <a:ext cx="318703" cy="236598"/>
            </a:xfrm>
            <a:custGeom>
              <a:avLst/>
              <a:gdLst/>
              <a:ahLst/>
              <a:cxnLst/>
              <a:rect l="l" t="t" r="r" b="b"/>
              <a:pathLst>
                <a:path w="3684" h="2735" extrusionOk="0">
                  <a:moveTo>
                    <a:pt x="1842" y="0"/>
                  </a:moveTo>
                  <a:cubicBezTo>
                    <a:pt x="781" y="0"/>
                    <a:pt x="1" y="1210"/>
                    <a:pt x="810" y="2328"/>
                  </a:cubicBezTo>
                  <a:cubicBezTo>
                    <a:pt x="833" y="2355"/>
                    <a:pt x="856" y="2378"/>
                    <a:pt x="882" y="2401"/>
                  </a:cubicBezTo>
                  <a:cubicBezTo>
                    <a:pt x="1205" y="2634"/>
                    <a:pt x="1536" y="2735"/>
                    <a:pt x="1842" y="2735"/>
                  </a:cubicBezTo>
                  <a:cubicBezTo>
                    <a:pt x="2905" y="2735"/>
                    <a:pt x="3684" y="1523"/>
                    <a:pt x="2875" y="408"/>
                  </a:cubicBezTo>
                  <a:cubicBezTo>
                    <a:pt x="2856" y="377"/>
                    <a:pt x="2833" y="354"/>
                    <a:pt x="2802" y="335"/>
                  </a:cubicBezTo>
                  <a:cubicBezTo>
                    <a:pt x="2479" y="101"/>
                    <a:pt x="2149" y="0"/>
                    <a:pt x="1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9"/>
            <p:cNvSpPr/>
            <p:nvPr/>
          </p:nvSpPr>
          <p:spPr>
            <a:xfrm>
              <a:off x="1293949" y="1474742"/>
              <a:ext cx="200011" cy="148706"/>
            </a:xfrm>
            <a:custGeom>
              <a:avLst/>
              <a:gdLst/>
              <a:ahLst/>
              <a:cxnLst/>
              <a:rect l="l" t="t" r="r" b="b"/>
              <a:pathLst>
                <a:path w="2312" h="1719" extrusionOk="0">
                  <a:moveTo>
                    <a:pt x="1158" y="1"/>
                  </a:moveTo>
                  <a:cubicBezTo>
                    <a:pt x="491" y="1"/>
                    <a:pt x="0" y="763"/>
                    <a:pt x="509" y="1464"/>
                  </a:cubicBezTo>
                  <a:cubicBezTo>
                    <a:pt x="520" y="1480"/>
                    <a:pt x="535" y="1495"/>
                    <a:pt x="550" y="1506"/>
                  </a:cubicBezTo>
                  <a:cubicBezTo>
                    <a:pt x="753" y="1654"/>
                    <a:pt x="961" y="1718"/>
                    <a:pt x="1155" y="1718"/>
                  </a:cubicBezTo>
                  <a:cubicBezTo>
                    <a:pt x="1822" y="1718"/>
                    <a:pt x="2311" y="955"/>
                    <a:pt x="1804" y="254"/>
                  </a:cubicBezTo>
                  <a:cubicBezTo>
                    <a:pt x="1792" y="238"/>
                    <a:pt x="1777" y="223"/>
                    <a:pt x="1761" y="212"/>
                  </a:cubicBezTo>
                  <a:cubicBezTo>
                    <a:pt x="1559" y="65"/>
                    <a:pt x="1351" y="1"/>
                    <a:pt x="1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9"/>
            <p:cNvSpPr/>
            <p:nvPr/>
          </p:nvSpPr>
          <p:spPr>
            <a:xfrm>
              <a:off x="1309607" y="1489968"/>
              <a:ext cx="168348" cy="118169"/>
            </a:xfrm>
            <a:custGeom>
              <a:avLst/>
              <a:gdLst/>
              <a:ahLst/>
              <a:cxnLst/>
              <a:rect l="l" t="t" r="r" b="b"/>
              <a:pathLst>
                <a:path w="1946" h="1366" extrusionOk="0">
                  <a:moveTo>
                    <a:pt x="955" y="1"/>
                  </a:moveTo>
                  <a:cubicBezTo>
                    <a:pt x="867" y="1"/>
                    <a:pt x="774" y="15"/>
                    <a:pt x="676" y="47"/>
                  </a:cubicBezTo>
                  <a:cubicBezTo>
                    <a:pt x="661" y="55"/>
                    <a:pt x="650" y="62"/>
                    <a:pt x="634" y="70"/>
                  </a:cubicBezTo>
                  <a:cubicBezTo>
                    <a:pt x="1" y="530"/>
                    <a:pt x="328" y="1365"/>
                    <a:pt x="992" y="1365"/>
                  </a:cubicBezTo>
                  <a:cubicBezTo>
                    <a:pt x="1080" y="1365"/>
                    <a:pt x="1173" y="1351"/>
                    <a:pt x="1270" y="1319"/>
                  </a:cubicBezTo>
                  <a:cubicBezTo>
                    <a:pt x="1285" y="1316"/>
                    <a:pt x="1301" y="1307"/>
                    <a:pt x="1312" y="1296"/>
                  </a:cubicBezTo>
                  <a:cubicBezTo>
                    <a:pt x="1946" y="835"/>
                    <a:pt x="1621" y="1"/>
                    <a:pt x="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49"/>
            <p:cNvSpPr/>
            <p:nvPr/>
          </p:nvSpPr>
          <p:spPr>
            <a:xfrm>
              <a:off x="1330282" y="1485383"/>
              <a:ext cx="127343" cy="127339"/>
            </a:xfrm>
            <a:custGeom>
              <a:avLst/>
              <a:gdLst/>
              <a:ahLst/>
              <a:cxnLst/>
              <a:rect l="l" t="t" r="r" b="b"/>
              <a:pathLst>
                <a:path w="1472" h="1472" extrusionOk="0">
                  <a:moveTo>
                    <a:pt x="736" y="479"/>
                  </a:moveTo>
                  <a:lnTo>
                    <a:pt x="767" y="571"/>
                  </a:lnTo>
                  <a:lnTo>
                    <a:pt x="740" y="587"/>
                  </a:lnTo>
                  <a:lnTo>
                    <a:pt x="763" y="633"/>
                  </a:lnTo>
                  <a:lnTo>
                    <a:pt x="782" y="621"/>
                  </a:lnTo>
                  <a:lnTo>
                    <a:pt x="790" y="644"/>
                  </a:lnTo>
                  <a:lnTo>
                    <a:pt x="839" y="628"/>
                  </a:lnTo>
                  <a:lnTo>
                    <a:pt x="832" y="598"/>
                  </a:lnTo>
                  <a:lnTo>
                    <a:pt x="920" y="552"/>
                  </a:lnTo>
                  <a:lnTo>
                    <a:pt x="874" y="640"/>
                  </a:lnTo>
                  <a:lnTo>
                    <a:pt x="843" y="633"/>
                  </a:lnTo>
                  <a:lnTo>
                    <a:pt x="828" y="683"/>
                  </a:lnTo>
                  <a:lnTo>
                    <a:pt x="851" y="690"/>
                  </a:lnTo>
                  <a:lnTo>
                    <a:pt x="839" y="709"/>
                  </a:lnTo>
                  <a:lnTo>
                    <a:pt x="885" y="736"/>
                  </a:lnTo>
                  <a:lnTo>
                    <a:pt x="901" y="706"/>
                  </a:lnTo>
                  <a:lnTo>
                    <a:pt x="993" y="736"/>
                  </a:lnTo>
                  <a:lnTo>
                    <a:pt x="901" y="766"/>
                  </a:lnTo>
                  <a:lnTo>
                    <a:pt x="885" y="740"/>
                  </a:lnTo>
                  <a:lnTo>
                    <a:pt x="839" y="763"/>
                  </a:lnTo>
                  <a:lnTo>
                    <a:pt x="851" y="782"/>
                  </a:lnTo>
                  <a:lnTo>
                    <a:pt x="828" y="789"/>
                  </a:lnTo>
                  <a:lnTo>
                    <a:pt x="843" y="840"/>
                  </a:lnTo>
                  <a:lnTo>
                    <a:pt x="874" y="832"/>
                  </a:lnTo>
                  <a:lnTo>
                    <a:pt x="920" y="920"/>
                  </a:lnTo>
                  <a:lnTo>
                    <a:pt x="832" y="874"/>
                  </a:lnTo>
                  <a:lnTo>
                    <a:pt x="839" y="844"/>
                  </a:lnTo>
                  <a:lnTo>
                    <a:pt x="790" y="828"/>
                  </a:lnTo>
                  <a:lnTo>
                    <a:pt x="782" y="851"/>
                  </a:lnTo>
                  <a:lnTo>
                    <a:pt x="763" y="840"/>
                  </a:lnTo>
                  <a:lnTo>
                    <a:pt x="740" y="886"/>
                  </a:lnTo>
                  <a:lnTo>
                    <a:pt x="767" y="901"/>
                  </a:lnTo>
                  <a:lnTo>
                    <a:pt x="736" y="996"/>
                  </a:lnTo>
                  <a:lnTo>
                    <a:pt x="705" y="901"/>
                  </a:lnTo>
                  <a:lnTo>
                    <a:pt x="733" y="886"/>
                  </a:lnTo>
                  <a:lnTo>
                    <a:pt x="710" y="840"/>
                  </a:lnTo>
                  <a:lnTo>
                    <a:pt x="690" y="851"/>
                  </a:lnTo>
                  <a:lnTo>
                    <a:pt x="682" y="828"/>
                  </a:lnTo>
                  <a:lnTo>
                    <a:pt x="632" y="844"/>
                  </a:lnTo>
                  <a:lnTo>
                    <a:pt x="641" y="874"/>
                  </a:lnTo>
                  <a:lnTo>
                    <a:pt x="552" y="920"/>
                  </a:lnTo>
                  <a:lnTo>
                    <a:pt x="552" y="920"/>
                  </a:lnTo>
                  <a:lnTo>
                    <a:pt x="598" y="832"/>
                  </a:lnTo>
                  <a:lnTo>
                    <a:pt x="629" y="840"/>
                  </a:lnTo>
                  <a:lnTo>
                    <a:pt x="644" y="789"/>
                  </a:lnTo>
                  <a:lnTo>
                    <a:pt x="621" y="782"/>
                  </a:lnTo>
                  <a:lnTo>
                    <a:pt x="632" y="763"/>
                  </a:lnTo>
                  <a:lnTo>
                    <a:pt x="586" y="740"/>
                  </a:lnTo>
                  <a:lnTo>
                    <a:pt x="572" y="766"/>
                  </a:lnTo>
                  <a:lnTo>
                    <a:pt x="475" y="736"/>
                  </a:lnTo>
                  <a:lnTo>
                    <a:pt x="572" y="706"/>
                  </a:lnTo>
                  <a:lnTo>
                    <a:pt x="586" y="736"/>
                  </a:lnTo>
                  <a:lnTo>
                    <a:pt x="632" y="709"/>
                  </a:lnTo>
                  <a:lnTo>
                    <a:pt x="621" y="690"/>
                  </a:lnTo>
                  <a:lnTo>
                    <a:pt x="644" y="683"/>
                  </a:lnTo>
                  <a:lnTo>
                    <a:pt x="629" y="633"/>
                  </a:lnTo>
                  <a:lnTo>
                    <a:pt x="598" y="640"/>
                  </a:lnTo>
                  <a:lnTo>
                    <a:pt x="552" y="552"/>
                  </a:lnTo>
                  <a:lnTo>
                    <a:pt x="641" y="598"/>
                  </a:lnTo>
                  <a:lnTo>
                    <a:pt x="632" y="628"/>
                  </a:lnTo>
                  <a:lnTo>
                    <a:pt x="682" y="644"/>
                  </a:lnTo>
                  <a:lnTo>
                    <a:pt x="690" y="621"/>
                  </a:lnTo>
                  <a:lnTo>
                    <a:pt x="710" y="633"/>
                  </a:lnTo>
                  <a:lnTo>
                    <a:pt x="733" y="587"/>
                  </a:lnTo>
                  <a:lnTo>
                    <a:pt x="705" y="571"/>
                  </a:lnTo>
                  <a:lnTo>
                    <a:pt x="736" y="479"/>
                  </a:lnTo>
                  <a:close/>
                  <a:moveTo>
                    <a:pt x="636" y="0"/>
                  </a:moveTo>
                  <a:lnTo>
                    <a:pt x="586" y="20"/>
                  </a:lnTo>
                  <a:lnTo>
                    <a:pt x="710" y="391"/>
                  </a:lnTo>
                  <a:lnTo>
                    <a:pt x="659" y="548"/>
                  </a:lnTo>
                  <a:lnTo>
                    <a:pt x="514" y="476"/>
                  </a:lnTo>
                  <a:lnTo>
                    <a:pt x="333" y="123"/>
                  </a:lnTo>
                  <a:lnTo>
                    <a:pt x="287" y="146"/>
                  </a:lnTo>
                  <a:lnTo>
                    <a:pt x="434" y="433"/>
                  </a:lnTo>
                  <a:lnTo>
                    <a:pt x="146" y="288"/>
                  </a:lnTo>
                  <a:lnTo>
                    <a:pt x="123" y="334"/>
                  </a:lnTo>
                  <a:lnTo>
                    <a:pt x="471" y="513"/>
                  </a:lnTo>
                  <a:lnTo>
                    <a:pt x="549" y="660"/>
                  </a:lnTo>
                  <a:lnTo>
                    <a:pt x="391" y="709"/>
                  </a:lnTo>
                  <a:lnTo>
                    <a:pt x="20" y="587"/>
                  </a:lnTo>
                  <a:lnTo>
                    <a:pt x="1" y="637"/>
                  </a:lnTo>
                  <a:lnTo>
                    <a:pt x="307" y="736"/>
                  </a:lnTo>
                  <a:lnTo>
                    <a:pt x="1" y="835"/>
                  </a:lnTo>
                  <a:lnTo>
                    <a:pt x="20" y="886"/>
                  </a:lnTo>
                  <a:lnTo>
                    <a:pt x="391" y="763"/>
                  </a:lnTo>
                  <a:lnTo>
                    <a:pt x="549" y="812"/>
                  </a:lnTo>
                  <a:lnTo>
                    <a:pt x="471" y="959"/>
                  </a:lnTo>
                  <a:lnTo>
                    <a:pt x="123" y="1139"/>
                  </a:lnTo>
                  <a:lnTo>
                    <a:pt x="146" y="1185"/>
                  </a:lnTo>
                  <a:lnTo>
                    <a:pt x="434" y="1039"/>
                  </a:lnTo>
                  <a:lnTo>
                    <a:pt x="287" y="1326"/>
                  </a:lnTo>
                  <a:lnTo>
                    <a:pt x="333" y="1349"/>
                  </a:lnTo>
                  <a:lnTo>
                    <a:pt x="514" y="1001"/>
                  </a:lnTo>
                  <a:lnTo>
                    <a:pt x="659" y="924"/>
                  </a:lnTo>
                  <a:lnTo>
                    <a:pt x="710" y="1081"/>
                  </a:lnTo>
                  <a:lnTo>
                    <a:pt x="586" y="1452"/>
                  </a:lnTo>
                  <a:lnTo>
                    <a:pt x="636" y="1472"/>
                  </a:lnTo>
                  <a:lnTo>
                    <a:pt x="736" y="1165"/>
                  </a:lnTo>
                  <a:lnTo>
                    <a:pt x="836" y="1472"/>
                  </a:lnTo>
                  <a:lnTo>
                    <a:pt x="885" y="1452"/>
                  </a:lnTo>
                  <a:lnTo>
                    <a:pt x="763" y="1081"/>
                  </a:lnTo>
                  <a:lnTo>
                    <a:pt x="813" y="924"/>
                  </a:lnTo>
                  <a:lnTo>
                    <a:pt x="958" y="1001"/>
                  </a:lnTo>
                  <a:lnTo>
                    <a:pt x="1138" y="1349"/>
                  </a:lnTo>
                  <a:lnTo>
                    <a:pt x="1184" y="1326"/>
                  </a:lnTo>
                  <a:lnTo>
                    <a:pt x="1039" y="1039"/>
                  </a:lnTo>
                  <a:lnTo>
                    <a:pt x="1326" y="1185"/>
                  </a:lnTo>
                  <a:lnTo>
                    <a:pt x="1349" y="1139"/>
                  </a:lnTo>
                  <a:lnTo>
                    <a:pt x="997" y="959"/>
                  </a:lnTo>
                  <a:lnTo>
                    <a:pt x="924" y="812"/>
                  </a:lnTo>
                  <a:lnTo>
                    <a:pt x="1081" y="763"/>
                  </a:lnTo>
                  <a:lnTo>
                    <a:pt x="1453" y="886"/>
                  </a:lnTo>
                  <a:lnTo>
                    <a:pt x="1472" y="835"/>
                  </a:lnTo>
                  <a:lnTo>
                    <a:pt x="1165" y="736"/>
                  </a:lnTo>
                  <a:lnTo>
                    <a:pt x="1472" y="637"/>
                  </a:lnTo>
                  <a:lnTo>
                    <a:pt x="1453" y="587"/>
                  </a:lnTo>
                  <a:lnTo>
                    <a:pt x="1081" y="709"/>
                  </a:lnTo>
                  <a:lnTo>
                    <a:pt x="924" y="660"/>
                  </a:lnTo>
                  <a:lnTo>
                    <a:pt x="997" y="513"/>
                  </a:lnTo>
                  <a:lnTo>
                    <a:pt x="1349" y="334"/>
                  </a:lnTo>
                  <a:lnTo>
                    <a:pt x="1326" y="288"/>
                  </a:lnTo>
                  <a:lnTo>
                    <a:pt x="1039" y="433"/>
                  </a:lnTo>
                  <a:lnTo>
                    <a:pt x="1039" y="433"/>
                  </a:lnTo>
                  <a:lnTo>
                    <a:pt x="1184" y="146"/>
                  </a:lnTo>
                  <a:lnTo>
                    <a:pt x="1138" y="123"/>
                  </a:lnTo>
                  <a:lnTo>
                    <a:pt x="958" y="476"/>
                  </a:lnTo>
                  <a:lnTo>
                    <a:pt x="813" y="548"/>
                  </a:lnTo>
                  <a:lnTo>
                    <a:pt x="763" y="391"/>
                  </a:lnTo>
                  <a:lnTo>
                    <a:pt x="885" y="20"/>
                  </a:lnTo>
                  <a:lnTo>
                    <a:pt x="836" y="0"/>
                  </a:lnTo>
                  <a:lnTo>
                    <a:pt x="736" y="306"/>
                  </a:lnTo>
                  <a:lnTo>
                    <a:pt x="6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49"/>
            <p:cNvSpPr/>
            <p:nvPr/>
          </p:nvSpPr>
          <p:spPr>
            <a:xfrm>
              <a:off x="1371893" y="1532703"/>
              <a:ext cx="44120" cy="32700"/>
            </a:xfrm>
            <a:custGeom>
              <a:avLst/>
              <a:gdLst/>
              <a:ahLst/>
              <a:cxnLst/>
              <a:rect l="l" t="t" r="r" b="b"/>
              <a:pathLst>
                <a:path w="510" h="378" extrusionOk="0">
                  <a:moveTo>
                    <a:pt x="254" y="1"/>
                  </a:moveTo>
                  <a:cubicBezTo>
                    <a:pt x="109" y="1"/>
                    <a:pt x="0" y="169"/>
                    <a:pt x="114" y="323"/>
                  </a:cubicBezTo>
                  <a:cubicBezTo>
                    <a:pt x="114" y="327"/>
                    <a:pt x="117" y="331"/>
                    <a:pt x="121" y="331"/>
                  </a:cubicBezTo>
                  <a:cubicBezTo>
                    <a:pt x="166" y="364"/>
                    <a:pt x="212" y="378"/>
                    <a:pt x="255" y="378"/>
                  </a:cubicBezTo>
                  <a:cubicBezTo>
                    <a:pt x="402" y="378"/>
                    <a:pt x="509" y="210"/>
                    <a:pt x="397" y="58"/>
                  </a:cubicBezTo>
                  <a:cubicBezTo>
                    <a:pt x="393" y="55"/>
                    <a:pt x="390" y="51"/>
                    <a:pt x="385" y="47"/>
                  </a:cubicBezTo>
                  <a:cubicBezTo>
                    <a:pt x="341" y="15"/>
                    <a:pt x="296" y="1"/>
                    <a:pt x="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9"/>
            <p:cNvSpPr/>
            <p:nvPr/>
          </p:nvSpPr>
          <p:spPr>
            <a:xfrm>
              <a:off x="1209602" y="1115962"/>
              <a:ext cx="1043657" cy="218518"/>
            </a:xfrm>
            <a:custGeom>
              <a:avLst/>
              <a:gdLst/>
              <a:ahLst/>
              <a:cxnLst/>
              <a:rect l="l" t="t" r="r" b="b"/>
              <a:pathLst>
                <a:path w="12064" h="2526" extrusionOk="0">
                  <a:moveTo>
                    <a:pt x="4993" y="1"/>
                  </a:moveTo>
                  <a:cubicBezTo>
                    <a:pt x="3817" y="1"/>
                    <a:pt x="2652" y="35"/>
                    <a:pt x="1518" y="96"/>
                  </a:cubicBezTo>
                  <a:lnTo>
                    <a:pt x="1499" y="96"/>
                  </a:lnTo>
                  <a:lnTo>
                    <a:pt x="1484" y="112"/>
                  </a:lnTo>
                  <a:cubicBezTo>
                    <a:pt x="1169" y="510"/>
                    <a:pt x="0" y="2526"/>
                    <a:pt x="345" y="2526"/>
                  </a:cubicBezTo>
                  <a:lnTo>
                    <a:pt x="11975" y="2526"/>
                  </a:lnTo>
                  <a:lnTo>
                    <a:pt x="12064" y="2204"/>
                  </a:lnTo>
                  <a:lnTo>
                    <a:pt x="9860" y="192"/>
                  </a:lnTo>
                  <a:lnTo>
                    <a:pt x="9844" y="188"/>
                  </a:lnTo>
                  <a:cubicBezTo>
                    <a:pt x="9821" y="188"/>
                    <a:pt x="7848" y="1"/>
                    <a:pt x="4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9"/>
            <p:cNvSpPr/>
            <p:nvPr/>
          </p:nvSpPr>
          <p:spPr>
            <a:xfrm>
              <a:off x="1165483" y="1111406"/>
              <a:ext cx="138676" cy="194382"/>
            </a:xfrm>
            <a:custGeom>
              <a:avLst/>
              <a:gdLst/>
              <a:ahLst/>
              <a:cxnLst/>
              <a:rect l="l" t="t" r="r" b="b"/>
              <a:pathLst>
                <a:path w="1603" h="2247" extrusionOk="0">
                  <a:moveTo>
                    <a:pt x="1434" y="1"/>
                  </a:moveTo>
                  <a:cubicBezTo>
                    <a:pt x="1434" y="1"/>
                    <a:pt x="671" y="836"/>
                    <a:pt x="1" y="2247"/>
                  </a:cubicBezTo>
                  <a:cubicBezTo>
                    <a:pt x="2" y="2247"/>
                    <a:pt x="4" y="2247"/>
                    <a:pt x="5" y="2247"/>
                  </a:cubicBezTo>
                  <a:cubicBezTo>
                    <a:pt x="300" y="2247"/>
                    <a:pt x="1602" y="199"/>
                    <a:pt x="1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9"/>
            <p:cNvSpPr/>
            <p:nvPr/>
          </p:nvSpPr>
          <p:spPr>
            <a:xfrm>
              <a:off x="1250002" y="1120201"/>
              <a:ext cx="998585" cy="210300"/>
            </a:xfrm>
            <a:custGeom>
              <a:avLst/>
              <a:gdLst/>
              <a:ahLst/>
              <a:cxnLst/>
              <a:rect l="l" t="t" r="r" b="b"/>
              <a:pathLst>
                <a:path w="11543" h="2431" extrusionOk="0">
                  <a:moveTo>
                    <a:pt x="4621" y="0"/>
                  </a:moveTo>
                  <a:cubicBezTo>
                    <a:pt x="4520" y="0"/>
                    <a:pt x="4418" y="1"/>
                    <a:pt x="4316" y="1"/>
                  </a:cubicBezTo>
                  <a:cubicBezTo>
                    <a:pt x="4124" y="1"/>
                    <a:pt x="3932" y="1"/>
                    <a:pt x="3733" y="5"/>
                  </a:cubicBezTo>
                  <a:lnTo>
                    <a:pt x="3573" y="5"/>
                  </a:lnTo>
                  <a:cubicBezTo>
                    <a:pt x="3484" y="9"/>
                    <a:pt x="3396" y="9"/>
                    <a:pt x="3308" y="12"/>
                  </a:cubicBezTo>
                  <a:cubicBezTo>
                    <a:pt x="2595" y="24"/>
                    <a:pt x="1836" y="51"/>
                    <a:pt x="1055" y="93"/>
                  </a:cubicBezTo>
                  <a:cubicBezTo>
                    <a:pt x="1055" y="93"/>
                    <a:pt x="453" y="909"/>
                    <a:pt x="116" y="1798"/>
                  </a:cubicBezTo>
                  <a:cubicBezTo>
                    <a:pt x="1" y="2101"/>
                    <a:pt x="231" y="2431"/>
                    <a:pt x="557" y="2431"/>
                  </a:cubicBezTo>
                  <a:lnTo>
                    <a:pt x="11473" y="2431"/>
                  </a:lnTo>
                  <a:lnTo>
                    <a:pt x="11542" y="2170"/>
                  </a:lnTo>
                  <a:lnTo>
                    <a:pt x="9370" y="185"/>
                  </a:lnTo>
                  <a:cubicBezTo>
                    <a:pt x="9370" y="185"/>
                    <a:pt x="9190" y="169"/>
                    <a:pt x="8852" y="143"/>
                  </a:cubicBezTo>
                  <a:cubicBezTo>
                    <a:pt x="8691" y="132"/>
                    <a:pt x="8493" y="120"/>
                    <a:pt x="8266" y="109"/>
                  </a:cubicBezTo>
                  <a:cubicBezTo>
                    <a:pt x="8217" y="104"/>
                    <a:pt x="8163" y="101"/>
                    <a:pt x="8109" y="97"/>
                  </a:cubicBezTo>
                  <a:cubicBezTo>
                    <a:pt x="8025" y="93"/>
                    <a:pt x="7937" y="89"/>
                    <a:pt x="7845" y="81"/>
                  </a:cubicBezTo>
                  <a:cubicBezTo>
                    <a:pt x="7030" y="43"/>
                    <a:pt x="5922" y="0"/>
                    <a:pt x="46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9"/>
            <p:cNvSpPr/>
            <p:nvPr/>
          </p:nvSpPr>
          <p:spPr>
            <a:xfrm>
              <a:off x="2021056" y="1133178"/>
              <a:ext cx="122498" cy="197324"/>
            </a:xfrm>
            <a:custGeom>
              <a:avLst/>
              <a:gdLst/>
              <a:ahLst/>
              <a:cxnLst/>
              <a:rect l="l" t="t" r="r" b="b"/>
              <a:pathLst>
                <a:path w="1416" h="2281" extrusionOk="0">
                  <a:moveTo>
                    <a:pt x="1" y="0"/>
                  </a:moveTo>
                  <a:cubicBezTo>
                    <a:pt x="162" y="58"/>
                    <a:pt x="1013" y="2184"/>
                    <a:pt x="933" y="2281"/>
                  </a:cubicBezTo>
                  <a:lnTo>
                    <a:pt x="1415" y="2281"/>
                  </a:lnTo>
                  <a:cubicBezTo>
                    <a:pt x="1281" y="2219"/>
                    <a:pt x="158" y="58"/>
                    <a:pt x="181" y="1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9"/>
            <p:cNvSpPr/>
            <p:nvPr/>
          </p:nvSpPr>
          <p:spPr>
            <a:xfrm>
              <a:off x="1756598" y="1102842"/>
              <a:ext cx="17908" cy="210559"/>
            </a:xfrm>
            <a:custGeom>
              <a:avLst/>
              <a:gdLst/>
              <a:ahLst/>
              <a:cxnLst/>
              <a:rect l="l" t="t" r="r" b="b"/>
              <a:pathLst>
                <a:path w="207" h="2434" extrusionOk="0">
                  <a:moveTo>
                    <a:pt x="16" y="1"/>
                  </a:moveTo>
                  <a:lnTo>
                    <a:pt x="0" y="4"/>
                  </a:lnTo>
                  <a:lnTo>
                    <a:pt x="191" y="2434"/>
                  </a:lnTo>
                  <a:lnTo>
                    <a:pt x="207" y="2434"/>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49"/>
            <p:cNvSpPr/>
            <p:nvPr/>
          </p:nvSpPr>
          <p:spPr>
            <a:xfrm>
              <a:off x="1430719" y="1105437"/>
              <a:ext cx="38151" cy="207964"/>
            </a:xfrm>
            <a:custGeom>
              <a:avLst/>
              <a:gdLst/>
              <a:ahLst/>
              <a:cxnLst/>
              <a:rect l="l" t="t" r="r" b="b"/>
              <a:pathLst>
                <a:path w="441" h="2404" extrusionOk="0">
                  <a:moveTo>
                    <a:pt x="426" y="1"/>
                  </a:moveTo>
                  <a:lnTo>
                    <a:pt x="0" y="2399"/>
                  </a:lnTo>
                  <a:lnTo>
                    <a:pt x="16" y="2404"/>
                  </a:lnTo>
                  <a:lnTo>
                    <a:pt x="441" y="5"/>
                  </a:lnTo>
                  <a:lnTo>
                    <a:pt x="4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49"/>
            <p:cNvSpPr/>
            <p:nvPr/>
          </p:nvSpPr>
          <p:spPr>
            <a:xfrm>
              <a:off x="1419819" y="1322574"/>
              <a:ext cx="826084" cy="240145"/>
            </a:xfrm>
            <a:custGeom>
              <a:avLst/>
              <a:gdLst/>
              <a:ahLst/>
              <a:cxnLst/>
              <a:rect l="l" t="t" r="r" b="b"/>
              <a:pathLst>
                <a:path w="9549" h="2776" extrusionOk="0">
                  <a:moveTo>
                    <a:pt x="92" y="1"/>
                  </a:moveTo>
                  <a:lnTo>
                    <a:pt x="0" y="598"/>
                  </a:lnTo>
                  <a:lnTo>
                    <a:pt x="7" y="598"/>
                  </a:lnTo>
                  <a:cubicBezTo>
                    <a:pt x="406" y="644"/>
                    <a:pt x="705" y="794"/>
                    <a:pt x="931" y="998"/>
                  </a:cubicBezTo>
                  <a:cubicBezTo>
                    <a:pt x="1268" y="1304"/>
                    <a:pt x="1440" y="1729"/>
                    <a:pt x="1529" y="2085"/>
                  </a:cubicBezTo>
                  <a:cubicBezTo>
                    <a:pt x="1617" y="2441"/>
                    <a:pt x="1621" y="2733"/>
                    <a:pt x="1621" y="2763"/>
                  </a:cubicBezTo>
                  <a:lnTo>
                    <a:pt x="1621" y="2768"/>
                  </a:lnTo>
                  <a:lnTo>
                    <a:pt x="1621" y="2775"/>
                  </a:lnTo>
                  <a:lnTo>
                    <a:pt x="8457" y="2775"/>
                  </a:lnTo>
                  <a:lnTo>
                    <a:pt x="8457" y="2768"/>
                  </a:lnTo>
                  <a:cubicBezTo>
                    <a:pt x="8461" y="2013"/>
                    <a:pt x="8725" y="1576"/>
                    <a:pt x="8990" y="1330"/>
                  </a:cubicBezTo>
                  <a:cubicBezTo>
                    <a:pt x="9119" y="1208"/>
                    <a:pt x="9250" y="1131"/>
                    <a:pt x="9346" y="1089"/>
                  </a:cubicBezTo>
                  <a:cubicBezTo>
                    <a:pt x="9395" y="1066"/>
                    <a:pt x="9438" y="1051"/>
                    <a:pt x="9464" y="1044"/>
                  </a:cubicBezTo>
                  <a:cubicBezTo>
                    <a:pt x="9480" y="1035"/>
                    <a:pt x="9492" y="1035"/>
                    <a:pt x="9499" y="1032"/>
                  </a:cubicBezTo>
                  <a:lnTo>
                    <a:pt x="9507" y="1032"/>
                  </a:lnTo>
                  <a:lnTo>
                    <a:pt x="9510" y="1028"/>
                  </a:lnTo>
                  <a:lnTo>
                    <a:pt x="9515" y="1028"/>
                  </a:lnTo>
                  <a:lnTo>
                    <a:pt x="9515" y="1024"/>
                  </a:lnTo>
                  <a:cubicBezTo>
                    <a:pt x="9542" y="883"/>
                    <a:pt x="9549" y="722"/>
                    <a:pt x="9549" y="568"/>
                  </a:cubicBezTo>
                  <a:cubicBezTo>
                    <a:pt x="9549" y="265"/>
                    <a:pt x="9515" y="1"/>
                    <a:pt x="9515" y="1"/>
                  </a:cubicBezTo>
                  <a:lnTo>
                    <a:pt x="9499" y="4"/>
                  </a:lnTo>
                  <a:cubicBezTo>
                    <a:pt x="9499" y="4"/>
                    <a:pt x="9503" y="20"/>
                    <a:pt x="9507" y="50"/>
                  </a:cubicBezTo>
                  <a:cubicBezTo>
                    <a:pt x="9515" y="139"/>
                    <a:pt x="9533" y="342"/>
                    <a:pt x="9533" y="568"/>
                  </a:cubicBezTo>
                  <a:cubicBezTo>
                    <a:pt x="9533" y="716"/>
                    <a:pt x="9526" y="875"/>
                    <a:pt x="9504" y="1017"/>
                  </a:cubicBezTo>
                  <a:lnTo>
                    <a:pt x="9504" y="1017"/>
                  </a:lnTo>
                  <a:cubicBezTo>
                    <a:pt x="9473" y="1024"/>
                    <a:pt x="9226" y="1089"/>
                    <a:pt x="8978" y="1319"/>
                  </a:cubicBezTo>
                  <a:cubicBezTo>
                    <a:pt x="8715" y="1567"/>
                    <a:pt x="8451" y="2006"/>
                    <a:pt x="8445" y="2760"/>
                  </a:cubicBezTo>
                  <a:lnTo>
                    <a:pt x="1633" y="2760"/>
                  </a:lnTo>
                  <a:cubicBezTo>
                    <a:pt x="1632" y="2695"/>
                    <a:pt x="1624" y="2209"/>
                    <a:pt x="1426" y="1710"/>
                  </a:cubicBezTo>
                  <a:cubicBezTo>
                    <a:pt x="1322" y="1453"/>
                    <a:pt x="1169" y="1192"/>
                    <a:pt x="943" y="989"/>
                  </a:cubicBezTo>
                  <a:cubicBezTo>
                    <a:pt x="714" y="784"/>
                    <a:pt x="414" y="632"/>
                    <a:pt x="16" y="585"/>
                  </a:cubicBezTo>
                  <a:lnTo>
                    <a:pt x="16" y="585"/>
                  </a:lnTo>
                  <a:lnTo>
                    <a:pt x="107" y="4"/>
                  </a:lnTo>
                  <a:lnTo>
                    <a:pt x="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49"/>
            <p:cNvSpPr/>
            <p:nvPr/>
          </p:nvSpPr>
          <p:spPr>
            <a:xfrm>
              <a:off x="1765163" y="1324909"/>
              <a:ext cx="9343" cy="237117"/>
            </a:xfrm>
            <a:custGeom>
              <a:avLst/>
              <a:gdLst/>
              <a:ahLst/>
              <a:cxnLst/>
              <a:rect l="l" t="t" r="r" b="b"/>
              <a:pathLst>
                <a:path w="108" h="2741" extrusionOk="0">
                  <a:moveTo>
                    <a:pt x="92" y="0"/>
                  </a:moveTo>
                  <a:cubicBezTo>
                    <a:pt x="20" y="621"/>
                    <a:pt x="0" y="1173"/>
                    <a:pt x="0" y="1618"/>
                  </a:cubicBezTo>
                  <a:cubicBezTo>
                    <a:pt x="0" y="2315"/>
                    <a:pt x="51" y="2741"/>
                    <a:pt x="51" y="2741"/>
                  </a:cubicBezTo>
                  <a:lnTo>
                    <a:pt x="66" y="2741"/>
                  </a:lnTo>
                  <a:lnTo>
                    <a:pt x="66" y="2722"/>
                  </a:lnTo>
                  <a:cubicBezTo>
                    <a:pt x="55" y="2630"/>
                    <a:pt x="12" y="2227"/>
                    <a:pt x="12" y="1618"/>
                  </a:cubicBezTo>
                  <a:cubicBezTo>
                    <a:pt x="12" y="1177"/>
                    <a:pt x="35" y="621"/>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9"/>
            <p:cNvSpPr/>
            <p:nvPr/>
          </p:nvSpPr>
          <p:spPr>
            <a:xfrm>
              <a:off x="1244033" y="1333906"/>
              <a:ext cx="999883" cy="1384"/>
            </a:xfrm>
            <a:custGeom>
              <a:avLst/>
              <a:gdLst/>
              <a:ahLst/>
              <a:cxnLst/>
              <a:rect l="l" t="t" r="r" b="b"/>
              <a:pathLst>
                <a:path w="11558" h="16" extrusionOk="0">
                  <a:moveTo>
                    <a:pt x="1" y="0"/>
                  </a:moveTo>
                  <a:lnTo>
                    <a:pt x="1" y="16"/>
                  </a:lnTo>
                  <a:lnTo>
                    <a:pt x="11558" y="16"/>
                  </a:lnTo>
                  <a:lnTo>
                    <a:pt x="115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9"/>
            <p:cNvSpPr/>
            <p:nvPr/>
          </p:nvSpPr>
          <p:spPr>
            <a:xfrm>
              <a:off x="1792067" y="1351467"/>
              <a:ext cx="52079" cy="1384"/>
            </a:xfrm>
            <a:custGeom>
              <a:avLst/>
              <a:gdLst/>
              <a:ahLst/>
              <a:cxnLst/>
              <a:rect l="l" t="t" r="r" b="b"/>
              <a:pathLst>
                <a:path w="602" h="16" extrusionOk="0">
                  <a:moveTo>
                    <a:pt x="0" y="0"/>
                  </a:moveTo>
                  <a:lnTo>
                    <a:pt x="0" y="15"/>
                  </a:lnTo>
                  <a:lnTo>
                    <a:pt x="602" y="15"/>
                  </a:lnTo>
                  <a:lnTo>
                    <a:pt x="6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9"/>
            <p:cNvSpPr/>
            <p:nvPr/>
          </p:nvSpPr>
          <p:spPr>
            <a:xfrm>
              <a:off x="1444907" y="1351467"/>
              <a:ext cx="52252" cy="1384"/>
            </a:xfrm>
            <a:custGeom>
              <a:avLst/>
              <a:gdLst/>
              <a:ahLst/>
              <a:cxnLst/>
              <a:rect l="l" t="t" r="r" b="b"/>
              <a:pathLst>
                <a:path w="604" h="16" extrusionOk="0">
                  <a:moveTo>
                    <a:pt x="1" y="0"/>
                  </a:moveTo>
                  <a:lnTo>
                    <a:pt x="1" y="15"/>
                  </a:lnTo>
                  <a:lnTo>
                    <a:pt x="603" y="15"/>
                  </a:lnTo>
                  <a:lnTo>
                    <a:pt x="6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9"/>
            <p:cNvSpPr/>
            <p:nvPr/>
          </p:nvSpPr>
          <p:spPr>
            <a:xfrm>
              <a:off x="2142082" y="1245581"/>
              <a:ext cx="120768" cy="73445"/>
            </a:xfrm>
            <a:custGeom>
              <a:avLst/>
              <a:gdLst/>
              <a:ahLst/>
              <a:cxnLst/>
              <a:rect l="l" t="t" r="r" b="b"/>
              <a:pathLst>
                <a:path w="1396" h="849" extrusionOk="0">
                  <a:moveTo>
                    <a:pt x="349" y="0"/>
                  </a:moveTo>
                  <a:cubicBezTo>
                    <a:pt x="234" y="0"/>
                    <a:pt x="138" y="9"/>
                    <a:pt x="104" y="33"/>
                  </a:cubicBezTo>
                  <a:cubicBezTo>
                    <a:pt x="1" y="102"/>
                    <a:pt x="50" y="784"/>
                    <a:pt x="104" y="830"/>
                  </a:cubicBezTo>
                  <a:cubicBezTo>
                    <a:pt x="123" y="844"/>
                    <a:pt x="266" y="848"/>
                    <a:pt x="448" y="848"/>
                  </a:cubicBezTo>
                  <a:cubicBezTo>
                    <a:pt x="811" y="848"/>
                    <a:pt x="1331" y="830"/>
                    <a:pt x="1331" y="830"/>
                  </a:cubicBezTo>
                  <a:cubicBezTo>
                    <a:pt x="1396" y="726"/>
                    <a:pt x="1331" y="469"/>
                    <a:pt x="1331" y="469"/>
                  </a:cubicBezTo>
                  <a:lnTo>
                    <a:pt x="1193" y="469"/>
                  </a:lnTo>
                  <a:cubicBezTo>
                    <a:pt x="1193" y="469"/>
                    <a:pt x="1023" y="128"/>
                    <a:pt x="966" y="75"/>
                  </a:cubicBezTo>
                  <a:cubicBezTo>
                    <a:pt x="930" y="41"/>
                    <a:pt x="595"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9"/>
            <p:cNvSpPr/>
            <p:nvPr/>
          </p:nvSpPr>
          <p:spPr>
            <a:xfrm>
              <a:off x="2159384" y="1298697"/>
              <a:ext cx="37459" cy="2768"/>
            </a:xfrm>
            <a:custGeom>
              <a:avLst/>
              <a:gdLst/>
              <a:ahLst/>
              <a:cxnLst/>
              <a:rect l="l" t="t" r="r" b="b"/>
              <a:pathLst>
                <a:path w="433" h="32" extrusionOk="0">
                  <a:moveTo>
                    <a:pt x="429" y="1"/>
                  </a:moveTo>
                  <a:lnTo>
                    <a:pt x="0" y="16"/>
                  </a:lnTo>
                  <a:lnTo>
                    <a:pt x="0" y="32"/>
                  </a:lnTo>
                  <a:lnTo>
                    <a:pt x="433" y="13"/>
                  </a:ln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9"/>
            <p:cNvSpPr/>
            <p:nvPr/>
          </p:nvSpPr>
          <p:spPr>
            <a:xfrm>
              <a:off x="2115178" y="1112444"/>
              <a:ext cx="197416" cy="173188"/>
            </a:xfrm>
            <a:custGeom>
              <a:avLst/>
              <a:gdLst/>
              <a:ahLst/>
              <a:cxnLst/>
              <a:rect l="l" t="t" r="r" b="b"/>
              <a:pathLst>
                <a:path w="2282" h="2002" extrusionOk="0">
                  <a:moveTo>
                    <a:pt x="62" y="1"/>
                  </a:moveTo>
                  <a:cubicBezTo>
                    <a:pt x="62" y="1"/>
                    <a:pt x="1" y="50"/>
                    <a:pt x="5" y="84"/>
                  </a:cubicBezTo>
                  <a:lnTo>
                    <a:pt x="1840" y="1962"/>
                  </a:lnTo>
                  <a:cubicBezTo>
                    <a:pt x="1840" y="1962"/>
                    <a:pt x="1978" y="2001"/>
                    <a:pt x="2130" y="2001"/>
                  </a:cubicBezTo>
                  <a:cubicBezTo>
                    <a:pt x="2181" y="2001"/>
                    <a:pt x="2233" y="1997"/>
                    <a:pt x="2282" y="1985"/>
                  </a:cubicBezTo>
                  <a:lnTo>
                    <a:pt x="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49"/>
            <p:cNvSpPr/>
            <p:nvPr/>
          </p:nvSpPr>
          <p:spPr>
            <a:xfrm>
              <a:off x="2286984" y="1294458"/>
              <a:ext cx="300449" cy="65400"/>
            </a:xfrm>
            <a:custGeom>
              <a:avLst/>
              <a:gdLst/>
              <a:ahLst/>
              <a:cxnLst/>
              <a:rect l="l" t="t" r="r" b="b"/>
              <a:pathLst>
                <a:path w="3473" h="756" extrusionOk="0">
                  <a:moveTo>
                    <a:pt x="391" y="0"/>
                  </a:moveTo>
                  <a:cubicBezTo>
                    <a:pt x="388" y="4"/>
                    <a:pt x="376" y="7"/>
                    <a:pt x="365" y="12"/>
                  </a:cubicBezTo>
                  <a:cubicBezTo>
                    <a:pt x="322" y="27"/>
                    <a:pt x="245" y="39"/>
                    <a:pt x="176" y="42"/>
                  </a:cubicBezTo>
                  <a:cubicBezTo>
                    <a:pt x="146" y="46"/>
                    <a:pt x="112" y="46"/>
                    <a:pt x="92" y="46"/>
                  </a:cubicBezTo>
                  <a:cubicBezTo>
                    <a:pt x="69" y="46"/>
                    <a:pt x="54" y="50"/>
                    <a:pt x="54" y="50"/>
                  </a:cubicBezTo>
                  <a:lnTo>
                    <a:pt x="0" y="50"/>
                  </a:lnTo>
                  <a:lnTo>
                    <a:pt x="54" y="62"/>
                  </a:lnTo>
                  <a:cubicBezTo>
                    <a:pt x="54" y="62"/>
                    <a:pt x="697" y="226"/>
                    <a:pt x="1376" y="391"/>
                  </a:cubicBezTo>
                  <a:cubicBezTo>
                    <a:pt x="1713" y="476"/>
                    <a:pt x="2058" y="559"/>
                    <a:pt x="2337" y="625"/>
                  </a:cubicBezTo>
                  <a:cubicBezTo>
                    <a:pt x="2613" y="690"/>
                    <a:pt x="2820" y="736"/>
                    <a:pt x="2885" y="748"/>
                  </a:cubicBezTo>
                  <a:cubicBezTo>
                    <a:pt x="2931" y="751"/>
                    <a:pt x="2981" y="755"/>
                    <a:pt x="3032" y="755"/>
                  </a:cubicBezTo>
                  <a:cubicBezTo>
                    <a:pt x="3250" y="755"/>
                    <a:pt x="3472" y="705"/>
                    <a:pt x="3472" y="705"/>
                  </a:cubicBezTo>
                  <a:lnTo>
                    <a:pt x="3472" y="690"/>
                  </a:lnTo>
                  <a:cubicBezTo>
                    <a:pt x="3472" y="690"/>
                    <a:pt x="3468" y="690"/>
                    <a:pt x="3460" y="693"/>
                  </a:cubicBezTo>
                  <a:cubicBezTo>
                    <a:pt x="3414" y="702"/>
                    <a:pt x="3223" y="739"/>
                    <a:pt x="3032" y="739"/>
                  </a:cubicBezTo>
                  <a:cubicBezTo>
                    <a:pt x="2981" y="739"/>
                    <a:pt x="2931" y="739"/>
                    <a:pt x="2885" y="732"/>
                  </a:cubicBezTo>
                  <a:cubicBezTo>
                    <a:pt x="2825" y="725"/>
                    <a:pt x="2618" y="674"/>
                    <a:pt x="2342" y="610"/>
                  </a:cubicBezTo>
                  <a:cubicBezTo>
                    <a:pt x="1923" y="510"/>
                    <a:pt x="1353" y="372"/>
                    <a:pt x="885" y="257"/>
                  </a:cubicBezTo>
                  <a:cubicBezTo>
                    <a:pt x="652" y="196"/>
                    <a:pt x="445" y="145"/>
                    <a:pt x="296" y="108"/>
                  </a:cubicBezTo>
                  <a:cubicBezTo>
                    <a:pt x="222" y="88"/>
                    <a:pt x="161" y="76"/>
                    <a:pt x="119" y="65"/>
                  </a:cubicBezTo>
                  <a:cubicBezTo>
                    <a:pt x="113" y="64"/>
                    <a:pt x="107" y="62"/>
                    <a:pt x="102" y="61"/>
                  </a:cubicBezTo>
                  <a:lnTo>
                    <a:pt x="102" y="61"/>
                  </a:lnTo>
                  <a:cubicBezTo>
                    <a:pt x="130" y="60"/>
                    <a:pt x="168" y="57"/>
                    <a:pt x="207" y="53"/>
                  </a:cubicBezTo>
                  <a:cubicBezTo>
                    <a:pt x="250" y="50"/>
                    <a:pt x="291" y="46"/>
                    <a:pt x="326" y="39"/>
                  </a:cubicBezTo>
                  <a:cubicBezTo>
                    <a:pt x="342" y="35"/>
                    <a:pt x="356" y="30"/>
                    <a:pt x="368" y="27"/>
                  </a:cubicBezTo>
                  <a:cubicBezTo>
                    <a:pt x="383" y="23"/>
                    <a:pt x="391" y="16"/>
                    <a:pt x="399" y="7"/>
                  </a:cubicBezTo>
                  <a:lnTo>
                    <a:pt x="3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49"/>
            <p:cNvSpPr/>
            <p:nvPr/>
          </p:nvSpPr>
          <p:spPr>
            <a:xfrm>
              <a:off x="2567446" y="1378285"/>
              <a:ext cx="60384" cy="89016"/>
            </a:xfrm>
            <a:custGeom>
              <a:avLst/>
              <a:gdLst/>
              <a:ahLst/>
              <a:cxnLst/>
              <a:rect l="l" t="t" r="r" b="b"/>
              <a:pathLst>
                <a:path w="698" h="1029" extrusionOk="0">
                  <a:moveTo>
                    <a:pt x="456" y="0"/>
                  </a:moveTo>
                  <a:cubicBezTo>
                    <a:pt x="456" y="0"/>
                    <a:pt x="23" y="39"/>
                    <a:pt x="11" y="101"/>
                  </a:cubicBezTo>
                  <a:cubicBezTo>
                    <a:pt x="0" y="165"/>
                    <a:pt x="96" y="909"/>
                    <a:pt x="138" y="978"/>
                  </a:cubicBezTo>
                  <a:cubicBezTo>
                    <a:pt x="158" y="1012"/>
                    <a:pt x="242" y="1029"/>
                    <a:pt x="343" y="1029"/>
                  </a:cubicBezTo>
                  <a:cubicBezTo>
                    <a:pt x="461" y="1029"/>
                    <a:pt x="603" y="1006"/>
                    <a:pt x="697" y="959"/>
                  </a:cubicBezTo>
                  <a:cubicBezTo>
                    <a:pt x="697" y="959"/>
                    <a:pt x="586" y="253"/>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9"/>
            <p:cNvSpPr/>
            <p:nvPr/>
          </p:nvSpPr>
          <p:spPr>
            <a:xfrm>
              <a:off x="2498758" y="1524744"/>
              <a:ext cx="156237" cy="68081"/>
            </a:xfrm>
            <a:custGeom>
              <a:avLst/>
              <a:gdLst/>
              <a:ahLst/>
              <a:cxnLst/>
              <a:rect l="l" t="t" r="r" b="b"/>
              <a:pathLst>
                <a:path w="1806" h="787" extrusionOk="0">
                  <a:moveTo>
                    <a:pt x="1331" y="0"/>
                  </a:moveTo>
                  <a:cubicBezTo>
                    <a:pt x="1127" y="0"/>
                    <a:pt x="922" y="12"/>
                    <a:pt x="878" y="24"/>
                  </a:cubicBezTo>
                  <a:cubicBezTo>
                    <a:pt x="790" y="47"/>
                    <a:pt x="533" y="607"/>
                    <a:pt x="533" y="607"/>
                  </a:cubicBezTo>
                  <a:lnTo>
                    <a:pt x="66" y="607"/>
                  </a:lnTo>
                  <a:cubicBezTo>
                    <a:pt x="1" y="675"/>
                    <a:pt x="66" y="787"/>
                    <a:pt x="66" y="787"/>
                  </a:cubicBezTo>
                  <a:lnTo>
                    <a:pt x="1334" y="787"/>
                  </a:lnTo>
                  <a:cubicBezTo>
                    <a:pt x="1557" y="653"/>
                    <a:pt x="1806" y="127"/>
                    <a:pt x="1779" y="51"/>
                  </a:cubicBezTo>
                  <a:cubicBezTo>
                    <a:pt x="1767" y="13"/>
                    <a:pt x="1550" y="0"/>
                    <a:pt x="1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9"/>
            <p:cNvSpPr/>
            <p:nvPr/>
          </p:nvSpPr>
          <p:spPr>
            <a:xfrm>
              <a:off x="1131398" y="1345066"/>
              <a:ext cx="79330" cy="112892"/>
            </a:xfrm>
            <a:custGeom>
              <a:avLst/>
              <a:gdLst/>
              <a:ahLst/>
              <a:cxnLst/>
              <a:rect l="l" t="t" r="r" b="b"/>
              <a:pathLst>
                <a:path w="917" h="1305" extrusionOk="0">
                  <a:moveTo>
                    <a:pt x="526" y="1"/>
                  </a:moveTo>
                  <a:cubicBezTo>
                    <a:pt x="407" y="1"/>
                    <a:pt x="297" y="8"/>
                    <a:pt x="280" y="20"/>
                  </a:cubicBezTo>
                  <a:cubicBezTo>
                    <a:pt x="138" y="25"/>
                    <a:pt x="0" y="1304"/>
                    <a:pt x="165" y="1304"/>
                  </a:cubicBezTo>
                  <a:lnTo>
                    <a:pt x="529" y="1304"/>
                  </a:lnTo>
                  <a:cubicBezTo>
                    <a:pt x="586" y="1304"/>
                    <a:pt x="916" y="94"/>
                    <a:pt x="866" y="40"/>
                  </a:cubicBezTo>
                  <a:cubicBezTo>
                    <a:pt x="838" y="12"/>
                    <a:pt x="674" y="1"/>
                    <a:pt x="5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9"/>
            <p:cNvSpPr/>
            <p:nvPr/>
          </p:nvSpPr>
          <p:spPr>
            <a:xfrm>
              <a:off x="1157524" y="1362714"/>
              <a:ext cx="32268" cy="1384"/>
            </a:xfrm>
            <a:custGeom>
              <a:avLst/>
              <a:gdLst/>
              <a:ahLst/>
              <a:cxnLst/>
              <a:rect l="l" t="t" r="r" b="b"/>
              <a:pathLst>
                <a:path w="373" h="16" extrusionOk="0">
                  <a:moveTo>
                    <a:pt x="1" y="0"/>
                  </a:moveTo>
                  <a:lnTo>
                    <a:pt x="1" y="16"/>
                  </a:lnTo>
                  <a:lnTo>
                    <a:pt x="372" y="16"/>
                  </a:lnTo>
                  <a:lnTo>
                    <a:pt x="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9"/>
            <p:cNvSpPr/>
            <p:nvPr/>
          </p:nvSpPr>
          <p:spPr>
            <a:xfrm>
              <a:off x="1155275" y="1373960"/>
              <a:ext cx="32182" cy="1125"/>
            </a:xfrm>
            <a:custGeom>
              <a:avLst/>
              <a:gdLst/>
              <a:ahLst/>
              <a:cxnLst/>
              <a:rect l="l" t="t" r="r" b="b"/>
              <a:pathLst>
                <a:path w="372" h="13" extrusionOk="0">
                  <a:moveTo>
                    <a:pt x="0" y="1"/>
                  </a:moveTo>
                  <a:lnTo>
                    <a:pt x="0" y="13"/>
                  </a:lnTo>
                  <a:lnTo>
                    <a:pt x="372" y="13"/>
                  </a:lnTo>
                  <a:lnTo>
                    <a:pt x="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9"/>
            <p:cNvSpPr/>
            <p:nvPr/>
          </p:nvSpPr>
          <p:spPr>
            <a:xfrm>
              <a:off x="1152939" y="1384946"/>
              <a:ext cx="32268" cy="1384"/>
            </a:xfrm>
            <a:custGeom>
              <a:avLst/>
              <a:gdLst/>
              <a:ahLst/>
              <a:cxnLst/>
              <a:rect l="l" t="t" r="r" b="b"/>
              <a:pathLst>
                <a:path w="373" h="16" extrusionOk="0">
                  <a:moveTo>
                    <a:pt x="1" y="1"/>
                  </a:moveTo>
                  <a:lnTo>
                    <a:pt x="1" y="15"/>
                  </a:lnTo>
                  <a:lnTo>
                    <a:pt x="372" y="15"/>
                  </a:lnTo>
                  <a:lnTo>
                    <a:pt x="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49"/>
            <p:cNvSpPr/>
            <p:nvPr/>
          </p:nvSpPr>
          <p:spPr>
            <a:xfrm>
              <a:off x="1872520" y="1051715"/>
              <a:ext cx="12457" cy="23357"/>
            </a:xfrm>
            <a:custGeom>
              <a:avLst/>
              <a:gdLst/>
              <a:ahLst/>
              <a:cxnLst/>
              <a:rect l="l" t="t" r="r" b="b"/>
              <a:pathLst>
                <a:path w="144" h="270" extrusionOk="0">
                  <a:moveTo>
                    <a:pt x="82" y="0"/>
                  </a:moveTo>
                  <a:cubicBezTo>
                    <a:pt x="79" y="0"/>
                    <a:pt x="77" y="1"/>
                    <a:pt x="74" y="1"/>
                  </a:cubicBezTo>
                  <a:cubicBezTo>
                    <a:pt x="55" y="1"/>
                    <a:pt x="40" y="5"/>
                    <a:pt x="24" y="20"/>
                  </a:cubicBezTo>
                  <a:cubicBezTo>
                    <a:pt x="13" y="36"/>
                    <a:pt x="5" y="51"/>
                    <a:pt x="5" y="70"/>
                  </a:cubicBezTo>
                  <a:cubicBezTo>
                    <a:pt x="5" y="112"/>
                    <a:pt x="1" y="158"/>
                    <a:pt x="1" y="201"/>
                  </a:cubicBezTo>
                  <a:cubicBezTo>
                    <a:pt x="1" y="215"/>
                    <a:pt x="9" y="238"/>
                    <a:pt x="20" y="250"/>
                  </a:cubicBezTo>
                  <a:cubicBezTo>
                    <a:pt x="32" y="261"/>
                    <a:pt x="51" y="270"/>
                    <a:pt x="70" y="270"/>
                  </a:cubicBezTo>
                  <a:cubicBezTo>
                    <a:pt x="89" y="270"/>
                    <a:pt x="105" y="261"/>
                    <a:pt x="120" y="250"/>
                  </a:cubicBezTo>
                  <a:cubicBezTo>
                    <a:pt x="131" y="235"/>
                    <a:pt x="139" y="220"/>
                    <a:pt x="139" y="201"/>
                  </a:cubicBezTo>
                  <a:cubicBezTo>
                    <a:pt x="139" y="158"/>
                    <a:pt x="143" y="112"/>
                    <a:pt x="143" y="70"/>
                  </a:cubicBezTo>
                  <a:cubicBezTo>
                    <a:pt x="143" y="51"/>
                    <a:pt x="135" y="31"/>
                    <a:pt x="124" y="20"/>
                  </a:cubicBezTo>
                  <a:cubicBezTo>
                    <a:pt x="114" y="10"/>
                    <a:pt x="98" y="0"/>
                    <a:pt x="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49"/>
            <p:cNvSpPr/>
            <p:nvPr/>
          </p:nvSpPr>
          <p:spPr>
            <a:xfrm>
              <a:off x="1461862" y="1051715"/>
              <a:ext cx="12630" cy="23357"/>
            </a:xfrm>
            <a:custGeom>
              <a:avLst/>
              <a:gdLst/>
              <a:ahLst/>
              <a:cxnLst/>
              <a:rect l="l" t="t" r="r" b="b"/>
              <a:pathLst>
                <a:path w="146" h="270" extrusionOk="0">
                  <a:moveTo>
                    <a:pt x="81" y="0"/>
                  </a:moveTo>
                  <a:cubicBezTo>
                    <a:pt x="78" y="0"/>
                    <a:pt x="76" y="1"/>
                    <a:pt x="73" y="1"/>
                  </a:cubicBezTo>
                  <a:cubicBezTo>
                    <a:pt x="58" y="1"/>
                    <a:pt x="39" y="5"/>
                    <a:pt x="27" y="20"/>
                  </a:cubicBezTo>
                  <a:cubicBezTo>
                    <a:pt x="12" y="36"/>
                    <a:pt x="4" y="51"/>
                    <a:pt x="4" y="70"/>
                  </a:cubicBezTo>
                  <a:cubicBezTo>
                    <a:pt x="4" y="112"/>
                    <a:pt x="1" y="158"/>
                    <a:pt x="1" y="201"/>
                  </a:cubicBezTo>
                  <a:cubicBezTo>
                    <a:pt x="1" y="215"/>
                    <a:pt x="8" y="238"/>
                    <a:pt x="20" y="250"/>
                  </a:cubicBezTo>
                  <a:cubicBezTo>
                    <a:pt x="35" y="261"/>
                    <a:pt x="54" y="270"/>
                    <a:pt x="70" y="270"/>
                  </a:cubicBezTo>
                  <a:cubicBezTo>
                    <a:pt x="89" y="270"/>
                    <a:pt x="108" y="261"/>
                    <a:pt x="119" y="250"/>
                  </a:cubicBezTo>
                  <a:cubicBezTo>
                    <a:pt x="131" y="235"/>
                    <a:pt x="139" y="220"/>
                    <a:pt x="139" y="201"/>
                  </a:cubicBezTo>
                  <a:cubicBezTo>
                    <a:pt x="142" y="158"/>
                    <a:pt x="142" y="112"/>
                    <a:pt x="146" y="70"/>
                  </a:cubicBezTo>
                  <a:cubicBezTo>
                    <a:pt x="146" y="51"/>
                    <a:pt x="135" y="31"/>
                    <a:pt x="123" y="20"/>
                  </a:cubicBezTo>
                  <a:cubicBezTo>
                    <a:pt x="113" y="10"/>
                    <a:pt x="98" y="0"/>
                    <a:pt x="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49"/>
          <p:cNvGrpSpPr/>
          <p:nvPr/>
        </p:nvGrpSpPr>
        <p:grpSpPr>
          <a:xfrm flipH="1">
            <a:off x="4805040" y="4270203"/>
            <a:ext cx="1707861" cy="740164"/>
            <a:chOff x="3718065" y="3595878"/>
            <a:chExt cx="1707861" cy="740164"/>
          </a:xfrm>
        </p:grpSpPr>
        <p:sp>
          <p:nvSpPr>
            <p:cNvPr id="6484" name="Google Shape;6484;p49"/>
            <p:cNvSpPr/>
            <p:nvPr/>
          </p:nvSpPr>
          <p:spPr>
            <a:xfrm>
              <a:off x="4124743" y="3652887"/>
              <a:ext cx="217573" cy="215750"/>
            </a:xfrm>
            <a:custGeom>
              <a:avLst/>
              <a:gdLst/>
              <a:ahLst/>
              <a:cxnLst/>
              <a:rect l="l" t="t" r="r" b="b"/>
              <a:pathLst>
                <a:path w="2515" h="2494" extrusionOk="0">
                  <a:moveTo>
                    <a:pt x="1580" y="1"/>
                  </a:moveTo>
                  <a:cubicBezTo>
                    <a:pt x="1387" y="1"/>
                    <a:pt x="1236" y="4"/>
                    <a:pt x="1216" y="14"/>
                  </a:cubicBezTo>
                  <a:cubicBezTo>
                    <a:pt x="1159" y="45"/>
                    <a:pt x="1" y="2451"/>
                    <a:pt x="1" y="2451"/>
                  </a:cubicBezTo>
                  <a:lnTo>
                    <a:pt x="315" y="2494"/>
                  </a:lnTo>
                  <a:cubicBezTo>
                    <a:pt x="315" y="2494"/>
                    <a:pt x="1254" y="651"/>
                    <a:pt x="1334" y="593"/>
                  </a:cubicBezTo>
                  <a:cubicBezTo>
                    <a:pt x="1373" y="566"/>
                    <a:pt x="1611" y="559"/>
                    <a:pt x="1839" y="559"/>
                  </a:cubicBezTo>
                  <a:cubicBezTo>
                    <a:pt x="2067" y="559"/>
                    <a:pt x="2285" y="566"/>
                    <a:pt x="2285" y="566"/>
                  </a:cubicBezTo>
                  <a:lnTo>
                    <a:pt x="2515" y="14"/>
                  </a:lnTo>
                  <a:cubicBezTo>
                    <a:pt x="2515" y="14"/>
                    <a:pt x="1965" y="1"/>
                    <a:pt x="1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9"/>
            <p:cNvSpPr/>
            <p:nvPr/>
          </p:nvSpPr>
          <p:spPr>
            <a:xfrm>
              <a:off x="4352521" y="3595878"/>
              <a:ext cx="427446" cy="50347"/>
            </a:xfrm>
            <a:custGeom>
              <a:avLst/>
              <a:gdLst/>
              <a:ahLst/>
              <a:cxnLst/>
              <a:rect l="l" t="t" r="r" b="b"/>
              <a:pathLst>
                <a:path w="4941" h="582" extrusionOk="0">
                  <a:moveTo>
                    <a:pt x="608" y="1"/>
                  </a:moveTo>
                  <a:cubicBezTo>
                    <a:pt x="464" y="1"/>
                    <a:pt x="373" y="2"/>
                    <a:pt x="357" y="7"/>
                  </a:cubicBezTo>
                  <a:cubicBezTo>
                    <a:pt x="234" y="42"/>
                    <a:pt x="1" y="509"/>
                    <a:pt x="1" y="509"/>
                  </a:cubicBezTo>
                  <a:lnTo>
                    <a:pt x="460" y="509"/>
                  </a:lnTo>
                  <a:cubicBezTo>
                    <a:pt x="460" y="509"/>
                    <a:pt x="567" y="137"/>
                    <a:pt x="606" y="118"/>
                  </a:cubicBezTo>
                  <a:cubicBezTo>
                    <a:pt x="611" y="115"/>
                    <a:pt x="670" y="114"/>
                    <a:pt x="770" y="114"/>
                  </a:cubicBezTo>
                  <a:cubicBezTo>
                    <a:pt x="1489" y="114"/>
                    <a:pt x="4314" y="179"/>
                    <a:pt x="4338" y="206"/>
                  </a:cubicBezTo>
                  <a:cubicBezTo>
                    <a:pt x="4369" y="237"/>
                    <a:pt x="4445" y="581"/>
                    <a:pt x="4445" y="581"/>
                  </a:cubicBezTo>
                  <a:lnTo>
                    <a:pt x="4940" y="581"/>
                  </a:lnTo>
                  <a:cubicBezTo>
                    <a:pt x="4940" y="581"/>
                    <a:pt x="4810" y="191"/>
                    <a:pt x="4710" y="129"/>
                  </a:cubicBezTo>
                  <a:cubicBezTo>
                    <a:pt x="4624" y="76"/>
                    <a:pt x="1526" y="1"/>
                    <a:pt x="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49"/>
            <p:cNvSpPr/>
            <p:nvPr/>
          </p:nvSpPr>
          <p:spPr>
            <a:xfrm>
              <a:off x="3725678" y="3630395"/>
              <a:ext cx="1677775" cy="618788"/>
            </a:xfrm>
            <a:custGeom>
              <a:avLst/>
              <a:gdLst/>
              <a:ahLst/>
              <a:cxnLst/>
              <a:rect l="l" t="t" r="r" b="b"/>
              <a:pathLst>
                <a:path w="19394" h="7153" extrusionOk="0">
                  <a:moveTo>
                    <a:pt x="7739" y="1"/>
                  </a:moveTo>
                  <a:cubicBezTo>
                    <a:pt x="7374" y="1"/>
                    <a:pt x="7146" y="2"/>
                    <a:pt x="7146" y="2"/>
                  </a:cubicBezTo>
                  <a:cubicBezTo>
                    <a:pt x="6859" y="405"/>
                    <a:pt x="6239" y="2669"/>
                    <a:pt x="6239" y="2669"/>
                  </a:cubicBezTo>
                  <a:lnTo>
                    <a:pt x="483" y="2669"/>
                  </a:lnTo>
                  <a:cubicBezTo>
                    <a:pt x="111" y="2926"/>
                    <a:pt x="376" y="3156"/>
                    <a:pt x="376" y="3156"/>
                  </a:cubicBezTo>
                  <a:cubicBezTo>
                    <a:pt x="1" y="4160"/>
                    <a:pt x="199" y="6417"/>
                    <a:pt x="199" y="6417"/>
                  </a:cubicBezTo>
                  <a:lnTo>
                    <a:pt x="3112" y="7152"/>
                  </a:lnTo>
                  <a:lnTo>
                    <a:pt x="5802" y="7152"/>
                  </a:lnTo>
                  <a:lnTo>
                    <a:pt x="6997" y="6532"/>
                  </a:lnTo>
                  <a:lnTo>
                    <a:pt x="12917" y="6532"/>
                  </a:lnTo>
                  <a:lnTo>
                    <a:pt x="14619" y="6992"/>
                  </a:lnTo>
                  <a:lnTo>
                    <a:pt x="17091" y="6992"/>
                  </a:lnTo>
                  <a:lnTo>
                    <a:pt x="19072" y="6344"/>
                  </a:lnTo>
                  <a:cubicBezTo>
                    <a:pt x="19393" y="6344"/>
                    <a:pt x="19317" y="4876"/>
                    <a:pt x="19072" y="4876"/>
                  </a:cubicBezTo>
                  <a:lnTo>
                    <a:pt x="18872" y="3719"/>
                  </a:lnTo>
                  <a:lnTo>
                    <a:pt x="18156" y="3095"/>
                  </a:lnTo>
                  <a:cubicBezTo>
                    <a:pt x="17393" y="2842"/>
                    <a:pt x="14516" y="2669"/>
                    <a:pt x="14516" y="2669"/>
                  </a:cubicBezTo>
                  <a:cubicBezTo>
                    <a:pt x="13776" y="1451"/>
                    <a:pt x="12416" y="121"/>
                    <a:pt x="12416" y="121"/>
                  </a:cubicBezTo>
                  <a:cubicBezTo>
                    <a:pt x="11293" y="14"/>
                    <a:pt x="8863" y="1"/>
                    <a:pt x="77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49"/>
            <p:cNvSpPr/>
            <p:nvPr/>
          </p:nvSpPr>
          <p:spPr>
            <a:xfrm>
              <a:off x="5339069" y="4084046"/>
              <a:ext cx="45504" cy="61247"/>
            </a:xfrm>
            <a:custGeom>
              <a:avLst/>
              <a:gdLst/>
              <a:ahLst/>
              <a:cxnLst/>
              <a:rect l="l" t="t" r="r" b="b"/>
              <a:pathLst>
                <a:path w="526" h="708" extrusionOk="0">
                  <a:moveTo>
                    <a:pt x="389" y="0"/>
                  </a:moveTo>
                  <a:cubicBezTo>
                    <a:pt x="381" y="0"/>
                    <a:pt x="372" y="2"/>
                    <a:pt x="365" y="4"/>
                  </a:cubicBezTo>
                  <a:cubicBezTo>
                    <a:pt x="43" y="104"/>
                    <a:pt x="0" y="575"/>
                    <a:pt x="356" y="702"/>
                  </a:cubicBezTo>
                  <a:cubicBezTo>
                    <a:pt x="367" y="706"/>
                    <a:pt x="377" y="707"/>
                    <a:pt x="387" y="707"/>
                  </a:cubicBezTo>
                  <a:cubicBezTo>
                    <a:pt x="430" y="707"/>
                    <a:pt x="470" y="676"/>
                    <a:pt x="480" y="629"/>
                  </a:cubicBezTo>
                  <a:cubicBezTo>
                    <a:pt x="498" y="502"/>
                    <a:pt x="525" y="272"/>
                    <a:pt x="483" y="73"/>
                  </a:cubicBezTo>
                  <a:cubicBezTo>
                    <a:pt x="473" y="31"/>
                    <a:pt x="431"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9"/>
            <p:cNvSpPr/>
            <p:nvPr/>
          </p:nvSpPr>
          <p:spPr>
            <a:xfrm>
              <a:off x="5296593" y="3950477"/>
              <a:ext cx="67045" cy="100349"/>
            </a:xfrm>
            <a:custGeom>
              <a:avLst/>
              <a:gdLst/>
              <a:ahLst/>
              <a:cxnLst/>
              <a:rect l="l" t="t" r="r" b="b"/>
              <a:pathLst>
                <a:path w="775" h="1160" extrusionOk="0">
                  <a:moveTo>
                    <a:pt x="266" y="1"/>
                  </a:moveTo>
                  <a:cubicBezTo>
                    <a:pt x="147" y="1"/>
                    <a:pt x="45" y="11"/>
                    <a:pt x="32" y="30"/>
                  </a:cubicBezTo>
                  <a:cubicBezTo>
                    <a:pt x="0" y="69"/>
                    <a:pt x="181" y="1153"/>
                    <a:pt x="219" y="1157"/>
                  </a:cubicBezTo>
                  <a:cubicBezTo>
                    <a:pt x="233" y="1159"/>
                    <a:pt x="300" y="1159"/>
                    <a:pt x="382" y="1159"/>
                  </a:cubicBezTo>
                  <a:cubicBezTo>
                    <a:pt x="547" y="1159"/>
                    <a:pt x="775" y="1157"/>
                    <a:pt x="775" y="1157"/>
                  </a:cubicBezTo>
                  <a:lnTo>
                    <a:pt x="591" y="30"/>
                  </a:lnTo>
                  <a:cubicBezTo>
                    <a:pt x="508" y="10"/>
                    <a:pt x="380" y="1"/>
                    <a:pt x="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9"/>
            <p:cNvSpPr/>
            <p:nvPr/>
          </p:nvSpPr>
          <p:spPr>
            <a:xfrm>
              <a:off x="5311559" y="4006794"/>
              <a:ext cx="25953" cy="39966"/>
            </a:xfrm>
            <a:custGeom>
              <a:avLst/>
              <a:gdLst/>
              <a:ahLst/>
              <a:cxnLst/>
              <a:rect l="l" t="t" r="r" b="b"/>
              <a:pathLst>
                <a:path w="300" h="462" extrusionOk="0">
                  <a:moveTo>
                    <a:pt x="23" y="0"/>
                  </a:moveTo>
                  <a:cubicBezTo>
                    <a:pt x="11" y="0"/>
                    <a:pt x="0" y="12"/>
                    <a:pt x="4" y="23"/>
                  </a:cubicBezTo>
                  <a:cubicBezTo>
                    <a:pt x="16" y="115"/>
                    <a:pt x="69" y="453"/>
                    <a:pt x="80" y="460"/>
                  </a:cubicBezTo>
                  <a:cubicBezTo>
                    <a:pt x="83" y="461"/>
                    <a:pt x="91" y="461"/>
                    <a:pt x="103" y="461"/>
                  </a:cubicBezTo>
                  <a:cubicBezTo>
                    <a:pt x="147" y="461"/>
                    <a:pt x="238" y="456"/>
                    <a:pt x="280" y="456"/>
                  </a:cubicBezTo>
                  <a:cubicBezTo>
                    <a:pt x="292" y="456"/>
                    <a:pt x="299" y="445"/>
                    <a:pt x="299" y="433"/>
                  </a:cubicBezTo>
                  <a:lnTo>
                    <a:pt x="226" y="16"/>
                  </a:lnTo>
                  <a:cubicBezTo>
                    <a:pt x="223" y="8"/>
                    <a:pt x="214" y="0"/>
                    <a:pt x="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9"/>
            <p:cNvSpPr/>
            <p:nvPr/>
          </p:nvSpPr>
          <p:spPr>
            <a:xfrm>
              <a:off x="5218043" y="4032660"/>
              <a:ext cx="207884" cy="214193"/>
            </a:xfrm>
            <a:custGeom>
              <a:avLst/>
              <a:gdLst/>
              <a:ahLst/>
              <a:cxnLst/>
              <a:rect l="l" t="t" r="r" b="b"/>
              <a:pathLst>
                <a:path w="2403" h="2476" extrusionOk="0">
                  <a:moveTo>
                    <a:pt x="2116" y="203"/>
                  </a:moveTo>
                  <a:cubicBezTo>
                    <a:pt x="2131" y="479"/>
                    <a:pt x="2165" y="1311"/>
                    <a:pt x="2043" y="1721"/>
                  </a:cubicBezTo>
                  <a:lnTo>
                    <a:pt x="1568" y="1871"/>
                  </a:lnTo>
                  <a:cubicBezTo>
                    <a:pt x="1548" y="1598"/>
                    <a:pt x="1499" y="656"/>
                    <a:pt x="1603" y="203"/>
                  </a:cubicBezTo>
                  <a:close/>
                  <a:moveTo>
                    <a:pt x="1522" y="0"/>
                  </a:moveTo>
                  <a:cubicBezTo>
                    <a:pt x="1479" y="0"/>
                    <a:pt x="1442" y="31"/>
                    <a:pt x="1426" y="74"/>
                  </a:cubicBezTo>
                  <a:cubicBezTo>
                    <a:pt x="1281" y="560"/>
                    <a:pt x="1353" y="1733"/>
                    <a:pt x="1368" y="1936"/>
                  </a:cubicBezTo>
                  <a:lnTo>
                    <a:pt x="310" y="2276"/>
                  </a:lnTo>
                  <a:lnTo>
                    <a:pt x="100" y="2276"/>
                  </a:lnTo>
                  <a:cubicBezTo>
                    <a:pt x="47" y="2276"/>
                    <a:pt x="1" y="2319"/>
                    <a:pt x="1" y="2376"/>
                  </a:cubicBezTo>
                  <a:cubicBezTo>
                    <a:pt x="1" y="2430"/>
                    <a:pt x="47" y="2476"/>
                    <a:pt x="100" y="2476"/>
                  </a:cubicBezTo>
                  <a:lnTo>
                    <a:pt x="326" y="2476"/>
                  </a:lnTo>
                  <a:cubicBezTo>
                    <a:pt x="338" y="2476"/>
                    <a:pt x="345" y="2476"/>
                    <a:pt x="356" y="2472"/>
                  </a:cubicBezTo>
                  <a:lnTo>
                    <a:pt x="2154" y="1897"/>
                  </a:lnTo>
                  <a:cubicBezTo>
                    <a:pt x="2181" y="1885"/>
                    <a:pt x="2204" y="1862"/>
                    <a:pt x="2215" y="1836"/>
                  </a:cubicBezTo>
                  <a:cubicBezTo>
                    <a:pt x="2403" y="1326"/>
                    <a:pt x="2315" y="146"/>
                    <a:pt x="2311" y="92"/>
                  </a:cubicBezTo>
                  <a:cubicBezTo>
                    <a:pt x="2307" y="42"/>
                    <a:pt x="2265" y="0"/>
                    <a:pt x="2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9"/>
            <p:cNvSpPr/>
            <p:nvPr/>
          </p:nvSpPr>
          <p:spPr>
            <a:xfrm>
              <a:off x="3723342" y="3929974"/>
              <a:ext cx="89192" cy="154156"/>
            </a:xfrm>
            <a:custGeom>
              <a:avLst/>
              <a:gdLst/>
              <a:ahLst/>
              <a:cxnLst/>
              <a:rect l="l" t="t" r="r" b="b"/>
              <a:pathLst>
                <a:path w="1031" h="1782" extrusionOk="0">
                  <a:moveTo>
                    <a:pt x="489" y="1"/>
                  </a:moveTo>
                  <a:cubicBezTo>
                    <a:pt x="343" y="1"/>
                    <a:pt x="226" y="3"/>
                    <a:pt x="226" y="3"/>
                  </a:cubicBezTo>
                  <a:cubicBezTo>
                    <a:pt x="0" y="896"/>
                    <a:pt x="104" y="1755"/>
                    <a:pt x="104" y="1755"/>
                  </a:cubicBezTo>
                  <a:cubicBezTo>
                    <a:pt x="202" y="1775"/>
                    <a:pt x="329" y="1782"/>
                    <a:pt x="454" y="1782"/>
                  </a:cubicBezTo>
                  <a:cubicBezTo>
                    <a:pt x="704" y="1782"/>
                    <a:pt x="947" y="1755"/>
                    <a:pt x="947" y="1755"/>
                  </a:cubicBezTo>
                  <a:cubicBezTo>
                    <a:pt x="997" y="1341"/>
                    <a:pt x="1031" y="30"/>
                    <a:pt x="1031" y="30"/>
                  </a:cubicBezTo>
                  <a:cubicBezTo>
                    <a:pt x="938" y="6"/>
                    <a:pt x="686" y="1"/>
                    <a:pt x="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9"/>
            <p:cNvSpPr/>
            <p:nvPr/>
          </p:nvSpPr>
          <p:spPr>
            <a:xfrm>
              <a:off x="3746180" y="4045550"/>
              <a:ext cx="39622" cy="5796"/>
            </a:xfrm>
            <a:custGeom>
              <a:avLst/>
              <a:gdLst/>
              <a:ahLst/>
              <a:cxnLst/>
              <a:rect l="l" t="t" r="r" b="b"/>
              <a:pathLst>
                <a:path w="458" h="67" extrusionOk="0">
                  <a:moveTo>
                    <a:pt x="457" y="1"/>
                  </a:moveTo>
                  <a:lnTo>
                    <a:pt x="1" y="8"/>
                  </a:lnTo>
                  <a:lnTo>
                    <a:pt x="1" y="66"/>
                  </a:lnTo>
                  <a:lnTo>
                    <a:pt x="457" y="6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9"/>
            <p:cNvSpPr/>
            <p:nvPr/>
          </p:nvSpPr>
          <p:spPr>
            <a:xfrm>
              <a:off x="3746180" y="4025999"/>
              <a:ext cx="39622" cy="5796"/>
            </a:xfrm>
            <a:custGeom>
              <a:avLst/>
              <a:gdLst/>
              <a:ahLst/>
              <a:cxnLst/>
              <a:rect l="l" t="t" r="r" b="b"/>
              <a:pathLst>
                <a:path w="458" h="67" extrusionOk="0">
                  <a:moveTo>
                    <a:pt x="457" y="1"/>
                  </a:moveTo>
                  <a:lnTo>
                    <a:pt x="1" y="4"/>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9"/>
            <p:cNvSpPr/>
            <p:nvPr/>
          </p:nvSpPr>
          <p:spPr>
            <a:xfrm>
              <a:off x="3746180" y="4006102"/>
              <a:ext cx="39622" cy="5796"/>
            </a:xfrm>
            <a:custGeom>
              <a:avLst/>
              <a:gdLst/>
              <a:ahLst/>
              <a:cxnLst/>
              <a:rect l="l" t="t" r="r" b="b"/>
              <a:pathLst>
                <a:path w="458" h="67" extrusionOk="0">
                  <a:moveTo>
                    <a:pt x="457" y="1"/>
                  </a:moveTo>
                  <a:lnTo>
                    <a:pt x="1" y="8"/>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9"/>
            <p:cNvSpPr/>
            <p:nvPr/>
          </p:nvSpPr>
          <p:spPr>
            <a:xfrm>
              <a:off x="4256756" y="3883432"/>
              <a:ext cx="687235" cy="292482"/>
            </a:xfrm>
            <a:custGeom>
              <a:avLst/>
              <a:gdLst/>
              <a:ahLst/>
              <a:cxnLst/>
              <a:rect l="l" t="t" r="r" b="b"/>
              <a:pathLst>
                <a:path w="7944" h="3381" extrusionOk="0">
                  <a:moveTo>
                    <a:pt x="337" y="1"/>
                  </a:moveTo>
                  <a:lnTo>
                    <a:pt x="0" y="1507"/>
                  </a:lnTo>
                  <a:lnTo>
                    <a:pt x="8" y="1518"/>
                  </a:lnTo>
                  <a:cubicBezTo>
                    <a:pt x="364" y="1948"/>
                    <a:pt x="552" y="2407"/>
                    <a:pt x="651" y="2760"/>
                  </a:cubicBezTo>
                  <a:cubicBezTo>
                    <a:pt x="701" y="2936"/>
                    <a:pt x="728" y="3086"/>
                    <a:pt x="743" y="3189"/>
                  </a:cubicBezTo>
                  <a:cubicBezTo>
                    <a:pt x="751" y="3243"/>
                    <a:pt x="754" y="3285"/>
                    <a:pt x="759" y="3311"/>
                  </a:cubicBezTo>
                  <a:cubicBezTo>
                    <a:pt x="759" y="3327"/>
                    <a:pt x="763" y="3334"/>
                    <a:pt x="763" y="3343"/>
                  </a:cubicBezTo>
                  <a:lnTo>
                    <a:pt x="763" y="3350"/>
                  </a:lnTo>
                  <a:lnTo>
                    <a:pt x="763" y="3354"/>
                  </a:lnTo>
                  <a:lnTo>
                    <a:pt x="763" y="3380"/>
                  </a:lnTo>
                  <a:lnTo>
                    <a:pt x="6993" y="3380"/>
                  </a:lnTo>
                  <a:lnTo>
                    <a:pt x="7001" y="3362"/>
                  </a:lnTo>
                  <a:cubicBezTo>
                    <a:pt x="7154" y="2833"/>
                    <a:pt x="7388" y="2434"/>
                    <a:pt x="7583" y="2174"/>
                  </a:cubicBezTo>
                  <a:cubicBezTo>
                    <a:pt x="7679" y="2040"/>
                    <a:pt x="7767" y="1944"/>
                    <a:pt x="7828" y="1879"/>
                  </a:cubicBezTo>
                  <a:cubicBezTo>
                    <a:pt x="7863" y="1845"/>
                    <a:pt x="7886" y="1822"/>
                    <a:pt x="7905" y="1806"/>
                  </a:cubicBezTo>
                  <a:cubicBezTo>
                    <a:pt x="7913" y="1794"/>
                    <a:pt x="7920" y="1790"/>
                    <a:pt x="7924" y="1787"/>
                  </a:cubicBezTo>
                  <a:lnTo>
                    <a:pt x="7928" y="1783"/>
                  </a:lnTo>
                  <a:lnTo>
                    <a:pt x="7932" y="1779"/>
                  </a:lnTo>
                  <a:lnTo>
                    <a:pt x="7940" y="1771"/>
                  </a:lnTo>
                  <a:lnTo>
                    <a:pt x="7940" y="1760"/>
                  </a:lnTo>
                  <a:cubicBezTo>
                    <a:pt x="7943" y="1725"/>
                    <a:pt x="7943" y="1687"/>
                    <a:pt x="7943" y="1652"/>
                  </a:cubicBezTo>
                  <a:cubicBezTo>
                    <a:pt x="7943" y="1350"/>
                    <a:pt x="7890" y="963"/>
                    <a:pt x="7836" y="649"/>
                  </a:cubicBezTo>
                  <a:cubicBezTo>
                    <a:pt x="7782" y="338"/>
                    <a:pt x="7729" y="101"/>
                    <a:pt x="7729" y="101"/>
                  </a:cubicBezTo>
                  <a:lnTo>
                    <a:pt x="7671" y="116"/>
                  </a:lnTo>
                  <a:lnTo>
                    <a:pt x="7671" y="124"/>
                  </a:lnTo>
                  <a:cubicBezTo>
                    <a:pt x="7687" y="177"/>
                    <a:pt x="7737" y="419"/>
                    <a:pt x="7786" y="718"/>
                  </a:cubicBezTo>
                  <a:cubicBezTo>
                    <a:pt x="7840" y="1017"/>
                    <a:pt x="7886" y="1373"/>
                    <a:pt x="7886" y="1652"/>
                  </a:cubicBezTo>
                  <a:cubicBezTo>
                    <a:pt x="7886" y="1684"/>
                    <a:pt x="7886" y="1714"/>
                    <a:pt x="7883" y="1746"/>
                  </a:cubicBezTo>
                  <a:lnTo>
                    <a:pt x="7883" y="1746"/>
                  </a:lnTo>
                  <a:cubicBezTo>
                    <a:pt x="7799" y="1818"/>
                    <a:pt x="7240" y="2341"/>
                    <a:pt x="6950" y="3323"/>
                  </a:cubicBezTo>
                  <a:lnTo>
                    <a:pt x="818" y="3323"/>
                  </a:lnTo>
                  <a:cubicBezTo>
                    <a:pt x="812" y="3250"/>
                    <a:pt x="789" y="3032"/>
                    <a:pt x="709" y="2745"/>
                  </a:cubicBezTo>
                  <a:cubicBezTo>
                    <a:pt x="607" y="2388"/>
                    <a:pt x="418" y="1930"/>
                    <a:pt x="64" y="1493"/>
                  </a:cubicBezTo>
                  <a:lnTo>
                    <a:pt x="64" y="1493"/>
                  </a:lnTo>
                  <a:lnTo>
                    <a:pt x="395" y="13"/>
                  </a:lnTo>
                  <a:lnTo>
                    <a:pt x="3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9"/>
            <p:cNvSpPr/>
            <p:nvPr/>
          </p:nvSpPr>
          <p:spPr>
            <a:xfrm>
              <a:off x="4485053" y="3883865"/>
              <a:ext cx="13755" cy="290060"/>
            </a:xfrm>
            <a:custGeom>
              <a:avLst/>
              <a:gdLst/>
              <a:ahLst/>
              <a:cxnLst/>
              <a:rect l="l" t="t" r="r" b="b"/>
              <a:pathLst>
                <a:path w="159" h="3353" extrusionOk="0">
                  <a:moveTo>
                    <a:pt x="47" y="0"/>
                  </a:moveTo>
                  <a:cubicBezTo>
                    <a:pt x="13" y="387"/>
                    <a:pt x="1" y="805"/>
                    <a:pt x="1" y="1207"/>
                  </a:cubicBezTo>
                  <a:cubicBezTo>
                    <a:pt x="1" y="2333"/>
                    <a:pt x="101" y="3349"/>
                    <a:pt x="101" y="3352"/>
                  </a:cubicBezTo>
                  <a:lnTo>
                    <a:pt x="158" y="3345"/>
                  </a:lnTo>
                  <a:lnTo>
                    <a:pt x="158" y="3334"/>
                  </a:lnTo>
                  <a:cubicBezTo>
                    <a:pt x="147" y="3219"/>
                    <a:pt x="59" y="2261"/>
                    <a:pt x="59" y="1207"/>
                  </a:cubicBezTo>
                  <a:cubicBezTo>
                    <a:pt x="59" y="805"/>
                    <a:pt x="74" y="391"/>
                    <a:pt x="105" y="4"/>
                  </a:cubicBezTo>
                  <a:lnTo>
                    <a:pt x="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49"/>
            <p:cNvSpPr/>
            <p:nvPr/>
          </p:nvSpPr>
          <p:spPr>
            <a:xfrm>
              <a:off x="4548378" y="3926600"/>
              <a:ext cx="55193" cy="5363"/>
            </a:xfrm>
            <a:custGeom>
              <a:avLst/>
              <a:gdLst/>
              <a:ahLst/>
              <a:cxnLst/>
              <a:rect l="l" t="t" r="r" b="b"/>
              <a:pathLst>
                <a:path w="638" h="62" extrusionOk="0">
                  <a:moveTo>
                    <a:pt x="1" y="0"/>
                  </a:moveTo>
                  <a:lnTo>
                    <a:pt x="1" y="62"/>
                  </a:lnTo>
                  <a:lnTo>
                    <a:pt x="637" y="62"/>
                  </a:lnTo>
                  <a:lnTo>
                    <a:pt x="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49"/>
            <p:cNvSpPr/>
            <p:nvPr/>
          </p:nvSpPr>
          <p:spPr>
            <a:xfrm>
              <a:off x="4311430" y="3926600"/>
              <a:ext cx="54761" cy="5363"/>
            </a:xfrm>
            <a:custGeom>
              <a:avLst/>
              <a:gdLst/>
              <a:ahLst/>
              <a:cxnLst/>
              <a:rect l="l" t="t" r="r" b="b"/>
              <a:pathLst>
                <a:path w="633" h="62" extrusionOk="0">
                  <a:moveTo>
                    <a:pt x="0" y="0"/>
                  </a:moveTo>
                  <a:lnTo>
                    <a:pt x="0" y="62"/>
                  </a:lnTo>
                  <a:lnTo>
                    <a:pt x="633" y="62"/>
                  </a:lnTo>
                  <a:lnTo>
                    <a:pt x="6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9"/>
            <p:cNvSpPr/>
            <p:nvPr/>
          </p:nvSpPr>
          <p:spPr>
            <a:xfrm>
              <a:off x="4977375" y="3874263"/>
              <a:ext cx="312042" cy="56403"/>
            </a:xfrm>
            <a:custGeom>
              <a:avLst/>
              <a:gdLst/>
              <a:ahLst/>
              <a:cxnLst/>
              <a:rect l="l" t="t" r="r" b="b"/>
              <a:pathLst>
                <a:path w="3607" h="652" extrusionOk="0">
                  <a:moveTo>
                    <a:pt x="12" y="0"/>
                  </a:moveTo>
                  <a:lnTo>
                    <a:pt x="1" y="57"/>
                  </a:lnTo>
                  <a:cubicBezTo>
                    <a:pt x="1" y="57"/>
                    <a:pt x="759" y="207"/>
                    <a:pt x="1534" y="352"/>
                  </a:cubicBezTo>
                  <a:cubicBezTo>
                    <a:pt x="1925" y="429"/>
                    <a:pt x="2315" y="502"/>
                    <a:pt x="2614" y="556"/>
                  </a:cubicBezTo>
                  <a:cubicBezTo>
                    <a:pt x="2763" y="586"/>
                    <a:pt x="2894" y="609"/>
                    <a:pt x="2986" y="624"/>
                  </a:cubicBezTo>
                  <a:cubicBezTo>
                    <a:pt x="3035" y="632"/>
                    <a:pt x="3074" y="640"/>
                    <a:pt x="3101" y="644"/>
                  </a:cubicBezTo>
                  <a:cubicBezTo>
                    <a:pt x="3115" y="644"/>
                    <a:pt x="3127" y="647"/>
                    <a:pt x="3135" y="647"/>
                  </a:cubicBezTo>
                  <a:cubicBezTo>
                    <a:pt x="3147" y="651"/>
                    <a:pt x="3150" y="651"/>
                    <a:pt x="3158" y="651"/>
                  </a:cubicBezTo>
                  <a:cubicBezTo>
                    <a:pt x="3177" y="651"/>
                    <a:pt x="3196" y="647"/>
                    <a:pt x="3219" y="640"/>
                  </a:cubicBezTo>
                  <a:cubicBezTo>
                    <a:pt x="3253" y="628"/>
                    <a:pt x="3296" y="605"/>
                    <a:pt x="3338" y="582"/>
                  </a:cubicBezTo>
                  <a:cubicBezTo>
                    <a:pt x="3469" y="513"/>
                    <a:pt x="3607" y="414"/>
                    <a:pt x="3607" y="414"/>
                  </a:cubicBezTo>
                  <a:lnTo>
                    <a:pt x="3572" y="364"/>
                  </a:lnTo>
                  <a:cubicBezTo>
                    <a:pt x="3572" y="364"/>
                    <a:pt x="3572" y="368"/>
                    <a:pt x="3568" y="368"/>
                  </a:cubicBezTo>
                  <a:cubicBezTo>
                    <a:pt x="3552" y="379"/>
                    <a:pt x="3472" y="437"/>
                    <a:pt x="3384" y="490"/>
                  </a:cubicBezTo>
                  <a:cubicBezTo>
                    <a:pt x="3338" y="517"/>
                    <a:pt x="3292" y="544"/>
                    <a:pt x="3250" y="563"/>
                  </a:cubicBezTo>
                  <a:cubicBezTo>
                    <a:pt x="3230" y="571"/>
                    <a:pt x="3212" y="579"/>
                    <a:pt x="3196" y="582"/>
                  </a:cubicBezTo>
                  <a:cubicBezTo>
                    <a:pt x="3181" y="590"/>
                    <a:pt x="3166" y="590"/>
                    <a:pt x="3158" y="590"/>
                  </a:cubicBezTo>
                  <a:lnTo>
                    <a:pt x="3143" y="590"/>
                  </a:lnTo>
                  <a:cubicBezTo>
                    <a:pt x="3108" y="586"/>
                    <a:pt x="3035" y="575"/>
                    <a:pt x="2932" y="556"/>
                  </a:cubicBezTo>
                  <a:cubicBezTo>
                    <a:pt x="2564" y="490"/>
                    <a:pt x="1833" y="352"/>
                    <a:pt x="1196" y="230"/>
                  </a:cubicBezTo>
                  <a:cubicBezTo>
                    <a:pt x="878" y="168"/>
                    <a:pt x="579" y="111"/>
                    <a:pt x="365" y="69"/>
                  </a:cubicBezTo>
                  <a:cubicBezTo>
                    <a:pt x="254" y="50"/>
                    <a:pt x="165" y="30"/>
                    <a:pt x="104" y="19"/>
                  </a:cubicBezTo>
                  <a:cubicBezTo>
                    <a:pt x="73" y="15"/>
                    <a:pt x="50" y="7"/>
                    <a:pt x="35" y="7"/>
                  </a:cubicBezTo>
                  <a:cubicBezTo>
                    <a:pt x="20" y="4"/>
                    <a:pt x="12"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9"/>
            <p:cNvSpPr/>
            <p:nvPr/>
          </p:nvSpPr>
          <p:spPr>
            <a:xfrm>
              <a:off x="3718065" y="4144688"/>
              <a:ext cx="208230" cy="88930"/>
            </a:xfrm>
            <a:custGeom>
              <a:avLst/>
              <a:gdLst/>
              <a:ahLst/>
              <a:cxnLst/>
              <a:rect l="l" t="t" r="r" b="b"/>
              <a:pathLst>
                <a:path w="2407" h="1028" extrusionOk="0">
                  <a:moveTo>
                    <a:pt x="176" y="1"/>
                  </a:moveTo>
                  <a:cubicBezTo>
                    <a:pt x="0" y="291"/>
                    <a:pt x="135" y="668"/>
                    <a:pt x="135" y="668"/>
                  </a:cubicBezTo>
                  <a:lnTo>
                    <a:pt x="713" y="668"/>
                  </a:lnTo>
                  <a:lnTo>
                    <a:pt x="2268" y="1027"/>
                  </a:lnTo>
                  <a:lnTo>
                    <a:pt x="2406" y="429"/>
                  </a:lnTo>
                  <a:lnTo>
                    <a:pt x="8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9"/>
            <p:cNvSpPr/>
            <p:nvPr/>
          </p:nvSpPr>
          <p:spPr>
            <a:xfrm>
              <a:off x="3913316" y="4014753"/>
              <a:ext cx="369657" cy="234435"/>
            </a:xfrm>
            <a:custGeom>
              <a:avLst/>
              <a:gdLst/>
              <a:ahLst/>
              <a:cxnLst/>
              <a:rect l="l" t="t" r="r" b="b"/>
              <a:pathLst>
                <a:path w="4273" h="2710" extrusionOk="0">
                  <a:moveTo>
                    <a:pt x="2204" y="0"/>
                  </a:moveTo>
                  <a:cubicBezTo>
                    <a:pt x="476" y="0"/>
                    <a:pt x="0" y="2472"/>
                    <a:pt x="0" y="2472"/>
                  </a:cubicBezTo>
                  <a:lnTo>
                    <a:pt x="943" y="2709"/>
                  </a:lnTo>
                  <a:lnTo>
                    <a:pt x="3633" y="2709"/>
                  </a:lnTo>
                  <a:lnTo>
                    <a:pt x="4273" y="2377"/>
                  </a:lnTo>
                  <a:cubicBezTo>
                    <a:pt x="4273" y="2377"/>
                    <a:pt x="3932" y="0"/>
                    <a:pt x="2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9"/>
            <p:cNvSpPr/>
            <p:nvPr/>
          </p:nvSpPr>
          <p:spPr>
            <a:xfrm>
              <a:off x="4900123" y="4013109"/>
              <a:ext cx="371733" cy="222151"/>
            </a:xfrm>
            <a:custGeom>
              <a:avLst/>
              <a:gdLst/>
              <a:ahLst/>
              <a:cxnLst/>
              <a:rect l="l" t="t" r="r" b="b"/>
              <a:pathLst>
                <a:path w="4297" h="2568" extrusionOk="0">
                  <a:moveTo>
                    <a:pt x="2197" y="1"/>
                  </a:moveTo>
                  <a:cubicBezTo>
                    <a:pt x="1449" y="1"/>
                    <a:pt x="449" y="510"/>
                    <a:pt x="1" y="2288"/>
                  </a:cubicBezTo>
                  <a:lnTo>
                    <a:pt x="1043" y="2568"/>
                  </a:lnTo>
                  <a:lnTo>
                    <a:pt x="3515" y="2568"/>
                  </a:lnTo>
                  <a:lnTo>
                    <a:pt x="4296" y="2315"/>
                  </a:lnTo>
                  <a:cubicBezTo>
                    <a:pt x="3844" y="449"/>
                    <a:pt x="2940"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9"/>
            <p:cNvSpPr/>
            <p:nvPr/>
          </p:nvSpPr>
          <p:spPr>
            <a:xfrm>
              <a:off x="4941301" y="4038629"/>
              <a:ext cx="297335" cy="297413"/>
            </a:xfrm>
            <a:custGeom>
              <a:avLst/>
              <a:gdLst/>
              <a:ahLst/>
              <a:cxnLst/>
              <a:rect l="l" t="t" r="r" b="b"/>
              <a:pathLst>
                <a:path w="3437" h="3438" extrusionOk="0">
                  <a:moveTo>
                    <a:pt x="1721" y="0"/>
                  </a:moveTo>
                  <a:cubicBezTo>
                    <a:pt x="770" y="0"/>
                    <a:pt x="0" y="771"/>
                    <a:pt x="0" y="1721"/>
                  </a:cubicBezTo>
                  <a:cubicBezTo>
                    <a:pt x="0" y="2672"/>
                    <a:pt x="770" y="3438"/>
                    <a:pt x="1721" y="3438"/>
                  </a:cubicBezTo>
                  <a:cubicBezTo>
                    <a:pt x="2667" y="3438"/>
                    <a:pt x="3437" y="2672"/>
                    <a:pt x="3437" y="1721"/>
                  </a:cubicBezTo>
                  <a:cubicBezTo>
                    <a:pt x="3437" y="771"/>
                    <a:pt x="2667"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49"/>
            <p:cNvSpPr/>
            <p:nvPr/>
          </p:nvSpPr>
          <p:spPr>
            <a:xfrm>
              <a:off x="4992255" y="4100310"/>
              <a:ext cx="195426" cy="174140"/>
            </a:xfrm>
            <a:custGeom>
              <a:avLst/>
              <a:gdLst/>
              <a:ahLst/>
              <a:cxnLst/>
              <a:rect l="l" t="t" r="r" b="b"/>
              <a:pathLst>
                <a:path w="2259" h="2013" extrusionOk="0">
                  <a:moveTo>
                    <a:pt x="1130" y="1"/>
                  </a:moveTo>
                  <a:cubicBezTo>
                    <a:pt x="706" y="1"/>
                    <a:pt x="312" y="272"/>
                    <a:pt x="173" y="698"/>
                  </a:cubicBezTo>
                  <a:cubicBezTo>
                    <a:pt x="1" y="1223"/>
                    <a:pt x="292" y="1793"/>
                    <a:pt x="817" y="1962"/>
                  </a:cubicBezTo>
                  <a:cubicBezTo>
                    <a:pt x="921" y="1996"/>
                    <a:pt x="1027" y="2012"/>
                    <a:pt x="1130" y="2012"/>
                  </a:cubicBezTo>
                  <a:cubicBezTo>
                    <a:pt x="1554" y="2012"/>
                    <a:pt x="1947" y="1743"/>
                    <a:pt x="2085" y="1319"/>
                  </a:cubicBezTo>
                  <a:cubicBezTo>
                    <a:pt x="2258" y="790"/>
                    <a:pt x="1967" y="222"/>
                    <a:pt x="1442" y="50"/>
                  </a:cubicBezTo>
                  <a:cubicBezTo>
                    <a:pt x="1338" y="17"/>
                    <a:pt x="1233" y="1"/>
                    <a:pt x="1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49"/>
            <p:cNvSpPr/>
            <p:nvPr/>
          </p:nvSpPr>
          <p:spPr>
            <a:xfrm>
              <a:off x="4997618" y="4104895"/>
              <a:ext cx="184699" cy="165056"/>
            </a:xfrm>
            <a:custGeom>
              <a:avLst/>
              <a:gdLst/>
              <a:ahLst/>
              <a:cxnLst/>
              <a:rect l="l" t="t" r="r" b="b"/>
              <a:pathLst>
                <a:path w="2135" h="1908" extrusionOk="0">
                  <a:moveTo>
                    <a:pt x="1068" y="1"/>
                  </a:moveTo>
                  <a:cubicBezTo>
                    <a:pt x="668" y="1"/>
                    <a:pt x="294" y="256"/>
                    <a:pt x="161" y="660"/>
                  </a:cubicBezTo>
                  <a:cubicBezTo>
                    <a:pt x="0" y="1158"/>
                    <a:pt x="272" y="1699"/>
                    <a:pt x="775" y="1860"/>
                  </a:cubicBezTo>
                  <a:cubicBezTo>
                    <a:pt x="872" y="1892"/>
                    <a:pt x="972" y="1907"/>
                    <a:pt x="1069" y="1907"/>
                  </a:cubicBezTo>
                  <a:cubicBezTo>
                    <a:pt x="1469" y="1907"/>
                    <a:pt x="1841" y="1651"/>
                    <a:pt x="1974" y="1250"/>
                  </a:cubicBezTo>
                  <a:cubicBezTo>
                    <a:pt x="2135" y="748"/>
                    <a:pt x="1863" y="212"/>
                    <a:pt x="1360" y="47"/>
                  </a:cubicBezTo>
                  <a:cubicBezTo>
                    <a:pt x="1264" y="16"/>
                    <a:pt x="1165"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9"/>
            <p:cNvSpPr/>
            <p:nvPr/>
          </p:nvSpPr>
          <p:spPr>
            <a:xfrm>
              <a:off x="5020803" y="4125657"/>
              <a:ext cx="138329" cy="123619"/>
            </a:xfrm>
            <a:custGeom>
              <a:avLst/>
              <a:gdLst/>
              <a:ahLst/>
              <a:cxnLst/>
              <a:rect l="l" t="t" r="r" b="b"/>
              <a:pathLst>
                <a:path w="1599" h="1429" extrusionOk="0">
                  <a:moveTo>
                    <a:pt x="796" y="1"/>
                  </a:moveTo>
                  <a:cubicBezTo>
                    <a:pt x="496" y="1"/>
                    <a:pt x="217" y="191"/>
                    <a:pt x="119" y="493"/>
                  </a:cubicBezTo>
                  <a:cubicBezTo>
                    <a:pt x="1" y="868"/>
                    <a:pt x="204" y="1270"/>
                    <a:pt x="579" y="1393"/>
                  </a:cubicBezTo>
                  <a:cubicBezTo>
                    <a:pt x="652" y="1417"/>
                    <a:pt x="727" y="1429"/>
                    <a:pt x="800" y="1429"/>
                  </a:cubicBezTo>
                  <a:cubicBezTo>
                    <a:pt x="1101" y="1429"/>
                    <a:pt x="1381" y="1236"/>
                    <a:pt x="1480" y="934"/>
                  </a:cubicBezTo>
                  <a:cubicBezTo>
                    <a:pt x="1598" y="557"/>
                    <a:pt x="1395" y="156"/>
                    <a:pt x="1020" y="37"/>
                  </a:cubicBezTo>
                  <a:cubicBezTo>
                    <a:pt x="945" y="13"/>
                    <a:pt x="870" y="1"/>
                    <a:pt x="7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9"/>
            <p:cNvSpPr/>
            <p:nvPr/>
          </p:nvSpPr>
          <p:spPr>
            <a:xfrm>
              <a:off x="5070545" y="4170036"/>
              <a:ext cx="38843" cy="34603"/>
            </a:xfrm>
            <a:custGeom>
              <a:avLst/>
              <a:gdLst/>
              <a:ahLst/>
              <a:cxnLst/>
              <a:rect l="l" t="t" r="r" b="b"/>
              <a:pathLst>
                <a:path w="449" h="400" extrusionOk="0">
                  <a:moveTo>
                    <a:pt x="224" y="0"/>
                  </a:moveTo>
                  <a:cubicBezTo>
                    <a:pt x="140" y="0"/>
                    <a:pt x="63" y="55"/>
                    <a:pt x="35" y="141"/>
                  </a:cubicBezTo>
                  <a:cubicBezTo>
                    <a:pt x="1" y="244"/>
                    <a:pt x="58" y="355"/>
                    <a:pt x="161" y="389"/>
                  </a:cubicBezTo>
                  <a:cubicBezTo>
                    <a:pt x="183" y="396"/>
                    <a:pt x="204" y="400"/>
                    <a:pt x="225" y="400"/>
                  </a:cubicBezTo>
                  <a:cubicBezTo>
                    <a:pt x="309" y="400"/>
                    <a:pt x="386" y="346"/>
                    <a:pt x="414" y="263"/>
                  </a:cubicBezTo>
                  <a:cubicBezTo>
                    <a:pt x="448" y="156"/>
                    <a:pt x="391" y="44"/>
                    <a:pt x="287" y="10"/>
                  </a:cubicBezTo>
                  <a:cubicBezTo>
                    <a:pt x="266" y="4"/>
                    <a:pt x="245" y="0"/>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9"/>
            <p:cNvSpPr/>
            <p:nvPr/>
          </p:nvSpPr>
          <p:spPr>
            <a:xfrm>
              <a:off x="5079110" y="4123494"/>
              <a:ext cx="21714" cy="58393"/>
            </a:xfrm>
            <a:custGeom>
              <a:avLst/>
              <a:gdLst/>
              <a:ahLst/>
              <a:cxnLst/>
              <a:rect l="l" t="t" r="r" b="b"/>
              <a:pathLst>
                <a:path w="251" h="675" extrusionOk="0">
                  <a:moveTo>
                    <a:pt x="1" y="0"/>
                  </a:moveTo>
                  <a:lnTo>
                    <a:pt x="62" y="674"/>
                  </a:lnTo>
                  <a:lnTo>
                    <a:pt x="188" y="674"/>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9"/>
            <p:cNvSpPr/>
            <p:nvPr/>
          </p:nvSpPr>
          <p:spPr>
            <a:xfrm>
              <a:off x="5029107" y="4145986"/>
              <a:ext cx="58740" cy="43254"/>
            </a:xfrm>
            <a:custGeom>
              <a:avLst/>
              <a:gdLst/>
              <a:ahLst/>
              <a:cxnLst/>
              <a:rect l="l" t="t" r="r" b="b"/>
              <a:pathLst>
                <a:path w="679" h="500" extrusionOk="0">
                  <a:moveTo>
                    <a:pt x="126" y="1"/>
                  </a:moveTo>
                  <a:lnTo>
                    <a:pt x="66" y="108"/>
                  </a:lnTo>
                  <a:lnTo>
                    <a:pt x="0" y="216"/>
                  </a:lnTo>
                  <a:lnTo>
                    <a:pt x="617" y="499"/>
                  </a:lnTo>
                  <a:lnTo>
                    <a:pt x="648" y="446"/>
                  </a:lnTo>
                  <a:lnTo>
                    <a:pt x="678" y="391"/>
                  </a:lnTo>
                  <a:lnTo>
                    <a:pt x="1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9"/>
            <p:cNvSpPr/>
            <p:nvPr/>
          </p:nvSpPr>
          <p:spPr>
            <a:xfrm>
              <a:off x="5029107" y="4185434"/>
              <a:ext cx="58740" cy="43254"/>
            </a:xfrm>
            <a:custGeom>
              <a:avLst/>
              <a:gdLst/>
              <a:ahLst/>
              <a:cxnLst/>
              <a:rect l="l" t="t" r="r" b="b"/>
              <a:pathLst>
                <a:path w="679" h="500" extrusionOk="0">
                  <a:moveTo>
                    <a:pt x="617" y="1"/>
                  </a:moveTo>
                  <a:lnTo>
                    <a:pt x="0" y="285"/>
                  </a:lnTo>
                  <a:lnTo>
                    <a:pt x="66" y="392"/>
                  </a:lnTo>
                  <a:lnTo>
                    <a:pt x="126" y="499"/>
                  </a:lnTo>
                  <a:lnTo>
                    <a:pt x="678" y="108"/>
                  </a:lnTo>
                  <a:lnTo>
                    <a:pt x="648" y="55"/>
                  </a:lnTo>
                  <a:lnTo>
                    <a:pt x="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9"/>
            <p:cNvSpPr/>
            <p:nvPr/>
          </p:nvSpPr>
          <p:spPr>
            <a:xfrm>
              <a:off x="5079110" y="4193133"/>
              <a:ext cx="21714" cy="58393"/>
            </a:xfrm>
            <a:custGeom>
              <a:avLst/>
              <a:gdLst/>
              <a:ahLst/>
              <a:cxnLst/>
              <a:rect l="l" t="t" r="r" b="b"/>
              <a:pathLst>
                <a:path w="251" h="675" extrusionOk="0">
                  <a:moveTo>
                    <a:pt x="62" y="0"/>
                  </a:moveTo>
                  <a:lnTo>
                    <a:pt x="1" y="674"/>
                  </a:lnTo>
                  <a:lnTo>
                    <a:pt x="250" y="674"/>
                  </a:lnTo>
                  <a:lnTo>
                    <a:pt x="1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49"/>
            <p:cNvSpPr/>
            <p:nvPr/>
          </p:nvSpPr>
          <p:spPr>
            <a:xfrm>
              <a:off x="5092086" y="4185434"/>
              <a:ext cx="58740" cy="43254"/>
            </a:xfrm>
            <a:custGeom>
              <a:avLst/>
              <a:gdLst/>
              <a:ahLst/>
              <a:cxnLst/>
              <a:rect l="l" t="t" r="r" b="b"/>
              <a:pathLst>
                <a:path w="679" h="500" extrusionOk="0">
                  <a:moveTo>
                    <a:pt x="61" y="1"/>
                  </a:moveTo>
                  <a:lnTo>
                    <a:pt x="31" y="55"/>
                  </a:lnTo>
                  <a:lnTo>
                    <a:pt x="1" y="108"/>
                  </a:lnTo>
                  <a:lnTo>
                    <a:pt x="553" y="499"/>
                  </a:lnTo>
                  <a:lnTo>
                    <a:pt x="617" y="392"/>
                  </a:lnTo>
                  <a:lnTo>
                    <a:pt x="679" y="285"/>
                  </a:lnTo>
                  <a:lnTo>
                    <a:pt x="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49"/>
            <p:cNvSpPr/>
            <p:nvPr/>
          </p:nvSpPr>
          <p:spPr>
            <a:xfrm>
              <a:off x="5092086" y="4145986"/>
              <a:ext cx="58740" cy="43254"/>
            </a:xfrm>
            <a:custGeom>
              <a:avLst/>
              <a:gdLst/>
              <a:ahLst/>
              <a:cxnLst/>
              <a:rect l="l" t="t" r="r" b="b"/>
              <a:pathLst>
                <a:path w="679" h="500" extrusionOk="0">
                  <a:moveTo>
                    <a:pt x="553" y="1"/>
                  </a:moveTo>
                  <a:lnTo>
                    <a:pt x="1" y="391"/>
                  </a:lnTo>
                  <a:lnTo>
                    <a:pt x="31" y="446"/>
                  </a:lnTo>
                  <a:lnTo>
                    <a:pt x="61" y="499"/>
                  </a:lnTo>
                  <a:lnTo>
                    <a:pt x="679" y="216"/>
                  </a:lnTo>
                  <a:lnTo>
                    <a:pt x="617" y="108"/>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9"/>
            <p:cNvSpPr/>
            <p:nvPr/>
          </p:nvSpPr>
          <p:spPr>
            <a:xfrm>
              <a:off x="5080840" y="4179119"/>
              <a:ext cx="18254" cy="16436"/>
            </a:xfrm>
            <a:custGeom>
              <a:avLst/>
              <a:gdLst/>
              <a:ahLst/>
              <a:cxnLst/>
              <a:rect l="l" t="t" r="r" b="b"/>
              <a:pathLst>
                <a:path w="211" h="190" extrusionOk="0">
                  <a:moveTo>
                    <a:pt x="107" y="1"/>
                  </a:moveTo>
                  <a:cubicBezTo>
                    <a:pt x="66" y="1"/>
                    <a:pt x="28" y="26"/>
                    <a:pt x="16" y="66"/>
                  </a:cubicBezTo>
                  <a:cubicBezTo>
                    <a:pt x="0" y="116"/>
                    <a:pt x="27" y="169"/>
                    <a:pt x="76" y="185"/>
                  </a:cubicBezTo>
                  <a:cubicBezTo>
                    <a:pt x="86" y="188"/>
                    <a:pt x="96" y="189"/>
                    <a:pt x="105" y="189"/>
                  </a:cubicBezTo>
                  <a:cubicBezTo>
                    <a:pt x="146" y="189"/>
                    <a:pt x="183" y="164"/>
                    <a:pt x="195" y="123"/>
                  </a:cubicBezTo>
                  <a:cubicBezTo>
                    <a:pt x="211" y="74"/>
                    <a:pt x="184" y="20"/>
                    <a:pt x="134" y="5"/>
                  </a:cubicBezTo>
                  <a:cubicBezTo>
                    <a:pt x="125" y="2"/>
                    <a:pt x="116" y="1"/>
                    <a:pt x="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49"/>
            <p:cNvSpPr/>
            <p:nvPr/>
          </p:nvSpPr>
          <p:spPr>
            <a:xfrm>
              <a:off x="3955099" y="4038629"/>
              <a:ext cx="297767" cy="297413"/>
            </a:xfrm>
            <a:custGeom>
              <a:avLst/>
              <a:gdLst/>
              <a:ahLst/>
              <a:cxnLst/>
              <a:rect l="l" t="t" r="r" b="b"/>
              <a:pathLst>
                <a:path w="3442" h="3438" extrusionOk="0">
                  <a:moveTo>
                    <a:pt x="1721" y="0"/>
                  </a:moveTo>
                  <a:cubicBezTo>
                    <a:pt x="770" y="0"/>
                    <a:pt x="0" y="771"/>
                    <a:pt x="0" y="1721"/>
                  </a:cubicBezTo>
                  <a:cubicBezTo>
                    <a:pt x="0" y="2672"/>
                    <a:pt x="770" y="3438"/>
                    <a:pt x="1721" y="3438"/>
                  </a:cubicBezTo>
                  <a:cubicBezTo>
                    <a:pt x="2671" y="3438"/>
                    <a:pt x="3441" y="2672"/>
                    <a:pt x="3441" y="1721"/>
                  </a:cubicBezTo>
                  <a:cubicBezTo>
                    <a:pt x="3441" y="771"/>
                    <a:pt x="2671"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49"/>
            <p:cNvSpPr/>
            <p:nvPr/>
          </p:nvSpPr>
          <p:spPr>
            <a:xfrm>
              <a:off x="4006486" y="4100310"/>
              <a:ext cx="194994" cy="174140"/>
            </a:xfrm>
            <a:custGeom>
              <a:avLst/>
              <a:gdLst/>
              <a:ahLst/>
              <a:cxnLst/>
              <a:rect l="l" t="t" r="r" b="b"/>
              <a:pathLst>
                <a:path w="2254" h="2013" extrusionOk="0">
                  <a:moveTo>
                    <a:pt x="1125" y="1"/>
                  </a:moveTo>
                  <a:cubicBezTo>
                    <a:pt x="701" y="1"/>
                    <a:pt x="308" y="272"/>
                    <a:pt x="168" y="698"/>
                  </a:cubicBezTo>
                  <a:cubicBezTo>
                    <a:pt x="0" y="1223"/>
                    <a:pt x="287" y="1793"/>
                    <a:pt x="816" y="1962"/>
                  </a:cubicBezTo>
                  <a:cubicBezTo>
                    <a:pt x="920" y="1996"/>
                    <a:pt x="1025" y="2012"/>
                    <a:pt x="1129" y="2012"/>
                  </a:cubicBezTo>
                  <a:cubicBezTo>
                    <a:pt x="1552" y="2012"/>
                    <a:pt x="1946" y="1743"/>
                    <a:pt x="2084" y="1319"/>
                  </a:cubicBezTo>
                  <a:cubicBezTo>
                    <a:pt x="2253" y="790"/>
                    <a:pt x="1965" y="222"/>
                    <a:pt x="1437" y="50"/>
                  </a:cubicBezTo>
                  <a:cubicBezTo>
                    <a:pt x="1333" y="17"/>
                    <a:pt x="1228" y="1"/>
                    <a:pt x="1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9"/>
            <p:cNvSpPr/>
            <p:nvPr/>
          </p:nvSpPr>
          <p:spPr>
            <a:xfrm>
              <a:off x="4011417" y="4104895"/>
              <a:ext cx="185045" cy="165056"/>
            </a:xfrm>
            <a:custGeom>
              <a:avLst/>
              <a:gdLst/>
              <a:ahLst/>
              <a:cxnLst/>
              <a:rect l="l" t="t" r="r" b="b"/>
              <a:pathLst>
                <a:path w="2139" h="1908" extrusionOk="0">
                  <a:moveTo>
                    <a:pt x="1071" y="1"/>
                  </a:moveTo>
                  <a:cubicBezTo>
                    <a:pt x="668" y="1"/>
                    <a:pt x="294" y="256"/>
                    <a:pt x="165" y="660"/>
                  </a:cubicBezTo>
                  <a:cubicBezTo>
                    <a:pt x="0" y="1158"/>
                    <a:pt x="276" y="1699"/>
                    <a:pt x="774" y="1860"/>
                  </a:cubicBezTo>
                  <a:cubicBezTo>
                    <a:pt x="873" y="1892"/>
                    <a:pt x="973" y="1907"/>
                    <a:pt x="1071" y="1907"/>
                  </a:cubicBezTo>
                  <a:cubicBezTo>
                    <a:pt x="1473" y="1907"/>
                    <a:pt x="1844" y="1651"/>
                    <a:pt x="1974" y="1250"/>
                  </a:cubicBezTo>
                  <a:cubicBezTo>
                    <a:pt x="2138" y="748"/>
                    <a:pt x="1862" y="212"/>
                    <a:pt x="1365" y="47"/>
                  </a:cubicBezTo>
                  <a:cubicBezTo>
                    <a:pt x="1267" y="16"/>
                    <a:pt x="1168"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9"/>
            <p:cNvSpPr/>
            <p:nvPr/>
          </p:nvSpPr>
          <p:spPr>
            <a:xfrm>
              <a:off x="4034601" y="4125657"/>
              <a:ext cx="138676" cy="123619"/>
            </a:xfrm>
            <a:custGeom>
              <a:avLst/>
              <a:gdLst/>
              <a:ahLst/>
              <a:cxnLst/>
              <a:rect l="l" t="t" r="r" b="b"/>
              <a:pathLst>
                <a:path w="1603" h="1429" extrusionOk="0">
                  <a:moveTo>
                    <a:pt x="800" y="1"/>
                  </a:moveTo>
                  <a:cubicBezTo>
                    <a:pt x="500" y="1"/>
                    <a:pt x="222" y="191"/>
                    <a:pt x="123" y="493"/>
                  </a:cubicBezTo>
                  <a:cubicBezTo>
                    <a:pt x="1" y="868"/>
                    <a:pt x="208" y="1270"/>
                    <a:pt x="579" y="1393"/>
                  </a:cubicBezTo>
                  <a:cubicBezTo>
                    <a:pt x="652" y="1417"/>
                    <a:pt x="727" y="1429"/>
                    <a:pt x="800" y="1429"/>
                  </a:cubicBezTo>
                  <a:cubicBezTo>
                    <a:pt x="1101" y="1429"/>
                    <a:pt x="1381" y="1236"/>
                    <a:pt x="1479" y="934"/>
                  </a:cubicBezTo>
                  <a:cubicBezTo>
                    <a:pt x="1603" y="557"/>
                    <a:pt x="1396" y="156"/>
                    <a:pt x="1023" y="37"/>
                  </a:cubicBezTo>
                  <a:cubicBezTo>
                    <a:pt x="949" y="13"/>
                    <a:pt x="874"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9"/>
            <p:cNvSpPr/>
            <p:nvPr/>
          </p:nvSpPr>
          <p:spPr>
            <a:xfrm>
              <a:off x="4084344" y="4170036"/>
              <a:ext cx="39189" cy="34603"/>
            </a:xfrm>
            <a:custGeom>
              <a:avLst/>
              <a:gdLst/>
              <a:ahLst/>
              <a:cxnLst/>
              <a:rect l="l" t="t" r="r" b="b"/>
              <a:pathLst>
                <a:path w="453" h="400" extrusionOk="0">
                  <a:moveTo>
                    <a:pt x="226" y="0"/>
                  </a:moveTo>
                  <a:cubicBezTo>
                    <a:pt x="142" y="0"/>
                    <a:pt x="63" y="55"/>
                    <a:pt x="35" y="141"/>
                  </a:cubicBezTo>
                  <a:cubicBezTo>
                    <a:pt x="0" y="244"/>
                    <a:pt x="57" y="355"/>
                    <a:pt x="165" y="389"/>
                  </a:cubicBezTo>
                  <a:cubicBezTo>
                    <a:pt x="186" y="396"/>
                    <a:pt x="207" y="400"/>
                    <a:pt x="227" y="400"/>
                  </a:cubicBezTo>
                  <a:cubicBezTo>
                    <a:pt x="311" y="400"/>
                    <a:pt x="391" y="346"/>
                    <a:pt x="418" y="263"/>
                  </a:cubicBezTo>
                  <a:cubicBezTo>
                    <a:pt x="453" y="156"/>
                    <a:pt x="395" y="44"/>
                    <a:pt x="287" y="10"/>
                  </a:cubicBezTo>
                  <a:cubicBezTo>
                    <a:pt x="267" y="4"/>
                    <a:pt x="246" y="0"/>
                    <a:pt x="2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9"/>
            <p:cNvSpPr/>
            <p:nvPr/>
          </p:nvSpPr>
          <p:spPr>
            <a:xfrm>
              <a:off x="4093254" y="4123494"/>
              <a:ext cx="21368" cy="58393"/>
            </a:xfrm>
            <a:custGeom>
              <a:avLst/>
              <a:gdLst/>
              <a:ahLst/>
              <a:cxnLst/>
              <a:rect l="l" t="t" r="r" b="b"/>
              <a:pathLst>
                <a:path w="247" h="675" extrusionOk="0">
                  <a:moveTo>
                    <a:pt x="0" y="0"/>
                  </a:moveTo>
                  <a:lnTo>
                    <a:pt x="62" y="674"/>
                  </a:lnTo>
                  <a:lnTo>
                    <a:pt x="184" y="674"/>
                  </a:lnTo>
                  <a:lnTo>
                    <a:pt x="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9"/>
            <p:cNvSpPr/>
            <p:nvPr/>
          </p:nvSpPr>
          <p:spPr>
            <a:xfrm>
              <a:off x="4043252" y="4145986"/>
              <a:ext cx="58481" cy="43254"/>
            </a:xfrm>
            <a:custGeom>
              <a:avLst/>
              <a:gdLst/>
              <a:ahLst/>
              <a:cxnLst/>
              <a:rect l="l" t="t" r="r" b="b"/>
              <a:pathLst>
                <a:path w="676" h="500" extrusionOk="0">
                  <a:moveTo>
                    <a:pt x="123" y="1"/>
                  </a:moveTo>
                  <a:lnTo>
                    <a:pt x="62" y="108"/>
                  </a:lnTo>
                  <a:lnTo>
                    <a:pt x="0" y="216"/>
                  </a:lnTo>
                  <a:lnTo>
                    <a:pt x="613" y="499"/>
                  </a:lnTo>
                  <a:lnTo>
                    <a:pt x="644" y="446"/>
                  </a:lnTo>
                  <a:lnTo>
                    <a:pt x="675" y="391"/>
                  </a:lnTo>
                  <a:lnTo>
                    <a:pt x="1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9"/>
            <p:cNvSpPr/>
            <p:nvPr/>
          </p:nvSpPr>
          <p:spPr>
            <a:xfrm>
              <a:off x="4043252" y="4185434"/>
              <a:ext cx="58481" cy="43254"/>
            </a:xfrm>
            <a:custGeom>
              <a:avLst/>
              <a:gdLst/>
              <a:ahLst/>
              <a:cxnLst/>
              <a:rect l="l" t="t" r="r" b="b"/>
              <a:pathLst>
                <a:path w="676" h="500" extrusionOk="0">
                  <a:moveTo>
                    <a:pt x="613" y="1"/>
                  </a:moveTo>
                  <a:lnTo>
                    <a:pt x="0" y="285"/>
                  </a:lnTo>
                  <a:lnTo>
                    <a:pt x="62" y="392"/>
                  </a:lnTo>
                  <a:lnTo>
                    <a:pt x="123" y="499"/>
                  </a:lnTo>
                  <a:lnTo>
                    <a:pt x="675" y="108"/>
                  </a:lnTo>
                  <a:lnTo>
                    <a:pt x="644" y="55"/>
                  </a:lnTo>
                  <a:lnTo>
                    <a:pt x="6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9"/>
            <p:cNvSpPr/>
            <p:nvPr/>
          </p:nvSpPr>
          <p:spPr>
            <a:xfrm>
              <a:off x="4093254" y="4193133"/>
              <a:ext cx="21368" cy="58393"/>
            </a:xfrm>
            <a:custGeom>
              <a:avLst/>
              <a:gdLst/>
              <a:ahLst/>
              <a:cxnLst/>
              <a:rect l="l" t="t" r="r" b="b"/>
              <a:pathLst>
                <a:path w="247" h="675" extrusionOk="0">
                  <a:moveTo>
                    <a:pt x="62" y="0"/>
                  </a:moveTo>
                  <a:lnTo>
                    <a:pt x="0" y="674"/>
                  </a:lnTo>
                  <a:lnTo>
                    <a:pt x="246" y="674"/>
                  </a:lnTo>
                  <a:lnTo>
                    <a:pt x="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49"/>
            <p:cNvSpPr/>
            <p:nvPr/>
          </p:nvSpPr>
          <p:spPr>
            <a:xfrm>
              <a:off x="4106231" y="4185434"/>
              <a:ext cx="58394" cy="43254"/>
            </a:xfrm>
            <a:custGeom>
              <a:avLst/>
              <a:gdLst/>
              <a:ahLst/>
              <a:cxnLst/>
              <a:rect l="l" t="t" r="r" b="b"/>
              <a:pathLst>
                <a:path w="675" h="500" extrusionOk="0">
                  <a:moveTo>
                    <a:pt x="62" y="1"/>
                  </a:moveTo>
                  <a:lnTo>
                    <a:pt x="31" y="55"/>
                  </a:lnTo>
                  <a:lnTo>
                    <a:pt x="0" y="108"/>
                  </a:lnTo>
                  <a:lnTo>
                    <a:pt x="552" y="499"/>
                  </a:lnTo>
                  <a:lnTo>
                    <a:pt x="614" y="392"/>
                  </a:lnTo>
                  <a:lnTo>
                    <a:pt x="674" y="285"/>
                  </a:lnTo>
                  <a:lnTo>
                    <a:pt x="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49"/>
            <p:cNvSpPr/>
            <p:nvPr/>
          </p:nvSpPr>
          <p:spPr>
            <a:xfrm>
              <a:off x="4106231" y="4145986"/>
              <a:ext cx="58394" cy="43254"/>
            </a:xfrm>
            <a:custGeom>
              <a:avLst/>
              <a:gdLst/>
              <a:ahLst/>
              <a:cxnLst/>
              <a:rect l="l" t="t" r="r" b="b"/>
              <a:pathLst>
                <a:path w="675" h="500" extrusionOk="0">
                  <a:moveTo>
                    <a:pt x="552" y="1"/>
                  </a:moveTo>
                  <a:lnTo>
                    <a:pt x="0" y="391"/>
                  </a:lnTo>
                  <a:lnTo>
                    <a:pt x="31" y="446"/>
                  </a:lnTo>
                  <a:lnTo>
                    <a:pt x="62" y="499"/>
                  </a:lnTo>
                  <a:lnTo>
                    <a:pt x="674" y="216"/>
                  </a:lnTo>
                  <a:lnTo>
                    <a:pt x="614" y="108"/>
                  </a:lnTo>
                  <a:lnTo>
                    <a:pt x="5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9"/>
            <p:cNvSpPr/>
            <p:nvPr/>
          </p:nvSpPr>
          <p:spPr>
            <a:xfrm>
              <a:off x="4094638" y="4179119"/>
              <a:ext cx="18600" cy="16436"/>
            </a:xfrm>
            <a:custGeom>
              <a:avLst/>
              <a:gdLst/>
              <a:ahLst/>
              <a:cxnLst/>
              <a:rect l="l" t="t" r="r" b="b"/>
              <a:pathLst>
                <a:path w="215" h="190" extrusionOk="0">
                  <a:moveTo>
                    <a:pt x="110" y="1"/>
                  </a:moveTo>
                  <a:cubicBezTo>
                    <a:pt x="70" y="1"/>
                    <a:pt x="31" y="26"/>
                    <a:pt x="16" y="66"/>
                  </a:cubicBezTo>
                  <a:cubicBezTo>
                    <a:pt x="0" y="116"/>
                    <a:pt x="27" y="169"/>
                    <a:pt x="76" y="185"/>
                  </a:cubicBezTo>
                  <a:cubicBezTo>
                    <a:pt x="86" y="188"/>
                    <a:pt x="96" y="189"/>
                    <a:pt x="106" y="189"/>
                  </a:cubicBezTo>
                  <a:cubicBezTo>
                    <a:pt x="146" y="189"/>
                    <a:pt x="184" y="164"/>
                    <a:pt x="200" y="123"/>
                  </a:cubicBezTo>
                  <a:cubicBezTo>
                    <a:pt x="214" y="74"/>
                    <a:pt x="188" y="20"/>
                    <a:pt x="138" y="5"/>
                  </a:cubicBezTo>
                  <a:cubicBezTo>
                    <a:pt x="129" y="2"/>
                    <a:pt x="120" y="1"/>
                    <a:pt x="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9"/>
            <p:cNvSpPr/>
            <p:nvPr/>
          </p:nvSpPr>
          <p:spPr>
            <a:xfrm>
              <a:off x="4519916" y="3646485"/>
              <a:ext cx="375972" cy="226477"/>
            </a:xfrm>
            <a:custGeom>
              <a:avLst/>
              <a:gdLst/>
              <a:ahLst/>
              <a:cxnLst/>
              <a:rect l="l" t="t" r="r" b="b"/>
              <a:pathLst>
                <a:path w="4346" h="2618" extrusionOk="0">
                  <a:moveTo>
                    <a:pt x="1" y="0"/>
                  </a:moveTo>
                  <a:lnTo>
                    <a:pt x="1" y="2617"/>
                  </a:lnTo>
                  <a:lnTo>
                    <a:pt x="4227" y="2617"/>
                  </a:lnTo>
                  <a:lnTo>
                    <a:pt x="4346" y="2131"/>
                  </a:lnTo>
                  <a:lnTo>
                    <a:pt x="2928" y="146"/>
                  </a:lnTo>
                  <a:lnTo>
                    <a:pt x="2905" y="146"/>
                  </a:lnTo>
                  <a:cubicBezTo>
                    <a:pt x="1989" y="62"/>
                    <a:pt x="73" y="4"/>
                    <a:pt x="54" y="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9"/>
            <p:cNvSpPr/>
            <p:nvPr/>
          </p:nvSpPr>
          <p:spPr>
            <a:xfrm>
              <a:off x="4524242" y="3651416"/>
              <a:ext cx="366370" cy="217220"/>
            </a:xfrm>
            <a:custGeom>
              <a:avLst/>
              <a:gdLst/>
              <a:ahLst/>
              <a:cxnLst/>
              <a:rect l="l" t="t" r="r" b="b"/>
              <a:pathLst>
                <a:path w="4235" h="2511" extrusionOk="0">
                  <a:moveTo>
                    <a:pt x="144" y="1"/>
                  </a:moveTo>
                  <a:cubicBezTo>
                    <a:pt x="66" y="1"/>
                    <a:pt x="0" y="64"/>
                    <a:pt x="0" y="146"/>
                  </a:cubicBezTo>
                  <a:lnTo>
                    <a:pt x="0" y="2369"/>
                  </a:lnTo>
                  <a:cubicBezTo>
                    <a:pt x="0" y="2445"/>
                    <a:pt x="66" y="2511"/>
                    <a:pt x="146" y="2511"/>
                  </a:cubicBezTo>
                  <a:lnTo>
                    <a:pt x="4024" y="2511"/>
                  </a:lnTo>
                  <a:cubicBezTo>
                    <a:pt x="4093" y="2511"/>
                    <a:pt x="4151" y="2465"/>
                    <a:pt x="4165" y="2403"/>
                  </a:cubicBezTo>
                  <a:lnTo>
                    <a:pt x="4227" y="2150"/>
                  </a:lnTo>
                  <a:cubicBezTo>
                    <a:pt x="4234" y="2108"/>
                    <a:pt x="4227" y="2067"/>
                    <a:pt x="4204" y="2032"/>
                  </a:cubicBezTo>
                  <a:lnTo>
                    <a:pt x="2890" y="192"/>
                  </a:lnTo>
                  <a:cubicBezTo>
                    <a:pt x="2867" y="158"/>
                    <a:pt x="2828" y="135"/>
                    <a:pt x="2786" y="135"/>
                  </a:cubicBezTo>
                  <a:cubicBezTo>
                    <a:pt x="2671" y="123"/>
                    <a:pt x="2549" y="116"/>
                    <a:pt x="2418" y="104"/>
                  </a:cubicBezTo>
                  <a:cubicBezTo>
                    <a:pt x="2077" y="81"/>
                    <a:pt x="1686" y="62"/>
                    <a:pt x="1314" y="47"/>
                  </a:cubicBezTo>
                  <a:cubicBezTo>
                    <a:pt x="1277" y="43"/>
                    <a:pt x="1234" y="43"/>
                    <a:pt x="1192" y="43"/>
                  </a:cubicBezTo>
                  <a:cubicBezTo>
                    <a:pt x="1058" y="35"/>
                    <a:pt x="927" y="31"/>
                    <a:pt x="801" y="24"/>
                  </a:cubicBezTo>
                  <a:cubicBezTo>
                    <a:pt x="525" y="16"/>
                    <a:pt x="292" y="5"/>
                    <a:pt x="150" y="1"/>
                  </a:cubicBezTo>
                  <a:cubicBezTo>
                    <a:pt x="148" y="1"/>
                    <a:pt x="146"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9"/>
            <p:cNvSpPr/>
            <p:nvPr/>
          </p:nvSpPr>
          <p:spPr>
            <a:xfrm>
              <a:off x="4739389" y="3661105"/>
              <a:ext cx="84261" cy="207531"/>
            </a:xfrm>
            <a:custGeom>
              <a:avLst/>
              <a:gdLst/>
              <a:ahLst/>
              <a:cxnLst/>
              <a:rect l="l" t="t" r="r" b="b"/>
              <a:pathLst>
                <a:path w="974" h="2399" extrusionOk="0">
                  <a:moveTo>
                    <a:pt x="0" y="0"/>
                  </a:moveTo>
                  <a:lnTo>
                    <a:pt x="0" y="0"/>
                  </a:lnTo>
                  <a:cubicBezTo>
                    <a:pt x="180" y="226"/>
                    <a:pt x="345" y="2249"/>
                    <a:pt x="345" y="2299"/>
                  </a:cubicBezTo>
                  <a:cubicBezTo>
                    <a:pt x="345" y="2353"/>
                    <a:pt x="230" y="2399"/>
                    <a:pt x="230" y="2399"/>
                  </a:cubicBezTo>
                  <a:lnTo>
                    <a:pt x="974" y="2399"/>
                  </a:lnTo>
                  <a:cubicBezTo>
                    <a:pt x="974" y="2399"/>
                    <a:pt x="877" y="2387"/>
                    <a:pt x="836" y="2318"/>
                  </a:cubicBezTo>
                  <a:cubicBezTo>
                    <a:pt x="790" y="2249"/>
                    <a:pt x="184" y="61"/>
                    <a:pt x="226" y="1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9"/>
            <p:cNvSpPr/>
            <p:nvPr/>
          </p:nvSpPr>
          <p:spPr>
            <a:xfrm>
              <a:off x="4311430" y="3646139"/>
              <a:ext cx="154853" cy="226823"/>
            </a:xfrm>
            <a:custGeom>
              <a:avLst/>
              <a:gdLst/>
              <a:ahLst/>
              <a:cxnLst/>
              <a:rect l="l" t="t" r="r" b="b"/>
              <a:pathLst>
                <a:path w="1790" h="2622" extrusionOk="0">
                  <a:moveTo>
                    <a:pt x="1330" y="0"/>
                  </a:moveTo>
                  <a:cubicBezTo>
                    <a:pt x="1035" y="0"/>
                    <a:pt x="743" y="8"/>
                    <a:pt x="740" y="8"/>
                  </a:cubicBezTo>
                  <a:lnTo>
                    <a:pt x="709" y="8"/>
                  </a:lnTo>
                  <a:lnTo>
                    <a:pt x="694" y="39"/>
                  </a:lnTo>
                  <a:cubicBezTo>
                    <a:pt x="303" y="959"/>
                    <a:pt x="12" y="2549"/>
                    <a:pt x="8" y="2564"/>
                  </a:cubicBezTo>
                  <a:lnTo>
                    <a:pt x="0" y="2621"/>
                  </a:lnTo>
                  <a:lnTo>
                    <a:pt x="1790" y="2621"/>
                  </a:lnTo>
                  <a:lnTo>
                    <a:pt x="1790" y="8"/>
                  </a:lnTo>
                  <a:lnTo>
                    <a:pt x="1740" y="8"/>
                  </a:lnTo>
                  <a:cubicBezTo>
                    <a:pt x="1640" y="0"/>
                    <a:pt x="1502" y="0"/>
                    <a:pt x="1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9"/>
            <p:cNvSpPr/>
            <p:nvPr/>
          </p:nvSpPr>
          <p:spPr>
            <a:xfrm>
              <a:off x="4316447" y="3650205"/>
              <a:ext cx="145596" cy="218431"/>
            </a:xfrm>
            <a:custGeom>
              <a:avLst/>
              <a:gdLst/>
              <a:ahLst/>
              <a:cxnLst/>
              <a:rect l="l" t="t" r="r" b="b"/>
              <a:pathLst>
                <a:path w="1683" h="2525" extrusionOk="0">
                  <a:moveTo>
                    <a:pt x="1283" y="1"/>
                  </a:moveTo>
                  <a:cubicBezTo>
                    <a:pt x="1203" y="1"/>
                    <a:pt x="1123" y="2"/>
                    <a:pt x="1049" y="3"/>
                  </a:cubicBezTo>
                  <a:cubicBezTo>
                    <a:pt x="1000" y="3"/>
                    <a:pt x="957" y="3"/>
                    <a:pt x="915" y="7"/>
                  </a:cubicBezTo>
                  <a:cubicBezTo>
                    <a:pt x="777" y="7"/>
                    <a:pt x="682" y="11"/>
                    <a:pt x="682" y="11"/>
                  </a:cubicBezTo>
                  <a:cubicBezTo>
                    <a:pt x="575" y="268"/>
                    <a:pt x="475" y="570"/>
                    <a:pt x="386" y="880"/>
                  </a:cubicBezTo>
                  <a:cubicBezTo>
                    <a:pt x="352" y="1000"/>
                    <a:pt x="322" y="1119"/>
                    <a:pt x="291" y="1234"/>
                  </a:cubicBezTo>
                  <a:cubicBezTo>
                    <a:pt x="110" y="1915"/>
                    <a:pt x="0" y="2525"/>
                    <a:pt x="0" y="2525"/>
                  </a:cubicBezTo>
                  <a:lnTo>
                    <a:pt x="1306" y="2525"/>
                  </a:lnTo>
                  <a:cubicBezTo>
                    <a:pt x="1513" y="2525"/>
                    <a:pt x="1682" y="2356"/>
                    <a:pt x="1682" y="2150"/>
                  </a:cubicBezTo>
                  <a:lnTo>
                    <a:pt x="1682" y="11"/>
                  </a:lnTo>
                  <a:cubicBezTo>
                    <a:pt x="1571" y="4"/>
                    <a:pt x="1427" y="1"/>
                    <a:pt x="1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9"/>
            <p:cNvSpPr/>
            <p:nvPr/>
          </p:nvSpPr>
          <p:spPr>
            <a:xfrm>
              <a:off x="4763525" y="3782304"/>
              <a:ext cx="164888" cy="94639"/>
            </a:xfrm>
            <a:custGeom>
              <a:avLst/>
              <a:gdLst/>
              <a:ahLst/>
              <a:cxnLst/>
              <a:rect l="l" t="t" r="r" b="b"/>
              <a:pathLst>
                <a:path w="1906" h="1094" extrusionOk="0">
                  <a:moveTo>
                    <a:pt x="838" y="0"/>
                  </a:moveTo>
                  <a:cubicBezTo>
                    <a:pt x="668" y="0"/>
                    <a:pt x="512" y="11"/>
                    <a:pt x="434" y="36"/>
                  </a:cubicBezTo>
                  <a:cubicBezTo>
                    <a:pt x="219" y="105"/>
                    <a:pt x="1" y="925"/>
                    <a:pt x="308" y="1093"/>
                  </a:cubicBezTo>
                  <a:lnTo>
                    <a:pt x="1741" y="1093"/>
                  </a:lnTo>
                  <a:cubicBezTo>
                    <a:pt x="1741" y="1093"/>
                    <a:pt x="1905" y="833"/>
                    <a:pt x="1813" y="699"/>
                  </a:cubicBezTo>
                  <a:lnTo>
                    <a:pt x="1661" y="660"/>
                  </a:lnTo>
                  <a:cubicBezTo>
                    <a:pt x="1661" y="660"/>
                    <a:pt x="1599" y="143"/>
                    <a:pt x="1530" y="74"/>
                  </a:cubicBezTo>
                  <a:cubicBezTo>
                    <a:pt x="1486" y="33"/>
                    <a:pt x="1139" y="0"/>
                    <a:pt x="8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49"/>
            <p:cNvSpPr/>
            <p:nvPr/>
          </p:nvSpPr>
          <p:spPr>
            <a:xfrm>
              <a:off x="3746180" y="3834728"/>
              <a:ext cx="526586" cy="38236"/>
            </a:xfrm>
            <a:custGeom>
              <a:avLst/>
              <a:gdLst/>
              <a:ahLst/>
              <a:cxnLst/>
              <a:rect l="l" t="t" r="r" b="b"/>
              <a:pathLst>
                <a:path w="6087" h="442" extrusionOk="0">
                  <a:moveTo>
                    <a:pt x="901" y="0"/>
                  </a:moveTo>
                  <a:cubicBezTo>
                    <a:pt x="519" y="0"/>
                    <a:pt x="271" y="1"/>
                    <a:pt x="246" y="5"/>
                  </a:cubicBezTo>
                  <a:cubicBezTo>
                    <a:pt x="123" y="17"/>
                    <a:pt x="1" y="254"/>
                    <a:pt x="100" y="441"/>
                  </a:cubicBezTo>
                  <a:lnTo>
                    <a:pt x="5975" y="441"/>
                  </a:lnTo>
                  <a:lnTo>
                    <a:pt x="6086" y="20"/>
                  </a:lnTo>
                  <a:cubicBezTo>
                    <a:pt x="6086" y="20"/>
                    <a:pt x="2427" y="0"/>
                    <a:pt x="9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9"/>
            <p:cNvSpPr/>
            <p:nvPr/>
          </p:nvSpPr>
          <p:spPr>
            <a:xfrm>
              <a:off x="3773777" y="3899783"/>
              <a:ext cx="1153351" cy="5017"/>
            </a:xfrm>
            <a:custGeom>
              <a:avLst/>
              <a:gdLst/>
              <a:ahLst/>
              <a:cxnLst/>
              <a:rect l="l" t="t" r="r" b="b"/>
              <a:pathLst>
                <a:path w="13332" h="58" extrusionOk="0">
                  <a:moveTo>
                    <a:pt x="0" y="0"/>
                  </a:moveTo>
                  <a:lnTo>
                    <a:pt x="0" y="57"/>
                  </a:lnTo>
                  <a:lnTo>
                    <a:pt x="13331" y="57"/>
                  </a:lnTo>
                  <a:lnTo>
                    <a:pt x="133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9"/>
            <p:cNvSpPr/>
            <p:nvPr/>
          </p:nvSpPr>
          <p:spPr>
            <a:xfrm>
              <a:off x="3794885" y="3860594"/>
              <a:ext cx="13409" cy="21800"/>
            </a:xfrm>
            <a:custGeom>
              <a:avLst/>
              <a:gdLst/>
              <a:ahLst/>
              <a:cxnLst/>
              <a:rect l="l" t="t" r="r" b="b"/>
              <a:pathLst>
                <a:path w="155" h="252" extrusionOk="0">
                  <a:moveTo>
                    <a:pt x="78" y="1"/>
                  </a:moveTo>
                  <a:cubicBezTo>
                    <a:pt x="59" y="1"/>
                    <a:pt x="39" y="8"/>
                    <a:pt x="24" y="20"/>
                  </a:cubicBezTo>
                  <a:cubicBezTo>
                    <a:pt x="13" y="35"/>
                    <a:pt x="1" y="54"/>
                    <a:pt x="1" y="73"/>
                  </a:cubicBezTo>
                  <a:lnTo>
                    <a:pt x="1" y="177"/>
                  </a:lnTo>
                  <a:cubicBezTo>
                    <a:pt x="1" y="196"/>
                    <a:pt x="9" y="215"/>
                    <a:pt x="24" y="231"/>
                  </a:cubicBezTo>
                  <a:cubicBezTo>
                    <a:pt x="32" y="238"/>
                    <a:pt x="39" y="242"/>
                    <a:pt x="47" y="246"/>
                  </a:cubicBezTo>
                  <a:cubicBezTo>
                    <a:pt x="55" y="249"/>
                    <a:pt x="61" y="252"/>
                    <a:pt x="68" y="252"/>
                  </a:cubicBezTo>
                  <a:cubicBezTo>
                    <a:pt x="71" y="252"/>
                    <a:pt x="75" y="251"/>
                    <a:pt x="78" y="250"/>
                  </a:cubicBezTo>
                  <a:cubicBezTo>
                    <a:pt x="97" y="250"/>
                    <a:pt x="116" y="246"/>
                    <a:pt x="131" y="231"/>
                  </a:cubicBezTo>
                  <a:cubicBezTo>
                    <a:pt x="147" y="215"/>
                    <a:pt x="154" y="196"/>
                    <a:pt x="154" y="177"/>
                  </a:cubicBezTo>
                  <a:lnTo>
                    <a:pt x="154" y="73"/>
                  </a:lnTo>
                  <a:cubicBezTo>
                    <a:pt x="154" y="54"/>
                    <a:pt x="147" y="35"/>
                    <a:pt x="131" y="20"/>
                  </a:cubicBezTo>
                  <a:cubicBezTo>
                    <a:pt x="124" y="16"/>
                    <a:pt x="116" y="8"/>
                    <a:pt x="108" y="4"/>
                  </a:cubicBezTo>
                  <a:cubicBezTo>
                    <a:pt x="97" y="1"/>
                    <a:pt x="89"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9"/>
            <p:cNvSpPr/>
            <p:nvPr/>
          </p:nvSpPr>
          <p:spPr>
            <a:xfrm>
              <a:off x="3902675" y="3860594"/>
              <a:ext cx="12976" cy="21800"/>
            </a:xfrm>
            <a:custGeom>
              <a:avLst/>
              <a:gdLst/>
              <a:ahLst/>
              <a:cxnLst/>
              <a:rect l="l" t="t" r="r" b="b"/>
              <a:pathLst>
                <a:path w="150" h="252" extrusionOk="0">
                  <a:moveTo>
                    <a:pt x="77" y="1"/>
                  </a:moveTo>
                  <a:cubicBezTo>
                    <a:pt x="58" y="1"/>
                    <a:pt x="35" y="8"/>
                    <a:pt x="24" y="20"/>
                  </a:cubicBezTo>
                  <a:cubicBezTo>
                    <a:pt x="8" y="35"/>
                    <a:pt x="1" y="54"/>
                    <a:pt x="1" y="73"/>
                  </a:cubicBezTo>
                  <a:lnTo>
                    <a:pt x="1" y="177"/>
                  </a:lnTo>
                  <a:cubicBezTo>
                    <a:pt x="1" y="196"/>
                    <a:pt x="8" y="215"/>
                    <a:pt x="24" y="231"/>
                  </a:cubicBezTo>
                  <a:cubicBezTo>
                    <a:pt x="31" y="238"/>
                    <a:pt x="39" y="242"/>
                    <a:pt x="47" y="246"/>
                  </a:cubicBezTo>
                  <a:cubicBezTo>
                    <a:pt x="52" y="249"/>
                    <a:pt x="59" y="252"/>
                    <a:pt x="67" y="252"/>
                  </a:cubicBezTo>
                  <a:cubicBezTo>
                    <a:pt x="70" y="252"/>
                    <a:pt x="74" y="251"/>
                    <a:pt x="77" y="250"/>
                  </a:cubicBezTo>
                  <a:cubicBezTo>
                    <a:pt x="97" y="250"/>
                    <a:pt x="116" y="246"/>
                    <a:pt x="131" y="231"/>
                  </a:cubicBezTo>
                  <a:cubicBezTo>
                    <a:pt x="143" y="215"/>
                    <a:pt x="150" y="196"/>
                    <a:pt x="150" y="177"/>
                  </a:cubicBezTo>
                  <a:lnTo>
                    <a:pt x="150" y="73"/>
                  </a:lnTo>
                  <a:cubicBezTo>
                    <a:pt x="150" y="54"/>
                    <a:pt x="143" y="35"/>
                    <a:pt x="131" y="20"/>
                  </a:cubicBezTo>
                  <a:cubicBezTo>
                    <a:pt x="123" y="16"/>
                    <a:pt x="116" y="8"/>
                    <a:pt x="104" y="4"/>
                  </a:cubicBezTo>
                  <a:cubicBezTo>
                    <a:pt x="97" y="1"/>
                    <a:pt x="85"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9"/>
            <p:cNvSpPr/>
            <p:nvPr/>
          </p:nvSpPr>
          <p:spPr>
            <a:xfrm>
              <a:off x="4024999" y="3860594"/>
              <a:ext cx="13323" cy="21800"/>
            </a:xfrm>
            <a:custGeom>
              <a:avLst/>
              <a:gdLst/>
              <a:ahLst/>
              <a:cxnLst/>
              <a:rect l="l" t="t" r="r" b="b"/>
              <a:pathLst>
                <a:path w="154" h="252" extrusionOk="0">
                  <a:moveTo>
                    <a:pt x="77" y="1"/>
                  </a:moveTo>
                  <a:cubicBezTo>
                    <a:pt x="58" y="1"/>
                    <a:pt x="35" y="8"/>
                    <a:pt x="23" y="20"/>
                  </a:cubicBezTo>
                  <a:cubicBezTo>
                    <a:pt x="8" y="35"/>
                    <a:pt x="0" y="54"/>
                    <a:pt x="0" y="73"/>
                  </a:cubicBezTo>
                  <a:lnTo>
                    <a:pt x="0" y="177"/>
                  </a:lnTo>
                  <a:cubicBezTo>
                    <a:pt x="0" y="196"/>
                    <a:pt x="8" y="215"/>
                    <a:pt x="23" y="231"/>
                  </a:cubicBezTo>
                  <a:cubicBezTo>
                    <a:pt x="31" y="238"/>
                    <a:pt x="39" y="242"/>
                    <a:pt x="46" y="246"/>
                  </a:cubicBezTo>
                  <a:cubicBezTo>
                    <a:pt x="55" y="249"/>
                    <a:pt x="61" y="252"/>
                    <a:pt x="68" y="252"/>
                  </a:cubicBezTo>
                  <a:cubicBezTo>
                    <a:pt x="71" y="252"/>
                    <a:pt x="74" y="251"/>
                    <a:pt x="77" y="250"/>
                  </a:cubicBezTo>
                  <a:cubicBezTo>
                    <a:pt x="96" y="250"/>
                    <a:pt x="115" y="246"/>
                    <a:pt x="131" y="231"/>
                  </a:cubicBezTo>
                  <a:cubicBezTo>
                    <a:pt x="142" y="215"/>
                    <a:pt x="154" y="196"/>
                    <a:pt x="154" y="177"/>
                  </a:cubicBezTo>
                  <a:lnTo>
                    <a:pt x="154" y="73"/>
                  </a:lnTo>
                  <a:cubicBezTo>
                    <a:pt x="154" y="54"/>
                    <a:pt x="142" y="35"/>
                    <a:pt x="131" y="20"/>
                  </a:cubicBezTo>
                  <a:cubicBezTo>
                    <a:pt x="123" y="16"/>
                    <a:pt x="115" y="8"/>
                    <a:pt x="104"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9"/>
            <p:cNvSpPr/>
            <p:nvPr/>
          </p:nvSpPr>
          <p:spPr>
            <a:xfrm>
              <a:off x="4117823" y="3860594"/>
              <a:ext cx="13323" cy="21800"/>
            </a:xfrm>
            <a:custGeom>
              <a:avLst/>
              <a:gdLst/>
              <a:ahLst/>
              <a:cxnLst/>
              <a:rect l="l" t="t" r="r" b="b"/>
              <a:pathLst>
                <a:path w="154" h="252" extrusionOk="0">
                  <a:moveTo>
                    <a:pt x="77" y="1"/>
                  </a:moveTo>
                  <a:cubicBezTo>
                    <a:pt x="58" y="1"/>
                    <a:pt x="38" y="8"/>
                    <a:pt x="24" y="20"/>
                  </a:cubicBezTo>
                  <a:cubicBezTo>
                    <a:pt x="12" y="35"/>
                    <a:pt x="1" y="54"/>
                    <a:pt x="1" y="73"/>
                  </a:cubicBezTo>
                  <a:lnTo>
                    <a:pt x="1" y="177"/>
                  </a:lnTo>
                  <a:cubicBezTo>
                    <a:pt x="1" y="196"/>
                    <a:pt x="12" y="215"/>
                    <a:pt x="24" y="231"/>
                  </a:cubicBezTo>
                  <a:cubicBezTo>
                    <a:pt x="31" y="238"/>
                    <a:pt x="38" y="242"/>
                    <a:pt x="50" y="246"/>
                  </a:cubicBezTo>
                  <a:cubicBezTo>
                    <a:pt x="56" y="249"/>
                    <a:pt x="61" y="252"/>
                    <a:pt x="68" y="252"/>
                  </a:cubicBezTo>
                  <a:cubicBezTo>
                    <a:pt x="71" y="252"/>
                    <a:pt x="74" y="251"/>
                    <a:pt x="77" y="250"/>
                  </a:cubicBezTo>
                  <a:cubicBezTo>
                    <a:pt x="96" y="250"/>
                    <a:pt x="119" y="246"/>
                    <a:pt x="130" y="231"/>
                  </a:cubicBezTo>
                  <a:cubicBezTo>
                    <a:pt x="146" y="215"/>
                    <a:pt x="153" y="196"/>
                    <a:pt x="153" y="177"/>
                  </a:cubicBezTo>
                  <a:lnTo>
                    <a:pt x="153" y="73"/>
                  </a:lnTo>
                  <a:cubicBezTo>
                    <a:pt x="153" y="54"/>
                    <a:pt x="146" y="35"/>
                    <a:pt x="130" y="20"/>
                  </a:cubicBezTo>
                  <a:cubicBezTo>
                    <a:pt x="123" y="16"/>
                    <a:pt x="116" y="8"/>
                    <a:pt x="107"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9"/>
            <p:cNvSpPr/>
            <p:nvPr/>
          </p:nvSpPr>
          <p:spPr>
            <a:xfrm>
              <a:off x="4225526" y="3860594"/>
              <a:ext cx="13409" cy="21800"/>
            </a:xfrm>
            <a:custGeom>
              <a:avLst/>
              <a:gdLst/>
              <a:ahLst/>
              <a:cxnLst/>
              <a:rect l="l" t="t" r="r" b="b"/>
              <a:pathLst>
                <a:path w="155" h="252" extrusionOk="0">
                  <a:moveTo>
                    <a:pt x="77" y="1"/>
                  </a:moveTo>
                  <a:cubicBezTo>
                    <a:pt x="58" y="1"/>
                    <a:pt x="39" y="8"/>
                    <a:pt x="24" y="20"/>
                  </a:cubicBezTo>
                  <a:cubicBezTo>
                    <a:pt x="8" y="35"/>
                    <a:pt x="1" y="54"/>
                    <a:pt x="1" y="73"/>
                  </a:cubicBezTo>
                  <a:lnTo>
                    <a:pt x="1" y="177"/>
                  </a:lnTo>
                  <a:cubicBezTo>
                    <a:pt x="1" y="196"/>
                    <a:pt x="8" y="215"/>
                    <a:pt x="24" y="231"/>
                  </a:cubicBezTo>
                  <a:cubicBezTo>
                    <a:pt x="31" y="238"/>
                    <a:pt x="39" y="242"/>
                    <a:pt x="47" y="246"/>
                  </a:cubicBezTo>
                  <a:cubicBezTo>
                    <a:pt x="55" y="249"/>
                    <a:pt x="61" y="252"/>
                    <a:pt x="68" y="252"/>
                  </a:cubicBezTo>
                  <a:cubicBezTo>
                    <a:pt x="71" y="252"/>
                    <a:pt x="74" y="251"/>
                    <a:pt x="77" y="250"/>
                  </a:cubicBezTo>
                  <a:cubicBezTo>
                    <a:pt x="97" y="250"/>
                    <a:pt x="116" y="246"/>
                    <a:pt x="131" y="231"/>
                  </a:cubicBezTo>
                  <a:cubicBezTo>
                    <a:pt x="142" y="215"/>
                    <a:pt x="154" y="196"/>
                    <a:pt x="154" y="177"/>
                  </a:cubicBezTo>
                  <a:lnTo>
                    <a:pt x="154" y="73"/>
                  </a:lnTo>
                  <a:cubicBezTo>
                    <a:pt x="154" y="54"/>
                    <a:pt x="142" y="35"/>
                    <a:pt x="131" y="20"/>
                  </a:cubicBezTo>
                  <a:cubicBezTo>
                    <a:pt x="123" y="16"/>
                    <a:pt x="116" y="8"/>
                    <a:pt x="108" y="4"/>
                  </a:cubicBezTo>
                  <a:cubicBezTo>
                    <a:pt x="97"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43"/>
        <p:cNvGrpSpPr/>
        <p:nvPr/>
      </p:nvGrpSpPr>
      <p:grpSpPr>
        <a:xfrm>
          <a:off x="0" y="0"/>
          <a:ext cx="0" cy="0"/>
          <a:chOff x="0" y="0"/>
          <a:chExt cx="0" cy="0"/>
        </a:xfrm>
      </p:grpSpPr>
      <p:sp>
        <p:nvSpPr>
          <p:cNvPr id="6544" name="Google Shape;6544;p50"/>
          <p:cNvSpPr txBox="1">
            <a:spLocks noGrp="1"/>
          </p:cNvSpPr>
          <p:nvPr>
            <p:ph type="title"/>
          </p:nvPr>
        </p:nvSpPr>
        <p:spPr>
          <a:xfrm>
            <a:off x="1722775" y="1719925"/>
            <a:ext cx="6183900" cy="137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6545" name="Google Shape;6545;p50"/>
          <p:cNvGrpSpPr/>
          <p:nvPr/>
        </p:nvGrpSpPr>
        <p:grpSpPr>
          <a:xfrm rot="5400000">
            <a:off x="3244010" y="-1139840"/>
            <a:ext cx="2655981" cy="2714505"/>
            <a:chOff x="2226326" y="2296542"/>
            <a:chExt cx="1140591" cy="1165724"/>
          </a:xfrm>
        </p:grpSpPr>
        <p:sp>
          <p:nvSpPr>
            <p:cNvPr id="6546" name="Google Shape;6546;p50"/>
            <p:cNvSpPr/>
            <p:nvPr/>
          </p:nvSpPr>
          <p:spPr>
            <a:xfrm>
              <a:off x="2226326" y="2296542"/>
              <a:ext cx="1140591" cy="1165724"/>
            </a:xfrm>
            <a:custGeom>
              <a:avLst/>
              <a:gdLst/>
              <a:ahLst/>
              <a:cxnLst/>
              <a:rect l="l" t="t" r="r" b="b"/>
              <a:pathLst>
                <a:path w="23962" h="24490" extrusionOk="0">
                  <a:moveTo>
                    <a:pt x="614" y="0"/>
                  </a:moveTo>
                  <a:lnTo>
                    <a:pt x="614" y="4150"/>
                  </a:lnTo>
                  <a:lnTo>
                    <a:pt x="18497" y="4150"/>
                  </a:lnTo>
                  <a:cubicBezTo>
                    <a:pt x="19221" y="4150"/>
                    <a:pt x="19812" y="4740"/>
                    <a:pt x="19812" y="5465"/>
                  </a:cubicBezTo>
                  <a:cubicBezTo>
                    <a:pt x="19812" y="6189"/>
                    <a:pt x="19221" y="6783"/>
                    <a:pt x="18497" y="6783"/>
                  </a:cubicBezTo>
                  <a:lnTo>
                    <a:pt x="5465" y="6779"/>
                  </a:lnTo>
                  <a:cubicBezTo>
                    <a:pt x="2453" y="6779"/>
                    <a:pt x="0" y="9231"/>
                    <a:pt x="0" y="12243"/>
                  </a:cubicBezTo>
                  <a:cubicBezTo>
                    <a:pt x="0" y="15259"/>
                    <a:pt x="2453" y="17707"/>
                    <a:pt x="5465" y="17707"/>
                  </a:cubicBezTo>
                  <a:lnTo>
                    <a:pt x="18497" y="17707"/>
                  </a:lnTo>
                  <a:cubicBezTo>
                    <a:pt x="19221" y="17707"/>
                    <a:pt x="19812" y="18298"/>
                    <a:pt x="19812" y="19025"/>
                  </a:cubicBezTo>
                  <a:cubicBezTo>
                    <a:pt x="19812" y="19750"/>
                    <a:pt x="19221" y="20340"/>
                    <a:pt x="18497" y="20340"/>
                  </a:cubicBezTo>
                  <a:lnTo>
                    <a:pt x="526" y="20340"/>
                  </a:lnTo>
                  <a:lnTo>
                    <a:pt x="526" y="24490"/>
                  </a:lnTo>
                  <a:lnTo>
                    <a:pt x="18497" y="24490"/>
                  </a:lnTo>
                  <a:cubicBezTo>
                    <a:pt x="21509" y="24490"/>
                    <a:pt x="23961" y="22037"/>
                    <a:pt x="23961" y="19025"/>
                  </a:cubicBezTo>
                  <a:cubicBezTo>
                    <a:pt x="23961" y="16013"/>
                    <a:pt x="21509" y="13562"/>
                    <a:pt x="18497" y="13562"/>
                  </a:cubicBezTo>
                  <a:lnTo>
                    <a:pt x="5465" y="13562"/>
                  </a:lnTo>
                  <a:cubicBezTo>
                    <a:pt x="4740" y="13562"/>
                    <a:pt x="4151" y="12971"/>
                    <a:pt x="4151" y="12243"/>
                  </a:cubicBezTo>
                  <a:cubicBezTo>
                    <a:pt x="4151" y="11519"/>
                    <a:pt x="4740" y="10929"/>
                    <a:pt x="5465" y="10929"/>
                  </a:cubicBezTo>
                  <a:lnTo>
                    <a:pt x="18497" y="10929"/>
                  </a:lnTo>
                  <a:cubicBezTo>
                    <a:pt x="21509" y="10929"/>
                    <a:pt x="23961" y="8477"/>
                    <a:pt x="23961" y="5465"/>
                  </a:cubicBezTo>
                  <a:cubicBezTo>
                    <a:pt x="23961" y="2453"/>
                    <a:pt x="21509" y="0"/>
                    <a:pt x="18497"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0"/>
            <p:cNvSpPr/>
            <p:nvPr/>
          </p:nvSpPr>
          <p:spPr>
            <a:xfrm>
              <a:off x="3100198" y="3357906"/>
              <a:ext cx="30845" cy="9330"/>
            </a:xfrm>
            <a:custGeom>
              <a:avLst/>
              <a:gdLst/>
              <a:ahLst/>
              <a:cxnLst/>
              <a:rect l="l" t="t" r="r" b="b"/>
              <a:pathLst>
                <a:path w="648" h="196" extrusionOk="0">
                  <a:moveTo>
                    <a:pt x="625" y="0"/>
                  </a:moveTo>
                  <a:cubicBezTo>
                    <a:pt x="464" y="27"/>
                    <a:pt x="299" y="38"/>
                    <a:pt x="138" y="38"/>
                  </a:cubicBezTo>
                  <a:lnTo>
                    <a:pt x="1" y="38"/>
                  </a:lnTo>
                  <a:lnTo>
                    <a:pt x="1" y="195"/>
                  </a:lnTo>
                  <a:lnTo>
                    <a:pt x="138" y="195"/>
                  </a:lnTo>
                  <a:cubicBezTo>
                    <a:pt x="307"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0"/>
            <p:cNvSpPr/>
            <p:nvPr/>
          </p:nvSpPr>
          <p:spPr>
            <a:xfrm>
              <a:off x="3039272"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0"/>
            <p:cNvSpPr/>
            <p:nvPr/>
          </p:nvSpPr>
          <p:spPr>
            <a:xfrm>
              <a:off x="2978488"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0"/>
            <p:cNvSpPr/>
            <p:nvPr/>
          </p:nvSpPr>
          <p:spPr>
            <a:xfrm>
              <a:off x="3158555" y="3338533"/>
              <a:ext cx="30845" cy="19611"/>
            </a:xfrm>
            <a:custGeom>
              <a:avLst/>
              <a:gdLst/>
              <a:ahLst/>
              <a:cxnLst/>
              <a:rect l="l" t="t" r="r" b="b"/>
              <a:pathLst>
                <a:path w="648" h="412" extrusionOk="0">
                  <a:moveTo>
                    <a:pt x="568" y="1"/>
                  </a:moveTo>
                  <a:cubicBezTo>
                    <a:pt x="388" y="105"/>
                    <a:pt x="195" y="192"/>
                    <a:pt x="0" y="261"/>
                  </a:cubicBezTo>
                  <a:lnTo>
                    <a:pt x="54" y="411"/>
                  </a:lnTo>
                  <a:cubicBezTo>
                    <a:pt x="257" y="338"/>
                    <a:pt x="457" y="250"/>
                    <a:pt x="648" y="139"/>
                  </a:cubicBez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0"/>
            <p:cNvSpPr/>
            <p:nvPr/>
          </p:nvSpPr>
          <p:spPr>
            <a:xfrm>
              <a:off x="3209629" y="3300073"/>
              <a:ext cx="26513" cy="27227"/>
            </a:xfrm>
            <a:custGeom>
              <a:avLst/>
              <a:gdLst/>
              <a:ahLst/>
              <a:cxnLst/>
              <a:rect l="l" t="t" r="r" b="b"/>
              <a:pathLst>
                <a:path w="557" h="572" extrusionOk="0">
                  <a:moveTo>
                    <a:pt x="429" y="1"/>
                  </a:moveTo>
                  <a:cubicBezTo>
                    <a:pt x="303" y="161"/>
                    <a:pt x="157" y="315"/>
                    <a:pt x="1" y="448"/>
                  </a:cubicBezTo>
                  <a:lnTo>
                    <a:pt x="104" y="572"/>
                  </a:lnTo>
                  <a:cubicBezTo>
                    <a:pt x="268" y="425"/>
                    <a:pt x="422" y="269"/>
                    <a:pt x="556" y="100"/>
                  </a:cubicBez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0"/>
            <p:cNvSpPr/>
            <p:nvPr/>
          </p:nvSpPr>
          <p:spPr>
            <a:xfrm>
              <a:off x="3246280" y="3247904"/>
              <a:ext cx="18469" cy="30845"/>
            </a:xfrm>
            <a:custGeom>
              <a:avLst/>
              <a:gdLst/>
              <a:ahLst/>
              <a:cxnLst/>
              <a:rect l="l" t="t" r="r" b="b"/>
              <a:pathLst>
                <a:path w="388" h="648" extrusionOk="0">
                  <a:moveTo>
                    <a:pt x="238" y="0"/>
                  </a:moveTo>
                  <a:cubicBezTo>
                    <a:pt x="177" y="196"/>
                    <a:pt x="96" y="391"/>
                    <a:pt x="0" y="575"/>
                  </a:cubicBezTo>
                  <a:lnTo>
                    <a:pt x="142" y="648"/>
                  </a:lnTo>
                  <a:cubicBezTo>
                    <a:pt x="242" y="456"/>
                    <a:pt x="326" y="253"/>
                    <a:pt x="388"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0"/>
            <p:cNvSpPr/>
            <p:nvPr/>
          </p:nvSpPr>
          <p:spPr>
            <a:xfrm>
              <a:off x="3263416" y="3188643"/>
              <a:ext cx="8425" cy="31035"/>
            </a:xfrm>
            <a:custGeom>
              <a:avLst/>
              <a:gdLst/>
              <a:ahLst/>
              <a:cxnLst/>
              <a:rect l="l" t="t" r="r" b="b"/>
              <a:pathLst>
                <a:path w="177" h="652" extrusionOk="0">
                  <a:moveTo>
                    <a:pt x="166"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0"/>
            <p:cNvSpPr/>
            <p:nvPr/>
          </p:nvSpPr>
          <p:spPr>
            <a:xfrm>
              <a:off x="3248137" y="3129002"/>
              <a:ext cx="17898" cy="31035"/>
            </a:xfrm>
            <a:custGeom>
              <a:avLst/>
              <a:gdLst/>
              <a:ahLst/>
              <a:cxnLst/>
              <a:rect l="l" t="t" r="r" b="b"/>
              <a:pathLst>
                <a:path w="376" h="652" extrusionOk="0">
                  <a:moveTo>
                    <a:pt x="142" y="0"/>
                  </a:moveTo>
                  <a:lnTo>
                    <a:pt x="0" y="73"/>
                  </a:lnTo>
                  <a:cubicBezTo>
                    <a:pt x="92" y="257"/>
                    <a:pt x="165" y="452"/>
                    <a:pt x="222" y="652"/>
                  </a:cubicBezTo>
                  <a:lnTo>
                    <a:pt x="375" y="609"/>
                  </a:lnTo>
                  <a:cubicBezTo>
                    <a:pt x="318" y="402"/>
                    <a:pt x="237"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0"/>
            <p:cNvSpPr/>
            <p:nvPr/>
          </p:nvSpPr>
          <p:spPr>
            <a:xfrm>
              <a:off x="3212532" y="3079737"/>
              <a:ext cx="26132" cy="27608"/>
            </a:xfrm>
            <a:custGeom>
              <a:avLst/>
              <a:gdLst/>
              <a:ahLst/>
              <a:cxnLst/>
              <a:rect l="l" t="t" r="r" b="b"/>
              <a:pathLst>
                <a:path w="549" h="580" extrusionOk="0">
                  <a:moveTo>
                    <a:pt x="108" y="1"/>
                  </a:moveTo>
                  <a:lnTo>
                    <a:pt x="0" y="120"/>
                  </a:lnTo>
                  <a:cubicBezTo>
                    <a:pt x="154" y="257"/>
                    <a:pt x="296" y="410"/>
                    <a:pt x="418" y="579"/>
                  </a:cubicBezTo>
                  <a:lnTo>
                    <a:pt x="549" y="479"/>
                  </a:lnTo>
                  <a:cubicBezTo>
                    <a:pt x="414"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0"/>
            <p:cNvSpPr/>
            <p:nvPr/>
          </p:nvSpPr>
          <p:spPr>
            <a:xfrm>
              <a:off x="3162173" y="3047465"/>
              <a:ext cx="30702" cy="20087"/>
            </a:xfrm>
            <a:custGeom>
              <a:avLst/>
              <a:gdLst/>
              <a:ahLst/>
              <a:cxnLst/>
              <a:rect l="l" t="t" r="r" b="b"/>
              <a:pathLst>
                <a:path w="645" h="422" extrusionOk="0">
                  <a:moveTo>
                    <a:pt x="59" y="0"/>
                  </a:moveTo>
                  <a:lnTo>
                    <a:pt x="1" y="150"/>
                  </a:lnTo>
                  <a:cubicBezTo>
                    <a:pt x="197" y="223"/>
                    <a:pt x="384" y="315"/>
                    <a:pt x="561" y="421"/>
                  </a:cubicBezTo>
                  <a:lnTo>
                    <a:pt x="645" y="288"/>
                  </a:lnTo>
                  <a:cubicBezTo>
                    <a:pt x="457" y="173"/>
                    <a:pt x="262" y="77"/>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0"/>
            <p:cNvSpPr/>
            <p:nvPr/>
          </p:nvSpPr>
          <p:spPr>
            <a:xfrm>
              <a:off x="3104006" y="3036850"/>
              <a:ext cx="31035" cy="9901"/>
            </a:xfrm>
            <a:custGeom>
              <a:avLst/>
              <a:gdLst/>
              <a:ahLst/>
              <a:cxnLst/>
              <a:rect l="l" t="t" r="r" b="b"/>
              <a:pathLst>
                <a:path w="652" h="208" extrusionOk="0">
                  <a:moveTo>
                    <a:pt x="1" y="1"/>
                  </a:moveTo>
                  <a:lnTo>
                    <a:pt x="1" y="162"/>
                  </a:lnTo>
                  <a:lnTo>
                    <a:pt x="58" y="162"/>
                  </a:lnTo>
                  <a:cubicBezTo>
                    <a:pt x="246" y="162"/>
                    <a:pt x="437" y="177"/>
                    <a:pt x="621" y="208"/>
                  </a:cubicBezTo>
                  <a:lnTo>
                    <a:pt x="652" y="51"/>
                  </a:lnTo>
                  <a:cubicBezTo>
                    <a:pt x="457" y="20"/>
                    <a:pt x="257"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0"/>
            <p:cNvSpPr/>
            <p:nvPr/>
          </p:nvSpPr>
          <p:spPr>
            <a:xfrm>
              <a:off x="3043270"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0"/>
            <p:cNvSpPr/>
            <p:nvPr/>
          </p:nvSpPr>
          <p:spPr>
            <a:xfrm>
              <a:off x="2982533"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0"/>
            <p:cNvSpPr/>
            <p:nvPr/>
          </p:nvSpPr>
          <p:spPr>
            <a:xfrm>
              <a:off x="2921797"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0"/>
            <p:cNvSpPr/>
            <p:nvPr/>
          </p:nvSpPr>
          <p:spPr>
            <a:xfrm>
              <a:off x="2861061"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0"/>
            <p:cNvSpPr/>
            <p:nvPr/>
          </p:nvSpPr>
          <p:spPr>
            <a:xfrm>
              <a:off x="2800324"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0"/>
            <p:cNvSpPr/>
            <p:nvPr/>
          </p:nvSpPr>
          <p:spPr>
            <a:xfrm>
              <a:off x="2739588"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0"/>
            <p:cNvSpPr/>
            <p:nvPr/>
          </p:nvSpPr>
          <p:spPr>
            <a:xfrm>
              <a:off x="2678851"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0"/>
            <p:cNvSpPr/>
            <p:nvPr/>
          </p:nvSpPr>
          <p:spPr>
            <a:xfrm>
              <a:off x="2618115"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0"/>
            <p:cNvSpPr/>
            <p:nvPr/>
          </p:nvSpPr>
          <p:spPr>
            <a:xfrm>
              <a:off x="2557378"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0"/>
            <p:cNvSpPr/>
            <p:nvPr/>
          </p:nvSpPr>
          <p:spPr>
            <a:xfrm>
              <a:off x="2496451"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0"/>
            <p:cNvSpPr/>
            <p:nvPr/>
          </p:nvSpPr>
          <p:spPr>
            <a:xfrm>
              <a:off x="2435524" y="3029186"/>
              <a:ext cx="31273" cy="14090"/>
            </a:xfrm>
            <a:custGeom>
              <a:avLst/>
              <a:gdLst/>
              <a:ahLst/>
              <a:cxnLst/>
              <a:rect l="l" t="t" r="r" b="b"/>
              <a:pathLst>
                <a:path w="657" h="296" extrusionOk="0">
                  <a:moveTo>
                    <a:pt x="46" y="1"/>
                  </a:moveTo>
                  <a:lnTo>
                    <a:pt x="0" y="154"/>
                  </a:lnTo>
                  <a:cubicBezTo>
                    <a:pt x="204" y="220"/>
                    <a:pt x="418" y="269"/>
                    <a:pt x="637" y="296"/>
                  </a:cubicBezTo>
                  <a:lnTo>
                    <a:pt x="656" y="135"/>
                  </a:lnTo>
                  <a:cubicBezTo>
                    <a:pt x="449" y="112"/>
                    <a:pt x="246" y="66"/>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0"/>
            <p:cNvSpPr/>
            <p:nvPr/>
          </p:nvSpPr>
          <p:spPr>
            <a:xfrm>
              <a:off x="2381357" y="3000960"/>
              <a:ext cx="29226" cy="23181"/>
            </a:xfrm>
            <a:custGeom>
              <a:avLst/>
              <a:gdLst/>
              <a:ahLst/>
              <a:cxnLst/>
              <a:rect l="l" t="t" r="r" b="b"/>
              <a:pathLst>
                <a:path w="614" h="487" extrusionOk="0">
                  <a:moveTo>
                    <a:pt x="100" y="0"/>
                  </a:moveTo>
                  <a:lnTo>
                    <a:pt x="1" y="123"/>
                  </a:lnTo>
                  <a:cubicBezTo>
                    <a:pt x="165" y="261"/>
                    <a:pt x="349" y="383"/>
                    <a:pt x="537" y="487"/>
                  </a:cubicBezTo>
                  <a:lnTo>
                    <a:pt x="613"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0"/>
            <p:cNvSpPr/>
            <p:nvPr/>
          </p:nvSpPr>
          <p:spPr>
            <a:xfrm>
              <a:off x="2341802" y="2955503"/>
              <a:ext cx="23372" cy="29274"/>
            </a:xfrm>
            <a:custGeom>
              <a:avLst/>
              <a:gdLst/>
              <a:ahLst/>
              <a:cxnLst/>
              <a:rect l="l" t="t" r="r" b="b"/>
              <a:pathLst>
                <a:path w="491" h="615" extrusionOk="0">
                  <a:moveTo>
                    <a:pt x="142" y="1"/>
                  </a:moveTo>
                  <a:lnTo>
                    <a:pt x="1" y="77"/>
                  </a:lnTo>
                  <a:cubicBezTo>
                    <a:pt x="107" y="266"/>
                    <a:pt x="230" y="450"/>
                    <a:pt x="368" y="614"/>
                  </a:cubicBezTo>
                  <a:lnTo>
                    <a:pt x="491" y="514"/>
                  </a:lnTo>
                  <a:cubicBezTo>
                    <a:pt x="360"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0"/>
            <p:cNvSpPr/>
            <p:nvPr/>
          </p:nvSpPr>
          <p:spPr>
            <a:xfrm>
              <a:off x="2322619" y="2899527"/>
              <a:ext cx="14090" cy="31226"/>
            </a:xfrm>
            <a:custGeom>
              <a:avLst/>
              <a:gdLst/>
              <a:ahLst/>
              <a:cxnLst/>
              <a:rect l="l" t="t" r="r" b="b"/>
              <a:pathLst>
                <a:path w="296" h="656" extrusionOk="0">
                  <a:moveTo>
                    <a:pt x="158" y="1"/>
                  </a:moveTo>
                  <a:lnTo>
                    <a:pt x="1" y="20"/>
                  </a:lnTo>
                  <a:cubicBezTo>
                    <a:pt x="27" y="234"/>
                    <a:pt x="77" y="449"/>
                    <a:pt x="142" y="655"/>
                  </a:cubicBezTo>
                  <a:lnTo>
                    <a:pt x="296" y="606"/>
                  </a:lnTo>
                  <a:cubicBezTo>
                    <a:pt x="231" y="411"/>
                    <a:pt x="185"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0"/>
            <p:cNvSpPr/>
            <p:nvPr/>
          </p:nvSpPr>
          <p:spPr>
            <a:xfrm>
              <a:off x="2321525" y="2838790"/>
              <a:ext cx="12281" cy="31083"/>
            </a:xfrm>
            <a:custGeom>
              <a:avLst/>
              <a:gdLst/>
              <a:ahLst/>
              <a:cxnLst/>
              <a:rect l="l" t="t" r="r" b="b"/>
              <a:pathLst>
                <a:path w="258" h="653" extrusionOk="0">
                  <a:moveTo>
                    <a:pt x="100" y="0"/>
                  </a:moveTo>
                  <a:cubicBezTo>
                    <a:pt x="47" y="212"/>
                    <a:pt x="16" y="426"/>
                    <a:pt x="1" y="644"/>
                  </a:cubicBezTo>
                  <a:lnTo>
                    <a:pt x="162" y="652"/>
                  </a:lnTo>
                  <a:cubicBezTo>
                    <a:pt x="174" y="445"/>
                    <a:pt x="204" y="238"/>
                    <a:pt x="257" y="39"/>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0"/>
            <p:cNvSpPr/>
            <p:nvPr/>
          </p:nvSpPr>
          <p:spPr>
            <a:xfrm>
              <a:off x="2336661" y="2782766"/>
              <a:ext cx="21944" cy="29988"/>
            </a:xfrm>
            <a:custGeom>
              <a:avLst/>
              <a:gdLst/>
              <a:ahLst/>
              <a:cxnLst/>
              <a:rect l="l" t="t" r="r" b="b"/>
              <a:pathLst>
                <a:path w="461" h="630" extrusionOk="0">
                  <a:moveTo>
                    <a:pt x="334" y="1"/>
                  </a:moveTo>
                  <a:cubicBezTo>
                    <a:pt x="204" y="177"/>
                    <a:pt x="93" y="365"/>
                    <a:pt x="1" y="561"/>
                  </a:cubicBezTo>
                  <a:lnTo>
                    <a:pt x="146" y="630"/>
                  </a:lnTo>
                  <a:cubicBezTo>
                    <a:pt x="234" y="441"/>
                    <a:pt x="342" y="262"/>
                    <a:pt x="461"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0"/>
            <p:cNvSpPr/>
            <p:nvPr/>
          </p:nvSpPr>
          <p:spPr>
            <a:xfrm>
              <a:off x="2372979" y="2740260"/>
              <a:ext cx="28512" cy="24704"/>
            </a:xfrm>
            <a:custGeom>
              <a:avLst/>
              <a:gdLst/>
              <a:ahLst/>
              <a:cxnLst/>
              <a:rect l="l" t="t" r="r" b="b"/>
              <a:pathLst>
                <a:path w="599" h="519" extrusionOk="0">
                  <a:moveTo>
                    <a:pt x="513" y="1"/>
                  </a:moveTo>
                  <a:cubicBezTo>
                    <a:pt x="330" y="116"/>
                    <a:pt x="158" y="254"/>
                    <a:pt x="0" y="404"/>
                  </a:cubicBezTo>
                  <a:lnTo>
                    <a:pt x="108" y="519"/>
                  </a:lnTo>
                  <a:cubicBezTo>
                    <a:pt x="261" y="377"/>
                    <a:pt x="426" y="246"/>
                    <a:pt x="598" y="135"/>
                  </a:cubicBezTo>
                  <a:lnTo>
                    <a:pt x="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0"/>
            <p:cNvSpPr/>
            <p:nvPr/>
          </p:nvSpPr>
          <p:spPr>
            <a:xfrm>
              <a:off x="2424957" y="2717127"/>
              <a:ext cx="31226" cy="15946"/>
            </a:xfrm>
            <a:custGeom>
              <a:avLst/>
              <a:gdLst/>
              <a:ahLst/>
              <a:cxnLst/>
              <a:rect l="l" t="t" r="r" b="b"/>
              <a:pathLst>
                <a:path w="656" h="335" extrusionOk="0">
                  <a:moveTo>
                    <a:pt x="625" y="0"/>
                  </a:moveTo>
                  <a:cubicBezTo>
                    <a:pt x="410" y="43"/>
                    <a:pt x="199" y="108"/>
                    <a:pt x="1" y="188"/>
                  </a:cubicBezTo>
                  <a:lnTo>
                    <a:pt x="58" y="334"/>
                  </a:lnTo>
                  <a:cubicBezTo>
                    <a:pt x="254" y="257"/>
                    <a:pt x="452" y="200"/>
                    <a:pt x="656"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0"/>
            <p:cNvSpPr/>
            <p:nvPr/>
          </p:nvSpPr>
          <p:spPr>
            <a:xfrm>
              <a:off x="3093059" y="2713319"/>
              <a:ext cx="30892" cy="8616"/>
            </a:xfrm>
            <a:custGeom>
              <a:avLst/>
              <a:gdLst/>
              <a:ahLst/>
              <a:cxnLst/>
              <a:rect l="l" t="t" r="r" b="b"/>
              <a:pathLst>
                <a:path w="649" h="181" extrusionOk="0">
                  <a:moveTo>
                    <a:pt x="629" y="0"/>
                  </a:moveTo>
                  <a:cubicBezTo>
                    <a:pt x="518" y="11"/>
                    <a:pt x="403" y="20"/>
                    <a:pt x="288" y="20"/>
                  </a:cubicBezTo>
                  <a:lnTo>
                    <a:pt x="1" y="20"/>
                  </a:lnTo>
                  <a:lnTo>
                    <a:pt x="1" y="181"/>
                  </a:lnTo>
                  <a:lnTo>
                    <a:pt x="288" y="181"/>
                  </a:lnTo>
                  <a:cubicBezTo>
                    <a:pt x="407" y="181"/>
                    <a:pt x="529" y="172"/>
                    <a:pt x="648"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0"/>
            <p:cNvSpPr/>
            <p:nvPr/>
          </p:nvSpPr>
          <p:spPr>
            <a:xfrm>
              <a:off x="3032370"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0"/>
            <p:cNvSpPr/>
            <p:nvPr/>
          </p:nvSpPr>
          <p:spPr>
            <a:xfrm>
              <a:off x="2971586" y="2714223"/>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0"/>
            <p:cNvSpPr/>
            <p:nvPr/>
          </p:nvSpPr>
          <p:spPr>
            <a:xfrm>
              <a:off x="2910897"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0"/>
            <p:cNvSpPr/>
            <p:nvPr/>
          </p:nvSpPr>
          <p:spPr>
            <a:xfrm>
              <a:off x="2850113" y="2714223"/>
              <a:ext cx="30321" cy="7711"/>
            </a:xfrm>
            <a:custGeom>
              <a:avLst/>
              <a:gdLst/>
              <a:ahLst/>
              <a:cxnLst/>
              <a:rect l="l" t="t" r="r" b="b"/>
              <a:pathLst>
                <a:path w="637" h="162" extrusionOk="0">
                  <a:moveTo>
                    <a:pt x="1" y="1"/>
                  </a:moveTo>
                  <a:lnTo>
                    <a:pt x="1"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0"/>
            <p:cNvSpPr/>
            <p:nvPr/>
          </p:nvSpPr>
          <p:spPr>
            <a:xfrm>
              <a:off x="2789376"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0"/>
            <p:cNvSpPr/>
            <p:nvPr/>
          </p:nvSpPr>
          <p:spPr>
            <a:xfrm>
              <a:off x="2728640" y="2714223"/>
              <a:ext cx="30321" cy="7521"/>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0"/>
            <p:cNvSpPr/>
            <p:nvPr/>
          </p:nvSpPr>
          <p:spPr>
            <a:xfrm>
              <a:off x="2667903"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0"/>
            <p:cNvSpPr/>
            <p:nvPr/>
          </p:nvSpPr>
          <p:spPr>
            <a:xfrm>
              <a:off x="2607167" y="2714223"/>
              <a:ext cx="30321" cy="7521"/>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0"/>
            <p:cNvSpPr/>
            <p:nvPr/>
          </p:nvSpPr>
          <p:spPr>
            <a:xfrm>
              <a:off x="2546430"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0"/>
            <p:cNvSpPr/>
            <p:nvPr/>
          </p:nvSpPr>
          <p:spPr>
            <a:xfrm>
              <a:off x="2485503" y="2714223"/>
              <a:ext cx="30512" cy="7521"/>
            </a:xfrm>
            <a:custGeom>
              <a:avLst/>
              <a:gdLst/>
              <a:ahLst/>
              <a:cxnLst/>
              <a:rect l="l" t="t" r="r" b="b"/>
              <a:pathLst>
                <a:path w="641" h="158" extrusionOk="0">
                  <a:moveTo>
                    <a:pt x="1" y="1"/>
                  </a:moveTo>
                  <a:lnTo>
                    <a:pt x="4"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0"/>
            <p:cNvSpPr/>
            <p:nvPr/>
          </p:nvSpPr>
          <p:spPr>
            <a:xfrm>
              <a:off x="3152177" y="2696326"/>
              <a:ext cx="30845" cy="18469"/>
            </a:xfrm>
            <a:custGeom>
              <a:avLst/>
              <a:gdLst/>
              <a:ahLst/>
              <a:cxnLst/>
              <a:rect l="l" t="t" r="r" b="b"/>
              <a:pathLst>
                <a:path w="648" h="388" extrusionOk="0">
                  <a:moveTo>
                    <a:pt x="575" y="1"/>
                  </a:moveTo>
                  <a:cubicBezTo>
                    <a:pt x="391" y="96"/>
                    <a:pt x="196" y="177"/>
                    <a:pt x="0" y="239"/>
                  </a:cubicBezTo>
                  <a:lnTo>
                    <a:pt x="46" y="388"/>
                  </a:lnTo>
                  <a:cubicBezTo>
                    <a:pt x="253" y="326"/>
                    <a:pt x="456" y="246"/>
                    <a:pt x="648" y="142"/>
                  </a:cubicBezTo>
                  <a:lnTo>
                    <a:pt x="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0"/>
            <p:cNvSpPr/>
            <p:nvPr/>
          </p:nvSpPr>
          <p:spPr>
            <a:xfrm>
              <a:off x="3204345" y="2659865"/>
              <a:ext cx="27227" cy="26466"/>
            </a:xfrm>
            <a:custGeom>
              <a:avLst/>
              <a:gdLst/>
              <a:ahLst/>
              <a:cxnLst/>
              <a:rect l="l" t="t" r="r" b="b"/>
              <a:pathLst>
                <a:path w="572" h="556" extrusionOk="0">
                  <a:moveTo>
                    <a:pt x="452" y="1"/>
                  </a:moveTo>
                  <a:cubicBezTo>
                    <a:pt x="314" y="158"/>
                    <a:pt x="165" y="299"/>
                    <a:pt x="0" y="430"/>
                  </a:cubicBezTo>
                  <a:lnTo>
                    <a:pt x="100" y="556"/>
                  </a:lnTo>
                  <a:cubicBezTo>
                    <a:pt x="268" y="418"/>
                    <a:pt x="429" y="269"/>
                    <a:pt x="572" y="104"/>
                  </a:cubicBez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0"/>
            <p:cNvSpPr/>
            <p:nvPr/>
          </p:nvSpPr>
          <p:spPr>
            <a:xfrm>
              <a:off x="3242996" y="2608792"/>
              <a:ext cx="19564" cy="30845"/>
            </a:xfrm>
            <a:custGeom>
              <a:avLst/>
              <a:gdLst/>
              <a:ahLst/>
              <a:cxnLst/>
              <a:rect l="l" t="t" r="r" b="b"/>
              <a:pathLst>
                <a:path w="411" h="648" extrusionOk="0">
                  <a:moveTo>
                    <a:pt x="261" y="0"/>
                  </a:moveTo>
                  <a:cubicBezTo>
                    <a:pt x="192" y="196"/>
                    <a:pt x="104" y="387"/>
                    <a:pt x="0" y="568"/>
                  </a:cubicBezTo>
                  <a:lnTo>
                    <a:pt x="138" y="648"/>
                  </a:lnTo>
                  <a:cubicBezTo>
                    <a:pt x="250" y="460"/>
                    <a:pt x="342" y="261"/>
                    <a:pt x="411"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0"/>
            <p:cNvSpPr/>
            <p:nvPr/>
          </p:nvSpPr>
          <p:spPr>
            <a:xfrm>
              <a:off x="3262511" y="2550245"/>
              <a:ext cx="9330" cy="31035"/>
            </a:xfrm>
            <a:custGeom>
              <a:avLst/>
              <a:gdLst/>
              <a:ahLst/>
              <a:cxnLst/>
              <a:rect l="l" t="t" r="r" b="b"/>
              <a:pathLst>
                <a:path w="196" h="652" extrusionOk="0">
                  <a:moveTo>
                    <a:pt x="196" y="1"/>
                  </a:moveTo>
                  <a:lnTo>
                    <a:pt x="35" y="8"/>
                  </a:lnTo>
                  <a:cubicBezTo>
                    <a:pt x="35" y="50"/>
                    <a:pt x="39" y="93"/>
                    <a:pt x="39" y="135"/>
                  </a:cubicBezTo>
                  <a:cubicBezTo>
                    <a:pt x="39" y="300"/>
                    <a:pt x="24" y="468"/>
                    <a:pt x="1" y="629"/>
                  </a:cubicBezTo>
                  <a:lnTo>
                    <a:pt x="158" y="652"/>
                  </a:lnTo>
                  <a:cubicBezTo>
                    <a:pt x="185" y="483"/>
                    <a:pt x="196" y="307"/>
                    <a:pt x="196" y="135"/>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0"/>
            <p:cNvSpPr/>
            <p:nvPr/>
          </p:nvSpPr>
          <p:spPr>
            <a:xfrm>
              <a:off x="3250992" y="2490079"/>
              <a:ext cx="16708" cy="31178"/>
            </a:xfrm>
            <a:custGeom>
              <a:avLst/>
              <a:gdLst/>
              <a:ahLst/>
              <a:cxnLst/>
              <a:rect l="l" t="t" r="r" b="b"/>
              <a:pathLst>
                <a:path w="351" h="655" extrusionOk="0">
                  <a:moveTo>
                    <a:pt x="147" y="0"/>
                  </a:moveTo>
                  <a:lnTo>
                    <a:pt x="1" y="65"/>
                  </a:lnTo>
                  <a:cubicBezTo>
                    <a:pt x="82" y="253"/>
                    <a:pt x="151" y="452"/>
                    <a:pt x="197" y="655"/>
                  </a:cubicBezTo>
                  <a:lnTo>
                    <a:pt x="350" y="617"/>
                  </a:lnTo>
                  <a:cubicBezTo>
                    <a:pt x="304" y="406"/>
                    <a:pt x="235" y="199"/>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0"/>
            <p:cNvSpPr/>
            <p:nvPr/>
          </p:nvSpPr>
          <p:spPr>
            <a:xfrm>
              <a:off x="3217483" y="2439148"/>
              <a:ext cx="25371" cy="28132"/>
            </a:xfrm>
            <a:custGeom>
              <a:avLst/>
              <a:gdLst/>
              <a:ahLst/>
              <a:cxnLst/>
              <a:rect l="l" t="t" r="r" b="b"/>
              <a:pathLst>
                <a:path w="533" h="591" extrusionOk="0">
                  <a:moveTo>
                    <a:pt x="112" y="1"/>
                  </a:moveTo>
                  <a:lnTo>
                    <a:pt x="0" y="116"/>
                  </a:lnTo>
                  <a:cubicBezTo>
                    <a:pt x="146" y="262"/>
                    <a:pt x="284" y="423"/>
                    <a:pt x="399" y="591"/>
                  </a:cubicBezTo>
                  <a:lnTo>
                    <a:pt x="533" y="499"/>
                  </a:lnTo>
                  <a:cubicBezTo>
                    <a:pt x="406" y="322"/>
                    <a:pt x="268" y="154"/>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0"/>
            <p:cNvSpPr/>
            <p:nvPr/>
          </p:nvSpPr>
          <p:spPr>
            <a:xfrm>
              <a:off x="3168598" y="2404687"/>
              <a:ext cx="30321" cy="21182"/>
            </a:xfrm>
            <a:custGeom>
              <a:avLst/>
              <a:gdLst/>
              <a:ahLst/>
              <a:cxnLst/>
              <a:rect l="l" t="t" r="r" b="b"/>
              <a:pathLst>
                <a:path w="637" h="445" extrusionOk="0">
                  <a:moveTo>
                    <a:pt x="62" y="1"/>
                  </a:moveTo>
                  <a:lnTo>
                    <a:pt x="0" y="146"/>
                  </a:lnTo>
                  <a:cubicBezTo>
                    <a:pt x="188" y="227"/>
                    <a:pt x="372" y="326"/>
                    <a:pt x="544" y="445"/>
                  </a:cubicBezTo>
                  <a:lnTo>
                    <a:pt x="636" y="311"/>
                  </a:lnTo>
                  <a:cubicBezTo>
                    <a:pt x="453" y="188"/>
                    <a:pt x="260" y="84"/>
                    <a:pt x="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0"/>
            <p:cNvSpPr/>
            <p:nvPr/>
          </p:nvSpPr>
          <p:spPr>
            <a:xfrm>
              <a:off x="3110908" y="2391549"/>
              <a:ext cx="31083" cy="11186"/>
            </a:xfrm>
            <a:custGeom>
              <a:avLst/>
              <a:gdLst/>
              <a:ahLst/>
              <a:cxnLst/>
              <a:rect l="l" t="t" r="r" b="b"/>
              <a:pathLst>
                <a:path w="653" h="235" extrusionOk="0">
                  <a:moveTo>
                    <a:pt x="5" y="1"/>
                  </a:moveTo>
                  <a:lnTo>
                    <a:pt x="1" y="158"/>
                  </a:lnTo>
                  <a:cubicBezTo>
                    <a:pt x="208" y="166"/>
                    <a:pt x="415" y="189"/>
                    <a:pt x="618" y="234"/>
                  </a:cubicBezTo>
                  <a:lnTo>
                    <a:pt x="653" y="77"/>
                  </a:lnTo>
                  <a:cubicBezTo>
                    <a:pt x="442" y="31"/>
                    <a:pt x="223" y="5"/>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0"/>
            <p:cNvSpPr/>
            <p:nvPr/>
          </p:nvSpPr>
          <p:spPr>
            <a:xfrm>
              <a:off x="3050219"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0"/>
            <p:cNvSpPr/>
            <p:nvPr/>
          </p:nvSpPr>
          <p:spPr>
            <a:xfrm>
              <a:off x="2989435"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0"/>
            <p:cNvSpPr/>
            <p:nvPr/>
          </p:nvSpPr>
          <p:spPr>
            <a:xfrm>
              <a:off x="2928746"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0"/>
            <p:cNvSpPr/>
            <p:nvPr/>
          </p:nvSpPr>
          <p:spPr>
            <a:xfrm>
              <a:off x="2867962"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0"/>
            <p:cNvSpPr/>
            <p:nvPr/>
          </p:nvSpPr>
          <p:spPr>
            <a:xfrm>
              <a:off x="2807274"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0"/>
            <p:cNvSpPr/>
            <p:nvPr/>
          </p:nvSpPr>
          <p:spPr>
            <a:xfrm>
              <a:off x="2746489"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0"/>
            <p:cNvSpPr/>
            <p:nvPr/>
          </p:nvSpPr>
          <p:spPr>
            <a:xfrm>
              <a:off x="268580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0"/>
            <p:cNvSpPr/>
            <p:nvPr/>
          </p:nvSpPr>
          <p:spPr>
            <a:xfrm>
              <a:off x="2625016"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0"/>
            <p:cNvSpPr/>
            <p:nvPr/>
          </p:nvSpPr>
          <p:spPr>
            <a:xfrm>
              <a:off x="2564328" y="2391407"/>
              <a:ext cx="30321" cy="7711"/>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0"/>
            <p:cNvSpPr/>
            <p:nvPr/>
          </p:nvSpPr>
          <p:spPr>
            <a:xfrm>
              <a:off x="2503544"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0"/>
            <p:cNvSpPr/>
            <p:nvPr/>
          </p:nvSpPr>
          <p:spPr>
            <a:xfrm>
              <a:off x="2442855" y="2391407"/>
              <a:ext cx="30321" cy="7711"/>
            </a:xfrm>
            <a:custGeom>
              <a:avLst/>
              <a:gdLst/>
              <a:ahLst/>
              <a:cxnLst/>
              <a:rect l="l" t="t" r="r" b="b"/>
              <a:pathLst>
                <a:path w="637" h="162" extrusionOk="0">
                  <a:moveTo>
                    <a:pt x="0" y="0"/>
                  </a:moveTo>
                  <a:lnTo>
                    <a:pt x="0"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0"/>
            <p:cNvSpPr/>
            <p:nvPr/>
          </p:nvSpPr>
          <p:spPr>
            <a:xfrm>
              <a:off x="2382071" y="2391407"/>
              <a:ext cx="30321" cy="7711"/>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0"/>
            <p:cNvSpPr/>
            <p:nvPr/>
          </p:nvSpPr>
          <p:spPr>
            <a:xfrm>
              <a:off x="232119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0"/>
            <p:cNvSpPr/>
            <p:nvPr/>
          </p:nvSpPr>
          <p:spPr>
            <a:xfrm>
              <a:off x="2279970" y="2391407"/>
              <a:ext cx="10948" cy="7711"/>
            </a:xfrm>
            <a:custGeom>
              <a:avLst/>
              <a:gdLst/>
              <a:ahLst/>
              <a:cxnLst/>
              <a:rect l="l" t="t" r="r" b="b"/>
              <a:pathLst>
                <a:path w="230" h="162" extrusionOk="0">
                  <a:moveTo>
                    <a:pt x="0" y="0"/>
                  </a:moveTo>
                  <a:lnTo>
                    <a:pt x="0" y="161"/>
                  </a:lnTo>
                  <a:lnTo>
                    <a:pt x="230" y="161"/>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0"/>
            <p:cNvSpPr/>
            <p:nvPr/>
          </p:nvSpPr>
          <p:spPr>
            <a:xfrm>
              <a:off x="2919227"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0"/>
            <p:cNvSpPr/>
            <p:nvPr/>
          </p:nvSpPr>
          <p:spPr>
            <a:xfrm>
              <a:off x="2858538"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0"/>
            <p:cNvSpPr/>
            <p:nvPr/>
          </p:nvSpPr>
          <p:spPr>
            <a:xfrm>
              <a:off x="2797754"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0"/>
            <p:cNvSpPr/>
            <p:nvPr/>
          </p:nvSpPr>
          <p:spPr>
            <a:xfrm>
              <a:off x="2737065"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0"/>
            <p:cNvSpPr/>
            <p:nvPr/>
          </p:nvSpPr>
          <p:spPr>
            <a:xfrm>
              <a:off x="267628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0"/>
            <p:cNvSpPr/>
            <p:nvPr/>
          </p:nvSpPr>
          <p:spPr>
            <a:xfrm>
              <a:off x="2615592" y="3359714"/>
              <a:ext cx="30274" cy="7521"/>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0"/>
            <p:cNvSpPr/>
            <p:nvPr/>
          </p:nvSpPr>
          <p:spPr>
            <a:xfrm>
              <a:off x="2554808"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0"/>
            <p:cNvSpPr/>
            <p:nvPr/>
          </p:nvSpPr>
          <p:spPr>
            <a:xfrm>
              <a:off x="2494071"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0"/>
            <p:cNvSpPr/>
            <p:nvPr/>
          </p:nvSpPr>
          <p:spPr>
            <a:xfrm>
              <a:off x="2433335"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0"/>
            <p:cNvSpPr/>
            <p:nvPr/>
          </p:nvSpPr>
          <p:spPr>
            <a:xfrm>
              <a:off x="2372598"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0"/>
            <p:cNvSpPr/>
            <p:nvPr/>
          </p:nvSpPr>
          <p:spPr>
            <a:xfrm>
              <a:off x="231167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0"/>
            <p:cNvSpPr/>
            <p:nvPr/>
          </p:nvSpPr>
          <p:spPr>
            <a:xfrm>
              <a:off x="2270451" y="3359714"/>
              <a:ext cx="10996" cy="7521"/>
            </a:xfrm>
            <a:custGeom>
              <a:avLst/>
              <a:gdLst/>
              <a:ahLst/>
              <a:cxnLst/>
              <a:rect l="l" t="t" r="r" b="b"/>
              <a:pathLst>
                <a:path w="231" h="158" extrusionOk="0">
                  <a:moveTo>
                    <a:pt x="0" y="0"/>
                  </a:moveTo>
                  <a:lnTo>
                    <a:pt x="0" y="157"/>
                  </a:lnTo>
                  <a:lnTo>
                    <a:pt x="230" y="157"/>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1" name="Google Shape;6621;p50"/>
          <p:cNvGrpSpPr/>
          <p:nvPr/>
        </p:nvGrpSpPr>
        <p:grpSpPr>
          <a:xfrm>
            <a:off x="2990826" y="4472054"/>
            <a:ext cx="1509409" cy="510691"/>
            <a:chOff x="3718076" y="2750379"/>
            <a:chExt cx="1509409" cy="510691"/>
          </a:xfrm>
        </p:grpSpPr>
        <p:sp>
          <p:nvSpPr>
            <p:cNvPr id="6622" name="Google Shape;6622;p50"/>
            <p:cNvSpPr/>
            <p:nvPr/>
          </p:nvSpPr>
          <p:spPr>
            <a:xfrm>
              <a:off x="3836161" y="2849464"/>
              <a:ext cx="53723" cy="35901"/>
            </a:xfrm>
            <a:custGeom>
              <a:avLst/>
              <a:gdLst/>
              <a:ahLst/>
              <a:cxnLst/>
              <a:rect l="l" t="t" r="r" b="b"/>
              <a:pathLst>
                <a:path w="621" h="415" extrusionOk="0">
                  <a:moveTo>
                    <a:pt x="524" y="1"/>
                  </a:moveTo>
                  <a:lnTo>
                    <a:pt x="0" y="17"/>
                  </a:lnTo>
                  <a:cubicBezTo>
                    <a:pt x="30" y="151"/>
                    <a:pt x="234" y="415"/>
                    <a:pt x="234" y="415"/>
                  </a:cubicBezTo>
                  <a:lnTo>
                    <a:pt x="621" y="181"/>
                  </a:lnTo>
                  <a:lnTo>
                    <a:pt x="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0"/>
            <p:cNvSpPr/>
            <p:nvPr/>
          </p:nvSpPr>
          <p:spPr>
            <a:xfrm>
              <a:off x="3790398" y="2792368"/>
              <a:ext cx="111079" cy="63150"/>
            </a:xfrm>
            <a:custGeom>
              <a:avLst/>
              <a:gdLst/>
              <a:ahLst/>
              <a:cxnLst/>
              <a:rect l="l" t="t" r="r" b="b"/>
              <a:pathLst>
                <a:path w="1284" h="730" extrusionOk="0">
                  <a:moveTo>
                    <a:pt x="138" y="1"/>
                  </a:moveTo>
                  <a:cubicBezTo>
                    <a:pt x="110" y="1"/>
                    <a:pt x="90" y="6"/>
                    <a:pt x="80" y="17"/>
                  </a:cubicBezTo>
                  <a:cubicBezTo>
                    <a:pt x="0" y="113"/>
                    <a:pt x="261" y="654"/>
                    <a:pt x="349" y="700"/>
                  </a:cubicBezTo>
                  <a:cubicBezTo>
                    <a:pt x="391" y="723"/>
                    <a:pt x="588" y="730"/>
                    <a:pt x="780" y="730"/>
                  </a:cubicBezTo>
                  <a:cubicBezTo>
                    <a:pt x="986" y="730"/>
                    <a:pt x="1188" y="723"/>
                    <a:pt x="1188" y="723"/>
                  </a:cubicBezTo>
                  <a:cubicBezTo>
                    <a:pt x="1272" y="723"/>
                    <a:pt x="1283" y="611"/>
                    <a:pt x="1207" y="500"/>
                  </a:cubicBezTo>
                  <a:cubicBezTo>
                    <a:pt x="1088" y="320"/>
                    <a:pt x="359" y="1"/>
                    <a:pt x="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0"/>
            <p:cNvSpPr/>
            <p:nvPr/>
          </p:nvSpPr>
          <p:spPr>
            <a:xfrm>
              <a:off x="3824828" y="2839516"/>
              <a:ext cx="62028" cy="4066"/>
            </a:xfrm>
            <a:custGeom>
              <a:avLst/>
              <a:gdLst/>
              <a:ahLst/>
              <a:cxnLst/>
              <a:rect l="l" t="t" r="r" b="b"/>
              <a:pathLst>
                <a:path w="717" h="47" extrusionOk="0">
                  <a:moveTo>
                    <a:pt x="4" y="1"/>
                  </a:moveTo>
                  <a:lnTo>
                    <a:pt x="0" y="17"/>
                  </a:lnTo>
                  <a:cubicBezTo>
                    <a:pt x="230" y="43"/>
                    <a:pt x="494" y="47"/>
                    <a:pt x="629" y="47"/>
                  </a:cubicBezTo>
                  <a:lnTo>
                    <a:pt x="717" y="47"/>
                  </a:lnTo>
                  <a:lnTo>
                    <a:pt x="717" y="32"/>
                  </a:lnTo>
                  <a:lnTo>
                    <a:pt x="629" y="32"/>
                  </a:lnTo>
                  <a:cubicBezTo>
                    <a:pt x="494" y="32"/>
                    <a:pt x="234" y="28"/>
                    <a:pt x="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0"/>
            <p:cNvSpPr/>
            <p:nvPr/>
          </p:nvSpPr>
          <p:spPr>
            <a:xfrm>
              <a:off x="3718076" y="2750379"/>
              <a:ext cx="1498094" cy="460479"/>
            </a:xfrm>
            <a:custGeom>
              <a:avLst/>
              <a:gdLst/>
              <a:ahLst/>
              <a:cxnLst/>
              <a:rect l="l" t="t" r="r" b="b"/>
              <a:pathLst>
                <a:path w="17317" h="5323" extrusionOk="0">
                  <a:moveTo>
                    <a:pt x="7276" y="0"/>
                  </a:moveTo>
                  <a:cubicBezTo>
                    <a:pt x="4489" y="0"/>
                    <a:pt x="3004" y="660"/>
                    <a:pt x="2368" y="878"/>
                  </a:cubicBezTo>
                  <a:cubicBezTo>
                    <a:pt x="1645" y="1131"/>
                    <a:pt x="1062" y="2215"/>
                    <a:pt x="1062" y="2215"/>
                  </a:cubicBezTo>
                  <a:cubicBezTo>
                    <a:pt x="594" y="2238"/>
                    <a:pt x="368" y="3947"/>
                    <a:pt x="368" y="3947"/>
                  </a:cubicBezTo>
                  <a:cubicBezTo>
                    <a:pt x="367" y="3946"/>
                    <a:pt x="365" y="3946"/>
                    <a:pt x="364" y="3946"/>
                  </a:cubicBezTo>
                  <a:cubicBezTo>
                    <a:pt x="0" y="3946"/>
                    <a:pt x="13" y="4875"/>
                    <a:pt x="311" y="4897"/>
                  </a:cubicBezTo>
                  <a:lnTo>
                    <a:pt x="1108" y="5322"/>
                  </a:lnTo>
                  <a:lnTo>
                    <a:pt x="16884" y="5322"/>
                  </a:lnTo>
                  <a:cubicBezTo>
                    <a:pt x="17122" y="5322"/>
                    <a:pt x="17316" y="5127"/>
                    <a:pt x="17316" y="4886"/>
                  </a:cubicBezTo>
                  <a:lnTo>
                    <a:pt x="17316" y="4265"/>
                  </a:lnTo>
                  <a:cubicBezTo>
                    <a:pt x="17305" y="3974"/>
                    <a:pt x="17252" y="3721"/>
                    <a:pt x="17167" y="3506"/>
                  </a:cubicBezTo>
                  <a:cubicBezTo>
                    <a:pt x="16715" y="2310"/>
                    <a:pt x="15413" y="2215"/>
                    <a:pt x="15413" y="2215"/>
                  </a:cubicBezTo>
                  <a:lnTo>
                    <a:pt x="12171" y="1905"/>
                  </a:lnTo>
                  <a:cubicBezTo>
                    <a:pt x="11117" y="1219"/>
                    <a:pt x="9867" y="375"/>
                    <a:pt x="8898" y="112"/>
                  </a:cubicBezTo>
                  <a:cubicBezTo>
                    <a:pt x="8791" y="80"/>
                    <a:pt x="8687" y="57"/>
                    <a:pt x="8588" y="46"/>
                  </a:cubicBezTo>
                  <a:cubicBezTo>
                    <a:pt x="8122" y="14"/>
                    <a:pt x="7685" y="0"/>
                    <a:pt x="72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0"/>
            <p:cNvSpPr/>
            <p:nvPr/>
          </p:nvSpPr>
          <p:spPr>
            <a:xfrm>
              <a:off x="5007924" y="2986753"/>
              <a:ext cx="159870" cy="65746"/>
            </a:xfrm>
            <a:custGeom>
              <a:avLst/>
              <a:gdLst/>
              <a:ahLst/>
              <a:cxnLst/>
              <a:rect l="l" t="t" r="r" b="b"/>
              <a:pathLst>
                <a:path w="1848" h="760" extrusionOk="0">
                  <a:moveTo>
                    <a:pt x="487" y="0"/>
                  </a:moveTo>
                  <a:cubicBezTo>
                    <a:pt x="307" y="0"/>
                    <a:pt x="81" y="0"/>
                    <a:pt x="43" y="20"/>
                  </a:cubicBezTo>
                  <a:cubicBezTo>
                    <a:pt x="31" y="23"/>
                    <a:pt x="1" y="43"/>
                    <a:pt x="8" y="92"/>
                  </a:cubicBezTo>
                  <a:cubicBezTo>
                    <a:pt x="31" y="196"/>
                    <a:pt x="399" y="736"/>
                    <a:pt x="533" y="740"/>
                  </a:cubicBezTo>
                  <a:cubicBezTo>
                    <a:pt x="618" y="744"/>
                    <a:pt x="1112" y="759"/>
                    <a:pt x="1453" y="759"/>
                  </a:cubicBezTo>
                  <a:cubicBezTo>
                    <a:pt x="1809" y="759"/>
                    <a:pt x="1821" y="744"/>
                    <a:pt x="1836" y="717"/>
                  </a:cubicBezTo>
                  <a:cubicBezTo>
                    <a:pt x="1847" y="698"/>
                    <a:pt x="1844" y="671"/>
                    <a:pt x="1840" y="656"/>
                  </a:cubicBezTo>
                  <a:cubicBezTo>
                    <a:pt x="1813" y="533"/>
                    <a:pt x="1602" y="170"/>
                    <a:pt x="1445" y="69"/>
                  </a:cubicBezTo>
                  <a:cubicBezTo>
                    <a:pt x="1334" y="0"/>
                    <a:pt x="629"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0"/>
            <p:cNvSpPr/>
            <p:nvPr/>
          </p:nvSpPr>
          <p:spPr>
            <a:xfrm>
              <a:off x="5007578" y="2990646"/>
              <a:ext cx="158227" cy="57874"/>
            </a:xfrm>
            <a:custGeom>
              <a:avLst/>
              <a:gdLst/>
              <a:ahLst/>
              <a:cxnLst/>
              <a:rect l="l" t="t" r="r" b="b"/>
              <a:pathLst>
                <a:path w="1829" h="669" extrusionOk="0">
                  <a:moveTo>
                    <a:pt x="484" y="1"/>
                  </a:moveTo>
                  <a:cubicBezTo>
                    <a:pt x="265" y="1"/>
                    <a:pt x="88" y="7"/>
                    <a:pt x="65" y="17"/>
                  </a:cubicBezTo>
                  <a:cubicBezTo>
                    <a:pt x="1" y="44"/>
                    <a:pt x="438" y="645"/>
                    <a:pt x="537" y="649"/>
                  </a:cubicBezTo>
                  <a:cubicBezTo>
                    <a:pt x="602" y="652"/>
                    <a:pt x="1101" y="669"/>
                    <a:pt x="1453" y="669"/>
                  </a:cubicBezTo>
                  <a:cubicBezTo>
                    <a:pt x="1644" y="669"/>
                    <a:pt x="1791" y="664"/>
                    <a:pt x="1802" y="649"/>
                  </a:cubicBezTo>
                  <a:cubicBezTo>
                    <a:pt x="1828" y="603"/>
                    <a:pt x="1591" y="170"/>
                    <a:pt x="1422" y="67"/>
                  </a:cubicBezTo>
                  <a:cubicBezTo>
                    <a:pt x="1347" y="19"/>
                    <a:pt x="855" y="1"/>
                    <a:pt x="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0"/>
            <p:cNvSpPr/>
            <p:nvPr/>
          </p:nvSpPr>
          <p:spPr>
            <a:xfrm>
              <a:off x="5035780" y="3017291"/>
              <a:ext cx="54761" cy="24395"/>
            </a:xfrm>
            <a:custGeom>
              <a:avLst/>
              <a:gdLst/>
              <a:ahLst/>
              <a:cxnLst/>
              <a:rect l="l" t="t" r="r" b="b"/>
              <a:pathLst>
                <a:path w="633" h="282" extrusionOk="0">
                  <a:moveTo>
                    <a:pt x="1" y="0"/>
                  </a:moveTo>
                  <a:lnTo>
                    <a:pt x="1" y="0"/>
                  </a:lnTo>
                  <a:cubicBezTo>
                    <a:pt x="1" y="0"/>
                    <a:pt x="184" y="261"/>
                    <a:pt x="230" y="276"/>
                  </a:cubicBezTo>
                  <a:cubicBezTo>
                    <a:pt x="246" y="280"/>
                    <a:pt x="296" y="281"/>
                    <a:pt x="355" y="281"/>
                  </a:cubicBezTo>
                  <a:cubicBezTo>
                    <a:pt x="474" y="281"/>
                    <a:pt x="632" y="276"/>
                    <a:pt x="632" y="276"/>
                  </a:cubicBezTo>
                  <a:cubicBezTo>
                    <a:pt x="632" y="276"/>
                    <a:pt x="483" y="54"/>
                    <a:pt x="437" y="27"/>
                  </a:cubicBezTo>
                  <a:cubicBezTo>
                    <a:pt x="39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0"/>
            <p:cNvSpPr/>
            <p:nvPr/>
          </p:nvSpPr>
          <p:spPr>
            <a:xfrm>
              <a:off x="5097461" y="3038139"/>
              <a:ext cx="41525" cy="1471"/>
            </a:xfrm>
            <a:custGeom>
              <a:avLst/>
              <a:gdLst/>
              <a:ahLst/>
              <a:cxnLst/>
              <a:rect l="l" t="t" r="r" b="b"/>
              <a:pathLst>
                <a:path w="480" h="17" extrusionOk="0">
                  <a:moveTo>
                    <a:pt x="0" y="0"/>
                  </a:moveTo>
                  <a:lnTo>
                    <a:pt x="0" y="12"/>
                  </a:lnTo>
                  <a:lnTo>
                    <a:pt x="479" y="16"/>
                  </a:lnTo>
                  <a:lnTo>
                    <a:pt x="4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0"/>
            <p:cNvSpPr/>
            <p:nvPr/>
          </p:nvSpPr>
          <p:spPr>
            <a:xfrm>
              <a:off x="5089156" y="3026201"/>
              <a:ext cx="33912" cy="1730"/>
            </a:xfrm>
            <a:custGeom>
              <a:avLst/>
              <a:gdLst/>
              <a:ahLst/>
              <a:cxnLst/>
              <a:rect l="l" t="t" r="r" b="b"/>
              <a:pathLst>
                <a:path w="392" h="20" extrusionOk="0">
                  <a:moveTo>
                    <a:pt x="1" y="0"/>
                  </a:moveTo>
                  <a:lnTo>
                    <a:pt x="1" y="16"/>
                  </a:lnTo>
                  <a:lnTo>
                    <a:pt x="391" y="20"/>
                  </a:lnTo>
                  <a:lnTo>
                    <a:pt x="391" y="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0"/>
            <p:cNvSpPr/>
            <p:nvPr/>
          </p:nvSpPr>
          <p:spPr>
            <a:xfrm>
              <a:off x="5080505" y="3013311"/>
              <a:ext cx="55107" cy="2076"/>
            </a:xfrm>
            <a:custGeom>
              <a:avLst/>
              <a:gdLst/>
              <a:ahLst/>
              <a:cxnLst/>
              <a:rect l="l" t="t" r="r" b="b"/>
              <a:pathLst>
                <a:path w="637" h="24" extrusionOk="0">
                  <a:moveTo>
                    <a:pt x="0" y="0"/>
                  </a:moveTo>
                  <a:lnTo>
                    <a:pt x="0" y="15"/>
                  </a:lnTo>
                  <a:lnTo>
                    <a:pt x="637" y="23"/>
                  </a:lnTo>
                  <a:lnTo>
                    <a:pt x="637" y="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0"/>
            <p:cNvSpPr/>
            <p:nvPr/>
          </p:nvSpPr>
          <p:spPr>
            <a:xfrm>
              <a:off x="5180942" y="3054403"/>
              <a:ext cx="35210" cy="92909"/>
            </a:xfrm>
            <a:custGeom>
              <a:avLst/>
              <a:gdLst/>
              <a:ahLst/>
              <a:cxnLst/>
              <a:rect l="l" t="t" r="r" b="b"/>
              <a:pathLst>
                <a:path w="407" h="1074" extrusionOk="0">
                  <a:moveTo>
                    <a:pt x="93" y="0"/>
                  </a:moveTo>
                  <a:cubicBezTo>
                    <a:pt x="43" y="0"/>
                    <a:pt x="1" y="42"/>
                    <a:pt x="1" y="96"/>
                  </a:cubicBezTo>
                  <a:cubicBezTo>
                    <a:pt x="16" y="410"/>
                    <a:pt x="66" y="713"/>
                    <a:pt x="154" y="1008"/>
                  </a:cubicBezTo>
                  <a:cubicBezTo>
                    <a:pt x="166" y="1047"/>
                    <a:pt x="200" y="1073"/>
                    <a:pt x="242" y="1073"/>
                  </a:cubicBezTo>
                  <a:lnTo>
                    <a:pt x="406" y="1073"/>
                  </a:lnTo>
                  <a:lnTo>
                    <a:pt x="406" y="759"/>
                  </a:lnTo>
                  <a:cubicBezTo>
                    <a:pt x="395" y="468"/>
                    <a:pt x="342" y="215"/>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0"/>
            <p:cNvSpPr/>
            <p:nvPr/>
          </p:nvSpPr>
          <p:spPr>
            <a:xfrm>
              <a:off x="5117012" y="3153455"/>
              <a:ext cx="110473" cy="58133"/>
            </a:xfrm>
            <a:custGeom>
              <a:avLst/>
              <a:gdLst/>
              <a:ahLst/>
              <a:cxnLst/>
              <a:rect l="l" t="t" r="r" b="b"/>
              <a:pathLst>
                <a:path w="1277" h="672" extrusionOk="0">
                  <a:moveTo>
                    <a:pt x="234" y="1"/>
                  </a:moveTo>
                  <a:cubicBezTo>
                    <a:pt x="127" y="31"/>
                    <a:pt x="1" y="671"/>
                    <a:pt x="1" y="671"/>
                  </a:cubicBezTo>
                  <a:lnTo>
                    <a:pt x="1145" y="671"/>
                  </a:lnTo>
                  <a:cubicBezTo>
                    <a:pt x="1269" y="625"/>
                    <a:pt x="1276" y="257"/>
                    <a:pt x="1276" y="89"/>
                  </a:cubicBezTo>
                  <a:cubicBezTo>
                    <a:pt x="1272" y="40"/>
                    <a:pt x="1234" y="1"/>
                    <a:pt x="1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0"/>
            <p:cNvSpPr/>
            <p:nvPr/>
          </p:nvSpPr>
          <p:spPr>
            <a:xfrm>
              <a:off x="4471223" y="2759668"/>
              <a:ext cx="299757" cy="156233"/>
            </a:xfrm>
            <a:custGeom>
              <a:avLst/>
              <a:gdLst/>
              <a:ahLst/>
              <a:cxnLst/>
              <a:rect l="l" t="t" r="r" b="b"/>
              <a:pathLst>
                <a:path w="3465" h="1806" extrusionOk="0">
                  <a:moveTo>
                    <a:pt x="66" y="1"/>
                  </a:moveTo>
                  <a:cubicBezTo>
                    <a:pt x="20" y="1"/>
                    <a:pt x="1" y="62"/>
                    <a:pt x="39" y="85"/>
                  </a:cubicBezTo>
                  <a:cubicBezTo>
                    <a:pt x="445" y="345"/>
                    <a:pt x="1840" y="1235"/>
                    <a:pt x="2898" y="1755"/>
                  </a:cubicBezTo>
                  <a:lnTo>
                    <a:pt x="3465" y="1806"/>
                  </a:lnTo>
                  <a:cubicBezTo>
                    <a:pt x="2411" y="1120"/>
                    <a:pt x="1161" y="276"/>
                    <a:pt x="192" y="13"/>
                  </a:cubicBezTo>
                  <a:cubicBezTo>
                    <a:pt x="192" y="13"/>
                    <a:pt x="131" y="4"/>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0"/>
            <p:cNvSpPr/>
            <p:nvPr/>
          </p:nvSpPr>
          <p:spPr>
            <a:xfrm>
              <a:off x="3847667" y="3022308"/>
              <a:ext cx="262990" cy="189278"/>
            </a:xfrm>
            <a:custGeom>
              <a:avLst/>
              <a:gdLst/>
              <a:ahLst/>
              <a:cxnLst/>
              <a:rect l="l" t="t" r="r" b="b"/>
              <a:pathLst>
                <a:path w="3040" h="2188" extrusionOk="0">
                  <a:moveTo>
                    <a:pt x="1529" y="0"/>
                  </a:moveTo>
                  <a:cubicBezTo>
                    <a:pt x="766" y="0"/>
                    <a:pt x="0" y="735"/>
                    <a:pt x="0" y="2187"/>
                  </a:cubicBezTo>
                  <a:lnTo>
                    <a:pt x="3040" y="2187"/>
                  </a:lnTo>
                  <a:cubicBezTo>
                    <a:pt x="3040" y="724"/>
                    <a:pt x="2286"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0"/>
            <p:cNvSpPr/>
            <p:nvPr/>
          </p:nvSpPr>
          <p:spPr>
            <a:xfrm>
              <a:off x="4743120" y="3022308"/>
              <a:ext cx="262904" cy="189278"/>
            </a:xfrm>
            <a:custGeom>
              <a:avLst/>
              <a:gdLst/>
              <a:ahLst/>
              <a:cxnLst/>
              <a:rect l="l" t="t" r="r" b="b"/>
              <a:pathLst>
                <a:path w="3039" h="2188" extrusionOk="0">
                  <a:moveTo>
                    <a:pt x="1528" y="0"/>
                  </a:moveTo>
                  <a:cubicBezTo>
                    <a:pt x="766" y="0"/>
                    <a:pt x="0" y="735"/>
                    <a:pt x="0" y="2187"/>
                  </a:cubicBezTo>
                  <a:lnTo>
                    <a:pt x="3039" y="2187"/>
                  </a:lnTo>
                  <a:cubicBezTo>
                    <a:pt x="3039" y="724"/>
                    <a:pt x="2285" y="0"/>
                    <a:pt x="1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0"/>
            <p:cNvSpPr/>
            <p:nvPr/>
          </p:nvSpPr>
          <p:spPr>
            <a:xfrm>
              <a:off x="4734643" y="3053797"/>
              <a:ext cx="279687" cy="207272"/>
            </a:xfrm>
            <a:custGeom>
              <a:avLst/>
              <a:gdLst/>
              <a:ahLst/>
              <a:cxnLst/>
              <a:rect l="l" t="t" r="r" b="b"/>
              <a:pathLst>
                <a:path w="3233" h="2396" extrusionOk="0">
                  <a:moveTo>
                    <a:pt x="1618" y="1"/>
                  </a:moveTo>
                  <a:cubicBezTo>
                    <a:pt x="685" y="1"/>
                    <a:pt x="1" y="1064"/>
                    <a:pt x="714" y="2042"/>
                  </a:cubicBezTo>
                  <a:cubicBezTo>
                    <a:pt x="734" y="2065"/>
                    <a:pt x="753" y="2085"/>
                    <a:pt x="772" y="2099"/>
                  </a:cubicBezTo>
                  <a:cubicBezTo>
                    <a:pt x="1056" y="2306"/>
                    <a:pt x="1348" y="2395"/>
                    <a:pt x="1618" y="2395"/>
                  </a:cubicBezTo>
                  <a:cubicBezTo>
                    <a:pt x="2550" y="2395"/>
                    <a:pt x="3233" y="1332"/>
                    <a:pt x="2520" y="352"/>
                  </a:cubicBezTo>
                  <a:cubicBezTo>
                    <a:pt x="2504" y="333"/>
                    <a:pt x="2485" y="314"/>
                    <a:pt x="2462" y="295"/>
                  </a:cubicBezTo>
                  <a:cubicBezTo>
                    <a:pt x="2178" y="89"/>
                    <a:pt x="1888" y="1"/>
                    <a:pt x="1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0"/>
            <p:cNvSpPr/>
            <p:nvPr/>
          </p:nvSpPr>
          <p:spPr>
            <a:xfrm>
              <a:off x="4773226" y="3082259"/>
              <a:ext cx="202606" cy="150177"/>
            </a:xfrm>
            <a:custGeom>
              <a:avLst/>
              <a:gdLst/>
              <a:ahLst/>
              <a:cxnLst/>
              <a:rect l="l" t="t" r="r" b="b"/>
              <a:pathLst>
                <a:path w="2342" h="1736" extrusionOk="0">
                  <a:moveTo>
                    <a:pt x="1169" y="0"/>
                  </a:moveTo>
                  <a:cubicBezTo>
                    <a:pt x="494" y="0"/>
                    <a:pt x="1" y="770"/>
                    <a:pt x="518" y="1480"/>
                  </a:cubicBezTo>
                  <a:cubicBezTo>
                    <a:pt x="529" y="1498"/>
                    <a:pt x="544" y="1510"/>
                    <a:pt x="560" y="1521"/>
                  </a:cubicBezTo>
                  <a:cubicBezTo>
                    <a:pt x="766" y="1671"/>
                    <a:pt x="977" y="1736"/>
                    <a:pt x="1173" y="1736"/>
                  </a:cubicBezTo>
                  <a:cubicBezTo>
                    <a:pt x="1848" y="1736"/>
                    <a:pt x="2341" y="966"/>
                    <a:pt x="1824" y="256"/>
                  </a:cubicBezTo>
                  <a:cubicBezTo>
                    <a:pt x="1813" y="242"/>
                    <a:pt x="1798" y="226"/>
                    <a:pt x="1782" y="215"/>
                  </a:cubicBezTo>
                  <a:cubicBezTo>
                    <a:pt x="1576" y="65"/>
                    <a:pt x="1365" y="0"/>
                    <a:pt x="11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0"/>
            <p:cNvSpPr/>
            <p:nvPr/>
          </p:nvSpPr>
          <p:spPr>
            <a:xfrm>
              <a:off x="4790527" y="3095062"/>
              <a:ext cx="167916" cy="124657"/>
            </a:xfrm>
            <a:custGeom>
              <a:avLst/>
              <a:gdLst/>
              <a:ahLst/>
              <a:cxnLst/>
              <a:rect l="l" t="t" r="r" b="b"/>
              <a:pathLst>
                <a:path w="1941" h="1441" extrusionOk="0">
                  <a:moveTo>
                    <a:pt x="972" y="0"/>
                  </a:moveTo>
                  <a:cubicBezTo>
                    <a:pt x="412" y="0"/>
                    <a:pt x="1" y="639"/>
                    <a:pt x="429" y="1228"/>
                  </a:cubicBezTo>
                  <a:lnTo>
                    <a:pt x="464" y="1263"/>
                  </a:lnTo>
                  <a:cubicBezTo>
                    <a:pt x="634" y="1387"/>
                    <a:pt x="809" y="1440"/>
                    <a:pt x="971" y="1440"/>
                  </a:cubicBezTo>
                  <a:cubicBezTo>
                    <a:pt x="1530" y="1440"/>
                    <a:pt x="1941" y="801"/>
                    <a:pt x="1513" y="212"/>
                  </a:cubicBezTo>
                  <a:lnTo>
                    <a:pt x="1479" y="177"/>
                  </a:lnTo>
                  <a:cubicBezTo>
                    <a:pt x="1309" y="54"/>
                    <a:pt x="1134" y="0"/>
                    <a:pt x="9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0"/>
            <p:cNvSpPr/>
            <p:nvPr/>
          </p:nvSpPr>
          <p:spPr>
            <a:xfrm>
              <a:off x="4785510" y="3094976"/>
              <a:ext cx="178038" cy="124917"/>
            </a:xfrm>
            <a:custGeom>
              <a:avLst/>
              <a:gdLst/>
              <a:ahLst/>
              <a:cxnLst/>
              <a:rect l="l" t="t" r="r" b="b"/>
              <a:pathLst>
                <a:path w="2058" h="1444" extrusionOk="0">
                  <a:moveTo>
                    <a:pt x="1009" y="0"/>
                  </a:moveTo>
                  <a:cubicBezTo>
                    <a:pt x="916" y="0"/>
                    <a:pt x="817" y="15"/>
                    <a:pt x="713" y="49"/>
                  </a:cubicBezTo>
                  <a:cubicBezTo>
                    <a:pt x="697" y="56"/>
                    <a:pt x="683" y="63"/>
                    <a:pt x="671" y="72"/>
                  </a:cubicBezTo>
                  <a:cubicBezTo>
                    <a:pt x="1" y="559"/>
                    <a:pt x="344" y="1443"/>
                    <a:pt x="1047" y="1443"/>
                  </a:cubicBezTo>
                  <a:cubicBezTo>
                    <a:pt x="1141" y="1443"/>
                    <a:pt x="1240" y="1427"/>
                    <a:pt x="1345" y="1393"/>
                  </a:cubicBezTo>
                  <a:cubicBezTo>
                    <a:pt x="1360" y="1386"/>
                    <a:pt x="1376" y="1382"/>
                    <a:pt x="1387" y="1370"/>
                  </a:cubicBezTo>
                  <a:cubicBezTo>
                    <a:pt x="2058" y="883"/>
                    <a:pt x="1714"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0"/>
            <p:cNvSpPr/>
            <p:nvPr/>
          </p:nvSpPr>
          <p:spPr>
            <a:xfrm>
              <a:off x="4814058" y="3105616"/>
              <a:ext cx="58394" cy="71542"/>
            </a:xfrm>
            <a:custGeom>
              <a:avLst/>
              <a:gdLst/>
              <a:ahLst/>
              <a:cxnLst/>
              <a:rect l="l" t="t" r="r" b="b"/>
              <a:pathLst>
                <a:path w="675" h="827" extrusionOk="0">
                  <a:moveTo>
                    <a:pt x="580" y="1"/>
                  </a:moveTo>
                  <a:cubicBezTo>
                    <a:pt x="258" y="1"/>
                    <a:pt x="1" y="451"/>
                    <a:pt x="199" y="826"/>
                  </a:cubicBezTo>
                  <a:lnTo>
                    <a:pt x="468" y="715"/>
                  </a:lnTo>
                  <a:cubicBezTo>
                    <a:pt x="468" y="715"/>
                    <a:pt x="337" y="412"/>
                    <a:pt x="675" y="363"/>
                  </a:cubicBezTo>
                  <a:lnTo>
                    <a:pt x="640" y="6"/>
                  </a:lnTo>
                  <a:cubicBezTo>
                    <a:pt x="619" y="2"/>
                    <a:pt x="600" y="1"/>
                    <a:pt x="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0"/>
            <p:cNvSpPr/>
            <p:nvPr/>
          </p:nvSpPr>
          <p:spPr>
            <a:xfrm>
              <a:off x="4851343" y="3140047"/>
              <a:ext cx="46369" cy="34603"/>
            </a:xfrm>
            <a:custGeom>
              <a:avLst/>
              <a:gdLst/>
              <a:ahLst/>
              <a:cxnLst/>
              <a:rect l="l" t="t" r="r" b="b"/>
              <a:pathLst>
                <a:path w="536" h="400" extrusionOk="0">
                  <a:moveTo>
                    <a:pt x="269" y="1"/>
                  </a:moveTo>
                  <a:cubicBezTo>
                    <a:pt x="114" y="1"/>
                    <a:pt x="1" y="176"/>
                    <a:pt x="117" y="340"/>
                  </a:cubicBezTo>
                  <a:cubicBezTo>
                    <a:pt x="120" y="344"/>
                    <a:pt x="124" y="347"/>
                    <a:pt x="129" y="352"/>
                  </a:cubicBezTo>
                  <a:cubicBezTo>
                    <a:pt x="176" y="385"/>
                    <a:pt x="223" y="399"/>
                    <a:pt x="268" y="399"/>
                  </a:cubicBezTo>
                  <a:cubicBezTo>
                    <a:pt x="423" y="399"/>
                    <a:pt x="536" y="224"/>
                    <a:pt x="419" y="60"/>
                  </a:cubicBezTo>
                  <a:cubicBezTo>
                    <a:pt x="416" y="57"/>
                    <a:pt x="412" y="53"/>
                    <a:pt x="408" y="48"/>
                  </a:cubicBezTo>
                  <a:cubicBezTo>
                    <a:pt x="361" y="15"/>
                    <a:pt x="31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0"/>
            <p:cNvSpPr/>
            <p:nvPr/>
          </p:nvSpPr>
          <p:spPr>
            <a:xfrm>
              <a:off x="4857053" y="3092467"/>
              <a:ext cx="34864" cy="54846"/>
            </a:xfrm>
            <a:custGeom>
              <a:avLst/>
              <a:gdLst/>
              <a:ahLst/>
              <a:cxnLst/>
              <a:rect l="l" t="t" r="r" b="b"/>
              <a:pathLst>
                <a:path w="403" h="634" extrusionOk="0">
                  <a:moveTo>
                    <a:pt x="204" y="1"/>
                  </a:moveTo>
                  <a:lnTo>
                    <a:pt x="1" y="32"/>
                  </a:lnTo>
                  <a:cubicBezTo>
                    <a:pt x="158" y="308"/>
                    <a:pt x="162" y="633"/>
                    <a:pt x="162" y="633"/>
                  </a:cubicBezTo>
                  <a:lnTo>
                    <a:pt x="242" y="633"/>
                  </a:lnTo>
                  <a:cubicBezTo>
                    <a:pt x="242" y="633"/>
                    <a:pt x="247" y="308"/>
                    <a:pt x="403" y="32"/>
                  </a:cubicBezTo>
                  <a:lnTo>
                    <a:pt x="2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0"/>
            <p:cNvSpPr/>
            <p:nvPr/>
          </p:nvSpPr>
          <p:spPr>
            <a:xfrm>
              <a:off x="4809992" y="3121707"/>
              <a:ext cx="56058" cy="35814"/>
            </a:xfrm>
            <a:custGeom>
              <a:avLst/>
              <a:gdLst/>
              <a:ahLst/>
              <a:cxnLst/>
              <a:rect l="l" t="t" r="r" b="b"/>
              <a:pathLst>
                <a:path w="648" h="414" extrusionOk="0">
                  <a:moveTo>
                    <a:pt x="124" y="0"/>
                  </a:moveTo>
                  <a:lnTo>
                    <a:pt x="36" y="180"/>
                  </a:lnTo>
                  <a:lnTo>
                    <a:pt x="1" y="380"/>
                  </a:lnTo>
                  <a:cubicBezTo>
                    <a:pt x="76" y="365"/>
                    <a:pt x="152" y="359"/>
                    <a:pt x="223" y="359"/>
                  </a:cubicBezTo>
                  <a:cubicBezTo>
                    <a:pt x="444" y="359"/>
                    <a:pt x="621" y="414"/>
                    <a:pt x="621" y="414"/>
                  </a:cubicBezTo>
                  <a:lnTo>
                    <a:pt x="633" y="375"/>
                  </a:lnTo>
                  <a:lnTo>
                    <a:pt x="648" y="338"/>
                  </a:lnTo>
                  <a:cubicBezTo>
                    <a:pt x="648" y="338"/>
                    <a:pt x="338" y="234"/>
                    <a:pt x="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0"/>
            <p:cNvSpPr/>
            <p:nvPr/>
          </p:nvSpPr>
          <p:spPr>
            <a:xfrm>
              <a:off x="4823920" y="3163404"/>
              <a:ext cx="47494" cy="54413"/>
            </a:xfrm>
            <a:custGeom>
              <a:avLst/>
              <a:gdLst/>
              <a:ahLst/>
              <a:cxnLst/>
              <a:rect l="l" t="t" r="r" b="b"/>
              <a:pathLst>
                <a:path w="549" h="629" extrusionOk="0">
                  <a:moveTo>
                    <a:pt x="483" y="1"/>
                  </a:moveTo>
                  <a:cubicBezTo>
                    <a:pt x="483" y="1"/>
                    <a:pt x="288" y="261"/>
                    <a:pt x="0" y="395"/>
                  </a:cubicBezTo>
                  <a:lnTo>
                    <a:pt x="147" y="537"/>
                  </a:lnTo>
                  <a:lnTo>
                    <a:pt x="322" y="629"/>
                  </a:lnTo>
                  <a:cubicBezTo>
                    <a:pt x="361" y="315"/>
                    <a:pt x="549" y="47"/>
                    <a:pt x="549" y="47"/>
                  </a:cubicBezTo>
                  <a:lnTo>
                    <a:pt x="518" y="24"/>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0"/>
            <p:cNvSpPr/>
            <p:nvPr/>
          </p:nvSpPr>
          <p:spPr>
            <a:xfrm>
              <a:off x="4877642" y="3163404"/>
              <a:ext cx="47494" cy="54413"/>
            </a:xfrm>
            <a:custGeom>
              <a:avLst/>
              <a:gdLst/>
              <a:ahLst/>
              <a:cxnLst/>
              <a:rect l="l" t="t" r="r" b="b"/>
              <a:pathLst>
                <a:path w="549" h="629" extrusionOk="0">
                  <a:moveTo>
                    <a:pt x="66" y="1"/>
                  </a:moveTo>
                  <a:lnTo>
                    <a:pt x="35" y="24"/>
                  </a:lnTo>
                  <a:lnTo>
                    <a:pt x="0" y="47"/>
                  </a:lnTo>
                  <a:cubicBezTo>
                    <a:pt x="0" y="47"/>
                    <a:pt x="188" y="315"/>
                    <a:pt x="227" y="629"/>
                  </a:cubicBezTo>
                  <a:lnTo>
                    <a:pt x="403" y="537"/>
                  </a:lnTo>
                  <a:lnTo>
                    <a:pt x="548" y="395"/>
                  </a:lnTo>
                  <a:cubicBezTo>
                    <a:pt x="261" y="261"/>
                    <a:pt x="66" y="1"/>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0"/>
            <p:cNvSpPr/>
            <p:nvPr/>
          </p:nvSpPr>
          <p:spPr>
            <a:xfrm>
              <a:off x="4882919" y="3121707"/>
              <a:ext cx="56145" cy="35814"/>
            </a:xfrm>
            <a:custGeom>
              <a:avLst/>
              <a:gdLst/>
              <a:ahLst/>
              <a:cxnLst/>
              <a:rect l="l" t="t" r="r" b="b"/>
              <a:pathLst>
                <a:path w="649" h="414" extrusionOk="0">
                  <a:moveTo>
                    <a:pt x="526" y="0"/>
                  </a:moveTo>
                  <a:cubicBezTo>
                    <a:pt x="311" y="234"/>
                    <a:pt x="1" y="338"/>
                    <a:pt x="1" y="338"/>
                  </a:cubicBezTo>
                  <a:lnTo>
                    <a:pt x="17" y="375"/>
                  </a:lnTo>
                  <a:lnTo>
                    <a:pt x="28" y="414"/>
                  </a:lnTo>
                  <a:cubicBezTo>
                    <a:pt x="28" y="414"/>
                    <a:pt x="205" y="359"/>
                    <a:pt x="426" y="359"/>
                  </a:cubicBezTo>
                  <a:cubicBezTo>
                    <a:pt x="497" y="359"/>
                    <a:pt x="573" y="365"/>
                    <a:pt x="648" y="380"/>
                  </a:cubicBezTo>
                  <a:lnTo>
                    <a:pt x="614" y="180"/>
                  </a:lnTo>
                  <a:lnTo>
                    <a:pt x="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0"/>
            <p:cNvSpPr/>
            <p:nvPr/>
          </p:nvSpPr>
          <p:spPr>
            <a:xfrm>
              <a:off x="3839535" y="3053797"/>
              <a:ext cx="279427" cy="207272"/>
            </a:xfrm>
            <a:custGeom>
              <a:avLst/>
              <a:gdLst/>
              <a:ahLst/>
              <a:cxnLst/>
              <a:rect l="l" t="t" r="r" b="b"/>
              <a:pathLst>
                <a:path w="3230" h="2396" extrusionOk="0">
                  <a:moveTo>
                    <a:pt x="1617" y="1"/>
                  </a:moveTo>
                  <a:cubicBezTo>
                    <a:pt x="686" y="1"/>
                    <a:pt x="1" y="1064"/>
                    <a:pt x="711" y="2042"/>
                  </a:cubicBezTo>
                  <a:cubicBezTo>
                    <a:pt x="731" y="2065"/>
                    <a:pt x="750" y="2085"/>
                    <a:pt x="769" y="2099"/>
                  </a:cubicBezTo>
                  <a:cubicBezTo>
                    <a:pt x="1054" y="2306"/>
                    <a:pt x="1345" y="2395"/>
                    <a:pt x="1615" y="2395"/>
                  </a:cubicBezTo>
                  <a:cubicBezTo>
                    <a:pt x="2547" y="2395"/>
                    <a:pt x="3230" y="1332"/>
                    <a:pt x="2517" y="352"/>
                  </a:cubicBezTo>
                  <a:cubicBezTo>
                    <a:pt x="2501" y="333"/>
                    <a:pt x="2482" y="314"/>
                    <a:pt x="2459" y="295"/>
                  </a:cubicBezTo>
                  <a:cubicBezTo>
                    <a:pt x="2176" y="89"/>
                    <a:pt x="1886" y="1"/>
                    <a:pt x="1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0"/>
            <p:cNvSpPr/>
            <p:nvPr/>
          </p:nvSpPr>
          <p:spPr>
            <a:xfrm>
              <a:off x="3877858" y="3082259"/>
              <a:ext cx="202606" cy="150177"/>
            </a:xfrm>
            <a:custGeom>
              <a:avLst/>
              <a:gdLst/>
              <a:ahLst/>
              <a:cxnLst/>
              <a:rect l="l" t="t" r="r" b="b"/>
              <a:pathLst>
                <a:path w="2342" h="1736" extrusionOk="0">
                  <a:moveTo>
                    <a:pt x="1169" y="0"/>
                  </a:moveTo>
                  <a:cubicBezTo>
                    <a:pt x="495" y="0"/>
                    <a:pt x="1" y="770"/>
                    <a:pt x="518" y="1480"/>
                  </a:cubicBezTo>
                  <a:cubicBezTo>
                    <a:pt x="530" y="1498"/>
                    <a:pt x="544" y="1510"/>
                    <a:pt x="560" y="1521"/>
                  </a:cubicBezTo>
                  <a:cubicBezTo>
                    <a:pt x="766" y="1671"/>
                    <a:pt x="977" y="1736"/>
                    <a:pt x="1173" y="1736"/>
                  </a:cubicBezTo>
                  <a:cubicBezTo>
                    <a:pt x="1848" y="1736"/>
                    <a:pt x="2341" y="966"/>
                    <a:pt x="1825" y="256"/>
                  </a:cubicBezTo>
                  <a:cubicBezTo>
                    <a:pt x="1813" y="242"/>
                    <a:pt x="1802" y="226"/>
                    <a:pt x="1782" y="215"/>
                  </a:cubicBezTo>
                  <a:cubicBezTo>
                    <a:pt x="1576" y="65"/>
                    <a:pt x="1365" y="0"/>
                    <a:pt x="11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0"/>
            <p:cNvSpPr/>
            <p:nvPr/>
          </p:nvSpPr>
          <p:spPr>
            <a:xfrm>
              <a:off x="3895247" y="3095062"/>
              <a:ext cx="167916" cy="124657"/>
            </a:xfrm>
            <a:custGeom>
              <a:avLst/>
              <a:gdLst/>
              <a:ahLst/>
              <a:cxnLst/>
              <a:rect l="l" t="t" r="r" b="b"/>
              <a:pathLst>
                <a:path w="1941" h="1441" extrusionOk="0">
                  <a:moveTo>
                    <a:pt x="971" y="0"/>
                  </a:moveTo>
                  <a:cubicBezTo>
                    <a:pt x="411" y="0"/>
                    <a:pt x="0" y="639"/>
                    <a:pt x="428" y="1228"/>
                  </a:cubicBezTo>
                  <a:lnTo>
                    <a:pt x="462" y="1263"/>
                  </a:lnTo>
                  <a:cubicBezTo>
                    <a:pt x="632" y="1387"/>
                    <a:pt x="807" y="1440"/>
                    <a:pt x="969" y="1440"/>
                  </a:cubicBezTo>
                  <a:cubicBezTo>
                    <a:pt x="1529" y="1440"/>
                    <a:pt x="1940" y="801"/>
                    <a:pt x="1512" y="212"/>
                  </a:cubicBezTo>
                  <a:lnTo>
                    <a:pt x="1478" y="177"/>
                  </a:lnTo>
                  <a:cubicBezTo>
                    <a:pt x="1308" y="54"/>
                    <a:pt x="1133"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0"/>
            <p:cNvSpPr/>
            <p:nvPr/>
          </p:nvSpPr>
          <p:spPr>
            <a:xfrm>
              <a:off x="3890229" y="3094976"/>
              <a:ext cx="177951" cy="124917"/>
            </a:xfrm>
            <a:custGeom>
              <a:avLst/>
              <a:gdLst/>
              <a:ahLst/>
              <a:cxnLst/>
              <a:rect l="l" t="t" r="r" b="b"/>
              <a:pathLst>
                <a:path w="2057" h="1444" extrusionOk="0">
                  <a:moveTo>
                    <a:pt x="1008" y="0"/>
                  </a:moveTo>
                  <a:cubicBezTo>
                    <a:pt x="915" y="0"/>
                    <a:pt x="816" y="15"/>
                    <a:pt x="712" y="49"/>
                  </a:cubicBezTo>
                  <a:cubicBezTo>
                    <a:pt x="697" y="56"/>
                    <a:pt x="686" y="63"/>
                    <a:pt x="670" y="72"/>
                  </a:cubicBezTo>
                  <a:cubicBezTo>
                    <a:pt x="0" y="559"/>
                    <a:pt x="342" y="1443"/>
                    <a:pt x="1046" y="1443"/>
                  </a:cubicBezTo>
                  <a:cubicBezTo>
                    <a:pt x="1140" y="1443"/>
                    <a:pt x="1239" y="1427"/>
                    <a:pt x="1344" y="1393"/>
                  </a:cubicBezTo>
                  <a:cubicBezTo>
                    <a:pt x="1360" y="1386"/>
                    <a:pt x="1375" y="1382"/>
                    <a:pt x="1386" y="1370"/>
                  </a:cubicBezTo>
                  <a:cubicBezTo>
                    <a:pt x="2057" y="883"/>
                    <a:pt x="1713" y="0"/>
                    <a:pt x="1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0"/>
            <p:cNvSpPr/>
            <p:nvPr/>
          </p:nvSpPr>
          <p:spPr>
            <a:xfrm>
              <a:off x="3918691" y="3105616"/>
              <a:ext cx="58308" cy="71542"/>
            </a:xfrm>
            <a:custGeom>
              <a:avLst/>
              <a:gdLst/>
              <a:ahLst/>
              <a:cxnLst/>
              <a:rect l="l" t="t" r="r" b="b"/>
              <a:pathLst>
                <a:path w="674" h="827" extrusionOk="0">
                  <a:moveTo>
                    <a:pt x="580" y="1"/>
                  </a:moveTo>
                  <a:cubicBezTo>
                    <a:pt x="258" y="1"/>
                    <a:pt x="1" y="451"/>
                    <a:pt x="199" y="826"/>
                  </a:cubicBezTo>
                  <a:lnTo>
                    <a:pt x="467" y="715"/>
                  </a:lnTo>
                  <a:cubicBezTo>
                    <a:pt x="467" y="715"/>
                    <a:pt x="337" y="412"/>
                    <a:pt x="674" y="363"/>
                  </a:cubicBezTo>
                  <a:lnTo>
                    <a:pt x="640" y="6"/>
                  </a:lnTo>
                  <a:cubicBezTo>
                    <a:pt x="620" y="2"/>
                    <a:pt x="600" y="1"/>
                    <a:pt x="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0"/>
            <p:cNvSpPr/>
            <p:nvPr/>
          </p:nvSpPr>
          <p:spPr>
            <a:xfrm>
              <a:off x="3955976" y="3140047"/>
              <a:ext cx="46369" cy="34690"/>
            </a:xfrm>
            <a:custGeom>
              <a:avLst/>
              <a:gdLst/>
              <a:ahLst/>
              <a:cxnLst/>
              <a:rect l="l" t="t" r="r" b="b"/>
              <a:pathLst>
                <a:path w="536" h="401" extrusionOk="0">
                  <a:moveTo>
                    <a:pt x="269" y="1"/>
                  </a:moveTo>
                  <a:cubicBezTo>
                    <a:pt x="113" y="1"/>
                    <a:pt x="0" y="176"/>
                    <a:pt x="117" y="340"/>
                  </a:cubicBezTo>
                  <a:cubicBezTo>
                    <a:pt x="121" y="344"/>
                    <a:pt x="124" y="347"/>
                    <a:pt x="128" y="352"/>
                  </a:cubicBezTo>
                  <a:cubicBezTo>
                    <a:pt x="175" y="386"/>
                    <a:pt x="224" y="401"/>
                    <a:pt x="268" y="401"/>
                  </a:cubicBezTo>
                  <a:cubicBezTo>
                    <a:pt x="423" y="401"/>
                    <a:pt x="536" y="224"/>
                    <a:pt x="419" y="60"/>
                  </a:cubicBezTo>
                  <a:cubicBezTo>
                    <a:pt x="416" y="57"/>
                    <a:pt x="412" y="53"/>
                    <a:pt x="408" y="48"/>
                  </a:cubicBezTo>
                  <a:cubicBezTo>
                    <a:pt x="361" y="15"/>
                    <a:pt x="31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0"/>
            <p:cNvSpPr/>
            <p:nvPr/>
          </p:nvSpPr>
          <p:spPr>
            <a:xfrm>
              <a:off x="3962032" y="3092467"/>
              <a:ext cx="34604" cy="54846"/>
            </a:xfrm>
            <a:custGeom>
              <a:avLst/>
              <a:gdLst/>
              <a:ahLst/>
              <a:cxnLst/>
              <a:rect l="l" t="t" r="r" b="b"/>
              <a:pathLst>
                <a:path w="400" h="634" extrusionOk="0">
                  <a:moveTo>
                    <a:pt x="200" y="1"/>
                  </a:moveTo>
                  <a:lnTo>
                    <a:pt x="1" y="32"/>
                  </a:lnTo>
                  <a:cubicBezTo>
                    <a:pt x="154" y="308"/>
                    <a:pt x="158" y="633"/>
                    <a:pt x="158" y="633"/>
                  </a:cubicBezTo>
                  <a:lnTo>
                    <a:pt x="238" y="633"/>
                  </a:lnTo>
                  <a:cubicBezTo>
                    <a:pt x="238" y="633"/>
                    <a:pt x="242" y="308"/>
                    <a:pt x="399" y="32"/>
                  </a:cubicBezTo>
                  <a:lnTo>
                    <a:pt x="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0"/>
            <p:cNvSpPr/>
            <p:nvPr/>
          </p:nvSpPr>
          <p:spPr>
            <a:xfrm>
              <a:off x="3914625" y="3121707"/>
              <a:ext cx="56145" cy="35814"/>
            </a:xfrm>
            <a:custGeom>
              <a:avLst/>
              <a:gdLst/>
              <a:ahLst/>
              <a:cxnLst/>
              <a:rect l="l" t="t" r="r" b="b"/>
              <a:pathLst>
                <a:path w="649" h="414" extrusionOk="0">
                  <a:moveTo>
                    <a:pt x="123" y="0"/>
                  </a:moveTo>
                  <a:lnTo>
                    <a:pt x="36" y="180"/>
                  </a:lnTo>
                  <a:lnTo>
                    <a:pt x="1" y="380"/>
                  </a:lnTo>
                  <a:cubicBezTo>
                    <a:pt x="76" y="365"/>
                    <a:pt x="152" y="359"/>
                    <a:pt x="223" y="359"/>
                  </a:cubicBezTo>
                  <a:cubicBezTo>
                    <a:pt x="444" y="359"/>
                    <a:pt x="622" y="414"/>
                    <a:pt x="622" y="414"/>
                  </a:cubicBezTo>
                  <a:lnTo>
                    <a:pt x="633" y="375"/>
                  </a:lnTo>
                  <a:lnTo>
                    <a:pt x="648" y="338"/>
                  </a:lnTo>
                  <a:cubicBezTo>
                    <a:pt x="648" y="338"/>
                    <a:pt x="338" y="234"/>
                    <a:pt x="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0"/>
            <p:cNvSpPr/>
            <p:nvPr/>
          </p:nvSpPr>
          <p:spPr>
            <a:xfrm>
              <a:off x="3928553" y="3163404"/>
              <a:ext cx="47494" cy="54413"/>
            </a:xfrm>
            <a:custGeom>
              <a:avLst/>
              <a:gdLst/>
              <a:ahLst/>
              <a:cxnLst/>
              <a:rect l="l" t="t" r="r" b="b"/>
              <a:pathLst>
                <a:path w="549" h="629" extrusionOk="0">
                  <a:moveTo>
                    <a:pt x="484" y="1"/>
                  </a:moveTo>
                  <a:cubicBezTo>
                    <a:pt x="484" y="1"/>
                    <a:pt x="289" y="261"/>
                    <a:pt x="1" y="395"/>
                  </a:cubicBezTo>
                  <a:lnTo>
                    <a:pt x="146" y="537"/>
                  </a:lnTo>
                  <a:lnTo>
                    <a:pt x="323" y="629"/>
                  </a:lnTo>
                  <a:cubicBezTo>
                    <a:pt x="361" y="315"/>
                    <a:pt x="549" y="47"/>
                    <a:pt x="549" y="47"/>
                  </a:cubicBezTo>
                  <a:lnTo>
                    <a:pt x="518" y="24"/>
                  </a:lnTo>
                  <a:lnTo>
                    <a:pt x="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0"/>
            <p:cNvSpPr/>
            <p:nvPr/>
          </p:nvSpPr>
          <p:spPr>
            <a:xfrm>
              <a:off x="3982275" y="3163404"/>
              <a:ext cx="47494" cy="54413"/>
            </a:xfrm>
            <a:custGeom>
              <a:avLst/>
              <a:gdLst/>
              <a:ahLst/>
              <a:cxnLst/>
              <a:rect l="l" t="t" r="r" b="b"/>
              <a:pathLst>
                <a:path w="549" h="629" extrusionOk="0">
                  <a:moveTo>
                    <a:pt x="66" y="1"/>
                  </a:moveTo>
                  <a:lnTo>
                    <a:pt x="35" y="24"/>
                  </a:lnTo>
                  <a:lnTo>
                    <a:pt x="0" y="47"/>
                  </a:lnTo>
                  <a:cubicBezTo>
                    <a:pt x="0" y="47"/>
                    <a:pt x="188" y="315"/>
                    <a:pt x="227" y="629"/>
                  </a:cubicBezTo>
                  <a:lnTo>
                    <a:pt x="403" y="537"/>
                  </a:lnTo>
                  <a:lnTo>
                    <a:pt x="549" y="395"/>
                  </a:lnTo>
                  <a:cubicBezTo>
                    <a:pt x="261" y="261"/>
                    <a:pt x="66" y="1"/>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0"/>
            <p:cNvSpPr/>
            <p:nvPr/>
          </p:nvSpPr>
          <p:spPr>
            <a:xfrm>
              <a:off x="3987898" y="3121707"/>
              <a:ext cx="55799" cy="35814"/>
            </a:xfrm>
            <a:custGeom>
              <a:avLst/>
              <a:gdLst/>
              <a:ahLst/>
              <a:cxnLst/>
              <a:rect l="l" t="t" r="r" b="b"/>
              <a:pathLst>
                <a:path w="645" h="414" extrusionOk="0">
                  <a:moveTo>
                    <a:pt x="522" y="0"/>
                  </a:moveTo>
                  <a:cubicBezTo>
                    <a:pt x="307" y="234"/>
                    <a:pt x="1" y="338"/>
                    <a:pt x="1" y="338"/>
                  </a:cubicBezTo>
                  <a:lnTo>
                    <a:pt x="12" y="375"/>
                  </a:lnTo>
                  <a:lnTo>
                    <a:pt x="24" y="414"/>
                  </a:lnTo>
                  <a:cubicBezTo>
                    <a:pt x="24" y="414"/>
                    <a:pt x="201" y="359"/>
                    <a:pt x="422" y="359"/>
                  </a:cubicBezTo>
                  <a:cubicBezTo>
                    <a:pt x="493" y="359"/>
                    <a:pt x="569" y="365"/>
                    <a:pt x="645" y="380"/>
                  </a:cubicBezTo>
                  <a:lnTo>
                    <a:pt x="610" y="180"/>
                  </a:lnTo>
                  <a:lnTo>
                    <a:pt x="5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0"/>
            <p:cNvSpPr/>
            <p:nvPr/>
          </p:nvSpPr>
          <p:spPr>
            <a:xfrm>
              <a:off x="3930196" y="2771693"/>
              <a:ext cx="723483" cy="151821"/>
            </a:xfrm>
            <a:custGeom>
              <a:avLst/>
              <a:gdLst/>
              <a:ahLst/>
              <a:cxnLst/>
              <a:rect l="l" t="t" r="r" b="b"/>
              <a:pathLst>
                <a:path w="8363" h="1755" extrusionOk="0">
                  <a:moveTo>
                    <a:pt x="4776" y="1"/>
                  </a:moveTo>
                  <a:cubicBezTo>
                    <a:pt x="3552" y="1"/>
                    <a:pt x="1721" y="339"/>
                    <a:pt x="1066" y="632"/>
                  </a:cubicBezTo>
                  <a:cubicBezTo>
                    <a:pt x="304" y="973"/>
                    <a:pt x="1" y="1754"/>
                    <a:pt x="415" y="1754"/>
                  </a:cubicBezTo>
                  <a:lnTo>
                    <a:pt x="8363" y="1754"/>
                  </a:lnTo>
                  <a:lnTo>
                    <a:pt x="8363" y="1521"/>
                  </a:lnTo>
                  <a:cubicBezTo>
                    <a:pt x="8363" y="1521"/>
                    <a:pt x="6458" y="172"/>
                    <a:pt x="5323" y="30"/>
                  </a:cubicBezTo>
                  <a:cubicBezTo>
                    <a:pt x="5162" y="10"/>
                    <a:pt x="4978" y="1"/>
                    <a:pt x="4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0"/>
            <p:cNvSpPr/>
            <p:nvPr/>
          </p:nvSpPr>
          <p:spPr>
            <a:xfrm>
              <a:off x="3950439" y="2775586"/>
              <a:ext cx="699260" cy="143602"/>
            </a:xfrm>
            <a:custGeom>
              <a:avLst/>
              <a:gdLst/>
              <a:ahLst/>
              <a:cxnLst/>
              <a:rect l="l" t="t" r="r" b="b"/>
              <a:pathLst>
                <a:path w="8083" h="1660" extrusionOk="0">
                  <a:moveTo>
                    <a:pt x="4537" y="1"/>
                  </a:moveTo>
                  <a:cubicBezTo>
                    <a:pt x="4047" y="1"/>
                    <a:pt x="3457" y="58"/>
                    <a:pt x="2886" y="142"/>
                  </a:cubicBezTo>
                  <a:cubicBezTo>
                    <a:pt x="2583" y="188"/>
                    <a:pt x="2284" y="242"/>
                    <a:pt x="2008" y="299"/>
                  </a:cubicBezTo>
                  <a:cubicBezTo>
                    <a:pt x="1974" y="307"/>
                    <a:pt x="1939" y="315"/>
                    <a:pt x="1905" y="322"/>
                  </a:cubicBezTo>
                  <a:cubicBezTo>
                    <a:pt x="1824" y="338"/>
                    <a:pt x="1748" y="357"/>
                    <a:pt x="1675" y="376"/>
                  </a:cubicBezTo>
                  <a:cubicBezTo>
                    <a:pt x="1327" y="457"/>
                    <a:pt x="1039" y="549"/>
                    <a:pt x="851" y="629"/>
                  </a:cubicBezTo>
                  <a:cubicBezTo>
                    <a:pt x="299" y="878"/>
                    <a:pt x="1" y="1357"/>
                    <a:pt x="47" y="1568"/>
                  </a:cubicBezTo>
                  <a:cubicBezTo>
                    <a:pt x="59" y="1629"/>
                    <a:pt x="105" y="1660"/>
                    <a:pt x="181" y="1660"/>
                  </a:cubicBezTo>
                  <a:lnTo>
                    <a:pt x="8083" y="1660"/>
                  </a:lnTo>
                  <a:lnTo>
                    <a:pt x="8083" y="1502"/>
                  </a:lnTo>
                  <a:cubicBezTo>
                    <a:pt x="7963" y="1419"/>
                    <a:pt x="7347" y="993"/>
                    <a:pt x="6638" y="621"/>
                  </a:cubicBezTo>
                  <a:cubicBezTo>
                    <a:pt x="6446" y="518"/>
                    <a:pt x="6247" y="418"/>
                    <a:pt x="6051" y="334"/>
                  </a:cubicBezTo>
                  <a:cubicBezTo>
                    <a:pt x="6028" y="322"/>
                    <a:pt x="6005" y="315"/>
                    <a:pt x="5982" y="303"/>
                  </a:cubicBezTo>
                  <a:cubicBezTo>
                    <a:pt x="5936" y="284"/>
                    <a:pt x="5890" y="265"/>
                    <a:pt x="5844" y="246"/>
                  </a:cubicBezTo>
                  <a:cubicBezTo>
                    <a:pt x="5572" y="138"/>
                    <a:pt x="5312" y="58"/>
                    <a:pt x="5082" y="31"/>
                  </a:cubicBezTo>
                  <a:cubicBezTo>
                    <a:pt x="4928" y="12"/>
                    <a:pt x="4744" y="1"/>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0"/>
            <p:cNvSpPr/>
            <p:nvPr/>
          </p:nvSpPr>
          <p:spPr>
            <a:xfrm>
              <a:off x="4374766" y="2775586"/>
              <a:ext cx="134004" cy="143602"/>
            </a:xfrm>
            <a:custGeom>
              <a:avLst/>
              <a:gdLst/>
              <a:ahLst/>
              <a:cxnLst/>
              <a:rect l="l" t="t" r="r" b="b"/>
              <a:pathLst>
                <a:path w="1549" h="1660" extrusionOk="0">
                  <a:moveTo>
                    <a:pt x="0" y="1"/>
                  </a:moveTo>
                  <a:cubicBezTo>
                    <a:pt x="511" y="227"/>
                    <a:pt x="1265" y="1545"/>
                    <a:pt x="1077" y="1660"/>
                  </a:cubicBezTo>
                  <a:lnTo>
                    <a:pt x="1549" y="1660"/>
                  </a:lnTo>
                  <a:cubicBezTo>
                    <a:pt x="1338" y="1560"/>
                    <a:pt x="709" y="246"/>
                    <a:pt x="246" y="3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0"/>
            <p:cNvSpPr/>
            <p:nvPr/>
          </p:nvSpPr>
          <p:spPr>
            <a:xfrm>
              <a:off x="4534720" y="2867717"/>
              <a:ext cx="143434" cy="72407"/>
            </a:xfrm>
            <a:custGeom>
              <a:avLst/>
              <a:gdLst/>
              <a:ahLst/>
              <a:cxnLst/>
              <a:rect l="l" t="t" r="r" b="b"/>
              <a:pathLst>
                <a:path w="1658" h="837" extrusionOk="0">
                  <a:moveTo>
                    <a:pt x="850" y="0"/>
                  </a:moveTo>
                  <a:cubicBezTo>
                    <a:pt x="463" y="0"/>
                    <a:pt x="0" y="630"/>
                    <a:pt x="478" y="836"/>
                  </a:cubicBezTo>
                  <a:lnTo>
                    <a:pt x="1493" y="752"/>
                  </a:lnTo>
                  <a:cubicBezTo>
                    <a:pt x="1493" y="752"/>
                    <a:pt x="1658" y="453"/>
                    <a:pt x="1539" y="315"/>
                  </a:cubicBezTo>
                  <a:lnTo>
                    <a:pt x="1420" y="292"/>
                  </a:lnTo>
                  <a:cubicBezTo>
                    <a:pt x="1420" y="292"/>
                    <a:pt x="1240" y="9"/>
                    <a:pt x="853" y="0"/>
                  </a:cubicBezTo>
                  <a:cubicBezTo>
                    <a:pt x="852" y="0"/>
                    <a:pt x="851" y="0"/>
                    <a:pt x="8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0"/>
            <p:cNvSpPr/>
            <p:nvPr/>
          </p:nvSpPr>
          <p:spPr>
            <a:xfrm>
              <a:off x="4576331" y="2874119"/>
              <a:ext cx="25607" cy="58998"/>
            </a:xfrm>
            <a:custGeom>
              <a:avLst/>
              <a:gdLst/>
              <a:ahLst/>
              <a:cxnLst/>
              <a:rect l="l" t="t" r="r" b="b"/>
              <a:pathLst>
                <a:path w="296" h="682" extrusionOk="0">
                  <a:moveTo>
                    <a:pt x="287" y="0"/>
                  </a:moveTo>
                  <a:cubicBezTo>
                    <a:pt x="169" y="61"/>
                    <a:pt x="77" y="168"/>
                    <a:pt x="31" y="294"/>
                  </a:cubicBezTo>
                  <a:cubicBezTo>
                    <a:pt x="12" y="349"/>
                    <a:pt x="1" y="409"/>
                    <a:pt x="1" y="467"/>
                  </a:cubicBezTo>
                  <a:cubicBezTo>
                    <a:pt x="1" y="544"/>
                    <a:pt x="15" y="616"/>
                    <a:pt x="47" y="682"/>
                  </a:cubicBezTo>
                  <a:lnTo>
                    <a:pt x="58" y="678"/>
                  </a:lnTo>
                  <a:cubicBezTo>
                    <a:pt x="31" y="613"/>
                    <a:pt x="15" y="540"/>
                    <a:pt x="15" y="467"/>
                  </a:cubicBezTo>
                  <a:cubicBezTo>
                    <a:pt x="15" y="409"/>
                    <a:pt x="24" y="352"/>
                    <a:pt x="43" y="299"/>
                  </a:cubicBezTo>
                  <a:cubicBezTo>
                    <a:pt x="89" y="176"/>
                    <a:pt x="181" y="73"/>
                    <a:pt x="296" y="11"/>
                  </a:cubicBezTo>
                  <a:lnTo>
                    <a:pt x="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0"/>
            <p:cNvSpPr/>
            <p:nvPr/>
          </p:nvSpPr>
          <p:spPr>
            <a:xfrm>
              <a:off x="4229517" y="2783545"/>
              <a:ext cx="80368" cy="135990"/>
            </a:xfrm>
            <a:custGeom>
              <a:avLst/>
              <a:gdLst/>
              <a:ahLst/>
              <a:cxnLst/>
              <a:rect l="l" t="t" r="r" b="b"/>
              <a:pathLst>
                <a:path w="929" h="1572" extrusionOk="0">
                  <a:moveTo>
                    <a:pt x="13" y="0"/>
                  </a:moveTo>
                  <a:lnTo>
                    <a:pt x="1" y="8"/>
                  </a:lnTo>
                  <a:lnTo>
                    <a:pt x="913" y="1571"/>
                  </a:lnTo>
                  <a:lnTo>
                    <a:pt x="929" y="1564"/>
                  </a:lnTo>
                  <a:lnTo>
                    <a:pt x="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0"/>
            <p:cNvSpPr/>
            <p:nvPr/>
          </p:nvSpPr>
          <p:spPr>
            <a:xfrm>
              <a:off x="3761158" y="2942634"/>
              <a:ext cx="91614" cy="85815"/>
            </a:xfrm>
            <a:custGeom>
              <a:avLst/>
              <a:gdLst/>
              <a:ahLst/>
              <a:cxnLst/>
              <a:rect l="l" t="t" r="r" b="b"/>
              <a:pathLst>
                <a:path w="1059" h="992" extrusionOk="0">
                  <a:moveTo>
                    <a:pt x="564" y="1"/>
                  </a:moveTo>
                  <a:cubicBezTo>
                    <a:pt x="181" y="1"/>
                    <a:pt x="39" y="675"/>
                    <a:pt x="4" y="871"/>
                  </a:cubicBezTo>
                  <a:cubicBezTo>
                    <a:pt x="1" y="897"/>
                    <a:pt x="16" y="928"/>
                    <a:pt x="47" y="932"/>
                  </a:cubicBezTo>
                  <a:cubicBezTo>
                    <a:pt x="244" y="981"/>
                    <a:pt x="461" y="991"/>
                    <a:pt x="609" y="991"/>
                  </a:cubicBezTo>
                  <a:cubicBezTo>
                    <a:pt x="716" y="991"/>
                    <a:pt x="786" y="986"/>
                    <a:pt x="786" y="986"/>
                  </a:cubicBezTo>
                  <a:cubicBezTo>
                    <a:pt x="963" y="817"/>
                    <a:pt x="1058" y="399"/>
                    <a:pt x="1058" y="399"/>
                  </a:cubicBezTo>
                  <a:lnTo>
                    <a:pt x="5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0"/>
            <p:cNvSpPr/>
            <p:nvPr/>
          </p:nvSpPr>
          <p:spPr>
            <a:xfrm>
              <a:off x="3772491" y="3004315"/>
              <a:ext cx="27164" cy="6056"/>
            </a:xfrm>
            <a:custGeom>
              <a:avLst/>
              <a:gdLst/>
              <a:ahLst/>
              <a:cxnLst/>
              <a:rect l="l" t="t" r="r" b="b"/>
              <a:pathLst>
                <a:path w="314" h="70" extrusionOk="0">
                  <a:moveTo>
                    <a:pt x="0" y="1"/>
                  </a:moveTo>
                  <a:lnTo>
                    <a:pt x="0" y="16"/>
                  </a:lnTo>
                  <a:lnTo>
                    <a:pt x="314" y="70"/>
                  </a:lnTo>
                  <a:lnTo>
                    <a:pt x="314" y="58"/>
                  </a:lnTo>
                  <a:lnTo>
                    <a:pt x="0"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0"/>
            <p:cNvSpPr/>
            <p:nvPr/>
          </p:nvSpPr>
          <p:spPr>
            <a:xfrm>
              <a:off x="3774048" y="2990992"/>
              <a:ext cx="32960" cy="9083"/>
            </a:xfrm>
            <a:custGeom>
              <a:avLst/>
              <a:gdLst/>
              <a:ahLst/>
              <a:cxnLst/>
              <a:rect l="l" t="t" r="r" b="b"/>
              <a:pathLst>
                <a:path w="381" h="105" extrusionOk="0">
                  <a:moveTo>
                    <a:pt x="5" y="1"/>
                  </a:moveTo>
                  <a:lnTo>
                    <a:pt x="1" y="17"/>
                  </a:lnTo>
                  <a:lnTo>
                    <a:pt x="377" y="105"/>
                  </a:lnTo>
                  <a:lnTo>
                    <a:pt x="381" y="93"/>
                  </a:lnTo>
                  <a:lnTo>
                    <a:pt x="5"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0"/>
            <p:cNvSpPr/>
            <p:nvPr/>
          </p:nvSpPr>
          <p:spPr>
            <a:xfrm>
              <a:off x="3781055" y="2976113"/>
              <a:ext cx="24915" cy="8997"/>
            </a:xfrm>
            <a:custGeom>
              <a:avLst/>
              <a:gdLst/>
              <a:ahLst/>
              <a:cxnLst/>
              <a:rect l="l" t="t" r="r" b="b"/>
              <a:pathLst>
                <a:path w="288" h="104" extrusionOk="0">
                  <a:moveTo>
                    <a:pt x="4" y="1"/>
                  </a:moveTo>
                  <a:lnTo>
                    <a:pt x="1" y="17"/>
                  </a:lnTo>
                  <a:lnTo>
                    <a:pt x="284" y="104"/>
                  </a:lnTo>
                  <a:lnTo>
                    <a:pt x="288" y="89"/>
                  </a:lnTo>
                  <a:lnTo>
                    <a:pt x="4"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0"/>
            <p:cNvSpPr/>
            <p:nvPr/>
          </p:nvSpPr>
          <p:spPr>
            <a:xfrm>
              <a:off x="4022069" y="2932685"/>
              <a:ext cx="715784" cy="270941"/>
            </a:xfrm>
            <a:custGeom>
              <a:avLst/>
              <a:gdLst/>
              <a:ahLst/>
              <a:cxnLst/>
              <a:rect l="l" t="t" r="r" b="b"/>
              <a:pathLst>
                <a:path w="8274" h="3132" extrusionOk="0">
                  <a:moveTo>
                    <a:pt x="318" y="1"/>
                  </a:moveTo>
                  <a:cubicBezTo>
                    <a:pt x="177" y="96"/>
                    <a:pt x="96" y="238"/>
                    <a:pt x="54" y="376"/>
                  </a:cubicBezTo>
                  <a:cubicBezTo>
                    <a:pt x="8" y="514"/>
                    <a:pt x="0" y="657"/>
                    <a:pt x="0" y="749"/>
                  </a:cubicBezTo>
                  <a:cubicBezTo>
                    <a:pt x="0" y="818"/>
                    <a:pt x="4" y="863"/>
                    <a:pt x="4" y="863"/>
                  </a:cubicBezTo>
                  <a:lnTo>
                    <a:pt x="4" y="867"/>
                  </a:lnTo>
                  <a:lnTo>
                    <a:pt x="8" y="871"/>
                  </a:lnTo>
                  <a:cubicBezTo>
                    <a:pt x="591" y="1074"/>
                    <a:pt x="913" y="1457"/>
                    <a:pt x="1093" y="1848"/>
                  </a:cubicBezTo>
                  <a:cubicBezTo>
                    <a:pt x="1268" y="2238"/>
                    <a:pt x="1303" y="2641"/>
                    <a:pt x="1303" y="2887"/>
                  </a:cubicBezTo>
                  <a:cubicBezTo>
                    <a:pt x="1303" y="2959"/>
                    <a:pt x="1300" y="3020"/>
                    <a:pt x="1295" y="3059"/>
                  </a:cubicBezTo>
                  <a:cubicBezTo>
                    <a:pt x="1295" y="3082"/>
                    <a:pt x="1291" y="3097"/>
                    <a:pt x="1291" y="3108"/>
                  </a:cubicBezTo>
                  <a:lnTo>
                    <a:pt x="1291" y="3124"/>
                  </a:lnTo>
                  <a:lnTo>
                    <a:pt x="1288" y="3131"/>
                  </a:lnTo>
                  <a:lnTo>
                    <a:pt x="7917" y="3131"/>
                  </a:lnTo>
                  <a:lnTo>
                    <a:pt x="7917" y="3124"/>
                  </a:lnTo>
                  <a:cubicBezTo>
                    <a:pt x="7917" y="2733"/>
                    <a:pt x="8005" y="2385"/>
                    <a:pt x="8093" y="2135"/>
                  </a:cubicBezTo>
                  <a:cubicBezTo>
                    <a:pt x="8139" y="2008"/>
                    <a:pt x="8182" y="1909"/>
                    <a:pt x="8216" y="1840"/>
                  </a:cubicBezTo>
                  <a:cubicBezTo>
                    <a:pt x="8231" y="1806"/>
                    <a:pt x="8247" y="1779"/>
                    <a:pt x="8258" y="1760"/>
                  </a:cubicBezTo>
                  <a:cubicBezTo>
                    <a:pt x="8262" y="1752"/>
                    <a:pt x="8266" y="1745"/>
                    <a:pt x="8270" y="1741"/>
                  </a:cubicBezTo>
                  <a:cubicBezTo>
                    <a:pt x="8270" y="1737"/>
                    <a:pt x="8274" y="1733"/>
                    <a:pt x="8274" y="1733"/>
                  </a:cubicBezTo>
                  <a:lnTo>
                    <a:pt x="8274" y="1729"/>
                  </a:lnTo>
                  <a:lnTo>
                    <a:pt x="8274" y="1710"/>
                  </a:lnTo>
                  <a:cubicBezTo>
                    <a:pt x="8274" y="749"/>
                    <a:pt x="7637" y="5"/>
                    <a:pt x="7637" y="5"/>
                  </a:cubicBezTo>
                  <a:lnTo>
                    <a:pt x="7626" y="13"/>
                  </a:lnTo>
                  <a:cubicBezTo>
                    <a:pt x="7626" y="13"/>
                    <a:pt x="7626" y="16"/>
                    <a:pt x="7630" y="20"/>
                  </a:cubicBezTo>
                  <a:cubicBezTo>
                    <a:pt x="7702" y="105"/>
                    <a:pt x="8258" y="813"/>
                    <a:pt x="8258" y="1710"/>
                  </a:cubicBezTo>
                  <a:lnTo>
                    <a:pt x="8258" y="1725"/>
                  </a:lnTo>
                  <a:cubicBezTo>
                    <a:pt x="8258" y="1725"/>
                    <a:pt x="7904" y="2335"/>
                    <a:pt x="7902" y="3117"/>
                  </a:cubicBezTo>
                  <a:lnTo>
                    <a:pt x="1308" y="3117"/>
                  </a:lnTo>
                  <a:cubicBezTo>
                    <a:pt x="1311" y="3088"/>
                    <a:pt x="1318" y="3005"/>
                    <a:pt x="1318" y="2887"/>
                  </a:cubicBezTo>
                  <a:cubicBezTo>
                    <a:pt x="1318" y="2638"/>
                    <a:pt x="1284" y="2235"/>
                    <a:pt x="1104" y="1840"/>
                  </a:cubicBezTo>
                  <a:cubicBezTo>
                    <a:pt x="924" y="1450"/>
                    <a:pt x="599" y="1064"/>
                    <a:pt x="20" y="857"/>
                  </a:cubicBezTo>
                  <a:lnTo>
                    <a:pt x="20" y="857"/>
                  </a:lnTo>
                  <a:lnTo>
                    <a:pt x="20" y="852"/>
                  </a:lnTo>
                  <a:cubicBezTo>
                    <a:pt x="16" y="836"/>
                    <a:pt x="12" y="802"/>
                    <a:pt x="12" y="749"/>
                  </a:cubicBezTo>
                  <a:cubicBezTo>
                    <a:pt x="12" y="657"/>
                    <a:pt x="23" y="519"/>
                    <a:pt x="66" y="381"/>
                  </a:cubicBezTo>
                  <a:cubicBezTo>
                    <a:pt x="112" y="243"/>
                    <a:pt x="188" y="108"/>
                    <a:pt x="326" y="16"/>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0"/>
            <p:cNvSpPr/>
            <p:nvPr/>
          </p:nvSpPr>
          <p:spPr>
            <a:xfrm>
              <a:off x="3938155" y="2942028"/>
              <a:ext cx="750907" cy="1038"/>
            </a:xfrm>
            <a:custGeom>
              <a:avLst/>
              <a:gdLst/>
              <a:ahLst/>
              <a:cxnLst/>
              <a:rect l="l" t="t" r="r" b="b"/>
              <a:pathLst>
                <a:path w="8680" h="12" extrusionOk="0">
                  <a:moveTo>
                    <a:pt x="1" y="0"/>
                  </a:moveTo>
                  <a:lnTo>
                    <a:pt x="1" y="11"/>
                  </a:lnTo>
                  <a:lnTo>
                    <a:pt x="8680" y="11"/>
                  </a:lnTo>
                  <a:lnTo>
                    <a:pt x="86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0"/>
            <p:cNvSpPr/>
            <p:nvPr/>
          </p:nvSpPr>
          <p:spPr>
            <a:xfrm>
              <a:off x="4323725" y="2933377"/>
              <a:ext cx="43861" cy="269903"/>
            </a:xfrm>
            <a:custGeom>
              <a:avLst/>
              <a:gdLst/>
              <a:ahLst/>
              <a:cxnLst/>
              <a:rect l="l" t="t" r="r" b="b"/>
              <a:pathLst>
                <a:path w="507" h="3120" extrusionOk="0">
                  <a:moveTo>
                    <a:pt x="1" y="0"/>
                  </a:moveTo>
                  <a:lnTo>
                    <a:pt x="1" y="74"/>
                  </a:lnTo>
                  <a:cubicBezTo>
                    <a:pt x="1" y="1610"/>
                    <a:pt x="491" y="3120"/>
                    <a:pt x="491" y="3120"/>
                  </a:cubicBezTo>
                  <a:lnTo>
                    <a:pt x="506" y="3116"/>
                  </a:lnTo>
                  <a:cubicBezTo>
                    <a:pt x="506" y="3116"/>
                    <a:pt x="503" y="3109"/>
                    <a:pt x="498" y="3097"/>
                  </a:cubicBezTo>
                  <a:cubicBezTo>
                    <a:pt x="445" y="2928"/>
                    <a:pt x="12" y="1510"/>
                    <a:pt x="12" y="74"/>
                  </a:cubicBezTo>
                  <a:lnTo>
                    <a:pt x="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0"/>
            <p:cNvSpPr/>
            <p:nvPr/>
          </p:nvSpPr>
          <p:spPr>
            <a:xfrm>
              <a:off x="3755189" y="3093159"/>
              <a:ext cx="76648" cy="18340"/>
            </a:xfrm>
            <a:custGeom>
              <a:avLst/>
              <a:gdLst/>
              <a:ahLst/>
              <a:cxnLst/>
              <a:rect l="l" t="t" r="r" b="b"/>
              <a:pathLst>
                <a:path w="886" h="212" extrusionOk="0">
                  <a:moveTo>
                    <a:pt x="4" y="1"/>
                  </a:moveTo>
                  <a:lnTo>
                    <a:pt x="1" y="16"/>
                  </a:lnTo>
                  <a:lnTo>
                    <a:pt x="882" y="211"/>
                  </a:lnTo>
                  <a:lnTo>
                    <a:pt x="885" y="199"/>
                  </a:lnTo>
                  <a:lnTo>
                    <a:pt x="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0"/>
            <p:cNvSpPr/>
            <p:nvPr/>
          </p:nvSpPr>
          <p:spPr>
            <a:xfrm>
              <a:off x="4367153" y="2958552"/>
              <a:ext cx="37199" cy="1471"/>
            </a:xfrm>
            <a:custGeom>
              <a:avLst/>
              <a:gdLst/>
              <a:ahLst/>
              <a:cxnLst/>
              <a:rect l="l" t="t" r="r" b="b"/>
              <a:pathLst>
                <a:path w="430" h="17" extrusionOk="0">
                  <a:moveTo>
                    <a:pt x="1" y="1"/>
                  </a:moveTo>
                  <a:lnTo>
                    <a:pt x="1" y="16"/>
                  </a:lnTo>
                  <a:lnTo>
                    <a:pt x="429" y="16"/>
                  </a:ln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0"/>
            <p:cNvSpPr/>
            <p:nvPr/>
          </p:nvSpPr>
          <p:spPr>
            <a:xfrm>
              <a:off x="4054164" y="2958552"/>
              <a:ext cx="37286" cy="1471"/>
            </a:xfrm>
            <a:custGeom>
              <a:avLst/>
              <a:gdLst/>
              <a:ahLst/>
              <a:cxnLst/>
              <a:rect l="l" t="t" r="r" b="b"/>
              <a:pathLst>
                <a:path w="431" h="17" extrusionOk="0">
                  <a:moveTo>
                    <a:pt x="1" y="1"/>
                  </a:moveTo>
                  <a:lnTo>
                    <a:pt x="1" y="16"/>
                  </a:lnTo>
                  <a:lnTo>
                    <a:pt x="430" y="16"/>
                  </a:lnTo>
                  <a:lnTo>
                    <a:pt x="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0"/>
            <p:cNvSpPr/>
            <p:nvPr/>
          </p:nvSpPr>
          <p:spPr>
            <a:xfrm>
              <a:off x="4729452" y="2918758"/>
              <a:ext cx="333929" cy="36247"/>
            </a:xfrm>
            <a:custGeom>
              <a:avLst/>
              <a:gdLst/>
              <a:ahLst/>
              <a:cxnLst/>
              <a:rect l="l" t="t" r="r" b="b"/>
              <a:pathLst>
                <a:path w="3860" h="419" extrusionOk="0">
                  <a:moveTo>
                    <a:pt x="8" y="1"/>
                  </a:moveTo>
                  <a:lnTo>
                    <a:pt x="1" y="13"/>
                  </a:lnTo>
                  <a:lnTo>
                    <a:pt x="392" y="177"/>
                  </a:lnTo>
                  <a:lnTo>
                    <a:pt x="3855" y="418"/>
                  </a:lnTo>
                  <a:lnTo>
                    <a:pt x="3860" y="404"/>
                  </a:lnTo>
                  <a:lnTo>
                    <a:pt x="395" y="162"/>
                  </a:lnTo>
                  <a:lnTo>
                    <a:pt x="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50"/>
          <p:cNvGrpSpPr/>
          <p:nvPr/>
        </p:nvGrpSpPr>
        <p:grpSpPr>
          <a:xfrm>
            <a:off x="5465998" y="4224823"/>
            <a:ext cx="1523597" cy="757120"/>
            <a:chOff x="1131398" y="910360"/>
            <a:chExt cx="1523597" cy="757120"/>
          </a:xfrm>
        </p:grpSpPr>
        <p:sp>
          <p:nvSpPr>
            <p:cNvPr id="6677" name="Google Shape;6677;p50"/>
            <p:cNvSpPr/>
            <p:nvPr/>
          </p:nvSpPr>
          <p:spPr>
            <a:xfrm>
              <a:off x="1317652" y="910360"/>
              <a:ext cx="720109" cy="155454"/>
            </a:xfrm>
            <a:custGeom>
              <a:avLst/>
              <a:gdLst/>
              <a:ahLst/>
              <a:cxnLst/>
              <a:rect l="l" t="t" r="r" b="b"/>
              <a:pathLst>
                <a:path w="8324" h="1797" extrusionOk="0">
                  <a:moveTo>
                    <a:pt x="1359" y="1"/>
                  </a:moveTo>
                  <a:cubicBezTo>
                    <a:pt x="1039" y="1"/>
                    <a:pt x="821" y="26"/>
                    <a:pt x="752" y="84"/>
                  </a:cubicBezTo>
                  <a:cubicBezTo>
                    <a:pt x="299" y="455"/>
                    <a:pt x="364" y="1325"/>
                    <a:pt x="364" y="1325"/>
                  </a:cubicBezTo>
                  <a:cubicBezTo>
                    <a:pt x="364" y="1325"/>
                    <a:pt x="0" y="1639"/>
                    <a:pt x="364" y="1796"/>
                  </a:cubicBezTo>
                  <a:cubicBezTo>
                    <a:pt x="1553" y="1748"/>
                    <a:pt x="2786" y="1726"/>
                    <a:pt x="4058" y="1726"/>
                  </a:cubicBezTo>
                  <a:cubicBezTo>
                    <a:pt x="5406" y="1726"/>
                    <a:pt x="6799" y="1751"/>
                    <a:pt x="8231" y="1796"/>
                  </a:cubicBezTo>
                  <a:cubicBezTo>
                    <a:pt x="8323" y="1727"/>
                    <a:pt x="8316" y="1267"/>
                    <a:pt x="8070" y="984"/>
                  </a:cubicBezTo>
                  <a:cubicBezTo>
                    <a:pt x="7860" y="744"/>
                    <a:pt x="3101" y="1"/>
                    <a:pt x="1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0"/>
            <p:cNvSpPr/>
            <p:nvPr/>
          </p:nvSpPr>
          <p:spPr>
            <a:xfrm>
              <a:off x="1366703" y="1019274"/>
              <a:ext cx="643894" cy="23963"/>
            </a:xfrm>
            <a:custGeom>
              <a:avLst/>
              <a:gdLst/>
              <a:ahLst/>
              <a:cxnLst/>
              <a:rect l="l" t="t" r="r" b="b"/>
              <a:pathLst>
                <a:path w="7443" h="277" extrusionOk="0">
                  <a:moveTo>
                    <a:pt x="1212" y="1"/>
                  </a:moveTo>
                  <a:cubicBezTo>
                    <a:pt x="821" y="1"/>
                    <a:pt x="415" y="5"/>
                    <a:pt x="1" y="8"/>
                  </a:cubicBezTo>
                  <a:lnTo>
                    <a:pt x="1" y="24"/>
                  </a:lnTo>
                  <a:cubicBezTo>
                    <a:pt x="415" y="16"/>
                    <a:pt x="821" y="16"/>
                    <a:pt x="1212" y="16"/>
                  </a:cubicBezTo>
                  <a:cubicBezTo>
                    <a:pt x="3002" y="16"/>
                    <a:pt x="4560" y="81"/>
                    <a:pt x="5669" y="146"/>
                  </a:cubicBezTo>
                  <a:cubicBezTo>
                    <a:pt x="6224" y="177"/>
                    <a:pt x="6668" y="211"/>
                    <a:pt x="6971" y="234"/>
                  </a:cubicBezTo>
                  <a:cubicBezTo>
                    <a:pt x="7124" y="250"/>
                    <a:pt x="7239" y="257"/>
                    <a:pt x="7319" y="265"/>
                  </a:cubicBezTo>
                  <a:cubicBezTo>
                    <a:pt x="7362" y="268"/>
                    <a:pt x="7388" y="273"/>
                    <a:pt x="7411" y="273"/>
                  </a:cubicBezTo>
                  <a:cubicBezTo>
                    <a:pt x="7431" y="277"/>
                    <a:pt x="7443" y="277"/>
                    <a:pt x="7443" y="277"/>
                  </a:cubicBezTo>
                  <a:lnTo>
                    <a:pt x="7443" y="261"/>
                  </a:lnTo>
                  <a:cubicBezTo>
                    <a:pt x="7443" y="261"/>
                    <a:pt x="4795"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0"/>
            <p:cNvSpPr/>
            <p:nvPr/>
          </p:nvSpPr>
          <p:spPr>
            <a:xfrm>
              <a:off x="1352515" y="1057425"/>
              <a:ext cx="676595" cy="41524"/>
            </a:xfrm>
            <a:custGeom>
              <a:avLst/>
              <a:gdLst/>
              <a:ahLst/>
              <a:cxnLst/>
              <a:rect l="l" t="t" r="r" b="b"/>
              <a:pathLst>
                <a:path w="7821" h="480" extrusionOk="0">
                  <a:moveTo>
                    <a:pt x="1185" y="0"/>
                  </a:moveTo>
                  <a:cubicBezTo>
                    <a:pt x="767" y="0"/>
                    <a:pt x="500" y="3"/>
                    <a:pt x="476" y="8"/>
                  </a:cubicBezTo>
                  <a:cubicBezTo>
                    <a:pt x="345" y="31"/>
                    <a:pt x="0" y="411"/>
                    <a:pt x="0" y="411"/>
                  </a:cubicBezTo>
                  <a:lnTo>
                    <a:pt x="490" y="391"/>
                  </a:lnTo>
                  <a:cubicBezTo>
                    <a:pt x="490" y="391"/>
                    <a:pt x="533" y="177"/>
                    <a:pt x="651" y="108"/>
                  </a:cubicBezTo>
                  <a:cubicBezTo>
                    <a:pt x="651" y="108"/>
                    <a:pt x="1386" y="97"/>
                    <a:pt x="2532" y="97"/>
                  </a:cubicBezTo>
                  <a:cubicBezTo>
                    <a:pt x="3769" y="97"/>
                    <a:pt x="5485" y="110"/>
                    <a:pt x="7269" y="161"/>
                  </a:cubicBezTo>
                  <a:lnTo>
                    <a:pt x="7446" y="480"/>
                  </a:lnTo>
                  <a:lnTo>
                    <a:pt x="7821" y="480"/>
                  </a:lnTo>
                  <a:cubicBezTo>
                    <a:pt x="7821" y="480"/>
                    <a:pt x="7676" y="161"/>
                    <a:pt x="7607" y="96"/>
                  </a:cubicBezTo>
                  <a:cubicBezTo>
                    <a:pt x="7548" y="43"/>
                    <a:pt x="2978" y="0"/>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0"/>
            <p:cNvSpPr/>
            <p:nvPr/>
          </p:nvSpPr>
          <p:spPr>
            <a:xfrm>
              <a:off x="1143683" y="1083586"/>
              <a:ext cx="1502073" cy="511259"/>
            </a:xfrm>
            <a:custGeom>
              <a:avLst/>
              <a:gdLst/>
              <a:ahLst/>
              <a:cxnLst/>
              <a:rect l="l" t="t" r="r" b="b"/>
              <a:pathLst>
                <a:path w="17363" h="5910" extrusionOk="0">
                  <a:moveTo>
                    <a:pt x="5998" y="0"/>
                  </a:moveTo>
                  <a:cubicBezTo>
                    <a:pt x="3628" y="0"/>
                    <a:pt x="1919" y="132"/>
                    <a:pt x="1919" y="132"/>
                  </a:cubicBezTo>
                  <a:cubicBezTo>
                    <a:pt x="1291" y="595"/>
                    <a:pt x="246" y="2503"/>
                    <a:pt x="184" y="2764"/>
                  </a:cubicBezTo>
                  <a:cubicBezTo>
                    <a:pt x="119" y="3025"/>
                    <a:pt x="0" y="4622"/>
                    <a:pt x="0" y="4622"/>
                  </a:cubicBezTo>
                  <a:lnTo>
                    <a:pt x="379" y="5910"/>
                  </a:lnTo>
                  <a:lnTo>
                    <a:pt x="16807" y="5910"/>
                  </a:lnTo>
                  <a:lnTo>
                    <a:pt x="17339" y="5216"/>
                  </a:lnTo>
                  <a:cubicBezTo>
                    <a:pt x="17362" y="4458"/>
                    <a:pt x="17125" y="3404"/>
                    <a:pt x="16818" y="3135"/>
                  </a:cubicBezTo>
                  <a:cubicBezTo>
                    <a:pt x="16508" y="2868"/>
                    <a:pt x="13569" y="2396"/>
                    <a:pt x="13569" y="2396"/>
                  </a:cubicBezTo>
                  <a:lnTo>
                    <a:pt x="11212" y="284"/>
                  </a:lnTo>
                  <a:cubicBezTo>
                    <a:pt x="11178" y="254"/>
                    <a:pt x="11139" y="235"/>
                    <a:pt x="11093" y="231"/>
                  </a:cubicBezTo>
                  <a:cubicBezTo>
                    <a:pt x="9306" y="54"/>
                    <a:pt x="7516" y="0"/>
                    <a:pt x="59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0"/>
            <p:cNvSpPr/>
            <p:nvPr/>
          </p:nvSpPr>
          <p:spPr>
            <a:xfrm>
              <a:off x="1148960" y="1542046"/>
              <a:ext cx="141357" cy="56749"/>
            </a:xfrm>
            <a:custGeom>
              <a:avLst/>
              <a:gdLst/>
              <a:ahLst/>
              <a:cxnLst/>
              <a:rect l="l" t="t" r="r" b="b"/>
              <a:pathLst>
                <a:path w="1634" h="656" extrusionOk="0">
                  <a:moveTo>
                    <a:pt x="146" y="1"/>
                  </a:moveTo>
                  <a:cubicBezTo>
                    <a:pt x="1" y="65"/>
                    <a:pt x="176" y="636"/>
                    <a:pt x="330" y="656"/>
                  </a:cubicBezTo>
                  <a:lnTo>
                    <a:pt x="1633" y="656"/>
                  </a:lnTo>
                  <a:lnTo>
                    <a:pt x="15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0"/>
            <p:cNvSpPr/>
            <p:nvPr/>
          </p:nvSpPr>
          <p:spPr>
            <a:xfrm>
              <a:off x="1262978" y="1407785"/>
              <a:ext cx="266278" cy="191009"/>
            </a:xfrm>
            <a:custGeom>
              <a:avLst/>
              <a:gdLst/>
              <a:ahLst/>
              <a:cxnLst/>
              <a:rect l="l" t="t" r="r" b="b"/>
              <a:pathLst>
                <a:path w="3078" h="2208" extrusionOk="0">
                  <a:moveTo>
                    <a:pt x="1553" y="1"/>
                  </a:moveTo>
                  <a:cubicBezTo>
                    <a:pt x="779" y="1"/>
                    <a:pt x="0" y="734"/>
                    <a:pt x="0" y="2208"/>
                  </a:cubicBezTo>
                  <a:lnTo>
                    <a:pt x="3078" y="2139"/>
                  </a:lnTo>
                  <a:cubicBezTo>
                    <a:pt x="3078" y="716"/>
                    <a:pt x="2318" y="1"/>
                    <a:pt x="1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0"/>
            <p:cNvSpPr/>
            <p:nvPr/>
          </p:nvSpPr>
          <p:spPr>
            <a:xfrm>
              <a:off x="2168294" y="1407785"/>
              <a:ext cx="265932" cy="191009"/>
            </a:xfrm>
            <a:custGeom>
              <a:avLst/>
              <a:gdLst/>
              <a:ahLst/>
              <a:cxnLst/>
              <a:rect l="l" t="t" r="r" b="b"/>
              <a:pathLst>
                <a:path w="3074" h="2208" extrusionOk="0">
                  <a:moveTo>
                    <a:pt x="1551" y="1"/>
                  </a:moveTo>
                  <a:cubicBezTo>
                    <a:pt x="778" y="1"/>
                    <a:pt x="0" y="734"/>
                    <a:pt x="0" y="2208"/>
                  </a:cubicBezTo>
                  <a:lnTo>
                    <a:pt x="3074" y="2139"/>
                  </a:lnTo>
                  <a:cubicBezTo>
                    <a:pt x="3074" y="716"/>
                    <a:pt x="2315" y="1"/>
                    <a:pt x="1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0"/>
            <p:cNvSpPr/>
            <p:nvPr/>
          </p:nvSpPr>
          <p:spPr>
            <a:xfrm>
              <a:off x="2141822" y="1430882"/>
              <a:ext cx="318616" cy="236598"/>
            </a:xfrm>
            <a:custGeom>
              <a:avLst/>
              <a:gdLst/>
              <a:ahLst/>
              <a:cxnLst/>
              <a:rect l="l" t="t" r="r" b="b"/>
              <a:pathLst>
                <a:path w="3683" h="2735" extrusionOk="0">
                  <a:moveTo>
                    <a:pt x="1842" y="0"/>
                  </a:moveTo>
                  <a:cubicBezTo>
                    <a:pt x="780" y="0"/>
                    <a:pt x="0" y="1210"/>
                    <a:pt x="808" y="2328"/>
                  </a:cubicBezTo>
                  <a:cubicBezTo>
                    <a:pt x="831" y="2355"/>
                    <a:pt x="854" y="2378"/>
                    <a:pt x="881" y="2401"/>
                  </a:cubicBezTo>
                  <a:cubicBezTo>
                    <a:pt x="1204" y="2634"/>
                    <a:pt x="1534" y="2735"/>
                    <a:pt x="1841" y="2735"/>
                  </a:cubicBezTo>
                  <a:cubicBezTo>
                    <a:pt x="2904" y="2735"/>
                    <a:pt x="3683" y="1523"/>
                    <a:pt x="2874" y="408"/>
                  </a:cubicBezTo>
                  <a:cubicBezTo>
                    <a:pt x="2855" y="377"/>
                    <a:pt x="2832" y="354"/>
                    <a:pt x="2801" y="335"/>
                  </a:cubicBezTo>
                  <a:cubicBezTo>
                    <a:pt x="2479" y="101"/>
                    <a:pt x="2149" y="0"/>
                    <a:pt x="1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0"/>
            <p:cNvSpPr/>
            <p:nvPr/>
          </p:nvSpPr>
          <p:spPr>
            <a:xfrm>
              <a:off x="2200908" y="1474742"/>
              <a:ext cx="200357" cy="148706"/>
            </a:xfrm>
            <a:custGeom>
              <a:avLst/>
              <a:gdLst/>
              <a:ahLst/>
              <a:cxnLst/>
              <a:rect l="l" t="t" r="r" b="b"/>
              <a:pathLst>
                <a:path w="2316" h="1719" extrusionOk="0">
                  <a:moveTo>
                    <a:pt x="1162" y="1"/>
                  </a:moveTo>
                  <a:cubicBezTo>
                    <a:pt x="493" y="1"/>
                    <a:pt x="1" y="763"/>
                    <a:pt x="513" y="1464"/>
                  </a:cubicBezTo>
                  <a:cubicBezTo>
                    <a:pt x="524" y="1480"/>
                    <a:pt x="539" y="1495"/>
                    <a:pt x="555" y="1506"/>
                  </a:cubicBezTo>
                  <a:cubicBezTo>
                    <a:pt x="758" y="1654"/>
                    <a:pt x="966" y="1718"/>
                    <a:pt x="1159" y="1718"/>
                  </a:cubicBezTo>
                  <a:cubicBezTo>
                    <a:pt x="1826" y="1718"/>
                    <a:pt x="2315" y="955"/>
                    <a:pt x="1804" y="254"/>
                  </a:cubicBezTo>
                  <a:cubicBezTo>
                    <a:pt x="1792" y="238"/>
                    <a:pt x="1781" y="223"/>
                    <a:pt x="1765" y="212"/>
                  </a:cubicBezTo>
                  <a:cubicBezTo>
                    <a:pt x="1563" y="65"/>
                    <a:pt x="1355" y="1"/>
                    <a:pt x="1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0"/>
            <p:cNvSpPr/>
            <p:nvPr/>
          </p:nvSpPr>
          <p:spPr>
            <a:xfrm>
              <a:off x="2216912" y="1489968"/>
              <a:ext cx="168348" cy="118169"/>
            </a:xfrm>
            <a:custGeom>
              <a:avLst/>
              <a:gdLst/>
              <a:ahLst/>
              <a:cxnLst/>
              <a:rect l="l" t="t" r="r" b="b"/>
              <a:pathLst>
                <a:path w="1946" h="1366" extrusionOk="0">
                  <a:moveTo>
                    <a:pt x="955" y="1"/>
                  </a:moveTo>
                  <a:cubicBezTo>
                    <a:pt x="867" y="1"/>
                    <a:pt x="774" y="15"/>
                    <a:pt x="676" y="47"/>
                  </a:cubicBezTo>
                  <a:cubicBezTo>
                    <a:pt x="660" y="55"/>
                    <a:pt x="649" y="62"/>
                    <a:pt x="634" y="70"/>
                  </a:cubicBezTo>
                  <a:cubicBezTo>
                    <a:pt x="1" y="530"/>
                    <a:pt x="328" y="1365"/>
                    <a:pt x="992" y="1365"/>
                  </a:cubicBezTo>
                  <a:cubicBezTo>
                    <a:pt x="1079" y="1365"/>
                    <a:pt x="1173" y="1351"/>
                    <a:pt x="1270" y="1319"/>
                  </a:cubicBezTo>
                  <a:cubicBezTo>
                    <a:pt x="1285" y="1316"/>
                    <a:pt x="1301" y="1307"/>
                    <a:pt x="1313" y="1296"/>
                  </a:cubicBezTo>
                  <a:cubicBezTo>
                    <a:pt x="1946" y="835"/>
                    <a:pt x="1621" y="1"/>
                    <a:pt x="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0"/>
            <p:cNvSpPr/>
            <p:nvPr/>
          </p:nvSpPr>
          <p:spPr>
            <a:xfrm>
              <a:off x="2237588" y="1485383"/>
              <a:ext cx="127083" cy="127339"/>
            </a:xfrm>
            <a:custGeom>
              <a:avLst/>
              <a:gdLst/>
              <a:ahLst/>
              <a:cxnLst/>
              <a:rect l="l" t="t" r="r" b="b"/>
              <a:pathLst>
                <a:path w="1469" h="1472" extrusionOk="0">
                  <a:moveTo>
                    <a:pt x="736" y="479"/>
                  </a:moveTo>
                  <a:lnTo>
                    <a:pt x="766" y="571"/>
                  </a:lnTo>
                  <a:lnTo>
                    <a:pt x="736" y="587"/>
                  </a:lnTo>
                  <a:lnTo>
                    <a:pt x="763" y="633"/>
                  </a:lnTo>
                  <a:lnTo>
                    <a:pt x="782" y="621"/>
                  </a:lnTo>
                  <a:lnTo>
                    <a:pt x="789" y="644"/>
                  </a:lnTo>
                  <a:lnTo>
                    <a:pt x="839" y="628"/>
                  </a:lnTo>
                  <a:lnTo>
                    <a:pt x="828" y="598"/>
                  </a:lnTo>
                  <a:lnTo>
                    <a:pt x="920" y="552"/>
                  </a:lnTo>
                  <a:lnTo>
                    <a:pt x="874" y="640"/>
                  </a:lnTo>
                  <a:lnTo>
                    <a:pt x="844" y="633"/>
                  </a:lnTo>
                  <a:lnTo>
                    <a:pt x="828" y="683"/>
                  </a:lnTo>
                  <a:lnTo>
                    <a:pt x="847" y="690"/>
                  </a:lnTo>
                  <a:lnTo>
                    <a:pt x="839" y="709"/>
                  </a:lnTo>
                  <a:lnTo>
                    <a:pt x="885" y="736"/>
                  </a:lnTo>
                  <a:lnTo>
                    <a:pt x="901" y="706"/>
                  </a:lnTo>
                  <a:lnTo>
                    <a:pt x="993" y="736"/>
                  </a:lnTo>
                  <a:lnTo>
                    <a:pt x="901" y="766"/>
                  </a:lnTo>
                  <a:lnTo>
                    <a:pt x="885" y="740"/>
                  </a:lnTo>
                  <a:lnTo>
                    <a:pt x="839" y="763"/>
                  </a:lnTo>
                  <a:lnTo>
                    <a:pt x="847" y="782"/>
                  </a:lnTo>
                  <a:lnTo>
                    <a:pt x="828" y="789"/>
                  </a:lnTo>
                  <a:lnTo>
                    <a:pt x="844" y="840"/>
                  </a:lnTo>
                  <a:lnTo>
                    <a:pt x="874" y="832"/>
                  </a:lnTo>
                  <a:lnTo>
                    <a:pt x="920" y="920"/>
                  </a:lnTo>
                  <a:lnTo>
                    <a:pt x="828" y="874"/>
                  </a:lnTo>
                  <a:lnTo>
                    <a:pt x="839" y="844"/>
                  </a:lnTo>
                  <a:lnTo>
                    <a:pt x="789" y="828"/>
                  </a:lnTo>
                  <a:lnTo>
                    <a:pt x="782" y="851"/>
                  </a:lnTo>
                  <a:lnTo>
                    <a:pt x="763" y="840"/>
                  </a:lnTo>
                  <a:lnTo>
                    <a:pt x="736" y="886"/>
                  </a:lnTo>
                  <a:lnTo>
                    <a:pt x="766" y="901"/>
                  </a:lnTo>
                  <a:lnTo>
                    <a:pt x="736" y="996"/>
                  </a:lnTo>
                  <a:lnTo>
                    <a:pt x="706" y="901"/>
                  </a:lnTo>
                  <a:lnTo>
                    <a:pt x="732" y="886"/>
                  </a:lnTo>
                  <a:lnTo>
                    <a:pt x="709" y="840"/>
                  </a:lnTo>
                  <a:lnTo>
                    <a:pt x="690" y="851"/>
                  </a:lnTo>
                  <a:lnTo>
                    <a:pt x="683" y="828"/>
                  </a:lnTo>
                  <a:lnTo>
                    <a:pt x="632" y="844"/>
                  </a:lnTo>
                  <a:lnTo>
                    <a:pt x="640" y="874"/>
                  </a:lnTo>
                  <a:lnTo>
                    <a:pt x="552" y="920"/>
                  </a:lnTo>
                  <a:lnTo>
                    <a:pt x="552" y="920"/>
                  </a:lnTo>
                  <a:lnTo>
                    <a:pt x="598" y="832"/>
                  </a:lnTo>
                  <a:lnTo>
                    <a:pt x="628" y="840"/>
                  </a:lnTo>
                  <a:lnTo>
                    <a:pt x="644" y="789"/>
                  </a:lnTo>
                  <a:lnTo>
                    <a:pt x="621" y="782"/>
                  </a:lnTo>
                  <a:lnTo>
                    <a:pt x="632" y="763"/>
                  </a:lnTo>
                  <a:lnTo>
                    <a:pt x="586" y="740"/>
                  </a:lnTo>
                  <a:lnTo>
                    <a:pt x="571" y="766"/>
                  </a:lnTo>
                  <a:lnTo>
                    <a:pt x="476" y="736"/>
                  </a:lnTo>
                  <a:lnTo>
                    <a:pt x="571" y="706"/>
                  </a:lnTo>
                  <a:lnTo>
                    <a:pt x="586" y="736"/>
                  </a:lnTo>
                  <a:lnTo>
                    <a:pt x="632" y="709"/>
                  </a:lnTo>
                  <a:lnTo>
                    <a:pt x="621" y="690"/>
                  </a:lnTo>
                  <a:lnTo>
                    <a:pt x="644" y="683"/>
                  </a:lnTo>
                  <a:lnTo>
                    <a:pt x="628" y="633"/>
                  </a:lnTo>
                  <a:lnTo>
                    <a:pt x="598" y="640"/>
                  </a:lnTo>
                  <a:lnTo>
                    <a:pt x="552" y="552"/>
                  </a:lnTo>
                  <a:lnTo>
                    <a:pt x="640" y="598"/>
                  </a:lnTo>
                  <a:lnTo>
                    <a:pt x="632" y="628"/>
                  </a:lnTo>
                  <a:lnTo>
                    <a:pt x="683" y="644"/>
                  </a:lnTo>
                  <a:lnTo>
                    <a:pt x="690" y="621"/>
                  </a:lnTo>
                  <a:lnTo>
                    <a:pt x="709" y="633"/>
                  </a:lnTo>
                  <a:lnTo>
                    <a:pt x="732" y="587"/>
                  </a:lnTo>
                  <a:lnTo>
                    <a:pt x="706" y="571"/>
                  </a:lnTo>
                  <a:lnTo>
                    <a:pt x="736" y="479"/>
                  </a:lnTo>
                  <a:close/>
                  <a:moveTo>
                    <a:pt x="637" y="0"/>
                  </a:moveTo>
                  <a:lnTo>
                    <a:pt x="586" y="20"/>
                  </a:lnTo>
                  <a:lnTo>
                    <a:pt x="709" y="391"/>
                  </a:lnTo>
                  <a:lnTo>
                    <a:pt x="655" y="548"/>
                  </a:lnTo>
                  <a:lnTo>
                    <a:pt x="510" y="476"/>
                  </a:lnTo>
                  <a:lnTo>
                    <a:pt x="333" y="123"/>
                  </a:lnTo>
                  <a:lnTo>
                    <a:pt x="287" y="146"/>
                  </a:lnTo>
                  <a:lnTo>
                    <a:pt x="433" y="433"/>
                  </a:lnTo>
                  <a:lnTo>
                    <a:pt x="146" y="288"/>
                  </a:lnTo>
                  <a:lnTo>
                    <a:pt x="123" y="334"/>
                  </a:lnTo>
                  <a:lnTo>
                    <a:pt x="471" y="513"/>
                  </a:lnTo>
                  <a:lnTo>
                    <a:pt x="548" y="660"/>
                  </a:lnTo>
                  <a:lnTo>
                    <a:pt x="391" y="709"/>
                  </a:lnTo>
                  <a:lnTo>
                    <a:pt x="16" y="587"/>
                  </a:lnTo>
                  <a:lnTo>
                    <a:pt x="0" y="637"/>
                  </a:lnTo>
                  <a:lnTo>
                    <a:pt x="307" y="736"/>
                  </a:lnTo>
                  <a:lnTo>
                    <a:pt x="0" y="835"/>
                  </a:lnTo>
                  <a:lnTo>
                    <a:pt x="16" y="886"/>
                  </a:lnTo>
                  <a:lnTo>
                    <a:pt x="391" y="763"/>
                  </a:lnTo>
                  <a:lnTo>
                    <a:pt x="548" y="812"/>
                  </a:lnTo>
                  <a:lnTo>
                    <a:pt x="471" y="959"/>
                  </a:lnTo>
                  <a:lnTo>
                    <a:pt x="123" y="1139"/>
                  </a:lnTo>
                  <a:lnTo>
                    <a:pt x="146" y="1185"/>
                  </a:lnTo>
                  <a:lnTo>
                    <a:pt x="433" y="1039"/>
                  </a:lnTo>
                  <a:lnTo>
                    <a:pt x="433" y="1039"/>
                  </a:lnTo>
                  <a:lnTo>
                    <a:pt x="287" y="1326"/>
                  </a:lnTo>
                  <a:lnTo>
                    <a:pt x="333" y="1349"/>
                  </a:lnTo>
                  <a:lnTo>
                    <a:pt x="510" y="1001"/>
                  </a:lnTo>
                  <a:lnTo>
                    <a:pt x="655" y="924"/>
                  </a:lnTo>
                  <a:lnTo>
                    <a:pt x="709" y="1081"/>
                  </a:lnTo>
                  <a:lnTo>
                    <a:pt x="586" y="1452"/>
                  </a:lnTo>
                  <a:lnTo>
                    <a:pt x="637" y="1472"/>
                  </a:lnTo>
                  <a:lnTo>
                    <a:pt x="736" y="1165"/>
                  </a:lnTo>
                  <a:lnTo>
                    <a:pt x="835" y="1472"/>
                  </a:lnTo>
                  <a:lnTo>
                    <a:pt x="885" y="1452"/>
                  </a:lnTo>
                  <a:lnTo>
                    <a:pt x="763" y="1081"/>
                  </a:lnTo>
                  <a:lnTo>
                    <a:pt x="812" y="924"/>
                  </a:lnTo>
                  <a:lnTo>
                    <a:pt x="959" y="1001"/>
                  </a:lnTo>
                  <a:lnTo>
                    <a:pt x="1138" y="1349"/>
                  </a:lnTo>
                  <a:lnTo>
                    <a:pt x="1184" y="1326"/>
                  </a:lnTo>
                  <a:lnTo>
                    <a:pt x="1039" y="1039"/>
                  </a:lnTo>
                  <a:lnTo>
                    <a:pt x="1326" y="1185"/>
                  </a:lnTo>
                  <a:lnTo>
                    <a:pt x="1349" y="1139"/>
                  </a:lnTo>
                  <a:lnTo>
                    <a:pt x="996" y="959"/>
                  </a:lnTo>
                  <a:lnTo>
                    <a:pt x="924" y="812"/>
                  </a:lnTo>
                  <a:lnTo>
                    <a:pt x="1081" y="763"/>
                  </a:lnTo>
                  <a:lnTo>
                    <a:pt x="1452" y="886"/>
                  </a:lnTo>
                  <a:lnTo>
                    <a:pt x="1468" y="835"/>
                  </a:lnTo>
                  <a:lnTo>
                    <a:pt x="1165" y="736"/>
                  </a:lnTo>
                  <a:lnTo>
                    <a:pt x="1468" y="637"/>
                  </a:lnTo>
                  <a:lnTo>
                    <a:pt x="1452" y="587"/>
                  </a:lnTo>
                  <a:lnTo>
                    <a:pt x="1081" y="709"/>
                  </a:lnTo>
                  <a:lnTo>
                    <a:pt x="924" y="660"/>
                  </a:lnTo>
                  <a:lnTo>
                    <a:pt x="996" y="513"/>
                  </a:lnTo>
                  <a:lnTo>
                    <a:pt x="1349" y="334"/>
                  </a:lnTo>
                  <a:lnTo>
                    <a:pt x="1326" y="288"/>
                  </a:lnTo>
                  <a:lnTo>
                    <a:pt x="1039" y="433"/>
                  </a:lnTo>
                  <a:lnTo>
                    <a:pt x="1184" y="146"/>
                  </a:lnTo>
                  <a:lnTo>
                    <a:pt x="1138" y="123"/>
                  </a:lnTo>
                  <a:lnTo>
                    <a:pt x="959" y="476"/>
                  </a:lnTo>
                  <a:lnTo>
                    <a:pt x="812" y="548"/>
                  </a:lnTo>
                  <a:lnTo>
                    <a:pt x="763" y="391"/>
                  </a:lnTo>
                  <a:lnTo>
                    <a:pt x="885" y="20"/>
                  </a:lnTo>
                  <a:lnTo>
                    <a:pt x="835" y="0"/>
                  </a:lnTo>
                  <a:lnTo>
                    <a:pt x="736" y="306"/>
                  </a:lnTo>
                  <a:lnTo>
                    <a:pt x="6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0"/>
            <p:cNvSpPr/>
            <p:nvPr/>
          </p:nvSpPr>
          <p:spPr>
            <a:xfrm>
              <a:off x="2279198" y="1532703"/>
              <a:ext cx="43861" cy="32700"/>
            </a:xfrm>
            <a:custGeom>
              <a:avLst/>
              <a:gdLst/>
              <a:ahLst/>
              <a:cxnLst/>
              <a:rect l="l" t="t" r="r" b="b"/>
              <a:pathLst>
                <a:path w="507" h="378" extrusionOk="0">
                  <a:moveTo>
                    <a:pt x="254" y="1"/>
                  </a:moveTo>
                  <a:cubicBezTo>
                    <a:pt x="108" y="1"/>
                    <a:pt x="0" y="169"/>
                    <a:pt x="113" y="323"/>
                  </a:cubicBezTo>
                  <a:cubicBezTo>
                    <a:pt x="113" y="327"/>
                    <a:pt x="117" y="331"/>
                    <a:pt x="121" y="331"/>
                  </a:cubicBezTo>
                  <a:cubicBezTo>
                    <a:pt x="166" y="364"/>
                    <a:pt x="212" y="378"/>
                    <a:pt x="254" y="378"/>
                  </a:cubicBezTo>
                  <a:cubicBezTo>
                    <a:pt x="400" y="378"/>
                    <a:pt x="506" y="210"/>
                    <a:pt x="397" y="58"/>
                  </a:cubicBezTo>
                  <a:cubicBezTo>
                    <a:pt x="393" y="55"/>
                    <a:pt x="389" y="51"/>
                    <a:pt x="386" y="47"/>
                  </a:cubicBezTo>
                  <a:cubicBezTo>
                    <a:pt x="342" y="15"/>
                    <a:pt x="296" y="1"/>
                    <a:pt x="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0"/>
            <p:cNvSpPr/>
            <p:nvPr/>
          </p:nvSpPr>
          <p:spPr>
            <a:xfrm>
              <a:off x="1234430" y="1430882"/>
              <a:ext cx="318703" cy="236598"/>
            </a:xfrm>
            <a:custGeom>
              <a:avLst/>
              <a:gdLst/>
              <a:ahLst/>
              <a:cxnLst/>
              <a:rect l="l" t="t" r="r" b="b"/>
              <a:pathLst>
                <a:path w="3684" h="2735" extrusionOk="0">
                  <a:moveTo>
                    <a:pt x="1842" y="0"/>
                  </a:moveTo>
                  <a:cubicBezTo>
                    <a:pt x="781" y="0"/>
                    <a:pt x="1" y="1210"/>
                    <a:pt x="810" y="2328"/>
                  </a:cubicBezTo>
                  <a:cubicBezTo>
                    <a:pt x="833" y="2355"/>
                    <a:pt x="856" y="2378"/>
                    <a:pt x="882" y="2401"/>
                  </a:cubicBezTo>
                  <a:cubicBezTo>
                    <a:pt x="1205" y="2634"/>
                    <a:pt x="1536" y="2735"/>
                    <a:pt x="1842" y="2735"/>
                  </a:cubicBezTo>
                  <a:cubicBezTo>
                    <a:pt x="2905" y="2735"/>
                    <a:pt x="3684" y="1523"/>
                    <a:pt x="2875" y="408"/>
                  </a:cubicBezTo>
                  <a:cubicBezTo>
                    <a:pt x="2856" y="377"/>
                    <a:pt x="2833" y="354"/>
                    <a:pt x="2802" y="335"/>
                  </a:cubicBezTo>
                  <a:cubicBezTo>
                    <a:pt x="2479" y="101"/>
                    <a:pt x="2149" y="0"/>
                    <a:pt x="1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0"/>
            <p:cNvSpPr/>
            <p:nvPr/>
          </p:nvSpPr>
          <p:spPr>
            <a:xfrm>
              <a:off x="1293949" y="1474742"/>
              <a:ext cx="200011" cy="148706"/>
            </a:xfrm>
            <a:custGeom>
              <a:avLst/>
              <a:gdLst/>
              <a:ahLst/>
              <a:cxnLst/>
              <a:rect l="l" t="t" r="r" b="b"/>
              <a:pathLst>
                <a:path w="2312" h="1719" extrusionOk="0">
                  <a:moveTo>
                    <a:pt x="1158" y="1"/>
                  </a:moveTo>
                  <a:cubicBezTo>
                    <a:pt x="491" y="1"/>
                    <a:pt x="0" y="763"/>
                    <a:pt x="509" y="1464"/>
                  </a:cubicBezTo>
                  <a:cubicBezTo>
                    <a:pt x="520" y="1480"/>
                    <a:pt x="535" y="1495"/>
                    <a:pt x="550" y="1506"/>
                  </a:cubicBezTo>
                  <a:cubicBezTo>
                    <a:pt x="753" y="1654"/>
                    <a:pt x="961" y="1718"/>
                    <a:pt x="1155" y="1718"/>
                  </a:cubicBezTo>
                  <a:cubicBezTo>
                    <a:pt x="1822" y="1718"/>
                    <a:pt x="2311" y="955"/>
                    <a:pt x="1804" y="254"/>
                  </a:cubicBezTo>
                  <a:cubicBezTo>
                    <a:pt x="1792" y="238"/>
                    <a:pt x="1777" y="223"/>
                    <a:pt x="1761" y="212"/>
                  </a:cubicBezTo>
                  <a:cubicBezTo>
                    <a:pt x="1559" y="65"/>
                    <a:pt x="1351" y="1"/>
                    <a:pt x="1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0"/>
            <p:cNvSpPr/>
            <p:nvPr/>
          </p:nvSpPr>
          <p:spPr>
            <a:xfrm>
              <a:off x="1309607" y="1489968"/>
              <a:ext cx="168348" cy="118169"/>
            </a:xfrm>
            <a:custGeom>
              <a:avLst/>
              <a:gdLst/>
              <a:ahLst/>
              <a:cxnLst/>
              <a:rect l="l" t="t" r="r" b="b"/>
              <a:pathLst>
                <a:path w="1946" h="1366" extrusionOk="0">
                  <a:moveTo>
                    <a:pt x="955" y="1"/>
                  </a:moveTo>
                  <a:cubicBezTo>
                    <a:pt x="867" y="1"/>
                    <a:pt x="774" y="15"/>
                    <a:pt x="676" y="47"/>
                  </a:cubicBezTo>
                  <a:cubicBezTo>
                    <a:pt x="661" y="55"/>
                    <a:pt x="650" y="62"/>
                    <a:pt x="634" y="70"/>
                  </a:cubicBezTo>
                  <a:cubicBezTo>
                    <a:pt x="1" y="530"/>
                    <a:pt x="328" y="1365"/>
                    <a:pt x="992" y="1365"/>
                  </a:cubicBezTo>
                  <a:cubicBezTo>
                    <a:pt x="1080" y="1365"/>
                    <a:pt x="1173" y="1351"/>
                    <a:pt x="1270" y="1319"/>
                  </a:cubicBezTo>
                  <a:cubicBezTo>
                    <a:pt x="1285" y="1316"/>
                    <a:pt x="1301" y="1307"/>
                    <a:pt x="1312" y="1296"/>
                  </a:cubicBezTo>
                  <a:cubicBezTo>
                    <a:pt x="1946" y="835"/>
                    <a:pt x="1621" y="1"/>
                    <a:pt x="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0"/>
            <p:cNvSpPr/>
            <p:nvPr/>
          </p:nvSpPr>
          <p:spPr>
            <a:xfrm>
              <a:off x="1330282" y="1485383"/>
              <a:ext cx="127343" cy="127339"/>
            </a:xfrm>
            <a:custGeom>
              <a:avLst/>
              <a:gdLst/>
              <a:ahLst/>
              <a:cxnLst/>
              <a:rect l="l" t="t" r="r" b="b"/>
              <a:pathLst>
                <a:path w="1472" h="1472" extrusionOk="0">
                  <a:moveTo>
                    <a:pt x="736" y="479"/>
                  </a:moveTo>
                  <a:lnTo>
                    <a:pt x="767" y="571"/>
                  </a:lnTo>
                  <a:lnTo>
                    <a:pt x="740" y="587"/>
                  </a:lnTo>
                  <a:lnTo>
                    <a:pt x="763" y="633"/>
                  </a:lnTo>
                  <a:lnTo>
                    <a:pt x="782" y="621"/>
                  </a:lnTo>
                  <a:lnTo>
                    <a:pt x="790" y="644"/>
                  </a:lnTo>
                  <a:lnTo>
                    <a:pt x="839" y="628"/>
                  </a:lnTo>
                  <a:lnTo>
                    <a:pt x="832" y="598"/>
                  </a:lnTo>
                  <a:lnTo>
                    <a:pt x="920" y="552"/>
                  </a:lnTo>
                  <a:lnTo>
                    <a:pt x="874" y="640"/>
                  </a:lnTo>
                  <a:lnTo>
                    <a:pt x="843" y="633"/>
                  </a:lnTo>
                  <a:lnTo>
                    <a:pt x="828" y="683"/>
                  </a:lnTo>
                  <a:lnTo>
                    <a:pt x="851" y="690"/>
                  </a:lnTo>
                  <a:lnTo>
                    <a:pt x="839" y="709"/>
                  </a:lnTo>
                  <a:lnTo>
                    <a:pt x="885" y="736"/>
                  </a:lnTo>
                  <a:lnTo>
                    <a:pt x="901" y="706"/>
                  </a:lnTo>
                  <a:lnTo>
                    <a:pt x="993" y="736"/>
                  </a:lnTo>
                  <a:lnTo>
                    <a:pt x="901" y="766"/>
                  </a:lnTo>
                  <a:lnTo>
                    <a:pt x="885" y="740"/>
                  </a:lnTo>
                  <a:lnTo>
                    <a:pt x="839" y="763"/>
                  </a:lnTo>
                  <a:lnTo>
                    <a:pt x="851" y="782"/>
                  </a:lnTo>
                  <a:lnTo>
                    <a:pt x="828" y="789"/>
                  </a:lnTo>
                  <a:lnTo>
                    <a:pt x="843" y="840"/>
                  </a:lnTo>
                  <a:lnTo>
                    <a:pt x="874" y="832"/>
                  </a:lnTo>
                  <a:lnTo>
                    <a:pt x="920" y="920"/>
                  </a:lnTo>
                  <a:lnTo>
                    <a:pt x="832" y="874"/>
                  </a:lnTo>
                  <a:lnTo>
                    <a:pt x="839" y="844"/>
                  </a:lnTo>
                  <a:lnTo>
                    <a:pt x="790" y="828"/>
                  </a:lnTo>
                  <a:lnTo>
                    <a:pt x="782" y="851"/>
                  </a:lnTo>
                  <a:lnTo>
                    <a:pt x="763" y="840"/>
                  </a:lnTo>
                  <a:lnTo>
                    <a:pt x="740" y="886"/>
                  </a:lnTo>
                  <a:lnTo>
                    <a:pt x="767" y="901"/>
                  </a:lnTo>
                  <a:lnTo>
                    <a:pt x="736" y="996"/>
                  </a:lnTo>
                  <a:lnTo>
                    <a:pt x="705" y="901"/>
                  </a:lnTo>
                  <a:lnTo>
                    <a:pt x="733" y="886"/>
                  </a:lnTo>
                  <a:lnTo>
                    <a:pt x="710" y="840"/>
                  </a:lnTo>
                  <a:lnTo>
                    <a:pt x="690" y="851"/>
                  </a:lnTo>
                  <a:lnTo>
                    <a:pt x="682" y="828"/>
                  </a:lnTo>
                  <a:lnTo>
                    <a:pt x="632" y="844"/>
                  </a:lnTo>
                  <a:lnTo>
                    <a:pt x="641" y="874"/>
                  </a:lnTo>
                  <a:lnTo>
                    <a:pt x="552" y="920"/>
                  </a:lnTo>
                  <a:lnTo>
                    <a:pt x="552" y="920"/>
                  </a:lnTo>
                  <a:lnTo>
                    <a:pt x="598" y="832"/>
                  </a:lnTo>
                  <a:lnTo>
                    <a:pt x="629" y="840"/>
                  </a:lnTo>
                  <a:lnTo>
                    <a:pt x="644" y="789"/>
                  </a:lnTo>
                  <a:lnTo>
                    <a:pt x="621" y="782"/>
                  </a:lnTo>
                  <a:lnTo>
                    <a:pt x="632" y="763"/>
                  </a:lnTo>
                  <a:lnTo>
                    <a:pt x="586" y="740"/>
                  </a:lnTo>
                  <a:lnTo>
                    <a:pt x="572" y="766"/>
                  </a:lnTo>
                  <a:lnTo>
                    <a:pt x="475" y="736"/>
                  </a:lnTo>
                  <a:lnTo>
                    <a:pt x="572" y="706"/>
                  </a:lnTo>
                  <a:lnTo>
                    <a:pt x="586" y="736"/>
                  </a:lnTo>
                  <a:lnTo>
                    <a:pt x="632" y="709"/>
                  </a:lnTo>
                  <a:lnTo>
                    <a:pt x="621" y="690"/>
                  </a:lnTo>
                  <a:lnTo>
                    <a:pt x="644" y="683"/>
                  </a:lnTo>
                  <a:lnTo>
                    <a:pt x="629" y="633"/>
                  </a:lnTo>
                  <a:lnTo>
                    <a:pt x="598" y="640"/>
                  </a:lnTo>
                  <a:lnTo>
                    <a:pt x="552" y="552"/>
                  </a:lnTo>
                  <a:lnTo>
                    <a:pt x="641" y="598"/>
                  </a:lnTo>
                  <a:lnTo>
                    <a:pt x="632" y="628"/>
                  </a:lnTo>
                  <a:lnTo>
                    <a:pt x="682" y="644"/>
                  </a:lnTo>
                  <a:lnTo>
                    <a:pt x="690" y="621"/>
                  </a:lnTo>
                  <a:lnTo>
                    <a:pt x="710" y="633"/>
                  </a:lnTo>
                  <a:lnTo>
                    <a:pt x="733" y="587"/>
                  </a:lnTo>
                  <a:lnTo>
                    <a:pt x="705" y="571"/>
                  </a:lnTo>
                  <a:lnTo>
                    <a:pt x="736" y="479"/>
                  </a:lnTo>
                  <a:close/>
                  <a:moveTo>
                    <a:pt x="636" y="0"/>
                  </a:moveTo>
                  <a:lnTo>
                    <a:pt x="586" y="20"/>
                  </a:lnTo>
                  <a:lnTo>
                    <a:pt x="710" y="391"/>
                  </a:lnTo>
                  <a:lnTo>
                    <a:pt x="659" y="548"/>
                  </a:lnTo>
                  <a:lnTo>
                    <a:pt x="514" y="476"/>
                  </a:lnTo>
                  <a:lnTo>
                    <a:pt x="333" y="123"/>
                  </a:lnTo>
                  <a:lnTo>
                    <a:pt x="287" y="146"/>
                  </a:lnTo>
                  <a:lnTo>
                    <a:pt x="434" y="433"/>
                  </a:lnTo>
                  <a:lnTo>
                    <a:pt x="146" y="288"/>
                  </a:lnTo>
                  <a:lnTo>
                    <a:pt x="123" y="334"/>
                  </a:lnTo>
                  <a:lnTo>
                    <a:pt x="471" y="513"/>
                  </a:lnTo>
                  <a:lnTo>
                    <a:pt x="549" y="660"/>
                  </a:lnTo>
                  <a:lnTo>
                    <a:pt x="391" y="709"/>
                  </a:lnTo>
                  <a:lnTo>
                    <a:pt x="20" y="587"/>
                  </a:lnTo>
                  <a:lnTo>
                    <a:pt x="1" y="637"/>
                  </a:lnTo>
                  <a:lnTo>
                    <a:pt x="307" y="736"/>
                  </a:lnTo>
                  <a:lnTo>
                    <a:pt x="1" y="835"/>
                  </a:lnTo>
                  <a:lnTo>
                    <a:pt x="20" y="886"/>
                  </a:lnTo>
                  <a:lnTo>
                    <a:pt x="391" y="763"/>
                  </a:lnTo>
                  <a:lnTo>
                    <a:pt x="549" y="812"/>
                  </a:lnTo>
                  <a:lnTo>
                    <a:pt x="471" y="959"/>
                  </a:lnTo>
                  <a:lnTo>
                    <a:pt x="123" y="1139"/>
                  </a:lnTo>
                  <a:lnTo>
                    <a:pt x="146" y="1185"/>
                  </a:lnTo>
                  <a:lnTo>
                    <a:pt x="434" y="1039"/>
                  </a:lnTo>
                  <a:lnTo>
                    <a:pt x="287" y="1326"/>
                  </a:lnTo>
                  <a:lnTo>
                    <a:pt x="333" y="1349"/>
                  </a:lnTo>
                  <a:lnTo>
                    <a:pt x="514" y="1001"/>
                  </a:lnTo>
                  <a:lnTo>
                    <a:pt x="659" y="924"/>
                  </a:lnTo>
                  <a:lnTo>
                    <a:pt x="710" y="1081"/>
                  </a:lnTo>
                  <a:lnTo>
                    <a:pt x="586" y="1452"/>
                  </a:lnTo>
                  <a:lnTo>
                    <a:pt x="636" y="1472"/>
                  </a:lnTo>
                  <a:lnTo>
                    <a:pt x="736" y="1165"/>
                  </a:lnTo>
                  <a:lnTo>
                    <a:pt x="836" y="1472"/>
                  </a:lnTo>
                  <a:lnTo>
                    <a:pt x="885" y="1452"/>
                  </a:lnTo>
                  <a:lnTo>
                    <a:pt x="763" y="1081"/>
                  </a:lnTo>
                  <a:lnTo>
                    <a:pt x="813" y="924"/>
                  </a:lnTo>
                  <a:lnTo>
                    <a:pt x="958" y="1001"/>
                  </a:lnTo>
                  <a:lnTo>
                    <a:pt x="1138" y="1349"/>
                  </a:lnTo>
                  <a:lnTo>
                    <a:pt x="1184" y="1326"/>
                  </a:lnTo>
                  <a:lnTo>
                    <a:pt x="1039" y="1039"/>
                  </a:lnTo>
                  <a:lnTo>
                    <a:pt x="1326" y="1185"/>
                  </a:lnTo>
                  <a:lnTo>
                    <a:pt x="1349" y="1139"/>
                  </a:lnTo>
                  <a:lnTo>
                    <a:pt x="997" y="959"/>
                  </a:lnTo>
                  <a:lnTo>
                    <a:pt x="924" y="812"/>
                  </a:lnTo>
                  <a:lnTo>
                    <a:pt x="1081" y="763"/>
                  </a:lnTo>
                  <a:lnTo>
                    <a:pt x="1453" y="886"/>
                  </a:lnTo>
                  <a:lnTo>
                    <a:pt x="1472" y="835"/>
                  </a:lnTo>
                  <a:lnTo>
                    <a:pt x="1165" y="736"/>
                  </a:lnTo>
                  <a:lnTo>
                    <a:pt x="1472" y="637"/>
                  </a:lnTo>
                  <a:lnTo>
                    <a:pt x="1453" y="587"/>
                  </a:lnTo>
                  <a:lnTo>
                    <a:pt x="1081" y="709"/>
                  </a:lnTo>
                  <a:lnTo>
                    <a:pt x="924" y="660"/>
                  </a:lnTo>
                  <a:lnTo>
                    <a:pt x="997" y="513"/>
                  </a:lnTo>
                  <a:lnTo>
                    <a:pt x="1349" y="334"/>
                  </a:lnTo>
                  <a:lnTo>
                    <a:pt x="1326" y="288"/>
                  </a:lnTo>
                  <a:lnTo>
                    <a:pt x="1039" y="433"/>
                  </a:lnTo>
                  <a:lnTo>
                    <a:pt x="1039" y="433"/>
                  </a:lnTo>
                  <a:lnTo>
                    <a:pt x="1184" y="146"/>
                  </a:lnTo>
                  <a:lnTo>
                    <a:pt x="1138" y="123"/>
                  </a:lnTo>
                  <a:lnTo>
                    <a:pt x="958" y="476"/>
                  </a:lnTo>
                  <a:lnTo>
                    <a:pt x="813" y="548"/>
                  </a:lnTo>
                  <a:lnTo>
                    <a:pt x="763" y="391"/>
                  </a:lnTo>
                  <a:lnTo>
                    <a:pt x="885" y="20"/>
                  </a:lnTo>
                  <a:lnTo>
                    <a:pt x="836" y="0"/>
                  </a:lnTo>
                  <a:lnTo>
                    <a:pt x="736" y="306"/>
                  </a:lnTo>
                  <a:lnTo>
                    <a:pt x="6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0"/>
            <p:cNvSpPr/>
            <p:nvPr/>
          </p:nvSpPr>
          <p:spPr>
            <a:xfrm>
              <a:off x="1371893" y="1532703"/>
              <a:ext cx="44120" cy="32700"/>
            </a:xfrm>
            <a:custGeom>
              <a:avLst/>
              <a:gdLst/>
              <a:ahLst/>
              <a:cxnLst/>
              <a:rect l="l" t="t" r="r" b="b"/>
              <a:pathLst>
                <a:path w="510" h="378" extrusionOk="0">
                  <a:moveTo>
                    <a:pt x="254" y="1"/>
                  </a:moveTo>
                  <a:cubicBezTo>
                    <a:pt x="109" y="1"/>
                    <a:pt x="0" y="169"/>
                    <a:pt x="114" y="323"/>
                  </a:cubicBezTo>
                  <a:cubicBezTo>
                    <a:pt x="114" y="327"/>
                    <a:pt x="117" y="331"/>
                    <a:pt x="121" y="331"/>
                  </a:cubicBezTo>
                  <a:cubicBezTo>
                    <a:pt x="166" y="364"/>
                    <a:pt x="212" y="378"/>
                    <a:pt x="255" y="378"/>
                  </a:cubicBezTo>
                  <a:cubicBezTo>
                    <a:pt x="402" y="378"/>
                    <a:pt x="509" y="210"/>
                    <a:pt x="397" y="58"/>
                  </a:cubicBezTo>
                  <a:cubicBezTo>
                    <a:pt x="393" y="55"/>
                    <a:pt x="390" y="51"/>
                    <a:pt x="385" y="47"/>
                  </a:cubicBezTo>
                  <a:cubicBezTo>
                    <a:pt x="341" y="15"/>
                    <a:pt x="296" y="1"/>
                    <a:pt x="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0"/>
            <p:cNvSpPr/>
            <p:nvPr/>
          </p:nvSpPr>
          <p:spPr>
            <a:xfrm>
              <a:off x="1209602" y="1115962"/>
              <a:ext cx="1043657" cy="218518"/>
            </a:xfrm>
            <a:custGeom>
              <a:avLst/>
              <a:gdLst/>
              <a:ahLst/>
              <a:cxnLst/>
              <a:rect l="l" t="t" r="r" b="b"/>
              <a:pathLst>
                <a:path w="12064" h="2526" extrusionOk="0">
                  <a:moveTo>
                    <a:pt x="4993" y="1"/>
                  </a:moveTo>
                  <a:cubicBezTo>
                    <a:pt x="3817" y="1"/>
                    <a:pt x="2652" y="35"/>
                    <a:pt x="1518" y="96"/>
                  </a:cubicBezTo>
                  <a:lnTo>
                    <a:pt x="1499" y="96"/>
                  </a:lnTo>
                  <a:lnTo>
                    <a:pt x="1484" y="112"/>
                  </a:lnTo>
                  <a:cubicBezTo>
                    <a:pt x="1169" y="510"/>
                    <a:pt x="0" y="2526"/>
                    <a:pt x="345" y="2526"/>
                  </a:cubicBezTo>
                  <a:lnTo>
                    <a:pt x="11975" y="2526"/>
                  </a:lnTo>
                  <a:lnTo>
                    <a:pt x="12064" y="2204"/>
                  </a:lnTo>
                  <a:lnTo>
                    <a:pt x="9860" y="192"/>
                  </a:lnTo>
                  <a:lnTo>
                    <a:pt x="9844" y="188"/>
                  </a:lnTo>
                  <a:cubicBezTo>
                    <a:pt x="9821" y="188"/>
                    <a:pt x="7848" y="1"/>
                    <a:pt x="4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0"/>
            <p:cNvSpPr/>
            <p:nvPr/>
          </p:nvSpPr>
          <p:spPr>
            <a:xfrm>
              <a:off x="1165483" y="1111406"/>
              <a:ext cx="138676" cy="194382"/>
            </a:xfrm>
            <a:custGeom>
              <a:avLst/>
              <a:gdLst/>
              <a:ahLst/>
              <a:cxnLst/>
              <a:rect l="l" t="t" r="r" b="b"/>
              <a:pathLst>
                <a:path w="1603" h="2247" extrusionOk="0">
                  <a:moveTo>
                    <a:pt x="1434" y="1"/>
                  </a:moveTo>
                  <a:cubicBezTo>
                    <a:pt x="1434" y="1"/>
                    <a:pt x="671" y="836"/>
                    <a:pt x="1" y="2247"/>
                  </a:cubicBezTo>
                  <a:cubicBezTo>
                    <a:pt x="2" y="2247"/>
                    <a:pt x="4" y="2247"/>
                    <a:pt x="5" y="2247"/>
                  </a:cubicBezTo>
                  <a:cubicBezTo>
                    <a:pt x="300" y="2247"/>
                    <a:pt x="1602" y="199"/>
                    <a:pt x="1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0"/>
            <p:cNvSpPr/>
            <p:nvPr/>
          </p:nvSpPr>
          <p:spPr>
            <a:xfrm>
              <a:off x="1250002" y="1120201"/>
              <a:ext cx="998585" cy="210300"/>
            </a:xfrm>
            <a:custGeom>
              <a:avLst/>
              <a:gdLst/>
              <a:ahLst/>
              <a:cxnLst/>
              <a:rect l="l" t="t" r="r" b="b"/>
              <a:pathLst>
                <a:path w="11543" h="2431" extrusionOk="0">
                  <a:moveTo>
                    <a:pt x="4621" y="0"/>
                  </a:moveTo>
                  <a:cubicBezTo>
                    <a:pt x="4520" y="0"/>
                    <a:pt x="4418" y="1"/>
                    <a:pt x="4316" y="1"/>
                  </a:cubicBezTo>
                  <a:cubicBezTo>
                    <a:pt x="4124" y="1"/>
                    <a:pt x="3932" y="1"/>
                    <a:pt x="3733" y="5"/>
                  </a:cubicBezTo>
                  <a:lnTo>
                    <a:pt x="3573" y="5"/>
                  </a:lnTo>
                  <a:cubicBezTo>
                    <a:pt x="3484" y="9"/>
                    <a:pt x="3396" y="9"/>
                    <a:pt x="3308" y="12"/>
                  </a:cubicBezTo>
                  <a:cubicBezTo>
                    <a:pt x="2595" y="24"/>
                    <a:pt x="1836" y="51"/>
                    <a:pt x="1055" y="93"/>
                  </a:cubicBezTo>
                  <a:cubicBezTo>
                    <a:pt x="1055" y="93"/>
                    <a:pt x="453" y="909"/>
                    <a:pt x="116" y="1798"/>
                  </a:cubicBezTo>
                  <a:cubicBezTo>
                    <a:pt x="1" y="2101"/>
                    <a:pt x="231" y="2431"/>
                    <a:pt x="557" y="2431"/>
                  </a:cubicBezTo>
                  <a:lnTo>
                    <a:pt x="11473" y="2431"/>
                  </a:lnTo>
                  <a:lnTo>
                    <a:pt x="11542" y="2170"/>
                  </a:lnTo>
                  <a:lnTo>
                    <a:pt x="9370" y="185"/>
                  </a:lnTo>
                  <a:cubicBezTo>
                    <a:pt x="9370" y="185"/>
                    <a:pt x="9190" y="169"/>
                    <a:pt x="8852" y="143"/>
                  </a:cubicBezTo>
                  <a:cubicBezTo>
                    <a:pt x="8691" y="132"/>
                    <a:pt x="8493" y="120"/>
                    <a:pt x="8266" y="109"/>
                  </a:cubicBezTo>
                  <a:cubicBezTo>
                    <a:pt x="8217" y="104"/>
                    <a:pt x="8163" y="101"/>
                    <a:pt x="8109" y="97"/>
                  </a:cubicBezTo>
                  <a:cubicBezTo>
                    <a:pt x="8025" y="93"/>
                    <a:pt x="7937" y="89"/>
                    <a:pt x="7845" y="81"/>
                  </a:cubicBezTo>
                  <a:cubicBezTo>
                    <a:pt x="7030" y="43"/>
                    <a:pt x="5922" y="0"/>
                    <a:pt x="46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0"/>
            <p:cNvSpPr/>
            <p:nvPr/>
          </p:nvSpPr>
          <p:spPr>
            <a:xfrm>
              <a:off x="2021056" y="1133178"/>
              <a:ext cx="122498" cy="197324"/>
            </a:xfrm>
            <a:custGeom>
              <a:avLst/>
              <a:gdLst/>
              <a:ahLst/>
              <a:cxnLst/>
              <a:rect l="l" t="t" r="r" b="b"/>
              <a:pathLst>
                <a:path w="1416" h="2281" extrusionOk="0">
                  <a:moveTo>
                    <a:pt x="1" y="0"/>
                  </a:moveTo>
                  <a:cubicBezTo>
                    <a:pt x="162" y="58"/>
                    <a:pt x="1013" y="2184"/>
                    <a:pt x="933" y="2281"/>
                  </a:cubicBezTo>
                  <a:lnTo>
                    <a:pt x="1415" y="2281"/>
                  </a:lnTo>
                  <a:cubicBezTo>
                    <a:pt x="1281" y="2219"/>
                    <a:pt x="158" y="58"/>
                    <a:pt x="181" y="1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0"/>
            <p:cNvSpPr/>
            <p:nvPr/>
          </p:nvSpPr>
          <p:spPr>
            <a:xfrm>
              <a:off x="1756598" y="1102842"/>
              <a:ext cx="17908" cy="210559"/>
            </a:xfrm>
            <a:custGeom>
              <a:avLst/>
              <a:gdLst/>
              <a:ahLst/>
              <a:cxnLst/>
              <a:rect l="l" t="t" r="r" b="b"/>
              <a:pathLst>
                <a:path w="207" h="2434" extrusionOk="0">
                  <a:moveTo>
                    <a:pt x="16" y="1"/>
                  </a:moveTo>
                  <a:lnTo>
                    <a:pt x="0" y="4"/>
                  </a:lnTo>
                  <a:lnTo>
                    <a:pt x="191" y="2434"/>
                  </a:lnTo>
                  <a:lnTo>
                    <a:pt x="207" y="2434"/>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0"/>
            <p:cNvSpPr/>
            <p:nvPr/>
          </p:nvSpPr>
          <p:spPr>
            <a:xfrm>
              <a:off x="1430719" y="1105437"/>
              <a:ext cx="38151" cy="207964"/>
            </a:xfrm>
            <a:custGeom>
              <a:avLst/>
              <a:gdLst/>
              <a:ahLst/>
              <a:cxnLst/>
              <a:rect l="l" t="t" r="r" b="b"/>
              <a:pathLst>
                <a:path w="441" h="2404" extrusionOk="0">
                  <a:moveTo>
                    <a:pt x="426" y="1"/>
                  </a:moveTo>
                  <a:lnTo>
                    <a:pt x="0" y="2399"/>
                  </a:lnTo>
                  <a:lnTo>
                    <a:pt x="16" y="2404"/>
                  </a:lnTo>
                  <a:lnTo>
                    <a:pt x="441" y="5"/>
                  </a:lnTo>
                  <a:lnTo>
                    <a:pt x="4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0"/>
            <p:cNvSpPr/>
            <p:nvPr/>
          </p:nvSpPr>
          <p:spPr>
            <a:xfrm>
              <a:off x="1419819" y="1322574"/>
              <a:ext cx="826084" cy="240145"/>
            </a:xfrm>
            <a:custGeom>
              <a:avLst/>
              <a:gdLst/>
              <a:ahLst/>
              <a:cxnLst/>
              <a:rect l="l" t="t" r="r" b="b"/>
              <a:pathLst>
                <a:path w="9549" h="2776" extrusionOk="0">
                  <a:moveTo>
                    <a:pt x="92" y="1"/>
                  </a:moveTo>
                  <a:lnTo>
                    <a:pt x="0" y="598"/>
                  </a:lnTo>
                  <a:lnTo>
                    <a:pt x="7" y="598"/>
                  </a:lnTo>
                  <a:cubicBezTo>
                    <a:pt x="406" y="644"/>
                    <a:pt x="705" y="794"/>
                    <a:pt x="931" y="998"/>
                  </a:cubicBezTo>
                  <a:cubicBezTo>
                    <a:pt x="1268" y="1304"/>
                    <a:pt x="1440" y="1729"/>
                    <a:pt x="1529" y="2085"/>
                  </a:cubicBezTo>
                  <a:cubicBezTo>
                    <a:pt x="1617" y="2441"/>
                    <a:pt x="1621" y="2733"/>
                    <a:pt x="1621" y="2763"/>
                  </a:cubicBezTo>
                  <a:lnTo>
                    <a:pt x="1621" y="2768"/>
                  </a:lnTo>
                  <a:lnTo>
                    <a:pt x="1621" y="2775"/>
                  </a:lnTo>
                  <a:lnTo>
                    <a:pt x="8457" y="2775"/>
                  </a:lnTo>
                  <a:lnTo>
                    <a:pt x="8457" y="2768"/>
                  </a:lnTo>
                  <a:cubicBezTo>
                    <a:pt x="8461" y="2013"/>
                    <a:pt x="8725" y="1576"/>
                    <a:pt x="8990" y="1330"/>
                  </a:cubicBezTo>
                  <a:cubicBezTo>
                    <a:pt x="9119" y="1208"/>
                    <a:pt x="9250" y="1131"/>
                    <a:pt x="9346" y="1089"/>
                  </a:cubicBezTo>
                  <a:cubicBezTo>
                    <a:pt x="9395" y="1066"/>
                    <a:pt x="9438" y="1051"/>
                    <a:pt x="9464" y="1044"/>
                  </a:cubicBezTo>
                  <a:cubicBezTo>
                    <a:pt x="9480" y="1035"/>
                    <a:pt x="9492" y="1035"/>
                    <a:pt x="9499" y="1032"/>
                  </a:cubicBezTo>
                  <a:lnTo>
                    <a:pt x="9507" y="1032"/>
                  </a:lnTo>
                  <a:lnTo>
                    <a:pt x="9510" y="1028"/>
                  </a:lnTo>
                  <a:lnTo>
                    <a:pt x="9515" y="1028"/>
                  </a:lnTo>
                  <a:lnTo>
                    <a:pt x="9515" y="1024"/>
                  </a:lnTo>
                  <a:cubicBezTo>
                    <a:pt x="9542" y="883"/>
                    <a:pt x="9549" y="722"/>
                    <a:pt x="9549" y="568"/>
                  </a:cubicBezTo>
                  <a:cubicBezTo>
                    <a:pt x="9549" y="265"/>
                    <a:pt x="9515" y="1"/>
                    <a:pt x="9515" y="1"/>
                  </a:cubicBezTo>
                  <a:lnTo>
                    <a:pt x="9499" y="4"/>
                  </a:lnTo>
                  <a:cubicBezTo>
                    <a:pt x="9499" y="4"/>
                    <a:pt x="9503" y="20"/>
                    <a:pt x="9507" y="50"/>
                  </a:cubicBezTo>
                  <a:cubicBezTo>
                    <a:pt x="9515" y="139"/>
                    <a:pt x="9533" y="342"/>
                    <a:pt x="9533" y="568"/>
                  </a:cubicBezTo>
                  <a:cubicBezTo>
                    <a:pt x="9533" y="716"/>
                    <a:pt x="9526" y="875"/>
                    <a:pt x="9504" y="1017"/>
                  </a:cubicBezTo>
                  <a:lnTo>
                    <a:pt x="9504" y="1017"/>
                  </a:lnTo>
                  <a:cubicBezTo>
                    <a:pt x="9473" y="1024"/>
                    <a:pt x="9226" y="1089"/>
                    <a:pt x="8978" y="1319"/>
                  </a:cubicBezTo>
                  <a:cubicBezTo>
                    <a:pt x="8715" y="1567"/>
                    <a:pt x="8451" y="2006"/>
                    <a:pt x="8445" y="2760"/>
                  </a:cubicBezTo>
                  <a:lnTo>
                    <a:pt x="1633" y="2760"/>
                  </a:lnTo>
                  <a:cubicBezTo>
                    <a:pt x="1632" y="2695"/>
                    <a:pt x="1624" y="2209"/>
                    <a:pt x="1426" y="1710"/>
                  </a:cubicBezTo>
                  <a:cubicBezTo>
                    <a:pt x="1322" y="1453"/>
                    <a:pt x="1169" y="1192"/>
                    <a:pt x="943" y="989"/>
                  </a:cubicBezTo>
                  <a:cubicBezTo>
                    <a:pt x="714" y="784"/>
                    <a:pt x="414" y="632"/>
                    <a:pt x="16" y="585"/>
                  </a:cubicBezTo>
                  <a:lnTo>
                    <a:pt x="16" y="585"/>
                  </a:lnTo>
                  <a:lnTo>
                    <a:pt x="107" y="4"/>
                  </a:lnTo>
                  <a:lnTo>
                    <a:pt x="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0"/>
            <p:cNvSpPr/>
            <p:nvPr/>
          </p:nvSpPr>
          <p:spPr>
            <a:xfrm>
              <a:off x="1765163" y="1324909"/>
              <a:ext cx="9343" cy="237117"/>
            </a:xfrm>
            <a:custGeom>
              <a:avLst/>
              <a:gdLst/>
              <a:ahLst/>
              <a:cxnLst/>
              <a:rect l="l" t="t" r="r" b="b"/>
              <a:pathLst>
                <a:path w="108" h="2741" extrusionOk="0">
                  <a:moveTo>
                    <a:pt x="92" y="0"/>
                  </a:moveTo>
                  <a:cubicBezTo>
                    <a:pt x="20" y="621"/>
                    <a:pt x="0" y="1173"/>
                    <a:pt x="0" y="1618"/>
                  </a:cubicBezTo>
                  <a:cubicBezTo>
                    <a:pt x="0" y="2315"/>
                    <a:pt x="51" y="2741"/>
                    <a:pt x="51" y="2741"/>
                  </a:cubicBezTo>
                  <a:lnTo>
                    <a:pt x="66" y="2741"/>
                  </a:lnTo>
                  <a:lnTo>
                    <a:pt x="66" y="2722"/>
                  </a:lnTo>
                  <a:cubicBezTo>
                    <a:pt x="55" y="2630"/>
                    <a:pt x="12" y="2227"/>
                    <a:pt x="12" y="1618"/>
                  </a:cubicBezTo>
                  <a:cubicBezTo>
                    <a:pt x="12" y="1177"/>
                    <a:pt x="35" y="621"/>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0"/>
            <p:cNvSpPr/>
            <p:nvPr/>
          </p:nvSpPr>
          <p:spPr>
            <a:xfrm>
              <a:off x="1244033" y="1333906"/>
              <a:ext cx="999883" cy="1384"/>
            </a:xfrm>
            <a:custGeom>
              <a:avLst/>
              <a:gdLst/>
              <a:ahLst/>
              <a:cxnLst/>
              <a:rect l="l" t="t" r="r" b="b"/>
              <a:pathLst>
                <a:path w="11558" h="16" extrusionOk="0">
                  <a:moveTo>
                    <a:pt x="1" y="0"/>
                  </a:moveTo>
                  <a:lnTo>
                    <a:pt x="1" y="16"/>
                  </a:lnTo>
                  <a:lnTo>
                    <a:pt x="11558" y="16"/>
                  </a:lnTo>
                  <a:lnTo>
                    <a:pt x="115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0"/>
            <p:cNvSpPr/>
            <p:nvPr/>
          </p:nvSpPr>
          <p:spPr>
            <a:xfrm>
              <a:off x="1792067" y="1351467"/>
              <a:ext cx="52079" cy="1384"/>
            </a:xfrm>
            <a:custGeom>
              <a:avLst/>
              <a:gdLst/>
              <a:ahLst/>
              <a:cxnLst/>
              <a:rect l="l" t="t" r="r" b="b"/>
              <a:pathLst>
                <a:path w="602" h="16" extrusionOk="0">
                  <a:moveTo>
                    <a:pt x="0" y="0"/>
                  </a:moveTo>
                  <a:lnTo>
                    <a:pt x="0" y="15"/>
                  </a:lnTo>
                  <a:lnTo>
                    <a:pt x="602" y="15"/>
                  </a:lnTo>
                  <a:lnTo>
                    <a:pt x="6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0"/>
            <p:cNvSpPr/>
            <p:nvPr/>
          </p:nvSpPr>
          <p:spPr>
            <a:xfrm>
              <a:off x="1444907" y="1351467"/>
              <a:ext cx="52252" cy="1384"/>
            </a:xfrm>
            <a:custGeom>
              <a:avLst/>
              <a:gdLst/>
              <a:ahLst/>
              <a:cxnLst/>
              <a:rect l="l" t="t" r="r" b="b"/>
              <a:pathLst>
                <a:path w="604" h="16" extrusionOk="0">
                  <a:moveTo>
                    <a:pt x="1" y="0"/>
                  </a:moveTo>
                  <a:lnTo>
                    <a:pt x="1" y="15"/>
                  </a:lnTo>
                  <a:lnTo>
                    <a:pt x="603" y="15"/>
                  </a:lnTo>
                  <a:lnTo>
                    <a:pt x="6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0"/>
            <p:cNvSpPr/>
            <p:nvPr/>
          </p:nvSpPr>
          <p:spPr>
            <a:xfrm>
              <a:off x="2142082" y="1245581"/>
              <a:ext cx="120768" cy="73445"/>
            </a:xfrm>
            <a:custGeom>
              <a:avLst/>
              <a:gdLst/>
              <a:ahLst/>
              <a:cxnLst/>
              <a:rect l="l" t="t" r="r" b="b"/>
              <a:pathLst>
                <a:path w="1396" h="849" extrusionOk="0">
                  <a:moveTo>
                    <a:pt x="349" y="0"/>
                  </a:moveTo>
                  <a:cubicBezTo>
                    <a:pt x="234" y="0"/>
                    <a:pt x="138" y="9"/>
                    <a:pt x="104" y="33"/>
                  </a:cubicBezTo>
                  <a:cubicBezTo>
                    <a:pt x="1" y="102"/>
                    <a:pt x="50" y="784"/>
                    <a:pt x="104" y="830"/>
                  </a:cubicBezTo>
                  <a:cubicBezTo>
                    <a:pt x="123" y="844"/>
                    <a:pt x="266" y="848"/>
                    <a:pt x="448" y="848"/>
                  </a:cubicBezTo>
                  <a:cubicBezTo>
                    <a:pt x="811" y="848"/>
                    <a:pt x="1331" y="830"/>
                    <a:pt x="1331" y="830"/>
                  </a:cubicBezTo>
                  <a:cubicBezTo>
                    <a:pt x="1396" y="726"/>
                    <a:pt x="1331" y="469"/>
                    <a:pt x="1331" y="469"/>
                  </a:cubicBezTo>
                  <a:lnTo>
                    <a:pt x="1193" y="469"/>
                  </a:lnTo>
                  <a:cubicBezTo>
                    <a:pt x="1193" y="469"/>
                    <a:pt x="1023" y="128"/>
                    <a:pt x="966" y="75"/>
                  </a:cubicBezTo>
                  <a:cubicBezTo>
                    <a:pt x="930" y="41"/>
                    <a:pt x="595"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0"/>
            <p:cNvSpPr/>
            <p:nvPr/>
          </p:nvSpPr>
          <p:spPr>
            <a:xfrm>
              <a:off x="2159384" y="1298697"/>
              <a:ext cx="37459" cy="2768"/>
            </a:xfrm>
            <a:custGeom>
              <a:avLst/>
              <a:gdLst/>
              <a:ahLst/>
              <a:cxnLst/>
              <a:rect l="l" t="t" r="r" b="b"/>
              <a:pathLst>
                <a:path w="433" h="32" extrusionOk="0">
                  <a:moveTo>
                    <a:pt x="429" y="1"/>
                  </a:moveTo>
                  <a:lnTo>
                    <a:pt x="0" y="16"/>
                  </a:lnTo>
                  <a:lnTo>
                    <a:pt x="0" y="32"/>
                  </a:lnTo>
                  <a:lnTo>
                    <a:pt x="433" y="13"/>
                  </a:ln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0"/>
            <p:cNvSpPr/>
            <p:nvPr/>
          </p:nvSpPr>
          <p:spPr>
            <a:xfrm>
              <a:off x="2115178" y="1112444"/>
              <a:ext cx="197416" cy="173188"/>
            </a:xfrm>
            <a:custGeom>
              <a:avLst/>
              <a:gdLst/>
              <a:ahLst/>
              <a:cxnLst/>
              <a:rect l="l" t="t" r="r" b="b"/>
              <a:pathLst>
                <a:path w="2282" h="2002" extrusionOk="0">
                  <a:moveTo>
                    <a:pt x="62" y="1"/>
                  </a:moveTo>
                  <a:cubicBezTo>
                    <a:pt x="62" y="1"/>
                    <a:pt x="1" y="50"/>
                    <a:pt x="5" y="84"/>
                  </a:cubicBezTo>
                  <a:lnTo>
                    <a:pt x="1840" y="1962"/>
                  </a:lnTo>
                  <a:cubicBezTo>
                    <a:pt x="1840" y="1962"/>
                    <a:pt x="1978" y="2001"/>
                    <a:pt x="2130" y="2001"/>
                  </a:cubicBezTo>
                  <a:cubicBezTo>
                    <a:pt x="2181" y="2001"/>
                    <a:pt x="2233" y="1997"/>
                    <a:pt x="2282" y="1985"/>
                  </a:cubicBezTo>
                  <a:lnTo>
                    <a:pt x="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0"/>
            <p:cNvSpPr/>
            <p:nvPr/>
          </p:nvSpPr>
          <p:spPr>
            <a:xfrm>
              <a:off x="2286984" y="1294458"/>
              <a:ext cx="300449" cy="65400"/>
            </a:xfrm>
            <a:custGeom>
              <a:avLst/>
              <a:gdLst/>
              <a:ahLst/>
              <a:cxnLst/>
              <a:rect l="l" t="t" r="r" b="b"/>
              <a:pathLst>
                <a:path w="3473" h="756" extrusionOk="0">
                  <a:moveTo>
                    <a:pt x="391" y="0"/>
                  </a:moveTo>
                  <a:cubicBezTo>
                    <a:pt x="388" y="4"/>
                    <a:pt x="376" y="7"/>
                    <a:pt x="365" y="12"/>
                  </a:cubicBezTo>
                  <a:cubicBezTo>
                    <a:pt x="322" y="27"/>
                    <a:pt x="245" y="39"/>
                    <a:pt x="176" y="42"/>
                  </a:cubicBezTo>
                  <a:cubicBezTo>
                    <a:pt x="146" y="46"/>
                    <a:pt x="112" y="46"/>
                    <a:pt x="92" y="46"/>
                  </a:cubicBezTo>
                  <a:cubicBezTo>
                    <a:pt x="69" y="46"/>
                    <a:pt x="54" y="50"/>
                    <a:pt x="54" y="50"/>
                  </a:cubicBezTo>
                  <a:lnTo>
                    <a:pt x="0" y="50"/>
                  </a:lnTo>
                  <a:lnTo>
                    <a:pt x="54" y="62"/>
                  </a:lnTo>
                  <a:cubicBezTo>
                    <a:pt x="54" y="62"/>
                    <a:pt x="697" y="226"/>
                    <a:pt x="1376" y="391"/>
                  </a:cubicBezTo>
                  <a:cubicBezTo>
                    <a:pt x="1713" y="476"/>
                    <a:pt x="2058" y="559"/>
                    <a:pt x="2337" y="625"/>
                  </a:cubicBezTo>
                  <a:cubicBezTo>
                    <a:pt x="2613" y="690"/>
                    <a:pt x="2820" y="736"/>
                    <a:pt x="2885" y="748"/>
                  </a:cubicBezTo>
                  <a:cubicBezTo>
                    <a:pt x="2931" y="751"/>
                    <a:pt x="2981" y="755"/>
                    <a:pt x="3032" y="755"/>
                  </a:cubicBezTo>
                  <a:cubicBezTo>
                    <a:pt x="3250" y="755"/>
                    <a:pt x="3472" y="705"/>
                    <a:pt x="3472" y="705"/>
                  </a:cubicBezTo>
                  <a:lnTo>
                    <a:pt x="3472" y="690"/>
                  </a:lnTo>
                  <a:cubicBezTo>
                    <a:pt x="3472" y="690"/>
                    <a:pt x="3468" y="690"/>
                    <a:pt x="3460" y="693"/>
                  </a:cubicBezTo>
                  <a:cubicBezTo>
                    <a:pt x="3414" y="702"/>
                    <a:pt x="3223" y="739"/>
                    <a:pt x="3032" y="739"/>
                  </a:cubicBezTo>
                  <a:cubicBezTo>
                    <a:pt x="2981" y="739"/>
                    <a:pt x="2931" y="739"/>
                    <a:pt x="2885" y="732"/>
                  </a:cubicBezTo>
                  <a:cubicBezTo>
                    <a:pt x="2825" y="725"/>
                    <a:pt x="2618" y="674"/>
                    <a:pt x="2342" y="610"/>
                  </a:cubicBezTo>
                  <a:cubicBezTo>
                    <a:pt x="1923" y="510"/>
                    <a:pt x="1353" y="372"/>
                    <a:pt x="885" y="257"/>
                  </a:cubicBezTo>
                  <a:cubicBezTo>
                    <a:pt x="652" y="196"/>
                    <a:pt x="445" y="145"/>
                    <a:pt x="296" y="108"/>
                  </a:cubicBezTo>
                  <a:cubicBezTo>
                    <a:pt x="222" y="88"/>
                    <a:pt x="161" y="76"/>
                    <a:pt x="119" y="65"/>
                  </a:cubicBezTo>
                  <a:cubicBezTo>
                    <a:pt x="113" y="64"/>
                    <a:pt x="107" y="62"/>
                    <a:pt x="102" y="61"/>
                  </a:cubicBezTo>
                  <a:lnTo>
                    <a:pt x="102" y="61"/>
                  </a:lnTo>
                  <a:cubicBezTo>
                    <a:pt x="130" y="60"/>
                    <a:pt x="168" y="57"/>
                    <a:pt x="207" y="53"/>
                  </a:cubicBezTo>
                  <a:cubicBezTo>
                    <a:pt x="250" y="50"/>
                    <a:pt x="291" y="46"/>
                    <a:pt x="326" y="39"/>
                  </a:cubicBezTo>
                  <a:cubicBezTo>
                    <a:pt x="342" y="35"/>
                    <a:pt x="356" y="30"/>
                    <a:pt x="368" y="27"/>
                  </a:cubicBezTo>
                  <a:cubicBezTo>
                    <a:pt x="383" y="23"/>
                    <a:pt x="391" y="16"/>
                    <a:pt x="399" y="7"/>
                  </a:cubicBezTo>
                  <a:lnTo>
                    <a:pt x="3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0"/>
            <p:cNvSpPr/>
            <p:nvPr/>
          </p:nvSpPr>
          <p:spPr>
            <a:xfrm>
              <a:off x="2567446" y="1378285"/>
              <a:ext cx="60384" cy="89016"/>
            </a:xfrm>
            <a:custGeom>
              <a:avLst/>
              <a:gdLst/>
              <a:ahLst/>
              <a:cxnLst/>
              <a:rect l="l" t="t" r="r" b="b"/>
              <a:pathLst>
                <a:path w="698" h="1029" extrusionOk="0">
                  <a:moveTo>
                    <a:pt x="456" y="0"/>
                  </a:moveTo>
                  <a:cubicBezTo>
                    <a:pt x="456" y="0"/>
                    <a:pt x="23" y="39"/>
                    <a:pt x="11" y="101"/>
                  </a:cubicBezTo>
                  <a:cubicBezTo>
                    <a:pt x="0" y="165"/>
                    <a:pt x="96" y="909"/>
                    <a:pt x="138" y="978"/>
                  </a:cubicBezTo>
                  <a:cubicBezTo>
                    <a:pt x="158" y="1012"/>
                    <a:pt x="242" y="1029"/>
                    <a:pt x="343" y="1029"/>
                  </a:cubicBezTo>
                  <a:cubicBezTo>
                    <a:pt x="461" y="1029"/>
                    <a:pt x="603" y="1006"/>
                    <a:pt x="697" y="959"/>
                  </a:cubicBezTo>
                  <a:cubicBezTo>
                    <a:pt x="697" y="959"/>
                    <a:pt x="586" y="253"/>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0"/>
            <p:cNvSpPr/>
            <p:nvPr/>
          </p:nvSpPr>
          <p:spPr>
            <a:xfrm>
              <a:off x="2498758" y="1524744"/>
              <a:ext cx="156237" cy="68081"/>
            </a:xfrm>
            <a:custGeom>
              <a:avLst/>
              <a:gdLst/>
              <a:ahLst/>
              <a:cxnLst/>
              <a:rect l="l" t="t" r="r" b="b"/>
              <a:pathLst>
                <a:path w="1806" h="787" extrusionOk="0">
                  <a:moveTo>
                    <a:pt x="1331" y="0"/>
                  </a:moveTo>
                  <a:cubicBezTo>
                    <a:pt x="1127" y="0"/>
                    <a:pt x="922" y="12"/>
                    <a:pt x="878" y="24"/>
                  </a:cubicBezTo>
                  <a:cubicBezTo>
                    <a:pt x="790" y="47"/>
                    <a:pt x="533" y="607"/>
                    <a:pt x="533" y="607"/>
                  </a:cubicBezTo>
                  <a:lnTo>
                    <a:pt x="66" y="607"/>
                  </a:lnTo>
                  <a:cubicBezTo>
                    <a:pt x="1" y="675"/>
                    <a:pt x="66" y="787"/>
                    <a:pt x="66" y="787"/>
                  </a:cubicBezTo>
                  <a:lnTo>
                    <a:pt x="1334" y="787"/>
                  </a:lnTo>
                  <a:cubicBezTo>
                    <a:pt x="1557" y="653"/>
                    <a:pt x="1806" y="127"/>
                    <a:pt x="1779" y="51"/>
                  </a:cubicBezTo>
                  <a:cubicBezTo>
                    <a:pt x="1767" y="13"/>
                    <a:pt x="1550" y="0"/>
                    <a:pt x="1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0"/>
            <p:cNvSpPr/>
            <p:nvPr/>
          </p:nvSpPr>
          <p:spPr>
            <a:xfrm>
              <a:off x="1131398" y="1345066"/>
              <a:ext cx="79330" cy="112892"/>
            </a:xfrm>
            <a:custGeom>
              <a:avLst/>
              <a:gdLst/>
              <a:ahLst/>
              <a:cxnLst/>
              <a:rect l="l" t="t" r="r" b="b"/>
              <a:pathLst>
                <a:path w="917" h="1305" extrusionOk="0">
                  <a:moveTo>
                    <a:pt x="526" y="1"/>
                  </a:moveTo>
                  <a:cubicBezTo>
                    <a:pt x="407" y="1"/>
                    <a:pt x="297" y="8"/>
                    <a:pt x="280" y="20"/>
                  </a:cubicBezTo>
                  <a:cubicBezTo>
                    <a:pt x="138" y="25"/>
                    <a:pt x="0" y="1304"/>
                    <a:pt x="165" y="1304"/>
                  </a:cubicBezTo>
                  <a:lnTo>
                    <a:pt x="529" y="1304"/>
                  </a:lnTo>
                  <a:cubicBezTo>
                    <a:pt x="586" y="1304"/>
                    <a:pt x="916" y="94"/>
                    <a:pt x="866" y="40"/>
                  </a:cubicBezTo>
                  <a:cubicBezTo>
                    <a:pt x="838" y="12"/>
                    <a:pt x="674" y="1"/>
                    <a:pt x="5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0"/>
            <p:cNvSpPr/>
            <p:nvPr/>
          </p:nvSpPr>
          <p:spPr>
            <a:xfrm>
              <a:off x="1157524" y="1362714"/>
              <a:ext cx="32268" cy="1384"/>
            </a:xfrm>
            <a:custGeom>
              <a:avLst/>
              <a:gdLst/>
              <a:ahLst/>
              <a:cxnLst/>
              <a:rect l="l" t="t" r="r" b="b"/>
              <a:pathLst>
                <a:path w="373" h="16" extrusionOk="0">
                  <a:moveTo>
                    <a:pt x="1" y="0"/>
                  </a:moveTo>
                  <a:lnTo>
                    <a:pt x="1" y="16"/>
                  </a:lnTo>
                  <a:lnTo>
                    <a:pt x="372" y="16"/>
                  </a:lnTo>
                  <a:lnTo>
                    <a:pt x="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0"/>
            <p:cNvSpPr/>
            <p:nvPr/>
          </p:nvSpPr>
          <p:spPr>
            <a:xfrm>
              <a:off x="1155275" y="1373960"/>
              <a:ext cx="32182" cy="1125"/>
            </a:xfrm>
            <a:custGeom>
              <a:avLst/>
              <a:gdLst/>
              <a:ahLst/>
              <a:cxnLst/>
              <a:rect l="l" t="t" r="r" b="b"/>
              <a:pathLst>
                <a:path w="372" h="13" extrusionOk="0">
                  <a:moveTo>
                    <a:pt x="0" y="1"/>
                  </a:moveTo>
                  <a:lnTo>
                    <a:pt x="0" y="13"/>
                  </a:lnTo>
                  <a:lnTo>
                    <a:pt x="372" y="13"/>
                  </a:lnTo>
                  <a:lnTo>
                    <a:pt x="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0"/>
            <p:cNvSpPr/>
            <p:nvPr/>
          </p:nvSpPr>
          <p:spPr>
            <a:xfrm>
              <a:off x="1152939" y="1384946"/>
              <a:ext cx="32268" cy="1384"/>
            </a:xfrm>
            <a:custGeom>
              <a:avLst/>
              <a:gdLst/>
              <a:ahLst/>
              <a:cxnLst/>
              <a:rect l="l" t="t" r="r" b="b"/>
              <a:pathLst>
                <a:path w="373" h="16" extrusionOk="0">
                  <a:moveTo>
                    <a:pt x="1" y="1"/>
                  </a:moveTo>
                  <a:lnTo>
                    <a:pt x="1" y="15"/>
                  </a:lnTo>
                  <a:lnTo>
                    <a:pt x="372" y="15"/>
                  </a:lnTo>
                  <a:lnTo>
                    <a:pt x="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0"/>
            <p:cNvSpPr/>
            <p:nvPr/>
          </p:nvSpPr>
          <p:spPr>
            <a:xfrm>
              <a:off x="1872520" y="1051715"/>
              <a:ext cx="12457" cy="23357"/>
            </a:xfrm>
            <a:custGeom>
              <a:avLst/>
              <a:gdLst/>
              <a:ahLst/>
              <a:cxnLst/>
              <a:rect l="l" t="t" r="r" b="b"/>
              <a:pathLst>
                <a:path w="144" h="270" extrusionOk="0">
                  <a:moveTo>
                    <a:pt x="82" y="0"/>
                  </a:moveTo>
                  <a:cubicBezTo>
                    <a:pt x="79" y="0"/>
                    <a:pt x="77" y="1"/>
                    <a:pt x="74" y="1"/>
                  </a:cubicBezTo>
                  <a:cubicBezTo>
                    <a:pt x="55" y="1"/>
                    <a:pt x="40" y="5"/>
                    <a:pt x="24" y="20"/>
                  </a:cubicBezTo>
                  <a:cubicBezTo>
                    <a:pt x="13" y="36"/>
                    <a:pt x="5" y="51"/>
                    <a:pt x="5" y="70"/>
                  </a:cubicBezTo>
                  <a:cubicBezTo>
                    <a:pt x="5" y="112"/>
                    <a:pt x="1" y="158"/>
                    <a:pt x="1" y="201"/>
                  </a:cubicBezTo>
                  <a:cubicBezTo>
                    <a:pt x="1" y="215"/>
                    <a:pt x="9" y="238"/>
                    <a:pt x="20" y="250"/>
                  </a:cubicBezTo>
                  <a:cubicBezTo>
                    <a:pt x="32" y="261"/>
                    <a:pt x="51" y="270"/>
                    <a:pt x="70" y="270"/>
                  </a:cubicBezTo>
                  <a:cubicBezTo>
                    <a:pt x="89" y="270"/>
                    <a:pt x="105" y="261"/>
                    <a:pt x="120" y="250"/>
                  </a:cubicBezTo>
                  <a:cubicBezTo>
                    <a:pt x="131" y="235"/>
                    <a:pt x="139" y="220"/>
                    <a:pt x="139" y="201"/>
                  </a:cubicBezTo>
                  <a:cubicBezTo>
                    <a:pt x="139" y="158"/>
                    <a:pt x="143" y="112"/>
                    <a:pt x="143" y="70"/>
                  </a:cubicBezTo>
                  <a:cubicBezTo>
                    <a:pt x="143" y="51"/>
                    <a:pt x="135" y="31"/>
                    <a:pt x="124" y="20"/>
                  </a:cubicBezTo>
                  <a:cubicBezTo>
                    <a:pt x="114" y="10"/>
                    <a:pt x="98" y="0"/>
                    <a:pt x="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0"/>
            <p:cNvSpPr/>
            <p:nvPr/>
          </p:nvSpPr>
          <p:spPr>
            <a:xfrm>
              <a:off x="1461862" y="1051715"/>
              <a:ext cx="12630" cy="23357"/>
            </a:xfrm>
            <a:custGeom>
              <a:avLst/>
              <a:gdLst/>
              <a:ahLst/>
              <a:cxnLst/>
              <a:rect l="l" t="t" r="r" b="b"/>
              <a:pathLst>
                <a:path w="146" h="270" extrusionOk="0">
                  <a:moveTo>
                    <a:pt x="81" y="0"/>
                  </a:moveTo>
                  <a:cubicBezTo>
                    <a:pt x="78" y="0"/>
                    <a:pt x="76" y="1"/>
                    <a:pt x="73" y="1"/>
                  </a:cubicBezTo>
                  <a:cubicBezTo>
                    <a:pt x="58" y="1"/>
                    <a:pt x="39" y="5"/>
                    <a:pt x="27" y="20"/>
                  </a:cubicBezTo>
                  <a:cubicBezTo>
                    <a:pt x="12" y="36"/>
                    <a:pt x="4" y="51"/>
                    <a:pt x="4" y="70"/>
                  </a:cubicBezTo>
                  <a:cubicBezTo>
                    <a:pt x="4" y="112"/>
                    <a:pt x="1" y="158"/>
                    <a:pt x="1" y="201"/>
                  </a:cubicBezTo>
                  <a:cubicBezTo>
                    <a:pt x="1" y="215"/>
                    <a:pt x="8" y="238"/>
                    <a:pt x="20" y="250"/>
                  </a:cubicBezTo>
                  <a:cubicBezTo>
                    <a:pt x="35" y="261"/>
                    <a:pt x="54" y="270"/>
                    <a:pt x="70" y="270"/>
                  </a:cubicBezTo>
                  <a:cubicBezTo>
                    <a:pt x="89" y="270"/>
                    <a:pt x="108" y="261"/>
                    <a:pt x="119" y="250"/>
                  </a:cubicBezTo>
                  <a:cubicBezTo>
                    <a:pt x="131" y="235"/>
                    <a:pt x="139" y="220"/>
                    <a:pt x="139" y="201"/>
                  </a:cubicBezTo>
                  <a:cubicBezTo>
                    <a:pt x="142" y="158"/>
                    <a:pt x="142" y="112"/>
                    <a:pt x="146" y="70"/>
                  </a:cubicBezTo>
                  <a:cubicBezTo>
                    <a:pt x="146" y="51"/>
                    <a:pt x="135" y="31"/>
                    <a:pt x="123" y="20"/>
                  </a:cubicBezTo>
                  <a:cubicBezTo>
                    <a:pt x="113" y="10"/>
                    <a:pt x="98" y="0"/>
                    <a:pt x="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50"/>
          <p:cNvGrpSpPr/>
          <p:nvPr/>
        </p:nvGrpSpPr>
        <p:grpSpPr>
          <a:xfrm>
            <a:off x="371316" y="3814839"/>
            <a:ext cx="2044650" cy="843999"/>
            <a:chOff x="928666" y="227075"/>
            <a:chExt cx="2044650" cy="843999"/>
          </a:xfrm>
        </p:grpSpPr>
        <p:sp>
          <p:nvSpPr>
            <p:cNvPr id="6718" name="Google Shape;6718;p50"/>
            <p:cNvSpPr/>
            <p:nvPr/>
          </p:nvSpPr>
          <p:spPr>
            <a:xfrm>
              <a:off x="2146529" y="445545"/>
              <a:ext cx="798568" cy="625529"/>
            </a:xfrm>
            <a:custGeom>
              <a:avLst/>
              <a:gdLst/>
              <a:ahLst/>
              <a:cxnLst/>
              <a:rect l="l" t="t" r="r" b="b"/>
              <a:pathLst>
                <a:path w="1952" h="1529" extrusionOk="0">
                  <a:moveTo>
                    <a:pt x="974" y="0"/>
                  </a:moveTo>
                  <a:lnTo>
                    <a:pt x="1" y="1529"/>
                  </a:lnTo>
                  <a:lnTo>
                    <a:pt x="1951" y="1529"/>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0"/>
            <p:cNvSpPr/>
            <p:nvPr/>
          </p:nvSpPr>
          <p:spPr>
            <a:xfrm>
              <a:off x="2146529" y="446772"/>
              <a:ext cx="400511" cy="624302"/>
            </a:xfrm>
            <a:custGeom>
              <a:avLst/>
              <a:gdLst/>
              <a:ahLst/>
              <a:cxnLst/>
              <a:rect l="l" t="t" r="r" b="b"/>
              <a:pathLst>
                <a:path w="979" h="1526" extrusionOk="0">
                  <a:moveTo>
                    <a:pt x="974" y="1"/>
                  </a:moveTo>
                  <a:lnTo>
                    <a:pt x="1" y="1526"/>
                  </a:lnTo>
                  <a:lnTo>
                    <a:pt x="978" y="1526"/>
                  </a:lnTo>
                  <a:lnTo>
                    <a:pt x="978"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0"/>
            <p:cNvSpPr/>
            <p:nvPr/>
          </p:nvSpPr>
          <p:spPr>
            <a:xfrm>
              <a:off x="2546620" y="446772"/>
              <a:ext cx="127231" cy="249557"/>
            </a:xfrm>
            <a:custGeom>
              <a:avLst/>
              <a:gdLst/>
              <a:ahLst/>
              <a:cxnLst/>
              <a:rect l="l" t="t" r="r" b="b"/>
              <a:pathLst>
                <a:path w="311" h="610" extrusionOk="0">
                  <a:moveTo>
                    <a:pt x="0" y="1"/>
                  </a:moveTo>
                  <a:lnTo>
                    <a:pt x="0" y="610"/>
                  </a:lnTo>
                  <a:lnTo>
                    <a:pt x="310"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0"/>
            <p:cNvSpPr/>
            <p:nvPr/>
          </p:nvSpPr>
          <p:spPr>
            <a:xfrm>
              <a:off x="2417757" y="446772"/>
              <a:ext cx="129276" cy="249557"/>
            </a:xfrm>
            <a:custGeom>
              <a:avLst/>
              <a:gdLst/>
              <a:ahLst/>
              <a:cxnLst/>
              <a:rect l="l" t="t" r="r" b="b"/>
              <a:pathLst>
                <a:path w="316" h="610" extrusionOk="0">
                  <a:moveTo>
                    <a:pt x="311" y="1"/>
                  </a:moveTo>
                  <a:lnTo>
                    <a:pt x="1" y="487"/>
                  </a:lnTo>
                  <a:lnTo>
                    <a:pt x="315" y="610"/>
                  </a:lnTo>
                  <a:lnTo>
                    <a:pt x="3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0"/>
            <p:cNvSpPr/>
            <p:nvPr/>
          </p:nvSpPr>
          <p:spPr>
            <a:xfrm>
              <a:off x="994529" y="445545"/>
              <a:ext cx="798159" cy="625529"/>
            </a:xfrm>
            <a:custGeom>
              <a:avLst/>
              <a:gdLst/>
              <a:ahLst/>
              <a:cxnLst/>
              <a:rect l="l" t="t" r="r" b="b"/>
              <a:pathLst>
                <a:path w="1951" h="1529" extrusionOk="0">
                  <a:moveTo>
                    <a:pt x="977" y="0"/>
                  </a:moveTo>
                  <a:lnTo>
                    <a:pt x="1" y="1529"/>
                  </a:lnTo>
                  <a:lnTo>
                    <a:pt x="1950" y="1529"/>
                  </a:lnTo>
                  <a:lnTo>
                    <a:pt x="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0"/>
            <p:cNvSpPr/>
            <p:nvPr/>
          </p:nvSpPr>
          <p:spPr>
            <a:xfrm>
              <a:off x="996166" y="446772"/>
              <a:ext cx="398466" cy="624302"/>
            </a:xfrm>
            <a:custGeom>
              <a:avLst/>
              <a:gdLst/>
              <a:ahLst/>
              <a:cxnLst/>
              <a:rect l="l" t="t" r="r" b="b"/>
              <a:pathLst>
                <a:path w="974" h="1526" extrusionOk="0">
                  <a:moveTo>
                    <a:pt x="973" y="1"/>
                  </a:moveTo>
                  <a:lnTo>
                    <a:pt x="0" y="1526"/>
                  </a:lnTo>
                  <a:lnTo>
                    <a:pt x="973" y="1526"/>
                  </a:lnTo>
                  <a:lnTo>
                    <a:pt x="973"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0"/>
            <p:cNvSpPr/>
            <p:nvPr/>
          </p:nvSpPr>
          <p:spPr>
            <a:xfrm>
              <a:off x="1394211" y="446772"/>
              <a:ext cx="127640" cy="249557"/>
            </a:xfrm>
            <a:custGeom>
              <a:avLst/>
              <a:gdLst/>
              <a:ahLst/>
              <a:cxnLst/>
              <a:rect l="l" t="t" r="r" b="b"/>
              <a:pathLst>
                <a:path w="312" h="610" extrusionOk="0">
                  <a:moveTo>
                    <a:pt x="0" y="1"/>
                  </a:moveTo>
                  <a:lnTo>
                    <a:pt x="0" y="610"/>
                  </a:lnTo>
                  <a:lnTo>
                    <a:pt x="311"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0"/>
            <p:cNvSpPr/>
            <p:nvPr/>
          </p:nvSpPr>
          <p:spPr>
            <a:xfrm>
              <a:off x="1267393" y="446772"/>
              <a:ext cx="127231" cy="249557"/>
            </a:xfrm>
            <a:custGeom>
              <a:avLst/>
              <a:gdLst/>
              <a:ahLst/>
              <a:cxnLst/>
              <a:rect l="l" t="t" r="r" b="b"/>
              <a:pathLst>
                <a:path w="311" h="610" extrusionOk="0">
                  <a:moveTo>
                    <a:pt x="310" y="1"/>
                  </a:moveTo>
                  <a:lnTo>
                    <a:pt x="0" y="487"/>
                  </a:lnTo>
                  <a:lnTo>
                    <a:pt x="310" y="610"/>
                  </a:lnTo>
                  <a:lnTo>
                    <a:pt x="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0"/>
            <p:cNvSpPr/>
            <p:nvPr/>
          </p:nvSpPr>
          <p:spPr>
            <a:xfrm>
              <a:off x="1505484" y="227075"/>
              <a:ext cx="803068" cy="843994"/>
            </a:xfrm>
            <a:custGeom>
              <a:avLst/>
              <a:gdLst/>
              <a:ahLst/>
              <a:cxnLst/>
              <a:rect l="l" t="t" r="r" b="b"/>
              <a:pathLst>
                <a:path w="1963" h="2063" extrusionOk="0">
                  <a:moveTo>
                    <a:pt x="982" y="1"/>
                  </a:moveTo>
                  <a:lnTo>
                    <a:pt x="1" y="2063"/>
                  </a:lnTo>
                  <a:lnTo>
                    <a:pt x="1962" y="2063"/>
                  </a:lnTo>
                  <a:lnTo>
                    <a:pt x="9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0"/>
            <p:cNvSpPr/>
            <p:nvPr/>
          </p:nvSpPr>
          <p:spPr>
            <a:xfrm>
              <a:off x="1505484" y="229121"/>
              <a:ext cx="401739" cy="841948"/>
            </a:xfrm>
            <a:custGeom>
              <a:avLst/>
              <a:gdLst/>
              <a:ahLst/>
              <a:cxnLst/>
              <a:rect l="l" t="t" r="r" b="b"/>
              <a:pathLst>
                <a:path w="982" h="2058" extrusionOk="0">
                  <a:moveTo>
                    <a:pt x="982" y="1"/>
                  </a:moveTo>
                  <a:lnTo>
                    <a:pt x="1" y="2058"/>
                  </a:lnTo>
                  <a:lnTo>
                    <a:pt x="982" y="2058"/>
                  </a:lnTo>
                  <a:lnTo>
                    <a:pt x="982" y="4"/>
                  </a:lnTo>
                  <a:lnTo>
                    <a:pt x="982"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0"/>
            <p:cNvSpPr/>
            <p:nvPr/>
          </p:nvSpPr>
          <p:spPr>
            <a:xfrm>
              <a:off x="1906802" y="230757"/>
              <a:ext cx="127231" cy="332606"/>
            </a:xfrm>
            <a:custGeom>
              <a:avLst/>
              <a:gdLst/>
              <a:ahLst/>
              <a:cxnLst/>
              <a:rect l="l" t="t" r="r" b="b"/>
              <a:pathLst>
                <a:path w="311" h="813" extrusionOk="0">
                  <a:moveTo>
                    <a:pt x="1" y="0"/>
                  </a:moveTo>
                  <a:lnTo>
                    <a:pt x="1" y="812"/>
                  </a:lnTo>
                  <a:lnTo>
                    <a:pt x="311" y="65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0"/>
            <p:cNvSpPr/>
            <p:nvPr/>
          </p:nvSpPr>
          <p:spPr>
            <a:xfrm>
              <a:off x="1779575" y="229121"/>
              <a:ext cx="127640" cy="334243"/>
            </a:xfrm>
            <a:custGeom>
              <a:avLst/>
              <a:gdLst/>
              <a:ahLst/>
              <a:cxnLst/>
              <a:rect l="l" t="t" r="r" b="b"/>
              <a:pathLst>
                <a:path w="312" h="817" extrusionOk="0">
                  <a:moveTo>
                    <a:pt x="312" y="1"/>
                  </a:moveTo>
                  <a:lnTo>
                    <a:pt x="1" y="655"/>
                  </a:lnTo>
                  <a:lnTo>
                    <a:pt x="312" y="816"/>
                  </a:lnTo>
                  <a:lnTo>
                    <a:pt x="312" y="4"/>
                  </a:lnTo>
                  <a:lnTo>
                    <a:pt x="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0"/>
            <p:cNvSpPr/>
            <p:nvPr/>
          </p:nvSpPr>
          <p:spPr>
            <a:xfrm>
              <a:off x="2500802" y="507610"/>
              <a:ext cx="472513" cy="124779"/>
            </a:xfrm>
            <a:custGeom>
              <a:avLst/>
              <a:gdLst/>
              <a:ahLst/>
              <a:cxnLst/>
              <a:rect l="l" t="t" r="r" b="b"/>
              <a:pathLst>
                <a:path w="1155" h="305" extrusionOk="0">
                  <a:moveTo>
                    <a:pt x="411" y="1"/>
                  </a:moveTo>
                  <a:cubicBezTo>
                    <a:pt x="399" y="5"/>
                    <a:pt x="388" y="5"/>
                    <a:pt x="376" y="5"/>
                  </a:cubicBezTo>
                  <a:cubicBezTo>
                    <a:pt x="353" y="9"/>
                    <a:pt x="334" y="20"/>
                    <a:pt x="319" y="36"/>
                  </a:cubicBezTo>
                  <a:cubicBezTo>
                    <a:pt x="292" y="55"/>
                    <a:pt x="277" y="85"/>
                    <a:pt x="277" y="120"/>
                  </a:cubicBezTo>
                  <a:lnTo>
                    <a:pt x="277" y="124"/>
                  </a:lnTo>
                  <a:lnTo>
                    <a:pt x="265" y="124"/>
                  </a:lnTo>
                  <a:cubicBezTo>
                    <a:pt x="212" y="124"/>
                    <a:pt x="162" y="151"/>
                    <a:pt x="146" y="204"/>
                  </a:cubicBezTo>
                  <a:cubicBezTo>
                    <a:pt x="143" y="200"/>
                    <a:pt x="135" y="200"/>
                    <a:pt x="131" y="200"/>
                  </a:cubicBezTo>
                  <a:cubicBezTo>
                    <a:pt x="127" y="200"/>
                    <a:pt x="123" y="200"/>
                    <a:pt x="119" y="200"/>
                  </a:cubicBezTo>
                  <a:cubicBezTo>
                    <a:pt x="62" y="200"/>
                    <a:pt x="11" y="247"/>
                    <a:pt x="1" y="304"/>
                  </a:cubicBezTo>
                  <a:lnTo>
                    <a:pt x="1147" y="304"/>
                  </a:lnTo>
                  <a:cubicBezTo>
                    <a:pt x="1151" y="296"/>
                    <a:pt x="1151" y="289"/>
                    <a:pt x="1151" y="281"/>
                  </a:cubicBezTo>
                  <a:cubicBezTo>
                    <a:pt x="1154" y="246"/>
                    <a:pt x="1142" y="208"/>
                    <a:pt x="1116" y="181"/>
                  </a:cubicBezTo>
                  <a:lnTo>
                    <a:pt x="1093" y="158"/>
                  </a:lnTo>
                  <a:cubicBezTo>
                    <a:pt x="1073" y="147"/>
                    <a:pt x="1050" y="139"/>
                    <a:pt x="1027" y="139"/>
                  </a:cubicBezTo>
                  <a:cubicBezTo>
                    <a:pt x="1001" y="139"/>
                    <a:pt x="970" y="139"/>
                    <a:pt x="944" y="154"/>
                  </a:cubicBezTo>
                  <a:cubicBezTo>
                    <a:pt x="935" y="158"/>
                    <a:pt x="928" y="162"/>
                    <a:pt x="921" y="170"/>
                  </a:cubicBezTo>
                  <a:cubicBezTo>
                    <a:pt x="917" y="162"/>
                    <a:pt x="912" y="158"/>
                    <a:pt x="909" y="151"/>
                  </a:cubicBezTo>
                  <a:cubicBezTo>
                    <a:pt x="894" y="135"/>
                    <a:pt x="875" y="124"/>
                    <a:pt x="855" y="116"/>
                  </a:cubicBezTo>
                  <a:cubicBezTo>
                    <a:pt x="838" y="110"/>
                    <a:pt x="820" y="107"/>
                    <a:pt x="803" y="107"/>
                  </a:cubicBezTo>
                  <a:cubicBezTo>
                    <a:pt x="797" y="107"/>
                    <a:pt x="792" y="107"/>
                    <a:pt x="786" y="108"/>
                  </a:cubicBezTo>
                  <a:cubicBezTo>
                    <a:pt x="756" y="116"/>
                    <a:pt x="748" y="124"/>
                    <a:pt x="721" y="139"/>
                  </a:cubicBezTo>
                  <a:lnTo>
                    <a:pt x="717" y="143"/>
                  </a:lnTo>
                  <a:cubicBezTo>
                    <a:pt x="714" y="151"/>
                    <a:pt x="705" y="154"/>
                    <a:pt x="702" y="162"/>
                  </a:cubicBezTo>
                  <a:cubicBezTo>
                    <a:pt x="687" y="112"/>
                    <a:pt x="645" y="70"/>
                    <a:pt x="590" y="70"/>
                  </a:cubicBezTo>
                  <a:cubicBezTo>
                    <a:pt x="564" y="70"/>
                    <a:pt x="541" y="78"/>
                    <a:pt x="521" y="89"/>
                  </a:cubicBezTo>
                  <a:cubicBezTo>
                    <a:pt x="514" y="74"/>
                    <a:pt x="507" y="59"/>
                    <a:pt x="495" y="43"/>
                  </a:cubicBezTo>
                  <a:cubicBezTo>
                    <a:pt x="487" y="39"/>
                    <a:pt x="480" y="32"/>
                    <a:pt x="472" y="24"/>
                  </a:cubicBezTo>
                  <a:cubicBezTo>
                    <a:pt x="453" y="13"/>
                    <a:pt x="434" y="5"/>
                    <a:pt x="41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0"/>
            <p:cNvSpPr/>
            <p:nvPr/>
          </p:nvSpPr>
          <p:spPr>
            <a:xfrm>
              <a:off x="1915195" y="545249"/>
              <a:ext cx="380056" cy="132143"/>
            </a:xfrm>
            <a:custGeom>
              <a:avLst/>
              <a:gdLst/>
              <a:ahLst/>
              <a:cxnLst/>
              <a:rect l="l" t="t" r="r" b="b"/>
              <a:pathLst>
                <a:path w="929" h="323" extrusionOk="0">
                  <a:moveTo>
                    <a:pt x="437" y="1"/>
                  </a:moveTo>
                  <a:cubicBezTo>
                    <a:pt x="377" y="1"/>
                    <a:pt x="322" y="39"/>
                    <a:pt x="315" y="101"/>
                  </a:cubicBezTo>
                  <a:lnTo>
                    <a:pt x="288" y="101"/>
                  </a:lnTo>
                  <a:cubicBezTo>
                    <a:pt x="265" y="108"/>
                    <a:pt x="242" y="116"/>
                    <a:pt x="227" y="131"/>
                  </a:cubicBezTo>
                  <a:cubicBezTo>
                    <a:pt x="200" y="154"/>
                    <a:pt x="184" y="185"/>
                    <a:pt x="184" y="216"/>
                  </a:cubicBezTo>
                  <a:lnTo>
                    <a:pt x="184" y="220"/>
                  </a:lnTo>
                  <a:cubicBezTo>
                    <a:pt x="170" y="212"/>
                    <a:pt x="154" y="208"/>
                    <a:pt x="138" y="208"/>
                  </a:cubicBezTo>
                  <a:cubicBezTo>
                    <a:pt x="127" y="208"/>
                    <a:pt x="120" y="208"/>
                    <a:pt x="108" y="212"/>
                  </a:cubicBezTo>
                  <a:cubicBezTo>
                    <a:pt x="81" y="216"/>
                    <a:pt x="62" y="223"/>
                    <a:pt x="43" y="243"/>
                  </a:cubicBezTo>
                  <a:cubicBezTo>
                    <a:pt x="20" y="262"/>
                    <a:pt x="5" y="292"/>
                    <a:pt x="0" y="323"/>
                  </a:cubicBezTo>
                  <a:lnTo>
                    <a:pt x="920" y="323"/>
                  </a:lnTo>
                  <a:cubicBezTo>
                    <a:pt x="925" y="311"/>
                    <a:pt x="925" y="300"/>
                    <a:pt x="928" y="285"/>
                  </a:cubicBezTo>
                  <a:cubicBezTo>
                    <a:pt x="928" y="246"/>
                    <a:pt x="916" y="208"/>
                    <a:pt x="890" y="177"/>
                  </a:cubicBezTo>
                  <a:cubicBezTo>
                    <a:pt x="862" y="145"/>
                    <a:pt x="821" y="129"/>
                    <a:pt x="779" y="129"/>
                  </a:cubicBezTo>
                  <a:cubicBezTo>
                    <a:pt x="756" y="129"/>
                    <a:pt x="734" y="133"/>
                    <a:pt x="713" y="143"/>
                  </a:cubicBezTo>
                  <a:cubicBezTo>
                    <a:pt x="687" y="97"/>
                    <a:pt x="641" y="59"/>
                    <a:pt x="587" y="59"/>
                  </a:cubicBezTo>
                  <a:cubicBezTo>
                    <a:pt x="568" y="59"/>
                    <a:pt x="552" y="62"/>
                    <a:pt x="538" y="66"/>
                  </a:cubicBezTo>
                  <a:cubicBezTo>
                    <a:pt x="518" y="28"/>
                    <a:pt x="483" y="1"/>
                    <a:pt x="437"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0"/>
            <p:cNvSpPr/>
            <p:nvPr/>
          </p:nvSpPr>
          <p:spPr>
            <a:xfrm>
              <a:off x="1373757" y="253547"/>
              <a:ext cx="289235" cy="118233"/>
            </a:xfrm>
            <a:custGeom>
              <a:avLst/>
              <a:gdLst/>
              <a:ahLst/>
              <a:cxnLst/>
              <a:rect l="l" t="t" r="r" b="b"/>
              <a:pathLst>
                <a:path w="707" h="289" extrusionOk="0">
                  <a:moveTo>
                    <a:pt x="326" y="1"/>
                  </a:moveTo>
                  <a:cubicBezTo>
                    <a:pt x="288" y="1"/>
                    <a:pt x="250" y="17"/>
                    <a:pt x="219" y="47"/>
                  </a:cubicBezTo>
                  <a:cubicBezTo>
                    <a:pt x="196" y="70"/>
                    <a:pt x="181" y="105"/>
                    <a:pt x="177" y="143"/>
                  </a:cubicBezTo>
                  <a:cubicBezTo>
                    <a:pt x="165" y="135"/>
                    <a:pt x="150" y="135"/>
                    <a:pt x="135" y="135"/>
                  </a:cubicBezTo>
                  <a:cubicBezTo>
                    <a:pt x="39" y="135"/>
                    <a:pt x="1" y="220"/>
                    <a:pt x="20" y="289"/>
                  </a:cubicBezTo>
                  <a:lnTo>
                    <a:pt x="706" y="289"/>
                  </a:lnTo>
                  <a:cubicBezTo>
                    <a:pt x="706" y="269"/>
                    <a:pt x="706" y="246"/>
                    <a:pt x="701" y="227"/>
                  </a:cubicBezTo>
                  <a:cubicBezTo>
                    <a:pt x="687" y="174"/>
                    <a:pt x="644" y="131"/>
                    <a:pt x="595" y="120"/>
                  </a:cubicBezTo>
                  <a:cubicBezTo>
                    <a:pt x="579" y="116"/>
                    <a:pt x="564" y="114"/>
                    <a:pt x="549" y="114"/>
                  </a:cubicBezTo>
                  <a:cubicBezTo>
                    <a:pt x="523" y="114"/>
                    <a:pt x="498" y="121"/>
                    <a:pt x="476" y="135"/>
                  </a:cubicBezTo>
                  <a:cubicBezTo>
                    <a:pt x="472" y="101"/>
                    <a:pt x="457" y="70"/>
                    <a:pt x="430" y="43"/>
                  </a:cubicBezTo>
                  <a:cubicBezTo>
                    <a:pt x="403" y="17"/>
                    <a:pt x="365" y="1"/>
                    <a:pt x="326"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0"/>
            <p:cNvSpPr/>
            <p:nvPr/>
          </p:nvSpPr>
          <p:spPr>
            <a:xfrm>
              <a:off x="928666" y="500655"/>
              <a:ext cx="298236" cy="110869"/>
            </a:xfrm>
            <a:custGeom>
              <a:avLst/>
              <a:gdLst/>
              <a:ahLst/>
              <a:cxnLst/>
              <a:rect l="l" t="t" r="r" b="b"/>
              <a:pathLst>
                <a:path w="729" h="271" extrusionOk="0">
                  <a:moveTo>
                    <a:pt x="292" y="0"/>
                  </a:moveTo>
                  <a:cubicBezTo>
                    <a:pt x="281" y="0"/>
                    <a:pt x="269" y="2"/>
                    <a:pt x="257" y="7"/>
                  </a:cubicBezTo>
                  <a:cubicBezTo>
                    <a:pt x="208" y="18"/>
                    <a:pt x="169" y="68"/>
                    <a:pt x="169" y="118"/>
                  </a:cubicBezTo>
                  <a:cubicBezTo>
                    <a:pt x="169" y="129"/>
                    <a:pt x="173" y="137"/>
                    <a:pt x="173" y="148"/>
                  </a:cubicBezTo>
                  <a:cubicBezTo>
                    <a:pt x="165" y="145"/>
                    <a:pt x="157" y="145"/>
                    <a:pt x="146" y="145"/>
                  </a:cubicBezTo>
                  <a:cubicBezTo>
                    <a:pt x="96" y="145"/>
                    <a:pt x="47" y="171"/>
                    <a:pt x="19" y="217"/>
                  </a:cubicBezTo>
                  <a:cubicBezTo>
                    <a:pt x="12" y="233"/>
                    <a:pt x="4" y="252"/>
                    <a:pt x="1" y="271"/>
                  </a:cubicBezTo>
                  <a:lnTo>
                    <a:pt x="728" y="271"/>
                  </a:lnTo>
                  <a:cubicBezTo>
                    <a:pt x="701" y="233"/>
                    <a:pt x="659" y="206"/>
                    <a:pt x="613" y="206"/>
                  </a:cubicBezTo>
                  <a:cubicBezTo>
                    <a:pt x="587" y="206"/>
                    <a:pt x="564" y="214"/>
                    <a:pt x="544" y="225"/>
                  </a:cubicBezTo>
                  <a:cubicBezTo>
                    <a:pt x="544" y="168"/>
                    <a:pt x="507" y="114"/>
                    <a:pt x="433" y="114"/>
                  </a:cubicBezTo>
                  <a:cubicBezTo>
                    <a:pt x="433" y="114"/>
                    <a:pt x="415" y="114"/>
                    <a:pt x="406" y="118"/>
                  </a:cubicBezTo>
                  <a:cubicBezTo>
                    <a:pt x="406" y="99"/>
                    <a:pt x="403" y="79"/>
                    <a:pt x="392" y="64"/>
                  </a:cubicBezTo>
                  <a:lnTo>
                    <a:pt x="392" y="60"/>
                  </a:lnTo>
                  <a:cubicBezTo>
                    <a:pt x="380" y="41"/>
                    <a:pt x="364" y="26"/>
                    <a:pt x="349" y="18"/>
                  </a:cubicBezTo>
                  <a:cubicBezTo>
                    <a:pt x="333" y="6"/>
                    <a:pt x="313" y="0"/>
                    <a:pt x="292"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737"/>
        <p:cNvGrpSpPr/>
        <p:nvPr/>
      </p:nvGrpSpPr>
      <p:grpSpPr>
        <a:xfrm>
          <a:off x="0" y="0"/>
          <a:ext cx="0" cy="0"/>
          <a:chOff x="0" y="0"/>
          <a:chExt cx="0" cy="0"/>
        </a:xfrm>
      </p:grpSpPr>
      <p:sp>
        <p:nvSpPr>
          <p:cNvPr id="6738" name="Google Shape;6738;p51"/>
          <p:cNvSpPr txBox="1">
            <a:spLocks noGrp="1"/>
          </p:cNvSpPr>
          <p:nvPr>
            <p:ph type="title"/>
          </p:nvPr>
        </p:nvSpPr>
        <p:spPr>
          <a:xfrm>
            <a:off x="720000" y="3046321"/>
            <a:ext cx="4029000" cy="3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Someone Famous</a:t>
            </a:r>
            <a:endParaRPr/>
          </a:p>
        </p:txBody>
      </p:sp>
      <p:sp>
        <p:nvSpPr>
          <p:cNvPr id="6739" name="Google Shape;6739;p51"/>
          <p:cNvSpPr txBox="1">
            <a:spLocks noGrp="1"/>
          </p:cNvSpPr>
          <p:nvPr>
            <p:ph type="subTitle" idx="1"/>
          </p:nvPr>
        </p:nvSpPr>
        <p:spPr>
          <a:xfrm>
            <a:off x="720000" y="539988"/>
            <a:ext cx="4029000" cy="252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grpSp>
        <p:nvGrpSpPr>
          <p:cNvPr id="6740" name="Google Shape;6740;p51"/>
          <p:cNvGrpSpPr/>
          <p:nvPr/>
        </p:nvGrpSpPr>
        <p:grpSpPr>
          <a:xfrm flipH="1">
            <a:off x="6578475" y="-3418037"/>
            <a:ext cx="2674622" cy="6634147"/>
            <a:chOff x="8078470" y="-2114046"/>
            <a:chExt cx="2326770" cy="5771333"/>
          </a:xfrm>
        </p:grpSpPr>
        <p:sp>
          <p:nvSpPr>
            <p:cNvPr id="6741" name="Google Shape;6741;p51"/>
            <p:cNvSpPr/>
            <p:nvPr/>
          </p:nvSpPr>
          <p:spPr>
            <a:xfrm>
              <a:off x="8078470" y="-2114046"/>
              <a:ext cx="2326770" cy="5771333"/>
            </a:xfrm>
            <a:custGeom>
              <a:avLst/>
              <a:gdLst/>
              <a:ahLst/>
              <a:cxnLst/>
              <a:rect l="l" t="t" r="r" b="b"/>
              <a:pathLst>
                <a:path w="23962" h="59437" extrusionOk="0">
                  <a:moveTo>
                    <a:pt x="19811" y="0"/>
                  </a:moveTo>
                  <a:lnTo>
                    <a:pt x="19811" y="40446"/>
                  </a:lnTo>
                  <a:cubicBezTo>
                    <a:pt x="19792" y="41155"/>
                    <a:pt x="19210" y="41730"/>
                    <a:pt x="18497" y="41730"/>
                  </a:cubicBezTo>
                  <a:lnTo>
                    <a:pt x="5465" y="41726"/>
                  </a:lnTo>
                  <a:cubicBezTo>
                    <a:pt x="2453" y="41726"/>
                    <a:pt x="0" y="44178"/>
                    <a:pt x="0" y="47190"/>
                  </a:cubicBezTo>
                  <a:cubicBezTo>
                    <a:pt x="0" y="50206"/>
                    <a:pt x="2453" y="52654"/>
                    <a:pt x="5465" y="52654"/>
                  </a:cubicBezTo>
                  <a:lnTo>
                    <a:pt x="18497" y="52654"/>
                  </a:lnTo>
                  <a:cubicBezTo>
                    <a:pt x="19221" y="52654"/>
                    <a:pt x="19811" y="53245"/>
                    <a:pt x="19811" y="53972"/>
                  </a:cubicBezTo>
                  <a:cubicBezTo>
                    <a:pt x="19811" y="54697"/>
                    <a:pt x="19221" y="55287"/>
                    <a:pt x="18497" y="55287"/>
                  </a:cubicBezTo>
                  <a:lnTo>
                    <a:pt x="525" y="55287"/>
                  </a:lnTo>
                  <a:lnTo>
                    <a:pt x="525" y="59437"/>
                  </a:lnTo>
                  <a:lnTo>
                    <a:pt x="18497" y="59437"/>
                  </a:lnTo>
                  <a:cubicBezTo>
                    <a:pt x="21509" y="59437"/>
                    <a:pt x="23962" y="56984"/>
                    <a:pt x="23962" y="53972"/>
                  </a:cubicBezTo>
                  <a:cubicBezTo>
                    <a:pt x="23962" y="50960"/>
                    <a:pt x="21509" y="48509"/>
                    <a:pt x="18497" y="48509"/>
                  </a:cubicBezTo>
                  <a:lnTo>
                    <a:pt x="5465" y="48509"/>
                  </a:lnTo>
                  <a:cubicBezTo>
                    <a:pt x="4741" y="48509"/>
                    <a:pt x="4150" y="47918"/>
                    <a:pt x="4150" y="47190"/>
                  </a:cubicBezTo>
                  <a:cubicBezTo>
                    <a:pt x="4150" y="46466"/>
                    <a:pt x="4741" y="45876"/>
                    <a:pt x="5465" y="45876"/>
                  </a:cubicBezTo>
                  <a:lnTo>
                    <a:pt x="18497" y="45876"/>
                  </a:lnTo>
                  <a:cubicBezTo>
                    <a:pt x="21493" y="45876"/>
                    <a:pt x="23934" y="43450"/>
                    <a:pt x="23962" y="40458"/>
                  </a:cubicBezTo>
                  <a:lnTo>
                    <a:pt x="23962"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1"/>
            <p:cNvSpPr/>
            <p:nvPr/>
          </p:nvSpPr>
          <p:spPr>
            <a:xfrm>
              <a:off x="9861126" y="3444384"/>
              <a:ext cx="62922" cy="19032"/>
            </a:xfrm>
            <a:custGeom>
              <a:avLst/>
              <a:gdLst/>
              <a:ahLst/>
              <a:cxnLst/>
              <a:rect l="l" t="t" r="r" b="b"/>
              <a:pathLst>
                <a:path w="648" h="196" extrusionOk="0">
                  <a:moveTo>
                    <a:pt x="625" y="0"/>
                  </a:moveTo>
                  <a:cubicBezTo>
                    <a:pt x="464" y="27"/>
                    <a:pt x="299" y="38"/>
                    <a:pt x="138" y="38"/>
                  </a:cubicBezTo>
                  <a:lnTo>
                    <a:pt x="0" y="38"/>
                  </a:lnTo>
                  <a:lnTo>
                    <a:pt x="0" y="195"/>
                  </a:lnTo>
                  <a:lnTo>
                    <a:pt x="138" y="195"/>
                  </a:lnTo>
                  <a:cubicBezTo>
                    <a:pt x="306"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1"/>
            <p:cNvSpPr/>
            <p:nvPr/>
          </p:nvSpPr>
          <p:spPr>
            <a:xfrm>
              <a:off x="9736741" y="3448073"/>
              <a:ext cx="62340" cy="15342"/>
            </a:xfrm>
            <a:custGeom>
              <a:avLst/>
              <a:gdLst/>
              <a:ahLst/>
              <a:cxnLst/>
              <a:rect l="l" t="t" r="r" b="b"/>
              <a:pathLst>
                <a:path w="642"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1"/>
            <p:cNvSpPr/>
            <p:nvPr/>
          </p:nvSpPr>
          <p:spPr>
            <a:xfrm>
              <a:off x="9612939" y="3448073"/>
              <a:ext cx="62243" cy="15342"/>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1"/>
            <p:cNvSpPr/>
            <p:nvPr/>
          </p:nvSpPr>
          <p:spPr>
            <a:xfrm>
              <a:off x="9980170" y="3404864"/>
              <a:ext cx="62922" cy="40005"/>
            </a:xfrm>
            <a:custGeom>
              <a:avLst/>
              <a:gdLst/>
              <a:ahLst/>
              <a:cxnLst/>
              <a:rect l="l" t="t" r="r" b="b"/>
              <a:pathLst>
                <a:path w="648" h="412" extrusionOk="0">
                  <a:moveTo>
                    <a:pt x="567" y="1"/>
                  </a:moveTo>
                  <a:cubicBezTo>
                    <a:pt x="387" y="105"/>
                    <a:pt x="196" y="192"/>
                    <a:pt x="0" y="261"/>
                  </a:cubicBezTo>
                  <a:lnTo>
                    <a:pt x="54" y="411"/>
                  </a:lnTo>
                  <a:cubicBezTo>
                    <a:pt x="257" y="338"/>
                    <a:pt x="456" y="250"/>
                    <a:pt x="647" y="139"/>
                  </a:cubicBezTo>
                  <a:lnTo>
                    <a:pt x="5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1"/>
            <p:cNvSpPr/>
            <p:nvPr/>
          </p:nvSpPr>
          <p:spPr>
            <a:xfrm>
              <a:off x="10084358" y="3326408"/>
              <a:ext cx="53989" cy="55541"/>
            </a:xfrm>
            <a:custGeom>
              <a:avLst/>
              <a:gdLst/>
              <a:ahLst/>
              <a:cxnLst/>
              <a:rect l="l" t="t" r="r" b="b"/>
              <a:pathLst>
                <a:path w="556" h="572" extrusionOk="0">
                  <a:moveTo>
                    <a:pt x="430" y="1"/>
                  </a:moveTo>
                  <a:cubicBezTo>
                    <a:pt x="303" y="161"/>
                    <a:pt x="158" y="315"/>
                    <a:pt x="0" y="448"/>
                  </a:cubicBezTo>
                  <a:lnTo>
                    <a:pt x="103" y="572"/>
                  </a:lnTo>
                  <a:cubicBezTo>
                    <a:pt x="269" y="425"/>
                    <a:pt x="421" y="269"/>
                    <a:pt x="556" y="100"/>
                  </a:cubicBezTo>
                  <a:lnTo>
                    <a:pt x="4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1"/>
            <p:cNvSpPr/>
            <p:nvPr/>
          </p:nvSpPr>
          <p:spPr>
            <a:xfrm>
              <a:off x="10159125" y="3219988"/>
              <a:ext cx="37676" cy="62921"/>
            </a:xfrm>
            <a:custGeom>
              <a:avLst/>
              <a:gdLst/>
              <a:ahLst/>
              <a:cxnLst/>
              <a:rect l="l" t="t" r="r" b="b"/>
              <a:pathLst>
                <a:path w="388" h="648" extrusionOk="0">
                  <a:moveTo>
                    <a:pt x="238" y="0"/>
                  </a:moveTo>
                  <a:cubicBezTo>
                    <a:pt x="177" y="196"/>
                    <a:pt x="97" y="391"/>
                    <a:pt x="0" y="575"/>
                  </a:cubicBezTo>
                  <a:lnTo>
                    <a:pt x="143" y="648"/>
                  </a:lnTo>
                  <a:cubicBezTo>
                    <a:pt x="242" y="456"/>
                    <a:pt x="327" y="253"/>
                    <a:pt x="387"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1"/>
            <p:cNvSpPr/>
            <p:nvPr/>
          </p:nvSpPr>
          <p:spPr>
            <a:xfrm>
              <a:off x="10194081" y="3099100"/>
              <a:ext cx="17284" cy="63309"/>
            </a:xfrm>
            <a:custGeom>
              <a:avLst/>
              <a:gdLst/>
              <a:ahLst/>
              <a:cxnLst/>
              <a:rect l="l" t="t" r="r" b="b"/>
              <a:pathLst>
                <a:path w="178" h="652" extrusionOk="0">
                  <a:moveTo>
                    <a:pt x="165"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1"/>
            <p:cNvSpPr/>
            <p:nvPr/>
          </p:nvSpPr>
          <p:spPr>
            <a:xfrm>
              <a:off x="10162815" y="2977435"/>
              <a:ext cx="36511" cy="63309"/>
            </a:xfrm>
            <a:custGeom>
              <a:avLst/>
              <a:gdLst/>
              <a:ahLst/>
              <a:cxnLst/>
              <a:rect l="l" t="t" r="r" b="b"/>
              <a:pathLst>
                <a:path w="376" h="652" extrusionOk="0">
                  <a:moveTo>
                    <a:pt x="142" y="0"/>
                  </a:moveTo>
                  <a:lnTo>
                    <a:pt x="1" y="73"/>
                  </a:lnTo>
                  <a:cubicBezTo>
                    <a:pt x="93" y="257"/>
                    <a:pt x="165" y="452"/>
                    <a:pt x="223" y="652"/>
                  </a:cubicBezTo>
                  <a:lnTo>
                    <a:pt x="376" y="609"/>
                  </a:lnTo>
                  <a:cubicBezTo>
                    <a:pt x="319" y="402"/>
                    <a:pt x="238"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1"/>
            <p:cNvSpPr/>
            <p:nvPr/>
          </p:nvSpPr>
          <p:spPr>
            <a:xfrm>
              <a:off x="10090282" y="2876937"/>
              <a:ext cx="53309" cy="56318"/>
            </a:xfrm>
            <a:custGeom>
              <a:avLst/>
              <a:gdLst/>
              <a:ahLst/>
              <a:cxnLst/>
              <a:rect l="l" t="t" r="r" b="b"/>
              <a:pathLst>
                <a:path w="549" h="580" extrusionOk="0">
                  <a:moveTo>
                    <a:pt x="108" y="1"/>
                  </a:moveTo>
                  <a:lnTo>
                    <a:pt x="1" y="120"/>
                  </a:lnTo>
                  <a:cubicBezTo>
                    <a:pt x="154" y="257"/>
                    <a:pt x="295" y="410"/>
                    <a:pt x="418" y="579"/>
                  </a:cubicBezTo>
                  <a:lnTo>
                    <a:pt x="548" y="479"/>
                  </a:lnTo>
                  <a:cubicBezTo>
                    <a:pt x="415"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1"/>
            <p:cNvSpPr/>
            <p:nvPr/>
          </p:nvSpPr>
          <p:spPr>
            <a:xfrm>
              <a:off x="9987647" y="2811104"/>
              <a:ext cx="62631" cy="40976"/>
            </a:xfrm>
            <a:custGeom>
              <a:avLst/>
              <a:gdLst/>
              <a:ahLst/>
              <a:cxnLst/>
              <a:rect l="l" t="t" r="r" b="b"/>
              <a:pathLst>
                <a:path w="645" h="422" extrusionOk="0">
                  <a:moveTo>
                    <a:pt x="57" y="0"/>
                  </a:moveTo>
                  <a:lnTo>
                    <a:pt x="0" y="150"/>
                  </a:lnTo>
                  <a:cubicBezTo>
                    <a:pt x="195" y="223"/>
                    <a:pt x="383" y="315"/>
                    <a:pt x="559" y="421"/>
                  </a:cubicBezTo>
                  <a:lnTo>
                    <a:pt x="644" y="288"/>
                  </a:lnTo>
                  <a:cubicBezTo>
                    <a:pt x="456" y="173"/>
                    <a:pt x="261" y="77"/>
                    <a:pt x="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1"/>
            <p:cNvSpPr/>
            <p:nvPr/>
          </p:nvSpPr>
          <p:spPr>
            <a:xfrm>
              <a:off x="9868894" y="2789451"/>
              <a:ext cx="63408" cy="20197"/>
            </a:xfrm>
            <a:custGeom>
              <a:avLst/>
              <a:gdLst/>
              <a:ahLst/>
              <a:cxnLst/>
              <a:rect l="l" t="t" r="r" b="b"/>
              <a:pathLst>
                <a:path w="653" h="208" extrusionOk="0">
                  <a:moveTo>
                    <a:pt x="0" y="1"/>
                  </a:moveTo>
                  <a:lnTo>
                    <a:pt x="0" y="162"/>
                  </a:lnTo>
                  <a:lnTo>
                    <a:pt x="58" y="162"/>
                  </a:lnTo>
                  <a:cubicBezTo>
                    <a:pt x="246" y="162"/>
                    <a:pt x="437" y="177"/>
                    <a:pt x="621" y="208"/>
                  </a:cubicBezTo>
                  <a:lnTo>
                    <a:pt x="652" y="51"/>
                  </a:lnTo>
                  <a:cubicBezTo>
                    <a:pt x="456" y="20"/>
                    <a:pt x="258"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1"/>
            <p:cNvSpPr/>
            <p:nvPr/>
          </p:nvSpPr>
          <p:spPr>
            <a:xfrm>
              <a:off x="9744994" y="2789451"/>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1"/>
            <p:cNvSpPr/>
            <p:nvPr/>
          </p:nvSpPr>
          <p:spPr>
            <a:xfrm>
              <a:off x="9621095" y="2789451"/>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1"/>
            <p:cNvSpPr/>
            <p:nvPr/>
          </p:nvSpPr>
          <p:spPr>
            <a:xfrm>
              <a:off x="9497196" y="2789451"/>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1"/>
            <p:cNvSpPr/>
            <p:nvPr/>
          </p:nvSpPr>
          <p:spPr>
            <a:xfrm>
              <a:off x="9373296" y="2789451"/>
              <a:ext cx="61854" cy="15730"/>
            </a:xfrm>
            <a:custGeom>
              <a:avLst/>
              <a:gdLst/>
              <a:ahLst/>
              <a:cxnLst/>
              <a:rect l="l" t="t" r="r" b="b"/>
              <a:pathLst>
                <a:path w="637" h="162" extrusionOk="0">
                  <a:moveTo>
                    <a:pt x="0" y="1"/>
                  </a:moveTo>
                  <a:lnTo>
                    <a:pt x="0"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1"/>
            <p:cNvSpPr/>
            <p:nvPr/>
          </p:nvSpPr>
          <p:spPr>
            <a:xfrm>
              <a:off x="9249397"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1"/>
            <p:cNvSpPr/>
            <p:nvPr/>
          </p:nvSpPr>
          <p:spPr>
            <a:xfrm>
              <a:off x="9125497" y="2789451"/>
              <a:ext cx="61854" cy="15730"/>
            </a:xfrm>
            <a:custGeom>
              <a:avLst/>
              <a:gdLst/>
              <a:ahLst/>
              <a:cxnLst/>
              <a:rect l="l" t="t" r="r" b="b"/>
              <a:pathLst>
                <a:path w="637" h="162" extrusionOk="0">
                  <a:moveTo>
                    <a:pt x="0" y="1"/>
                  </a:moveTo>
                  <a:lnTo>
                    <a:pt x="0"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1"/>
            <p:cNvSpPr/>
            <p:nvPr/>
          </p:nvSpPr>
          <p:spPr>
            <a:xfrm>
              <a:off x="9001598"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1"/>
            <p:cNvSpPr/>
            <p:nvPr/>
          </p:nvSpPr>
          <p:spPr>
            <a:xfrm>
              <a:off x="8877601" y="2789451"/>
              <a:ext cx="61951" cy="15730"/>
            </a:xfrm>
            <a:custGeom>
              <a:avLst/>
              <a:gdLst/>
              <a:ahLst/>
              <a:cxnLst/>
              <a:rect l="l" t="t" r="r" b="b"/>
              <a:pathLst>
                <a:path w="638" h="162" extrusionOk="0">
                  <a:moveTo>
                    <a:pt x="1" y="1"/>
                  </a:moveTo>
                  <a:lnTo>
                    <a:pt x="1"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1"/>
            <p:cNvSpPr/>
            <p:nvPr/>
          </p:nvSpPr>
          <p:spPr>
            <a:xfrm>
              <a:off x="8753799"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1"/>
            <p:cNvSpPr/>
            <p:nvPr/>
          </p:nvSpPr>
          <p:spPr>
            <a:xfrm>
              <a:off x="8629511" y="2789451"/>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1"/>
            <p:cNvSpPr/>
            <p:nvPr/>
          </p:nvSpPr>
          <p:spPr>
            <a:xfrm>
              <a:off x="8505223" y="2773818"/>
              <a:ext cx="63699" cy="28742"/>
            </a:xfrm>
            <a:custGeom>
              <a:avLst/>
              <a:gdLst/>
              <a:ahLst/>
              <a:cxnLst/>
              <a:rect l="l" t="t" r="r" b="b"/>
              <a:pathLst>
                <a:path w="656" h="296" extrusionOk="0">
                  <a:moveTo>
                    <a:pt x="47" y="1"/>
                  </a:moveTo>
                  <a:lnTo>
                    <a:pt x="1" y="154"/>
                  </a:lnTo>
                  <a:cubicBezTo>
                    <a:pt x="203" y="220"/>
                    <a:pt x="419" y="269"/>
                    <a:pt x="636" y="296"/>
                  </a:cubicBezTo>
                  <a:lnTo>
                    <a:pt x="656" y="135"/>
                  </a:lnTo>
                  <a:cubicBezTo>
                    <a:pt x="449" y="112"/>
                    <a:pt x="246" y="66"/>
                    <a:pt x="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1"/>
            <p:cNvSpPr/>
            <p:nvPr/>
          </p:nvSpPr>
          <p:spPr>
            <a:xfrm>
              <a:off x="8394724" y="2716238"/>
              <a:ext cx="59621" cy="47288"/>
            </a:xfrm>
            <a:custGeom>
              <a:avLst/>
              <a:gdLst/>
              <a:ahLst/>
              <a:cxnLst/>
              <a:rect l="l" t="t" r="r" b="b"/>
              <a:pathLst>
                <a:path w="614" h="487" extrusionOk="0">
                  <a:moveTo>
                    <a:pt x="100" y="0"/>
                  </a:moveTo>
                  <a:lnTo>
                    <a:pt x="0" y="123"/>
                  </a:lnTo>
                  <a:cubicBezTo>
                    <a:pt x="165" y="261"/>
                    <a:pt x="349" y="383"/>
                    <a:pt x="537" y="487"/>
                  </a:cubicBezTo>
                  <a:lnTo>
                    <a:pt x="614"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1"/>
            <p:cNvSpPr/>
            <p:nvPr/>
          </p:nvSpPr>
          <p:spPr>
            <a:xfrm>
              <a:off x="8314034" y="2623509"/>
              <a:ext cx="47677" cy="59717"/>
            </a:xfrm>
            <a:custGeom>
              <a:avLst/>
              <a:gdLst/>
              <a:ahLst/>
              <a:cxnLst/>
              <a:rect l="l" t="t" r="r" b="b"/>
              <a:pathLst>
                <a:path w="491" h="615" extrusionOk="0">
                  <a:moveTo>
                    <a:pt x="142" y="1"/>
                  </a:moveTo>
                  <a:lnTo>
                    <a:pt x="0" y="77"/>
                  </a:lnTo>
                  <a:cubicBezTo>
                    <a:pt x="108" y="266"/>
                    <a:pt x="230" y="450"/>
                    <a:pt x="368" y="614"/>
                  </a:cubicBezTo>
                  <a:lnTo>
                    <a:pt x="490" y="514"/>
                  </a:lnTo>
                  <a:cubicBezTo>
                    <a:pt x="361"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1"/>
            <p:cNvSpPr/>
            <p:nvPr/>
          </p:nvSpPr>
          <p:spPr>
            <a:xfrm>
              <a:off x="8274903" y="2509321"/>
              <a:ext cx="28742" cy="63698"/>
            </a:xfrm>
            <a:custGeom>
              <a:avLst/>
              <a:gdLst/>
              <a:ahLst/>
              <a:cxnLst/>
              <a:rect l="l" t="t" r="r" b="b"/>
              <a:pathLst>
                <a:path w="296" h="656" extrusionOk="0">
                  <a:moveTo>
                    <a:pt x="158" y="1"/>
                  </a:moveTo>
                  <a:lnTo>
                    <a:pt x="0" y="20"/>
                  </a:lnTo>
                  <a:cubicBezTo>
                    <a:pt x="28" y="234"/>
                    <a:pt x="78" y="449"/>
                    <a:pt x="143" y="655"/>
                  </a:cubicBezTo>
                  <a:lnTo>
                    <a:pt x="295" y="606"/>
                  </a:lnTo>
                  <a:cubicBezTo>
                    <a:pt x="230" y="411"/>
                    <a:pt x="184"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1"/>
            <p:cNvSpPr/>
            <p:nvPr/>
          </p:nvSpPr>
          <p:spPr>
            <a:xfrm>
              <a:off x="8272669" y="2385422"/>
              <a:ext cx="25052" cy="63406"/>
            </a:xfrm>
            <a:custGeom>
              <a:avLst/>
              <a:gdLst/>
              <a:ahLst/>
              <a:cxnLst/>
              <a:rect l="l" t="t" r="r" b="b"/>
              <a:pathLst>
                <a:path w="258" h="653" extrusionOk="0">
                  <a:moveTo>
                    <a:pt x="101" y="0"/>
                  </a:moveTo>
                  <a:cubicBezTo>
                    <a:pt x="46" y="212"/>
                    <a:pt x="16" y="426"/>
                    <a:pt x="0" y="644"/>
                  </a:cubicBezTo>
                  <a:lnTo>
                    <a:pt x="161" y="652"/>
                  </a:lnTo>
                  <a:cubicBezTo>
                    <a:pt x="173" y="445"/>
                    <a:pt x="204" y="238"/>
                    <a:pt x="258" y="39"/>
                  </a:cubicBezTo>
                  <a:lnTo>
                    <a:pt x="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1"/>
            <p:cNvSpPr/>
            <p:nvPr/>
          </p:nvSpPr>
          <p:spPr>
            <a:xfrm>
              <a:off x="8303547" y="2271137"/>
              <a:ext cx="44764" cy="61173"/>
            </a:xfrm>
            <a:custGeom>
              <a:avLst/>
              <a:gdLst/>
              <a:ahLst/>
              <a:cxnLst/>
              <a:rect l="l" t="t" r="r" b="b"/>
              <a:pathLst>
                <a:path w="461" h="630" extrusionOk="0">
                  <a:moveTo>
                    <a:pt x="334" y="1"/>
                  </a:moveTo>
                  <a:cubicBezTo>
                    <a:pt x="204" y="177"/>
                    <a:pt x="92" y="365"/>
                    <a:pt x="0" y="561"/>
                  </a:cubicBezTo>
                  <a:lnTo>
                    <a:pt x="147" y="630"/>
                  </a:lnTo>
                  <a:cubicBezTo>
                    <a:pt x="234" y="441"/>
                    <a:pt x="342" y="262"/>
                    <a:pt x="460"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1"/>
            <p:cNvSpPr/>
            <p:nvPr/>
          </p:nvSpPr>
          <p:spPr>
            <a:xfrm>
              <a:off x="8377537" y="2184427"/>
              <a:ext cx="58164" cy="50395"/>
            </a:xfrm>
            <a:custGeom>
              <a:avLst/>
              <a:gdLst/>
              <a:ahLst/>
              <a:cxnLst/>
              <a:rect l="l" t="t" r="r" b="b"/>
              <a:pathLst>
                <a:path w="599" h="519" extrusionOk="0">
                  <a:moveTo>
                    <a:pt x="515" y="1"/>
                  </a:moveTo>
                  <a:cubicBezTo>
                    <a:pt x="331" y="116"/>
                    <a:pt x="158" y="254"/>
                    <a:pt x="1" y="404"/>
                  </a:cubicBezTo>
                  <a:lnTo>
                    <a:pt x="108" y="519"/>
                  </a:lnTo>
                  <a:cubicBezTo>
                    <a:pt x="262" y="377"/>
                    <a:pt x="427" y="246"/>
                    <a:pt x="599" y="135"/>
                  </a:cubicBezTo>
                  <a:lnTo>
                    <a:pt x="5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1"/>
            <p:cNvSpPr/>
            <p:nvPr/>
          </p:nvSpPr>
          <p:spPr>
            <a:xfrm>
              <a:off x="8483667" y="2137237"/>
              <a:ext cx="63699" cy="32528"/>
            </a:xfrm>
            <a:custGeom>
              <a:avLst/>
              <a:gdLst/>
              <a:ahLst/>
              <a:cxnLst/>
              <a:rect l="l" t="t" r="r" b="b"/>
              <a:pathLst>
                <a:path w="656" h="335" extrusionOk="0">
                  <a:moveTo>
                    <a:pt x="625" y="0"/>
                  </a:moveTo>
                  <a:cubicBezTo>
                    <a:pt x="411" y="43"/>
                    <a:pt x="200" y="108"/>
                    <a:pt x="0" y="188"/>
                  </a:cubicBezTo>
                  <a:lnTo>
                    <a:pt x="57" y="334"/>
                  </a:lnTo>
                  <a:cubicBezTo>
                    <a:pt x="253" y="257"/>
                    <a:pt x="453" y="200"/>
                    <a:pt x="655"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1"/>
            <p:cNvSpPr/>
            <p:nvPr/>
          </p:nvSpPr>
          <p:spPr>
            <a:xfrm>
              <a:off x="9846561" y="2129469"/>
              <a:ext cx="63020" cy="17575"/>
            </a:xfrm>
            <a:custGeom>
              <a:avLst/>
              <a:gdLst/>
              <a:ahLst/>
              <a:cxnLst/>
              <a:rect l="l" t="t" r="r" b="b"/>
              <a:pathLst>
                <a:path w="649" h="181" extrusionOk="0">
                  <a:moveTo>
                    <a:pt x="629" y="0"/>
                  </a:moveTo>
                  <a:cubicBezTo>
                    <a:pt x="518" y="11"/>
                    <a:pt x="403" y="20"/>
                    <a:pt x="288" y="20"/>
                  </a:cubicBezTo>
                  <a:lnTo>
                    <a:pt x="0" y="20"/>
                  </a:lnTo>
                  <a:lnTo>
                    <a:pt x="0" y="181"/>
                  </a:lnTo>
                  <a:lnTo>
                    <a:pt x="288" y="181"/>
                  </a:lnTo>
                  <a:cubicBezTo>
                    <a:pt x="407" y="181"/>
                    <a:pt x="529" y="172"/>
                    <a:pt x="649"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1"/>
            <p:cNvSpPr/>
            <p:nvPr/>
          </p:nvSpPr>
          <p:spPr>
            <a:xfrm>
              <a:off x="9722662" y="2131314"/>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1"/>
            <p:cNvSpPr/>
            <p:nvPr/>
          </p:nvSpPr>
          <p:spPr>
            <a:xfrm>
              <a:off x="9598762" y="2131314"/>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1"/>
            <p:cNvSpPr/>
            <p:nvPr/>
          </p:nvSpPr>
          <p:spPr>
            <a:xfrm>
              <a:off x="9474863" y="2131314"/>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1"/>
            <p:cNvSpPr/>
            <p:nvPr/>
          </p:nvSpPr>
          <p:spPr>
            <a:xfrm>
              <a:off x="9350963" y="2131314"/>
              <a:ext cx="61854" cy="15730"/>
            </a:xfrm>
            <a:custGeom>
              <a:avLst/>
              <a:gdLst/>
              <a:ahLst/>
              <a:cxnLst/>
              <a:rect l="l" t="t" r="r" b="b"/>
              <a:pathLst>
                <a:path w="637" h="162" extrusionOk="0">
                  <a:moveTo>
                    <a:pt x="0" y="1"/>
                  </a:moveTo>
                  <a:lnTo>
                    <a:pt x="0"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1"/>
            <p:cNvSpPr/>
            <p:nvPr/>
          </p:nvSpPr>
          <p:spPr>
            <a:xfrm>
              <a:off x="9227064" y="2131314"/>
              <a:ext cx="61854" cy="15342"/>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1"/>
            <p:cNvSpPr/>
            <p:nvPr/>
          </p:nvSpPr>
          <p:spPr>
            <a:xfrm>
              <a:off x="9103164" y="2131314"/>
              <a:ext cx="61854" cy="15342"/>
            </a:xfrm>
            <a:custGeom>
              <a:avLst/>
              <a:gdLst/>
              <a:ahLst/>
              <a:cxnLst/>
              <a:rect l="l" t="t" r="r" b="b"/>
              <a:pathLst>
                <a:path w="637" h="158" extrusionOk="0">
                  <a:moveTo>
                    <a:pt x="0" y="1"/>
                  </a:moveTo>
                  <a:lnTo>
                    <a:pt x="0"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1"/>
            <p:cNvSpPr/>
            <p:nvPr/>
          </p:nvSpPr>
          <p:spPr>
            <a:xfrm>
              <a:off x="8979265" y="2131314"/>
              <a:ext cx="61854" cy="15342"/>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1"/>
            <p:cNvSpPr/>
            <p:nvPr/>
          </p:nvSpPr>
          <p:spPr>
            <a:xfrm>
              <a:off x="8855366" y="2131314"/>
              <a:ext cx="61854" cy="15342"/>
            </a:xfrm>
            <a:custGeom>
              <a:avLst/>
              <a:gdLst/>
              <a:ahLst/>
              <a:cxnLst/>
              <a:rect l="l" t="t" r="r" b="b"/>
              <a:pathLst>
                <a:path w="637" h="158" extrusionOk="0">
                  <a:moveTo>
                    <a:pt x="0" y="1"/>
                  </a:moveTo>
                  <a:lnTo>
                    <a:pt x="0"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1"/>
            <p:cNvSpPr/>
            <p:nvPr/>
          </p:nvSpPr>
          <p:spPr>
            <a:xfrm>
              <a:off x="8731466" y="2131314"/>
              <a:ext cx="61854" cy="15342"/>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1"/>
            <p:cNvSpPr/>
            <p:nvPr/>
          </p:nvSpPr>
          <p:spPr>
            <a:xfrm>
              <a:off x="8607178" y="2131314"/>
              <a:ext cx="62243" cy="15342"/>
            </a:xfrm>
            <a:custGeom>
              <a:avLst/>
              <a:gdLst/>
              <a:ahLst/>
              <a:cxnLst/>
              <a:rect l="l" t="t" r="r" b="b"/>
              <a:pathLst>
                <a:path w="641" h="158" extrusionOk="0">
                  <a:moveTo>
                    <a:pt x="0" y="1"/>
                  </a:moveTo>
                  <a:lnTo>
                    <a:pt x="4"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1"/>
            <p:cNvSpPr/>
            <p:nvPr/>
          </p:nvSpPr>
          <p:spPr>
            <a:xfrm>
              <a:off x="9967062" y="2094805"/>
              <a:ext cx="63117" cy="37675"/>
            </a:xfrm>
            <a:custGeom>
              <a:avLst/>
              <a:gdLst/>
              <a:ahLst/>
              <a:cxnLst/>
              <a:rect l="l" t="t" r="r" b="b"/>
              <a:pathLst>
                <a:path w="650" h="388" extrusionOk="0">
                  <a:moveTo>
                    <a:pt x="576" y="1"/>
                  </a:moveTo>
                  <a:cubicBezTo>
                    <a:pt x="392" y="96"/>
                    <a:pt x="197" y="177"/>
                    <a:pt x="1" y="239"/>
                  </a:cubicBezTo>
                  <a:lnTo>
                    <a:pt x="47" y="388"/>
                  </a:lnTo>
                  <a:cubicBezTo>
                    <a:pt x="254" y="326"/>
                    <a:pt x="457" y="246"/>
                    <a:pt x="649" y="142"/>
                  </a:cubicBezTo>
                  <a:lnTo>
                    <a:pt x="5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1"/>
            <p:cNvSpPr/>
            <p:nvPr/>
          </p:nvSpPr>
          <p:spPr>
            <a:xfrm>
              <a:off x="10073483" y="2020427"/>
              <a:ext cx="55640" cy="53988"/>
            </a:xfrm>
            <a:custGeom>
              <a:avLst/>
              <a:gdLst/>
              <a:ahLst/>
              <a:cxnLst/>
              <a:rect l="l" t="t" r="r" b="b"/>
              <a:pathLst>
                <a:path w="573" h="556" extrusionOk="0">
                  <a:moveTo>
                    <a:pt x="453" y="1"/>
                  </a:moveTo>
                  <a:cubicBezTo>
                    <a:pt x="316" y="158"/>
                    <a:pt x="166" y="299"/>
                    <a:pt x="1" y="430"/>
                  </a:cubicBezTo>
                  <a:lnTo>
                    <a:pt x="100" y="556"/>
                  </a:lnTo>
                  <a:cubicBezTo>
                    <a:pt x="270" y="418"/>
                    <a:pt x="430" y="269"/>
                    <a:pt x="572" y="104"/>
                  </a:cubicBezTo>
                  <a:lnTo>
                    <a:pt x="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1"/>
            <p:cNvSpPr/>
            <p:nvPr/>
          </p:nvSpPr>
          <p:spPr>
            <a:xfrm>
              <a:off x="10152426" y="1916240"/>
              <a:ext cx="39909" cy="62921"/>
            </a:xfrm>
            <a:custGeom>
              <a:avLst/>
              <a:gdLst/>
              <a:ahLst/>
              <a:cxnLst/>
              <a:rect l="l" t="t" r="r" b="b"/>
              <a:pathLst>
                <a:path w="411" h="648" extrusionOk="0">
                  <a:moveTo>
                    <a:pt x="261" y="0"/>
                  </a:moveTo>
                  <a:cubicBezTo>
                    <a:pt x="192" y="196"/>
                    <a:pt x="104" y="387"/>
                    <a:pt x="0" y="568"/>
                  </a:cubicBezTo>
                  <a:lnTo>
                    <a:pt x="138" y="648"/>
                  </a:lnTo>
                  <a:cubicBezTo>
                    <a:pt x="249" y="460"/>
                    <a:pt x="341" y="261"/>
                    <a:pt x="410"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1"/>
            <p:cNvSpPr/>
            <p:nvPr/>
          </p:nvSpPr>
          <p:spPr>
            <a:xfrm>
              <a:off x="10192236" y="1809820"/>
              <a:ext cx="19129" cy="63406"/>
            </a:xfrm>
            <a:custGeom>
              <a:avLst/>
              <a:gdLst/>
              <a:ahLst/>
              <a:cxnLst/>
              <a:rect l="l" t="t" r="r" b="b"/>
              <a:pathLst>
                <a:path w="197" h="653" extrusionOk="0">
                  <a:moveTo>
                    <a:pt x="196" y="1"/>
                  </a:moveTo>
                  <a:lnTo>
                    <a:pt x="35" y="8"/>
                  </a:lnTo>
                  <a:cubicBezTo>
                    <a:pt x="35" y="51"/>
                    <a:pt x="39" y="93"/>
                    <a:pt x="39" y="134"/>
                  </a:cubicBezTo>
                  <a:cubicBezTo>
                    <a:pt x="39" y="300"/>
                    <a:pt x="23" y="464"/>
                    <a:pt x="0" y="629"/>
                  </a:cubicBezTo>
                  <a:lnTo>
                    <a:pt x="157" y="652"/>
                  </a:lnTo>
                  <a:cubicBezTo>
                    <a:pt x="184" y="484"/>
                    <a:pt x="196" y="307"/>
                    <a:pt x="196" y="134"/>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1"/>
            <p:cNvSpPr/>
            <p:nvPr/>
          </p:nvSpPr>
          <p:spPr>
            <a:xfrm>
              <a:off x="10203403" y="1659510"/>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1"/>
            <p:cNvSpPr/>
            <p:nvPr/>
          </p:nvSpPr>
          <p:spPr>
            <a:xfrm>
              <a:off x="10203403" y="1535612"/>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1"/>
            <p:cNvSpPr/>
            <p:nvPr/>
          </p:nvSpPr>
          <p:spPr>
            <a:xfrm>
              <a:off x="10203403" y="1411714"/>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1"/>
            <p:cNvSpPr/>
            <p:nvPr/>
          </p:nvSpPr>
          <p:spPr>
            <a:xfrm>
              <a:off x="10203403" y="1287816"/>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1"/>
            <p:cNvSpPr/>
            <p:nvPr/>
          </p:nvSpPr>
          <p:spPr>
            <a:xfrm>
              <a:off x="10203403" y="1163917"/>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1"/>
            <p:cNvSpPr/>
            <p:nvPr/>
          </p:nvSpPr>
          <p:spPr>
            <a:xfrm>
              <a:off x="10203403" y="1040019"/>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10203403" y="916121"/>
              <a:ext cx="15731" cy="61853"/>
            </a:xfrm>
            <a:custGeom>
              <a:avLst/>
              <a:gdLst/>
              <a:ahLst/>
              <a:cxnLst/>
              <a:rect l="l" t="t" r="r" b="b"/>
              <a:pathLst>
                <a:path w="162" h="637"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10203403" y="791834"/>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10203403" y="667936"/>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1"/>
            <p:cNvSpPr/>
            <p:nvPr/>
          </p:nvSpPr>
          <p:spPr>
            <a:xfrm>
              <a:off x="10203403" y="544038"/>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1"/>
            <p:cNvSpPr/>
            <p:nvPr/>
          </p:nvSpPr>
          <p:spPr>
            <a:xfrm>
              <a:off x="10203403" y="420139"/>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10203403" y="296241"/>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10203403" y="172343"/>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1"/>
            <p:cNvSpPr/>
            <p:nvPr/>
          </p:nvSpPr>
          <p:spPr>
            <a:xfrm>
              <a:off x="10203403" y="11935"/>
              <a:ext cx="15731" cy="61853"/>
            </a:xfrm>
            <a:custGeom>
              <a:avLst/>
              <a:gdLst/>
              <a:ahLst/>
              <a:cxnLst/>
              <a:rect l="l" t="t" r="r" b="b"/>
              <a:pathLst>
                <a:path w="162" h="637"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1"/>
            <p:cNvSpPr/>
            <p:nvPr/>
          </p:nvSpPr>
          <p:spPr>
            <a:xfrm>
              <a:off x="10203403" y="-111963"/>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1"/>
            <p:cNvSpPr/>
            <p:nvPr/>
          </p:nvSpPr>
          <p:spPr>
            <a:xfrm>
              <a:off x="10203403" y="-236250"/>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1"/>
            <p:cNvSpPr/>
            <p:nvPr/>
          </p:nvSpPr>
          <p:spPr>
            <a:xfrm>
              <a:off x="10203403" y="-360051"/>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10203403" y="-484046"/>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1"/>
            <p:cNvSpPr/>
            <p:nvPr/>
          </p:nvSpPr>
          <p:spPr>
            <a:xfrm>
              <a:off x="10203403" y="-607847"/>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1"/>
            <p:cNvSpPr/>
            <p:nvPr/>
          </p:nvSpPr>
          <p:spPr>
            <a:xfrm>
              <a:off x="10203403" y="-731843"/>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1"/>
            <p:cNvSpPr/>
            <p:nvPr/>
          </p:nvSpPr>
          <p:spPr>
            <a:xfrm>
              <a:off x="10203403" y="-855644"/>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10203403" y="-979639"/>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1"/>
            <p:cNvSpPr/>
            <p:nvPr/>
          </p:nvSpPr>
          <p:spPr>
            <a:xfrm>
              <a:off x="10203403" y="-1103440"/>
              <a:ext cx="15731" cy="61756"/>
            </a:xfrm>
            <a:custGeom>
              <a:avLst/>
              <a:gdLst/>
              <a:ahLst/>
              <a:cxnLst/>
              <a:rect l="l" t="t" r="r" b="b"/>
              <a:pathLst>
                <a:path w="162" h="636"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1"/>
            <p:cNvSpPr/>
            <p:nvPr/>
          </p:nvSpPr>
          <p:spPr>
            <a:xfrm>
              <a:off x="10203403" y="-1227436"/>
              <a:ext cx="15731" cy="61853"/>
            </a:xfrm>
            <a:custGeom>
              <a:avLst/>
              <a:gdLst/>
              <a:ahLst/>
              <a:cxnLst/>
              <a:rect l="l" t="t" r="r" b="b"/>
              <a:pathLst>
                <a:path w="162" h="637"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10203403" y="-1351334"/>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10203403" y="-1475232"/>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10203403" y="-1586896"/>
              <a:ext cx="15731" cy="61950"/>
            </a:xfrm>
            <a:custGeom>
              <a:avLst/>
              <a:gdLst/>
              <a:ahLst/>
              <a:cxnLst/>
              <a:rect l="l" t="t" r="r" b="b"/>
              <a:pathLst>
                <a:path w="162" h="638"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10203403" y="-1710697"/>
              <a:ext cx="15731" cy="61756"/>
            </a:xfrm>
            <a:custGeom>
              <a:avLst/>
              <a:gdLst/>
              <a:ahLst/>
              <a:cxnLst/>
              <a:rect l="l" t="t" r="r" b="b"/>
              <a:pathLst>
                <a:path w="162" h="636"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10203403" y="-1834693"/>
              <a:ext cx="15731" cy="61950"/>
            </a:xfrm>
            <a:custGeom>
              <a:avLst/>
              <a:gdLst/>
              <a:ahLst/>
              <a:cxnLst/>
              <a:rect l="l" t="t" r="r" b="b"/>
              <a:pathLst>
                <a:path w="162" h="638"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1"/>
            <p:cNvSpPr/>
            <p:nvPr/>
          </p:nvSpPr>
          <p:spPr>
            <a:xfrm>
              <a:off x="9492049"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1"/>
            <p:cNvSpPr/>
            <p:nvPr/>
          </p:nvSpPr>
          <p:spPr>
            <a:xfrm>
              <a:off x="9368053" y="3448073"/>
              <a:ext cx="62243" cy="15342"/>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9244250"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9120254" y="3448073"/>
              <a:ext cx="62243" cy="15342"/>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1"/>
            <p:cNvSpPr/>
            <p:nvPr/>
          </p:nvSpPr>
          <p:spPr>
            <a:xfrm>
              <a:off x="8996452"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1"/>
            <p:cNvSpPr/>
            <p:nvPr/>
          </p:nvSpPr>
          <p:spPr>
            <a:xfrm>
              <a:off x="8872455" y="3448073"/>
              <a:ext cx="61951" cy="15342"/>
            </a:xfrm>
            <a:custGeom>
              <a:avLst/>
              <a:gdLst/>
              <a:ahLst/>
              <a:cxnLst/>
              <a:rect l="l" t="t" r="r" b="b"/>
              <a:pathLst>
                <a:path w="638"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1"/>
            <p:cNvSpPr/>
            <p:nvPr/>
          </p:nvSpPr>
          <p:spPr>
            <a:xfrm>
              <a:off x="8748653" y="3448073"/>
              <a:ext cx="61757" cy="15342"/>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8624656" y="3448073"/>
              <a:ext cx="61854" cy="15342"/>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8500854" y="3448073"/>
              <a:ext cx="61757" cy="15342"/>
            </a:xfrm>
            <a:custGeom>
              <a:avLst/>
              <a:gdLst/>
              <a:ahLst/>
              <a:cxnLst/>
              <a:rect l="l" t="t" r="r" b="b"/>
              <a:pathLst>
                <a:path w="636" h="158" extrusionOk="0">
                  <a:moveTo>
                    <a:pt x="0" y="0"/>
                  </a:moveTo>
                  <a:lnTo>
                    <a:pt x="0" y="157"/>
                  </a:lnTo>
                  <a:lnTo>
                    <a:pt x="635" y="157"/>
                  </a:lnTo>
                  <a:lnTo>
                    <a:pt x="6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1"/>
            <p:cNvSpPr/>
            <p:nvPr/>
          </p:nvSpPr>
          <p:spPr>
            <a:xfrm>
              <a:off x="8376857" y="3448073"/>
              <a:ext cx="61854" cy="15342"/>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1"/>
            <p:cNvSpPr/>
            <p:nvPr/>
          </p:nvSpPr>
          <p:spPr>
            <a:xfrm>
              <a:off x="8252570" y="3448073"/>
              <a:ext cx="62243" cy="15342"/>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8168481" y="3448073"/>
              <a:ext cx="22431" cy="15342"/>
            </a:xfrm>
            <a:custGeom>
              <a:avLst/>
              <a:gdLst/>
              <a:ahLst/>
              <a:cxnLst/>
              <a:rect l="l" t="t" r="r" b="b"/>
              <a:pathLst>
                <a:path w="231" h="158" extrusionOk="0">
                  <a:moveTo>
                    <a:pt x="1" y="0"/>
                  </a:moveTo>
                  <a:lnTo>
                    <a:pt x="1" y="157"/>
                  </a:lnTo>
                  <a:lnTo>
                    <a:pt x="231" y="157"/>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51"/>
          <p:cNvGrpSpPr/>
          <p:nvPr/>
        </p:nvGrpSpPr>
        <p:grpSpPr>
          <a:xfrm>
            <a:off x="2190798" y="4164065"/>
            <a:ext cx="936969" cy="806872"/>
            <a:chOff x="4392173" y="3619365"/>
            <a:chExt cx="936969" cy="806872"/>
          </a:xfrm>
        </p:grpSpPr>
        <p:grpSp>
          <p:nvGrpSpPr>
            <p:cNvPr id="6828" name="Google Shape;6828;p51"/>
            <p:cNvGrpSpPr/>
            <p:nvPr/>
          </p:nvGrpSpPr>
          <p:grpSpPr>
            <a:xfrm>
              <a:off x="4392173" y="4218513"/>
              <a:ext cx="275877" cy="203099"/>
              <a:chOff x="4392173" y="4014525"/>
              <a:chExt cx="275877" cy="203099"/>
            </a:xfrm>
          </p:grpSpPr>
          <p:sp>
            <p:nvSpPr>
              <p:cNvPr id="6829" name="Google Shape;6829;p51"/>
              <p:cNvSpPr/>
              <p:nvPr/>
            </p:nvSpPr>
            <p:spPr>
              <a:xfrm>
                <a:off x="4392173" y="4014525"/>
                <a:ext cx="275877" cy="203099"/>
              </a:xfrm>
              <a:custGeom>
                <a:avLst/>
                <a:gdLst/>
                <a:ahLst/>
                <a:cxnLst/>
                <a:rect l="l" t="t" r="r" b="b"/>
                <a:pathLst>
                  <a:path w="2460" h="1811" extrusionOk="0">
                    <a:moveTo>
                      <a:pt x="1227" y="0"/>
                    </a:moveTo>
                    <a:cubicBezTo>
                      <a:pt x="518" y="0"/>
                      <a:pt x="1" y="817"/>
                      <a:pt x="557" y="1560"/>
                    </a:cubicBezTo>
                    <a:cubicBezTo>
                      <a:pt x="561" y="1560"/>
                      <a:pt x="561" y="1564"/>
                      <a:pt x="565" y="1568"/>
                    </a:cubicBezTo>
                    <a:cubicBezTo>
                      <a:pt x="787" y="1738"/>
                      <a:pt x="1015" y="1811"/>
                      <a:pt x="1227" y="1811"/>
                    </a:cubicBezTo>
                    <a:cubicBezTo>
                      <a:pt x="1938" y="1811"/>
                      <a:pt x="2460" y="986"/>
                      <a:pt x="1887" y="239"/>
                    </a:cubicBezTo>
                    <a:cubicBezTo>
                      <a:pt x="1883" y="239"/>
                      <a:pt x="1883" y="234"/>
                      <a:pt x="1880" y="234"/>
                    </a:cubicBezTo>
                    <a:cubicBezTo>
                      <a:pt x="1660" y="71"/>
                      <a:pt x="1435" y="0"/>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4457216" y="4062189"/>
                <a:ext cx="145789" cy="107437"/>
              </a:xfrm>
              <a:custGeom>
                <a:avLst/>
                <a:gdLst/>
                <a:ahLst/>
                <a:cxnLst/>
                <a:rect l="l" t="t" r="r" b="b"/>
                <a:pathLst>
                  <a:path w="1300" h="958" extrusionOk="0">
                    <a:moveTo>
                      <a:pt x="647" y="0"/>
                    </a:moveTo>
                    <a:cubicBezTo>
                      <a:pt x="273" y="0"/>
                      <a:pt x="0" y="427"/>
                      <a:pt x="288" y="826"/>
                    </a:cubicBezTo>
                    <a:lnTo>
                      <a:pt x="292" y="826"/>
                    </a:lnTo>
                    <a:cubicBezTo>
                      <a:pt x="411" y="918"/>
                      <a:pt x="533" y="957"/>
                      <a:pt x="647" y="957"/>
                    </a:cubicBezTo>
                    <a:cubicBezTo>
                      <a:pt x="1024" y="957"/>
                      <a:pt x="1299" y="522"/>
                      <a:pt x="993" y="124"/>
                    </a:cubicBezTo>
                    <a:lnTo>
                      <a:pt x="989" y="120"/>
                    </a:lnTo>
                    <a:cubicBezTo>
                      <a:pt x="874" y="36"/>
                      <a:pt x="756" y="0"/>
                      <a:pt x="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4481103" y="4079909"/>
                <a:ext cx="98015" cy="72111"/>
              </a:xfrm>
              <a:custGeom>
                <a:avLst/>
                <a:gdLst/>
                <a:ahLst/>
                <a:cxnLst/>
                <a:rect l="l" t="t" r="r" b="b"/>
                <a:pathLst>
                  <a:path w="874" h="643" extrusionOk="0">
                    <a:moveTo>
                      <a:pt x="432" y="0"/>
                    </a:moveTo>
                    <a:cubicBezTo>
                      <a:pt x="182" y="0"/>
                      <a:pt x="1" y="286"/>
                      <a:pt x="194" y="553"/>
                    </a:cubicBezTo>
                    <a:cubicBezTo>
                      <a:pt x="274" y="615"/>
                      <a:pt x="356" y="642"/>
                      <a:pt x="433" y="642"/>
                    </a:cubicBezTo>
                    <a:cubicBezTo>
                      <a:pt x="687" y="642"/>
                      <a:pt x="874" y="346"/>
                      <a:pt x="665" y="81"/>
                    </a:cubicBezTo>
                    <a:lnTo>
                      <a:pt x="661" y="81"/>
                    </a:lnTo>
                    <a:cubicBezTo>
                      <a:pt x="584" y="24"/>
                      <a:pt x="505" y="0"/>
                      <a:pt x="4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2" name="Google Shape;6832;p51"/>
              <p:cNvGrpSpPr/>
              <p:nvPr/>
            </p:nvGrpSpPr>
            <p:grpSpPr>
              <a:xfrm>
                <a:off x="4432320" y="4019413"/>
                <a:ext cx="194681" cy="194805"/>
                <a:chOff x="4432320" y="4258288"/>
                <a:chExt cx="194681" cy="194805"/>
              </a:xfrm>
            </p:grpSpPr>
            <p:sp>
              <p:nvSpPr>
                <p:cNvPr id="6833" name="Google Shape;6833;p51"/>
                <p:cNvSpPr/>
                <p:nvPr/>
              </p:nvSpPr>
              <p:spPr>
                <a:xfrm>
                  <a:off x="4528090" y="4258288"/>
                  <a:ext cx="3589" cy="39252"/>
                </a:xfrm>
                <a:custGeom>
                  <a:avLst/>
                  <a:gdLst/>
                  <a:ahLst/>
                  <a:cxnLst/>
                  <a:rect l="l" t="t" r="r" b="b"/>
                  <a:pathLst>
                    <a:path w="32" h="350" extrusionOk="0">
                      <a:moveTo>
                        <a:pt x="16" y="1"/>
                      </a:moveTo>
                      <a:cubicBezTo>
                        <a:pt x="5" y="1"/>
                        <a:pt x="1" y="77"/>
                        <a:pt x="1" y="173"/>
                      </a:cubicBezTo>
                      <a:cubicBezTo>
                        <a:pt x="1" y="268"/>
                        <a:pt x="5" y="349"/>
                        <a:pt x="16" y="349"/>
                      </a:cubicBezTo>
                      <a:cubicBezTo>
                        <a:pt x="24" y="349"/>
                        <a:pt x="31" y="268"/>
                        <a:pt x="31" y="173"/>
                      </a:cubicBezTo>
                      <a:cubicBezTo>
                        <a:pt x="31" y="77"/>
                        <a:pt x="24"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4528090" y="4414290"/>
                  <a:ext cx="3589" cy="38803"/>
                </a:xfrm>
                <a:custGeom>
                  <a:avLst/>
                  <a:gdLst/>
                  <a:ahLst/>
                  <a:cxnLst/>
                  <a:rect l="l" t="t" r="r" b="b"/>
                  <a:pathLst>
                    <a:path w="32" h="346" extrusionOk="0">
                      <a:moveTo>
                        <a:pt x="16" y="0"/>
                      </a:moveTo>
                      <a:cubicBezTo>
                        <a:pt x="5" y="0"/>
                        <a:pt x="1" y="77"/>
                        <a:pt x="1" y="173"/>
                      </a:cubicBezTo>
                      <a:cubicBezTo>
                        <a:pt x="1" y="269"/>
                        <a:pt x="5" y="345"/>
                        <a:pt x="16" y="345"/>
                      </a:cubicBezTo>
                      <a:cubicBezTo>
                        <a:pt x="24" y="345"/>
                        <a:pt x="31" y="269"/>
                        <a:pt x="31" y="173"/>
                      </a:cubicBezTo>
                      <a:cubicBezTo>
                        <a:pt x="31" y="77"/>
                        <a:pt x="24"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1"/>
                <p:cNvSpPr/>
                <p:nvPr/>
              </p:nvSpPr>
              <p:spPr>
                <a:xfrm>
                  <a:off x="4588311" y="4354177"/>
                  <a:ext cx="38690" cy="3477"/>
                </a:xfrm>
                <a:custGeom>
                  <a:avLst/>
                  <a:gdLst/>
                  <a:ahLst/>
                  <a:cxnLst/>
                  <a:rect l="l" t="t" r="r" b="b"/>
                  <a:pathLst>
                    <a:path w="345" h="31" extrusionOk="0">
                      <a:moveTo>
                        <a:pt x="173" y="0"/>
                      </a:moveTo>
                      <a:cubicBezTo>
                        <a:pt x="76" y="0"/>
                        <a:pt x="0" y="7"/>
                        <a:pt x="0" y="16"/>
                      </a:cubicBezTo>
                      <a:cubicBezTo>
                        <a:pt x="0" y="23"/>
                        <a:pt x="76"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1"/>
                <p:cNvSpPr/>
                <p:nvPr/>
              </p:nvSpPr>
              <p:spPr>
                <a:xfrm>
                  <a:off x="4432320" y="4354177"/>
                  <a:ext cx="39251" cy="3477"/>
                </a:xfrm>
                <a:custGeom>
                  <a:avLst/>
                  <a:gdLst/>
                  <a:ahLst/>
                  <a:cxnLst/>
                  <a:rect l="l" t="t" r="r" b="b"/>
                  <a:pathLst>
                    <a:path w="350" h="31" extrusionOk="0">
                      <a:moveTo>
                        <a:pt x="173" y="0"/>
                      </a:moveTo>
                      <a:cubicBezTo>
                        <a:pt x="77" y="0"/>
                        <a:pt x="1" y="7"/>
                        <a:pt x="1" y="16"/>
                      </a:cubicBezTo>
                      <a:cubicBezTo>
                        <a:pt x="1" y="23"/>
                        <a:pt x="77" y="30"/>
                        <a:pt x="173" y="30"/>
                      </a:cubicBezTo>
                      <a:cubicBezTo>
                        <a:pt x="268" y="30"/>
                        <a:pt x="349" y="23"/>
                        <a:pt x="349" y="16"/>
                      </a:cubicBezTo>
                      <a:cubicBezTo>
                        <a:pt x="349" y="7"/>
                        <a:pt x="26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4570256" y="4286999"/>
                  <a:ext cx="28821" cy="27813"/>
                </a:xfrm>
                <a:custGeom>
                  <a:avLst/>
                  <a:gdLst/>
                  <a:ahLst/>
                  <a:cxnLst/>
                  <a:rect l="l" t="t" r="r" b="b"/>
                  <a:pathLst>
                    <a:path w="257" h="248" extrusionOk="0">
                      <a:moveTo>
                        <a:pt x="251" y="1"/>
                      </a:moveTo>
                      <a:cubicBezTo>
                        <a:pt x="238" y="1"/>
                        <a:pt x="183" y="48"/>
                        <a:pt x="119" y="113"/>
                      </a:cubicBezTo>
                      <a:cubicBezTo>
                        <a:pt x="53" y="178"/>
                        <a:pt x="0" y="239"/>
                        <a:pt x="8" y="247"/>
                      </a:cubicBezTo>
                      <a:cubicBezTo>
                        <a:pt x="8" y="247"/>
                        <a:pt x="8" y="247"/>
                        <a:pt x="9" y="247"/>
                      </a:cubicBezTo>
                      <a:cubicBezTo>
                        <a:pt x="20" y="247"/>
                        <a:pt x="75" y="198"/>
                        <a:pt x="142" y="132"/>
                      </a:cubicBezTo>
                      <a:cubicBezTo>
                        <a:pt x="207" y="67"/>
                        <a:pt x="257" y="5"/>
                        <a:pt x="253" y="1"/>
                      </a:cubicBezTo>
                      <a:cubicBezTo>
                        <a:pt x="253" y="1"/>
                        <a:pt x="252"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4460132" y="4397131"/>
                  <a:ext cx="29046" cy="27700"/>
                </a:xfrm>
                <a:custGeom>
                  <a:avLst/>
                  <a:gdLst/>
                  <a:ahLst/>
                  <a:cxnLst/>
                  <a:rect l="l" t="t" r="r" b="b"/>
                  <a:pathLst>
                    <a:path w="259" h="247" extrusionOk="0">
                      <a:moveTo>
                        <a:pt x="249" y="0"/>
                      </a:moveTo>
                      <a:cubicBezTo>
                        <a:pt x="241" y="0"/>
                        <a:pt x="182" y="49"/>
                        <a:pt x="120" y="111"/>
                      </a:cubicBezTo>
                      <a:cubicBezTo>
                        <a:pt x="51" y="180"/>
                        <a:pt x="1" y="238"/>
                        <a:pt x="9" y="245"/>
                      </a:cubicBezTo>
                      <a:cubicBezTo>
                        <a:pt x="9" y="246"/>
                        <a:pt x="10" y="246"/>
                        <a:pt x="11" y="246"/>
                      </a:cubicBezTo>
                      <a:cubicBezTo>
                        <a:pt x="21" y="246"/>
                        <a:pt x="75" y="198"/>
                        <a:pt x="139" y="134"/>
                      </a:cubicBezTo>
                      <a:cubicBezTo>
                        <a:pt x="208" y="65"/>
                        <a:pt x="258" y="8"/>
                        <a:pt x="250" y="1"/>
                      </a:cubicBezTo>
                      <a:cubicBezTo>
                        <a:pt x="250" y="0"/>
                        <a:pt x="250" y="0"/>
                        <a:pt x="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4570256" y="4397131"/>
                  <a:ext cx="28821" cy="27700"/>
                </a:xfrm>
                <a:custGeom>
                  <a:avLst/>
                  <a:gdLst/>
                  <a:ahLst/>
                  <a:cxnLst/>
                  <a:rect l="l" t="t" r="r" b="b"/>
                  <a:pathLst>
                    <a:path w="257" h="247" extrusionOk="0">
                      <a:moveTo>
                        <a:pt x="9" y="0"/>
                      </a:moveTo>
                      <a:cubicBezTo>
                        <a:pt x="8" y="0"/>
                        <a:pt x="8" y="0"/>
                        <a:pt x="8" y="1"/>
                      </a:cubicBezTo>
                      <a:cubicBezTo>
                        <a:pt x="0" y="8"/>
                        <a:pt x="53" y="65"/>
                        <a:pt x="119" y="134"/>
                      </a:cubicBezTo>
                      <a:cubicBezTo>
                        <a:pt x="183" y="198"/>
                        <a:pt x="237" y="246"/>
                        <a:pt x="251" y="246"/>
                      </a:cubicBezTo>
                      <a:cubicBezTo>
                        <a:pt x="252" y="246"/>
                        <a:pt x="253" y="246"/>
                        <a:pt x="253" y="245"/>
                      </a:cubicBezTo>
                      <a:cubicBezTo>
                        <a:pt x="257" y="238"/>
                        <a:pt x="207" y="180"/>
                        <a:pt x="142" y="111"/>
                      </a:cubicBezTo>
                      <a:cubicBezTo>
                        <a:pt x="76" y="49"/>
                        <a:pt x="21"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4460132" y="4286999"/>
                  <a:ext cx="29046" cy="27813"/>
                </a:xfrm>
                <a:custGeom>
                  <a:avLst/>
                  <a:gdLst/>
                  <a:ahLst/>
                  <a:cxnLst/>
                  <a:rect l="l" t="t" r="r" b="b"/>
                  <a:pathLst>
                    <a:path w="259" h="248" extrusionOk="0">
                      <a:moveTo>
                        <a:pt x="11" y="1"/>
                      </a:moveTo>
                      <a:cubicBezTo>
                        <a:pt x="10" y="1"/>
                        <a:pt x="9" y="1"/>
                        <a:pt x="9" y="1"/>
                      </a:cubicBezTo>
                      <a:cubicBezTo>
                        <a:pt x="1" y="5"/>
                        <a:pt x="51" y="67"/>
                        <a:pt x="120" y="132"/>
                      </a:cubicBezTo>
                      <a:cubicBezTo>
                        <a:pt x="183" y="198"/>
                        <a:pt x="242" y="247"/>
                        <a:pt x="250" y="247"/>
                      </a:cubicBezTo>
                      <a:cubicBezTo>
                        <a:pt x="250" y="247"/>
                        <a:pt x="250" y="247"/>
                        <a:pt x="250" y="247"/>
                      </a:cubicBezTo>
                      <a:cubicBezTo>
                        <a:pt x="258" y="239"/>
                        <a:pt x="208" y="178"/>
                        <a:pt x="139" y="113"/>
                      </a:cubicBezTo>
                      <a:cubicBezTo>
                        <a:pt x="74" y="48"/>
                        <a:pt x="20" y="1"/>
                        <a:pt x="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4551753" y="4266026"/>
                  <a:ext cx="16822" cy="35775"/>
                </a:xfrm>
                <a:custGeom>
                  <a:avLst/>
                  <a:gdLst/>
                  <a:ahLst/>
                  <a:cxnLst/>
                  <a:rect l="l" t="t" r="r" b="b"/>
                  <a:pathLst>
                    <a:path w="150" h="319" extrusionOk="0">
                      <a:moveTo>
                        <a:pt x="142" y="1"/>
                      </a:moveTo>
                      <a:cubicBezTo>
                        <a:pt x="133" y="1"/>
                        <a:pt x="95" y="68"/>
                        <a:pt x="62" y="153"/>
                      </a:cubicBezTo>
                      <a:cubicBezTo>
                        <a:pt x="24" y="242"/>
                        <a:pt x="1" y="319"/>
                        <a:pt x="8" y="319"/>
                      </a:cubicBezTo>
                      <a:cubicBezTo>
                        <a:pt x="8" y="319"/>
                        <a:pt x="8" y="319"/>
                        <a:pt x="9" y="319"/>
                      </a:cubicBezTo>
                      <a:cubicBezTo>
                        <a:pt x="18" y="319"/>
                        <a:pt x="51" y="251"/>
                        <a:pt x="89" y="165"/>
                      </a:cubicBezTo>
                      <a:cubicBezTo>
                        <a:pt x="127" y="77"/>
                        <a:pt x="150" y="4"/>
                        <a:pt x="142"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1"/>
                <p:cNvSpPr/>
                <p:nvPr/>
              </p:nvSpPr>
              <p:spPr>
                <a:xfrm>
                  <a:off x="4490747" y="4409467"/>
                  <a:ext cx="17270" cy="36224"/>
                </a:xfrm>
                <a:custGeom>
                  <a:avLst/>
                  <a:gdLst/>
                  <a:ahLst/>
                  <a:cxnLst/>
                  <a:rect l="l" t="t" r="r" b="b"/>
                  <a:pathLst>
                    <a:path w="154" h="323" extrusionOk="0">
                      <a:moveTo>
                        <a:pt x="146" y="1"/>
                      </a:moveTo>
                      <a:cubicBezTo>
                        <a:pt x="136" y="1"/>
                        <a:pt x="99" y="68"/>
                        <a:pt x="62" y="154"/>
                      </a:cubicBezTo>
                      <a:cubicBezTo>
                        <a:pt x="27" y="243"/>
                        <a:pt x="0" y="319"/>
                        <a:pt x="8" y="323"/>
                      </a:cubicBezTo>
                      <a:cubicBezTo>
                        <a:pt x="16" y="323"/>
                        <a:pt x="54" y="254"/>
                        <a:pt x="92" y="166"/>
                      </a:cubicBezTo>
                      <a:cubicBezTo>
                        <a:pt x="127" y="78"/>
                        <a:pt x="154" y="6"/>
                        <a:pt x="146" y="1"/>
                      </a:cubicBezTo>
                      <a:cubicBezTo>
                        <a:pt x="146"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1"/>
                <p:cNvSpPr/>
                <p:nvPr/>
              </p:nvSpPr>
              <p:spPr>
                <a:xfrm>
                  <a:off x="4583153" y="4378402"/>
                  <a:ext cx="36559" cy="15476"/>
                </a:xfrm>
                <a:custGeom>
                  <a:avLst/>
                  <a:gdLst/>
                  <a:ahLst/>
                  <a:cxnLst/>
                  <a:rect l="l" t="t" r="r" b="b"/>
                  <a:pathLst>
                    <a:path w="326" h="138" extrusionOk="0">
                      <a:moveTo>
                        <a:pt x="8" y="1"/>
                      </a:moveTo>
                      <a:cubicBezTo>
                        <a:pt x="6" y="1"/>
                        <a:pt x="4" y="1"/>
                        <a:pt x="4" y="2"/>
                      </a:cubicBezTo>
                      <a:cubicBezTo>
                        <a:pt x="0" y="10"/>
                        <a:pt x="69" y="44"/>
                        <a:pt x="157" y="83"/>
                      </a:cubicBezTo>
                      <a:cubicBezTo>
                        <a:pt x="234" y="116"/>
                        <a:pt x="298" y="138"/>
                        <a:pt x="317" y="138"/>
                      </a:cubicBezTo>
                      <a:cubicBezTo>
                        <a:pt x="320" y="138"/>
                        <a:pt x="321" y="137"/>
                        <a:pt x="322" y="136"/>
                      </a:cubicBezTo>
                      <a:cubicBezTo>
                        <a:pt x="326" y="129"/>
                        <a:pt x="257" y="94"/>
                        <a:pt x="168" y="56"/>
                      </a:cubicBezTo>
                      <a:cubicBezTo>
                        <a:pt x="92" y="22"/>
                        <a:pt x="26"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1"/>
                <p:cNvSpPr/>
                <p:nvPr/>
              </p:nvSpPr>
              <p:spPr>
                <a:xfrm>
                  <a:off x="4439498" y="4317504"/>
                  <a:ext cx="36784" cy="15813"/>
                </a:xfrm>
                <a:custGeom>
                  <a:avLst/>
                  <a:gdLst/>
                  <a:ahLst/>
                  <a:cxnLst/>
                  <a:rect l="l" t="t" r="r" b="b"/>
                  <a:pathLst>
                    <a:path w="328" h="141" extrusionOk="0">
                      <a:moveTo>
                        <a:pt x="10" y="0"/>
                      </a:moveTo>
                      <a:cubicBezTo>
                        <a:pt x="7" y="0"/>
                        <a:pt x="6" y="0"/>
                        <a:pt x="6" y="1"/>
                      </a:cubicBezTo>
                      <a:cubicBezTo>
                        <a:pt x="1" y="13"/>
                        <a:pt x="70" y="47"/>
                        <a:pt x="158" y="85"/>
                      </a:cubicBezTo>
                      <a:cubicBezTo>
                        <a:pt x="235" y="119"/>
                        <a:pt x="304" y="141"/>
                        <a:pt x="319" y="141"/>
                      </a:cubicBezTo>
                      <a:cubicBezTo>
                        <a:pt x="322" y="141"/>
                        <a:pt x="323" y="140"/>
                        <a:pt x="323" y="139"/>
                      </a:cubicBezTo>
                      <a:cubicBezTo>
                        <a:pt x="327" y="131"/>
                        <a:pt x="258" y="93"/>
                        <a:pt x="170" y="59"/>
                      </a:cubicBezTo>
                      <a:cubicBezTo>
                        <a:pt x="93" y="25"/>
                        <a:pt x="27" y="0"/>
                        <a:pt x="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4583489" y="4319074"/>
                  <a:ext cx="37120" cy="15140"/>
                </a:xfrm>
                <a:custGeom>
                  <a:avLst/>
                  <a:gdLst/>
                  <a:ahLst/>
                  <a:cxnLst/>
                  <a:rect l="l" t="t" r="r" b="b"/>
                  <a:pathLst>
                    <a:path w="331" h="135" extrusionOk="0">
                      <a:moveTo>
                        <a:pt x="322" y="1"/>
                      </a:moveTo>
                      <a:cubicBezTo>
                        <a:pt x="303" y="1"/>
                        <a:pt x="235" y="22"/>
                        <a:pt x="158" y="53"/>
                      </a:cubicBezTo>
                      <a:cubicBezTo>
                        <a:pt x="70" y="87"/>
                        <a:pt x="1" y="125"/>
                        <a:pt x="4" y="133"/>
                      </a:cubicBezTo>
                      <a:cubicBezTo>
                        <a:pt x="5" y="134"/>
                        <a:pt x="7" y="134"/>
                        <a:pt x="9" y="134"/>
                      </a:cubicBezTo>
                      <a:cubicBezTo>
                        <a:pt x="28" y="134"/>
                        <a:pt x="93" y="112"/>
                        <a:pt x="170" y="79"/>
                      </a:cubicBezTo>
                      <a:cubicBezTo>
                        <a:pt x="257" y="45"/>
                        <a:pt x="331" y="10"/>
                        <a:pt x="326" y="2"/>
                      </a:cubicBezTo>
                      <a:cubicBezTo>
                        <a:pt x="326" y="1"/>
                        <a:pt x="324"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4439161" y="4377616"/>
                  <a:ext cx="36559" cy="15028"/>
                </a:xfrm>
                <a:custGeom>
                  <a:avLst/>
                  <a:gdLst/>
                  <a:ahLst/>
                  <a:cxnLst/>
                  <a:rect l="l" t="t" r="r" b="b"/>
                  <a:pathLst>
                    <a:path w="326" h="134" extrusionOk="0">
                      <a:moveTo>
                        <a:pt x="321" y="0"/>
                      </a:moveTo>
                      <a:cubicBezTo>
                        <a:pt x="303" y="0"/>
                        <a:pt x="235" y="22"/>
                        <a:pt x="158" y="51"/>
                      </a:cubicBezTo>
                      <a:cubicBezTo>
                        <a:pt x="69" y="90"/>
                        <a:pt x="0" y="124"/>
                        <a:pt x="4" y="132"/>
                      </a:cubicBezTo>
                      <a:cubicBezTo>
                        <a:pt x="4" y="133"/>
                        <a:pt x="5" y="134"/>
                        <a:pt x="8" y="134"/>
                      </a:cubicBezTo>
                      <a:cubicBezTo>
                        <a:pt x="24" y="134"/>
                        <a:pt x="92" y="112"/>
                        <a:pt x="169" y="83"/>
                      </a:cubicBezTo>
                      <a:cubicBezTo>
                        <a:pt x="257" y="44"/>
                        <a:pt x="326" y="9"/>
                        <a:pt x="326" y="2"/>
                      </a:cubicBezTo>
                      <a:cubicBezTo>
                        <a:pt x="325" y="1"/>
                        <a:pt x="324" y="0"/>
                        <a:pt x="3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4550968" y="4410028"/>
                  <a:ext cx="16373" cy="36224"/>
                </a:xfrm>
                <a:custGeom>
                  <a:avLst/>
                  <a:gdLst/>
                  <a:ahLst/>
                  <a:cxnLst/>
                  <a:rect l="l" t="t" r="r" b="b"/>
                  <a:pathLst>
                    <a:path w="146" h="323" extrusionOk="0">
                      <a:moveTo>
                        <a:pt x="8" y="0"/>
                      </a:moveTo>
                      <a:cubicBezTo>
                        <a:pt x="8" y="0"/>
                        <a:pt x="8" y="0"/>
                        <a:pt x="8" y="1"/>
                      </a:cubicBezTo>
                      <a:cubicBezTo>
                        <a:pt x="0" y="4"/>
                        <a:pt x="23" y="77"/>
                        <a:pt x="57" y="165"/>
                      </a:cubicBezTo>
                      <a:cubicBezTo>
                        <a:pt x="91" y="255"/>
                        <a:pt x="128" y="323"/>
                        <a:pt x="137" y="323"/>
                      </a:cubicBezTo>
                      <a:cubicBezTo>
                        <a:pt x="138" y="323"/>
                        <a:pt x="138" y="322"/>
                        <a:pt x="138" y="322"/>
                      </a:cubicBezTo>
                      <a:cubicBezTo>
                        <a:pt x="145" y="318"/>
                        <a:pt x="122" y="245"/>
                        <a:pt x="84" y="153"/>
                      </a:cubicBezTo>
                      <a:cubicBezTo>
                        <a:pt x="51" y="68"/>
                        <a:pt x="17"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4492429" y="4265578"/>
                  <a:ext cx="16485" cy="36224"/>
                </a:xfrm>
                <a:custGeom>
                  <a:avLst/>
                  <a:gdLst/>
                  <a:ahLst/>
                  <a:cxnLst/>
                  <a:rect l="l" t="t" r="r" b="b"/>
                  <a:pathLst>
                    <a:path w="147" h="323" extrusionOk="0">
                      <a:moveTo>
                        <a:pt x="9" y="1"/>
                      </a:moveTo>
                      <a:cubicBezTo>
                        <a:pt x="9" y="1"/>
                        <a:pt x="8" y="1"/>
                        <a:pt x="8" y="1"/>
                      </a:cubicBezTo>
                      <a:cubicBezTo>
                        <a:pt x="1" y="5"/>
                        <a:pt x="24" y="77"/>
                        <a:pt x="58" y="166"/>
                      </a:cubicBezTo>
                      <a:cubicBezTo>
                        <a:pt x="93" y="254"/>
                        <a:pt x="127" y="323"/>
                        <a:pt x="135" y="323"/>
                      </a:cubicBezTo>
                      <a:cubicBezTo>
                        <a:pt x="146" y="318"/>
                        <a:pt x="123" y="242"/>
                        <a:pt x="85" y="154"/>
                      </a:cubicBezTo>
                      <a:cubicBezTo>
                        <a:pt x="51" y="6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1"/>
                <p:cNvSpPr/>
                <p:nvPr/>
              </p:nvSpPr>
              <p:spPr>
                <a:xfrm>
                  <a:off x="4539641" y="4259970"/>
                  <a:ext cx="9196" cy="38354"/>
                </a:xfrm>
                <a:custGeom>
                  <a:avLst/>
                  <a:gdLst/>
                  <a:ahLst/>
                  <a:cxnLst/>
                  <a:rect l="l" t="t" r="r" b="b"/>
                  <a:pathLst>
                    <a:path w="82" h="342" extrusionOk="0">
                      <a:moveTo>
                        <a:pt x="74" y="0"/>
                      </a:moveTo>
                      <a:cubicBezTo>
                        <a:pt x="66" y="0"/>
                        <a:pt x="47" y="74"/>
                        <a:pt x="28" y="170"/>
                      </a:cubicBezTo>
                      <a:cubicBezTo>
                        <a:pt x="9" y="262"/>
                        <a:pt x="1" y="342"/>
                        <a:pt x="9" y="342"/>
                      </a:cubicBezTo>
                      <a:cubicBezTo>
                        <a:pt x="9" y="342"/>
                        <a:pt x="10" y="342"/>
                        <a:pt x="10" y="342"/>
                      </a:cubicBezTo>
                      <a:cubicBezTo>
                        <a:pt x="21" y="342"/>
                        <a:pt x="40" y="267"/>
                        <a:pt x="59" y="173"/>
                      </a:cubicBezTo>
                      <a:cubicBezTo>
                        <a:pt x="74" y="81"/>
                        <a:pt x="82" y="5"/>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1"/>
                <p:cNvSpPr/>
                <p:nvPr/>
              </p:nvSpPr>
              <p:spPr>
                <a:xfrm>
                  <a:off x="4510484" y="4413393"/>
                  <a:ext cx="9084" cy="38018"/>
                </a:xfrm>
                <a:custGeom>
                  <a:avLst/>
                  <a:gdLst/>
                  <a:ahLst/>
                  <a:cxnLst/>
                  <a:rect l="l" t="t" r="r" b="b"/>
                  <a:pathLst>
                    <a:path w="81" h="339" extrusionOk="0">
                      <a:moveTo>
                        <a:pt x="73" y="1"/>
                      </a:moveTo>
                      <a:cubicBezTo>
                        <a:pt x="65" y="1"/>
                        <a:pt x="43" y="76"/>
                        <a:pt x="27" y="165"/>
                      </a:cubicBezTo>
                      <a:cubicBezTo>
                        <a:pt x="8" y="261"/>
                        <a:pt x="1" y="338"/>
                        <a:pt x="8" y="338"/>
                      </a:cubicBezTo>
                      <a:cubicBezTo>
                        <a:pt x="8" y="338"/>
                        <a:pt x="8" y="339"/>
                        <a:pt x="9" y="339"/>
                      </a:cubicBezTo>
                      <a:cubicBezTo>
                        <a:pt x="17" y="339"/>
                        <a:pt x="40" y="263"/>
                        <a:pt x="54" y="173"/>
                      </a:cubicBezTo>
                      <a:cubicBezTo>
                        <a:pt x="73" y="77"/>
                        <a:pt x="81" y="1"/>
                        <a:pt x="73" y="1"/>
                      </a:cubicBezTo>
                      <a:cubicBezTo>
                        <a:pt x="73" y="1"/>
                        <a:pt x="73" y="1"/>
                        <a:pt x="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4587078" y="4366289"/>
                  <a:ext cx="38690" cy="8299"/>
                </a:xfrm>
                <a:custGeom>
                  <a:avLst/>
                  <a:gdLst/>
                  <a:ahLst/>
                  <a:cxnLst/>
                  <a:rect l="l" t="t" r="r" b="b"/>
                  <a:pathLst>
                    <a:path w="345" h="74" extrusionOk="0">
                      <a:moveTo>
                        <a:pt x="17" y="0"/>
                      </a:moveTo>
                      <a:cubicBezTo>
                        <a:pt x="7" y="0"/>
                        <a:pt x="1" y="1"/>
                        <a:pt x="0" y="3"/>
                      </a:cubicBezTo>
                      <a:cubicBezTo>
                        <a:pt x="0" y="14"/>
                        <a:pt x="76" y="34"/>
                        <a:pt x="168" y="53"/>
                      </a:cubicBezTo>
                      <a:cubicBezTo>
                        <a:pt x="237" y="64"/>
                        <a:pt x="296" y="73"/>
                        <a:pt x="323" y="73"/>
                      </a:cubicBezTo>
                      <a:cubicBezTo>
                        <a:pt x="334" y="73"/>
                        <a:pt x="340" y="72"/>
                        <a:pt x="340" y="69"/>
                      </a:cubicBezTo>
                      <a:cubicBezTo>
                        <a:pt x="345" y="60"/>
                        <a:pt x="268" y="41"/>
                        <a:pt x="176" y="23"/>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4434003" y="4337018"/>
                  <a:ext cx="38354" cy="8075"/>
                </a:xfrm>
                <a:custGeom>
                  <a:avLst/>
                  <a:gdLst/>
                  <a:ahLst/>
                  <a:cxnLst/>
                  <a:rect l="l" t="t" r="r" b="b"/>
                  <a:pathLst>
                    <a:path w="342" h="72" extrusionOk="0">
                      <a:moveTo>
                        <a:pt x="17" y="0"/>
                      </a:moveTo>
                      <a:cubicBezTo>
                        <a:pt x="7" y="0"/>
                        <a:pt x="1" y="1"/>
                        <a:pt x="0" y="3"/>
                      </a:cubicBezTo>
                      <a:cubicBezTo>
                        <a:pt x="0" y="11"/>
                        <a:pt x="73" y="34"/>
                        <a:pt x="170" y="54"/>
                      </a:cubicBezTo>
                      <a:cubicBezTo>
                        <a:pt x="236" y="64"/>
                        <a:pt x="297" y="72"/>
                        <a:pt x="325" y="72"/>
                      </a:cubicBezTo>
                      <a:cubicBezTo>
                        <a:pt x="336" y="72"/>
                        <a:pt x="341" y="71"/>
                        <a:pt x="341" y="68"/>
                      </a:cubicBezTo>
                      <a:cubicBezTo>
                        <a:pt x="341" y="61"/>
                        <a:pt x="269" y="42"/>
                        <a:pt x="173" y="22"/>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4577546" y="4301130"/>
                  <a:ext cx="33195" cy="21869"/>
                </a:xfrm>
                <a:custGeom>
                  <a:avLst/>
                  <a:gdLst/>
                  <a:ahLst/>
                  <a:cxnLst/>
                  <a:rect l="l" t="t" r="r" b="b"/>
                  <a:pathLst>
                    <a:path w="296" h="195" extrusionOk="0">
                      <a:moveTo>
                        <a:pt x="290" y="0"/>
                      </a:moveTo>
                      <a:cubicBezTo>
                        <a:pt x="276" y="0"/>
                        <a:pt x="212" y="37"/>
                        <a:pt x="142" y="86"/>
                      </a:cubicBezTo>
                      <a:cubicBezTo>
                        <a:pt x="62" y="139"/>
                        <a:pt x="0" y="190"/>
                        <a:pt x="4" y="193"/>
                      </a:cubicBezTo>
                      <a:cubicBezTo>
                        <a:pt x="5" y="194"/>
                        <a:pt x="6" y="194"/>
                        <a:pt x="7" y="194"/>
                      </a:cubicBezTo>
                      <a:cubicBezTo>
                        <a:pt x="22" y="194"/>
                        <a:pt x="83" y="158"/>
                        <a:pt x="158" y="109"/>
                      </a:cubicBezTo>
                      <a:cubicBezTo>
                        <a:pt x="238"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1"/>
                <p:cNvSpPr/>
                <p:nvPr/>
              </p:nvSpPr>
              <p:spPr>
                <a:xfrm>
                  <a:off x="4448581" y="4388383"/>
                  <a:ext cx="33307" cy="22317"/>
                </a:xfrm>
                <a:custGeom>
                  <a:avLst/>
                  <a:gdLst/>
                  <a:ahLst/>
                  <a:cxnLst/>
                  <a:rect l="l" t="t" r="r" b="b"/>
                  <a:pathLst>
                    <a:path w="297" h="199" extrusionOk="0">
                      <a:moveTo>
                        <a:pt x="290" y="0"/>
                      </a:moveTo>
                      <a:cubicBezTo>
                        <a:pt x="276" y="0"/>
                        <a:pt x="212" y="37"/>
                        <a:pt x="139" y="86"/>
                      </a:cubicBezTo>
                      <a:cubicBezTo>
                        <a:pt x="62" y="139"/>
                        <a:pt x="1" y="189"/>
                        <a:pt x="5" y="197"/>
                      </a:cubicBezTo>
                      <a:cubicBezTo>
                        <a:pt x="5" y="198"/>
                        <a:pt x="6" y="198"/>
                        <a:pt x="7" y="198"/>
                      </a:cubicBezTo>
                      <a:cubicBezTo>
                        <a:pt x="20" y="198"/>
                        <a:pt x="84" y="162"/>
                        <a:pt x="158" y="113"/>
                      </a:cubicBezTo>
                      <a:cubicBezTo>
                        <a:pt x="234" y="59"/>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1"/>
                <p:cNvSpPr/>
                <p:nvPr/>
              </p:nvSpPr>
              <p:spPr>
                <a:xfrm>
                  <a:off x="4561621" y="4403972"/>
                  <a:ext cx="23775" cy="32411"/>
                </a:xfrm>
                <a:custGeom>
                  <a:avLst/>
                  <a:gdLst/>
                  <a:ahLst/>
                  <a:cxnLst/>
                  <a:rect l="l" t="t" r="r" b="b"/>
                  <a:pathLst>
                    <a:path w="212" h="289" extrusionOk="0">
                      <a:moveTo>
                        <a:pt x="9" y="0"/>
                      </a:moveTo>
                      <a:cubicBezTo>
                        <a:pt x="9" y="0"/>
                        <a:pt x="8" y="0"/>
                        <a:pt x="8" y="0"/>
                      </a:cubicBezTo>
                      <a:cubicBezTo>
                        <a:pt x="1" y="9"/>
                        <a:pt x="39" y="78"/>
                        <a:pt x="93" y="154"/>
                      </a:cubicBezTo>
                      <a:cubicBezTo>
                        <a:pt x="143" y="229"/>
                        <a:pt x="190" y="289"/>
                        <a:pt x="202" y="289"/>
                      </a:cubicBezTo>
                      <a:cubicBezTo>
                        <a:pt x="203" y="289"/>
                        <a:pt x="204" y="289"/>
                        <a:pt x="204" y="288"/>
                      </a:cubicBezTo>
                      <a:cubicBezTo>
                        <a:pt x="211" y="284"/>
                        <a:pt x="173" y="215"/>
                        <a:pt x="119" y="138"/>
                      </a:cubicBezTo>
                      <a:cubicBezTo>
                        <a:pt x="68" y="60"/>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1"/>
                <p:cNvSpPr/>
                <p:nvPr/>
              </p:nvSpPr>
              <p:spPr>
                <a:xfrm>
                  <a:off x="4474374" y="4274998"/>
                  <a:ext cx="23326" cy="32411"/>
                </a:xfrm>
                <a:custGeom>
                  <a:avLst/>
                  <a:gdLst/>
                  <a:ahLst/>
                  <a:cxnLst/>
                  <a:rect l="l" t="t" r="r" b="b"/>
                  <a:pathLst>
                    <a:path w="208" h="289" extrusionOk="0">
                      <a:moveTo>
                        <a:pt x="5" y="1"/>
                      </a:moveTo>
                      <a:cubicBezTo>
                        <a:pt x="5" y="1"/>
                        <a:pt x="5" y="1"/>
                        <a:pt x="4" y="1"/>
                      </a:cubicBezTo>
                      <a:cubicBezTo>
                        <a:pt x="1" y="9"/>
                        <a:pt x="39" y="73"/>
                        <a:pt x="93" y="154"/>
                      </a:cubicBezTo>
                      <a:cubicBezTo>
                        <a:pt x="144" y="232"/>
                        <a:pt x="189" y="289"/>
                        <a:pt x="200" y="289"/>
                      </a:cubicBezTo>
                      <a:cubicBezTo>
                        <a:pt x="200" y="289"/>
                        <a:pt x="200" y="289"/>
                        <a:pt x="200" y="289"/>
                      </a:cubicBezTo>
                      <a:cubicBezTo>
                        <a:pt x="208" y="285"/>
                        <a:pt x="169" y="216"/>
                        <a:pt x="116" y="139"/>
                      </a:cubicBezTo>
                      <a:cubicBezTo>
                        <a:pt x="64" y="61"/>
                        <a:pt x="1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1"/>
                <p:cNvSpPr/>
                <p:nvPr/>
              </p:nvSpPr>
              <p:spPr>
                <a:xfrm>
                  <a:off x="4561621" y="4274998"/>
                  <a:ext cx="22990" cy="32411"/>
                </a:xfrm>
                <a:custGeom>
                  <a:avLst/>
                  <a:gdLst/>
                  <a:ahLst/>
                  <a:cxnLst/>
                  <a:rect l="l" t="t" r="r" b="b"/>
                  <a:pathLst>
                    <a:path w="205" h="289" extrusionOk="0">
                      <a:moveTo>
                        <a:pt x="198" y="0"/>
                      </a:moveTo>
                      <a:cubicBezTo>
                        <a:pt x="187" y="0"/>
                        <a:pt x="140" y="59"/>
                        <a:pt x="89" y="135"/>
                      </a:cubicBezTo>
                      <a:cubicBezTo>
                        <a:pt x="35" y="216"/>
                        <a:pt x="1" y="280"/>
                        <a:pt x="4" y="289"/>
                      </a:cubicBezTo>
                      <a:cubicBezTo>
                        <a:pt x="5" y="289"/>
                        <a:pt x="5" y="289"/>
                        <a:pt x="5" y="289"/>
                      </a:cubicBezTo>
                      <a:cubicBezTo>
                        <a:pt x="15" y="289"/>
                        <a:pt x="63" y="228"/>
                        <a:pt x="116" y="151"/>
                      </a:cubicBezTo>
                      <a:cubicBezTo>
                        <a:pt x="169" y="73"/>
                        <a:pt x="204" y="4"/>
                        <a:pt x="199"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4474823" y="4404308"/>
                  <a:ext cx="23326" cy="32411"/>
                </a:xfrm>
                <a:custGeom>
                  <a:avLst/>
                  <a:gdLst/>
                  <a:ahLst/>
                  <a:cxnLst/>
                  <a:rect l="l" t="t" r="r" b="b"/>
                  <a:pathLst>
                    <a:path w="208" h="289" extrusionOk="0">
                      <a:moveTo>
                        <a:pt x="199" y="1"/>
                      </a:moveTo>
                      <a:cubicBezTo>
                        <a:pt x="189" y="1"/>
                        <a:pt x="141" y="61"/>
                        <a:pt x="89" y="135"/>
                      </a:cubicBezTo>
                      <a:cubicBezTo>
                        <a:pt x="35" y="216"/>
                        <a:pt x="0" y="285"/>
                        <a:pt x="8" y="289"/>
                      </a:cubicBezTo>
                      <a:cubicBezTo>
                        <a:pt x="8" y="289"/>
                        <a:pt x="8" y="289"/>
                        <a:pt x="9" y="289"/>
                      </a:cubicBezTo>
                      <a:cubicBezTo>
                        <a:pt x="19" y="289"/>
                        <a:pt x="64" y="233"/>
                        <a:pt x="115" y="155"/>
                      </a:cubicBezTo>
                      <a:cubicBezTo>
                        <a:pt x="169" y="75"/>
                        <a:pt x="207" y="6"/>
                        <a:pt x="200" y="1"/>
                      </a:cubicBezTo>
                      <a:cubicBezTo>
                        <a:pt x="200" y="1"/>
                        <a:pt x="200" y="1"/>
                        <a:pt x="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4577994" y="4388047"/>
                  <a:ext cx="33195" cy="22205"/>
                </a:xfrm>
                <a:custGeom>
                  <a:avLst/>
                  <a:gdLst/>
                  <a:ahLst/>
                  <a:cxnLst/>
                  <a:rect l="l" t="t" r="r" b="b"/>
                  <a:pathLst>
                    <a:path w="296" h="198" extrusionOk="0">
                      <a:moveTo>
                        <a:pt x="5" y="0"/>
                      </a:moveTo>
                      <a:cubicBezTo>
                        <a:pt x="4" y="0"/>
                        <a:pt x="4" y="0"/>
                        <a:pt x="4" y="1"/>
                      </a:cubicBezTo>
                      <a:cubicBezTo>
                        <a:pt x="0" y="8"/>
                        <a:pt x="58" y="59"/>
                        <a:pt x="138" y="112"/>
                      </a:cubicBezTo>
                      <a:cubicBezTo>
                        <a:pt x="212" y="161"/>
                        <a:pt x="277" y="197"/>
                        <a:pt x="289" y="197"/>
                      </a:cubicBezTo>
                      <a:cubicBezTo>
                        <a:pt x="291" y="197"/>
                        <a:pt x="291" y="197"/>
                        <a:pt x="292" y="197"/>
                      </a:cubicBezTo>
                      <a:cubicBezTo>
                        <a:pt x="295" y="188"/>
                        <a:pt x="234" y="139"/>
                        <a:pt x="157" y="85"/>
                      </a:cubicBezTo>
                      <a:cubicBezTo>
                        <a:pt x="80" y="38"/>
                        <a:pt x="14"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4448245" y="4301578"/>
                  <a:ext cx="33643" cy="21869"/>
                </a:xfrm>
                <a:custGeom>
                  <a:avLst/>
                  <a:gdLst/>
                  <a:ahLst/>
                  <a:cxnLst/>
                  <a:rect l="l" t="t" r="r" b="b"/>
                  <a:pathLst>
                    <a:path w="300" h="195" extrusionOk="0">
                      <a:moveTo>
                        <a:pt x="7" y="1"/>
                      </a:moveTo>
                      <a:cubicBezTo>
                        <a:pt x="6" y="1"/>
                        <a:pt x="5" y="1"/>
                        <a:pt x="4" y="2"/>
                      </a:cubicBezTo>
                      <a:cubicBezTo>
                        <a:pt x="0" y="9"/>
                        <a:pt x="61" y="55"/>
                        <a:pt x="142" y="109"/>
                      </a:cubicBezTo>
                      <a:cubicBezTo>
                        <a:pt x="215" y="158"/>
                        <a:pt x="276" y="194"/>
                        <a:pt x="292" y="194"/>
                      </a:cubicBezTo>
                      <a:cubicBezTo>
                        <a:pt x="294" y="194"/>
                        <a:pt x="295" y="194"/>
                        <a:pt x="295" y="193"/>
                      </a:cubicBezTo>
                      <a:cubicBezTo>
                        <a:pt x="299" y="186"/>
                        <a:pt x="237" y="140"/>
                        <a:pt x="157" y="86"/>
                      </a:cubicBezTo>
                      <a:cubicBezTo>
                        <a:pt x="84" y="37"/>
                        <a:pt x="23"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1"/>
                <p:cNvSpPr/>
                <p:nvPr/>
              </p:nvSpPr>
              <p:spPr>
                <a:xfrm>
                  <a:off x="4587078" y="4336569"/>
                  <a:ext cx="38241" cy="8299"/>
                </a:xfrm>
                <a:custGeom>
                  <a:avLst/>
                  <a:gdLst/>
                  <a:ahLst/>
                  <a:cxnLst/>
                  <a:rect l="l" t="t" r="r" b="b"/>
                  <a:pathLst>
                    <a:path w="341" h="74" extrusionOk="0">
                      <a:moveTo>
                        <a:pt x="326" y="1"/>
                      </a:moveTo>
                      <a:cubicBezTo>
                        <a:pt x="299" y="1"/>
                        <a:pt x="237" y="8"/>
                        <a:pt x="168" y="23"/>
                      </a:cubicBezTo>
                      <a:cubicBezTo>
                        <a:pt x="73" y="42"/>
                        <a:pt x="0" y="61"/>
                        <a:pt x="0" y="69"/>
                      </a:cubicBezTo>
                      <a:cubicBezTo>
                        <a:pt x="1" y="72"/>
                        <a:pt x="8" y="74"/>
                        <a:pt x="19" y="74"/>
                      </a:cubicBezTo>
                      <a:cubicBezTo>
                        <a:pt x="47" y="74"/>
                        <a:pt x="105" y="63"/>
                        <a:pt x="172" y="49"/>
                      </a:cubicBezTo>
                      <a:cubicBezTo>
                        <a:pt x="268" y="35"/>
                        <a:pt x="340" y="12"/>
                        <a:pt x="340" y="3"/>
                      </a:cubicBezTo>
                      <a:cubicBezTo>
                        <a:pt x="340" y="2"/>
                        <a:pt x="335" y="1"/>
                        <a:pt x="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1"/>
                <p:cNvSpPr/>
                <p:nvPr/>
              </p:nvSpPr>
              <p:spPr>
                <a:xfrm>
                  <a:off x="4434003" y="4366738"/>
                  <a:ext cx="38354" cy="8411"/>
                </a:xfrm>
                <a:custGeom>
                  <a:avLst/>
                  <a:gdLst/>
                  <a:ahLst/>
                  <a:cxnLst/>
                  <a:rect l="l" t="t" r="r" b="b"/>
                  <a:pathLst>
                    <a:path w="342" h="75" extrusionOk="0">
                      <a:moveTo>
                        <a:pt x="327" y="0"/>
                      </a:moveTo>
                      <a:cubicBezTo>
                        <a:pt x="300" y="0"/>
                        <a:pt x="238" y="8"/>
                        <a:pt x="170" y="22"/>
                      </a:cubicBezTo>
                      <a:cubicBezTo>
                        <a:pt x="73" y="42"/>
                        <a:pt x="0" y="65"/>
                        <a:pt x="0" y="72"/>
                      </a:cubicBezTo>
                      <a:cubicBezTo>
                        <a:pt x="1" y="74"/>
                        <a:pt x="7" y="75"/>
                        <a:pt x="17" y="75"/>
                      </a:cubicBezTo>
                      <a:cubicBezTo>
                        <a:pt x="45" y="75"/>
                        <a:pt x="106" y="67"/>
                        <a:pt x="177" y="53"/>
                      </a:cubicBezTo>
                      <a:cubicBezTo>
                        <a:pt x="269" y="33"/>
                        <a:pt x="341" y="10"/>
                        <a:pt x="341" y="3"/>
                      </a:cubicBezTo>
                      <a:cubicBezTo>
                        <a:pt x="341" y="1"/>
                        <a:pt x="336" y="0"/>
                        <a:pt x="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1"/>
                <p:cNvSpPr/>
                <p:nvPr/>
              </p:nvSpPr>
              <p:spPr>
                <a:xfrm>
                  <a:off x="4540090" y="4413056"/>
                  <a:ext cx="9644" cy="38354"/>
                </a:xfrm>
                <a:custGeom>
                  <a:avLst/>
                  <a:gdLst/>
                  <a:ahLst/>
                  <a:cxnLst/>
                  <a:rect l="l" t="t" r="r" b="b"/>
                  <a:pathLst>
                    <a:path w="86" h="342" extrusionOk="0">
                      <a:moveTo>
                        <a:pt x="9" y="0"/>
                      </a:moveTo>
                      <a:lnTo>
                        <a:pt x="9" y="0"/>
                      </a:lnTo>
                      <a:cubicBezTo>
                        <a:pt x="1" y="4"/>
                        <a:pt x="9" y="80"/>
                        <a:pt x="28" y="176"/>
                      </a:cubicBezTo>
                      <a:cubicBezTo>
                        <a:pt x="47" y="268"/>
                        <a:pt x="66" y="341"/>
                        <a:pt x="78" y="341"/>
                      </a:cubicBezTo>
                      <a:cubicBezTo>
                        <a:pt x="85" y="341"/>
                        <a:pt x="78" y="260"/>
                        <a:pt x="59" y="168"/>
                      </a:cubicBezTo>
                      <a:cubicBezTo>
                        <a:pt x="39" y="73"/>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4510035" y="4260419"/>
                  <a:ext cx="9084" cy="37906"/>
                </a:xfrm>
                <a:custGeom>
                  <a:avLst/>
                  <a:gdLst/>
                  <a:ahLst/>
                  <a:cxnLst/>
                  <a:rect l="l" t="t" r="r" b="b"/>
                  <a:pathLst>
                    <a:path w="81" h="338" extrusionOk="0">
                      <a:moveTo>
                        <a:pt x="9" y="1"/>
                      </a:moveTo>
                      <a:cubicBezTo>
                        <a:pt x="9" y="1"/>
                        <a:pt x="9" y="1"/>
                        <a:pt x="8" y="1"/>
                      </a:cubicBezTo>
                      <a:cubicBezTo>
                        <a:pt x="1" y="1"/>
                        <a:pt x="8" y="77"/>
                        <a:pt x="28" y="173"/>
                      </a:cubicBezTo>
                      <a:cubicBezTo>
                        <a:pt x="43" y="263"/>
                        <a:pt x="65" y="338"/>
                        <a:pt x="73" y="338"/>
                      </a:cubicBezTo>
                      <a:cubicBezTo>
                        <a:pt x="73" y="338"/>
                        <a:pt x="73" y="338"/>
                        <a:pt x="74" y="338"/>
                      </a:cubicBezTo>
                      <a:cubicBezTo>
                        <a:pt x="81" y="338"/>
                        <a:pt x="74" y="261"/>
                        <a:pt x="54" y="166"/>
                      </a:cubicBezTo>
                      <a:cubicBezTo>
                        <a:pt x="36" y="76"/>
                        <a:pt x="1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5" name="Google Shape;6865;p51"/>
            <p:cNvGrpSpPr/>
            <p:nvPr/>
          </p:nvGrpSpPr>
          <p:grpSpPr>
            <a:xfrm>
              <a:off x="4415050" y="3902974"/>
              <a:ext cx="914092" cy="469794"/>
              <a:chOff x="4415050" y="3065562"/>
              <a:chExt cx="914092" cy="469794"/>
            </a:xfrm>
          </p:grpSpPr>
          <p:sp>
            <p:nvSpPr>
              <p:cNvPr id="6866" name="Google Shape;6866;p51"/>
              <p:cNvSpPr/>
              <p:nvPr/>
            </p:nvSpPr>
            <p:spPr>
              <a:xfrm>
                <a:off x="4561285" y="3338873"/>
                <a:ext cx="53717" cy="65831"/>
              </a:xfrm>
              <a:custGeom>
                <a:avLst/>
                <a:gdLst/>
                <a:ahLst/>
                <a:cxnLst/>
                <a:rect l="l" t="t" r="r" b="b"/>
                <a:pathLst>
                  <a:path w="479" h="587" extrusionOk="0">
                    <a:moveTo>
                      <a:pt x="230" y="1"/>
                    </a:moveTo>
                    <a:lnTo>
                      <a:pt x="0" y="480"/>
                    </a:lnTo>
                    <a:lnTo>
                      <a:pt x="268" y="586"/>
                    </a:lnTo>
                    <a:lnTo>
                      <a:pt x="478" y="139"/>
                    </a:lnTo>
                    <a:lnTo>
                      <a:pt x="2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4415050" y="3355247"/>
                <a:ext cx="272624" cy="180109"/>
              </a:xfrm>
              <a:custGeom>
                <a:avLst/>
                <a:gdLst/>
                <a:ahLst/>
                <a:cxnLst/>
                <a:rect l="l" t="t" r="r" b="b"/>
                <a:pathLst>
                  <a:path w="2431" h="1606" extrusionOk="0">
                    <a:moveTo>
                      <a:pt x="940" y="1"/>
                    </a:moveTo>
                    <a:cubicBezTo>
                      <a:pt x="367" y="1"/>
                      <a:pt x="1" y="514"/>
                      <a:pt x="1" y="514"/>
                    </a:cubicBezTo>
                    <a:lnTo>
                      <a:pt x="2193" y="1606"/>
                    </a:lnTo>
                    <a:cubicBezTo>
                      <a:pt x="2193" y="1606"/>
                      <a:pt x="2431" y="725"/>
                      <a:pt x="1529" y="180"/>
                    </a:cubicBezTo>
                    <a:cubicBezTo>
                      <a:pt x="1316" y="50"/>
                      <a:pt x="1118" y="1"/>
                      <a:pt x="9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4544463" y="3065562"/>
                <a:ext cx="784679" cy="441413"/>
              </a:xfrm>
              <a:custGeom>
                <a:avLst/>
                <a:gdLst/>
                <a:ahLst/>
                <a:cxnLst/>
                <a:rect l="l" t="t" r="r" b="b"/>
                <a:pathLst>
                  <a:path w="6997" h="3936" extrusionOk="0">
                    <a:moveTo>
                      <a:pt x="1116" y="1"/>
                    </a:moveTo>
                    <a:lnTo>
                      <a:pt x="215" y="2173"/>
                    </a:lnTo>
                    <a:cubicBezTo>
                      <a:pt x="135" y="2330"/>
                      <a:pt x="0" y="2484"/>
                      <a:pt x="283" y="2641"/>
                    </a:cubicBezTo>
                    <a:cubicBezTo>
                      <a:pt x="743" y="2901"/>
                      <a:pt x="1081" y="3288"/>
                      <a:pt x="1134" y="3936"/>
                    </a:cubicBezTo>
                    <a:lnTo>
                      <a:pt x="3729" y="3936"/>
                    </a:lnTo>
                    <a:cubicBezTo>
                      <a:pt x="3912" y="3936"/>
                      <a:pt x="4073" y="3813"/>
                      <a:pt x="4123" y="3637"/>
                    </a:cubicBezTo>
                    <a:lnTo>
                      <a:pt x="6997" y="3805"/>
                    </a:lnTo>
                    <a:cubicBezTo>
                      <a:pt x="6772" y="3081"/>
                      <a:pt x="6376" y="2449"/>
                      <a:pt x="5732" y="1947"/>
                    </a:cubicBezTo>
                    <a:lnTo>
                      <a:pt x="3081" y="2031"/>
                    </a:lnTo>
                    <a:cubicBezTo>
                      <a:pt x="3353" y="2280"/>
                      <a:pt x="3522" y="2579"/>
                      <a:pt x="3564" y="2931"/>
                    </a:cubicBezTo>
                    <a:cubicBezTo>
                      <a:pt x="3606" y="3262"/>
                      <a:pt x="3350" y="3552"/>
                      <a:pt x="3016" y="3552"/>
                    </a:cubicBezTo>
                    <a:lnTo>
                      <a:pt x="1679" y="3552"/>
                    </a:lnTo>
                    <a:cubicBezTo>
                      <a:pt x="1544" y="3552"/>
                      <a:pt x="1426" y="3476"/>
                      <a:pt x="1372" y="3354"/>
                    </a:cubicBezTo>
                    <a:lnTo>
                      <a:pt x="1065" y="2656"/>
                    </a:lnTo>
                    <a:cubicBezTo>
                      <a:pt x="955" y="2399"/>
                      <a:pt x="939" y="2112"/>
                      <a:pt x="1024" y="1847"/>
                    </a:cubicBezTo>
                    <a:lnTo>
                      <a:pt x="1387" y="154"/>
                    </a:lnTo>
                    <a:lnTo>
                      <a:pt x="11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5006829" y="3355920"/>
                <a:ext cx="300100" cy="134801"/>
              </a:xfrm>
              <a:custGeom>
                <a:avLst/>
                <a:gdLst/>
                <a:ahLst/>
                <a:cxnLst/>
                <a:rect l="l" t="t" r="r" b="b"/>
                <a:pathLst>
                  <a:path w="2676" h="1202" extrusionOk="0">
                    <a:moveTo>
                      <a:pt x="1059" y="1"/>
                    </a:moveTo>
                    <a:cubicBezTo>
                      <a:pt x="117" y="1"/>
                      <a:pt x="0" y="1048"/>
                      <a:pt x="0" y="1048"/>
                    </a:cubicBezTo>
                    <a:lnTo>
                      <a:pt x="2675" y="1201"/>
                    </a:lnTo>
                    <a:cubicBezTo>
                      <a:pt x="2675" y="1201"/>
                      <a:pt x="2227" y="94"/>
                      <a:pt x="1177" y="6"/>
                    </a:cubicBezTo>
                    <a:cubicBezTo>
                      <a:pt x="1136" y="2"/>
                      <a:pt x="1097" y="1"/>
                      <a:pt x="1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0" name="Google Shape;6870;p51"/>
            <p:cNvSpPr/>
            <p:nvPr/>
          </p:nvSpPr>
          <p:spPr>
            <a:xfrm>
              <a:off x="4790169" y="4214886"/>
              <a:ext cx="40596" cy="50803"/>
            </a:xfrm>
            <a:custGeom>
              <a:avLst/>
              <a:gdLst/>
              <a:ahLst/>
              <a:cxnLst/>
              <a:rect l="l" t="t" r="r" b="b"/>
              <a:pathLst>
                <a:path w="362" h="453" extrusionOk="0">
                  <a:moveTo>
                    <a:pt x="1" y="1"/>
                  </a:moveTo>
                  <a:lnTo>
                    <a:pt x="59" y="453"/>
                  </a:lnTo>
                  <a:lnTo>
                    <a:pt x="323" y="453"/>
                  </a:lnTo>
                  <a:lnTo>
                    <a:pt x="361" y="24"/>
                  </a:lnTo>
                  <a:lnTo>
                    <a:pt x="1"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4822017" y="3962658"/>
              <a:ext cx="249859" cy="143549"/>
            </a:xfrm>
            <a:custGeom>
              <a:avLst/>
              <a:gdLst/>
              <a:ahLst/>
              <a:cxnLst/>
              <a:rect l="l" t="t" r="r" b="b"/>
              <a:pathLst>
                <a:path w="2228" h="1280" extrusionOk="0">
                  <a:moveTo>
                    <a:pt x="901" y="0"/>
                  </a:moveTo>
                  <a:cubicBezTo>
                    <a:pt x="901" y="0"/>
                    <a:pt x="921" y="361"/>
                    <a:pt x="951" y="521"/>
                  </a:cubicBezTo>
                  <a:cubicBezTo>
                    <a:pt x="807" y="508"/>
                    <a:pt x="666" y="500"/>
                    <a:pt x="527" y="500"/>
                  </a:cubicBezTo>
                  <a:cubicBezTo>
                    <a:pt x="345" y="500"/>
                    <a:pt x="169" y="514"/>
                    <a:pt x="1" y="544"/>
                  </a:cubicBezTo>
                  <a:lnTo>
                    <a:pt x="74" y="1107"/>
                  </a:lnTo>
                  <a:cubicBezTo>
                    <a:pt x="74" y="1107"/>
                    <a:pt x="718" y="1279"/>
                    <a:pt x="1270" y="1279"/>
                  </a:cubicBezTo>
                  <a:cubicBezTo>
                    <a:pt x="1574" y="1279"/>
                    <a:pt x="1850" y="1227"/>
                    <a:pt x="1975" y="1065"/>
                  </a:cubicBezTo>
                  <a:cubicBezTo>
                    <a:pt x="2227" y="732"/>
                    <a:pt x="1798" y="0"/>
                    <a:pt x="1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1"/>
            <p:cNvSpPr/>
            <p:nvPr/>
          </p:nvSpPr>
          <p:spPr>
            <a:xfrm>
              <a:off x="4772114" y="4021089"/>
              <a:ext cx="101267" cy="197828"/>
            </a:xfrm>
            <a:custGeom>
              <a:avLst/>
              <a:gdLst/>
              <a:ahLst/>
              <a:cxnLst/>
              <a:rect l="l" t="t" r="r" b="b"/>
              <a:pathLst>
                <a:path w="903" h="1764" extrusionOk="0">
                  <a:moveTo>
                    <a:pt x="708" y="0"/>
                  </a:moveTo>
                  <a:cubicBezTo>
                    <a:pt x="641" y="0"/>
                    <a:pt x="266" y="7"/>
                    <a:pt x="116" y="158"/>
                  </a:cubicBezTo>
                  <a:cubicBezTo>
                    <a:pt x="1" y="268"/>
                    <a:pt x="93" y="1177"/>
                    <a:pt x="162" y="1729"/>
                  </a:cubicBezTo>
                  <a:cubicBezTo>
                    <a:pt x="228" y="1754"/>
                    <a:pt x="301" y="1764"/>
                    <a:pt x="375" y="1764"/>
                  </a:cubicBezTo>
                  <a:cubicBezTo>
                    <a:pt x="425" y="1764"/>
                    <a:pt x="474" y="1759"/>
                    <a:pt x="522" y="1752"/>
                  </a:cubicBezTo>
                  <a:cubicBezTo>
                    <a:pt x="584" y="1257"/>
                    <a:pt x="680" y="793"/>
                    <a:pt x="519" y="586"/>
                  </a:cubicBezTo>
                  <a:lnTo>
                    <a:pt x="519" y="586"/>
                  </a:lnTo>
                  <a:lnTo>
                    <a:pt x="902" y="664"/>
                  </a:lnTo>
                  <a:lnTo>
                    <a:pt x="718" y="0"/>
                  </a:lnTo>
                  <a:cubicBezTo>
                    <a:pt x="718" y="0"/>
                    <a:pt x="715"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1"/>
            <p:cNvSpPr/>
            <p:nvPr/>
          </p:nvSpPr>
          <p:spPr>
            <a:xfrm>
              <a:off x="4726247" y="4256269"/>
              <a:ext cx="119547" cy="52934"/>
            </a:xfrm>
            <a:custGeom>
              <a:avLst/>
              <a:gdLst/>
              <a:ahLst/>
              <a:cxnLst/>
              <a:rect l="l" t="t" r="r" b="b"/>
              <a:pathLst>
                <a:path w="1066" h="472" extrusionOk="0">
                  <a:moveTo>
                    <a:pt x="902" y="0"/>
                  </a:moveTo>
                  <a:cubicBezTo>
                    <a:pt x="895" y="0"/>
                    <a:pt x="888" y="1"/>
                    <a:pt x="882" y="3"/>
                  </a:cubicBezTo>
                  <a:cubicBezTo>
                    <a:pt x="836" y="24"/>
                    <a:pt x="783" y="35"/>
                    <a:pt x="730" y="35"/>
                  </a:cubicBezTo>
                  <a:cubicBezTo>
                    <a:pt x="694" y="35"/>
                    <a:pt x="658" y="30"/>
                    <a:pt x="625" y="19"/>
                  </a:cubicBezTo>
                  <a:cubicBezTo>
                    <a:pt x="615" y="15"/>
                    <a:pt x="604" y="13"/>
                    <a:pt x="594" y="13"/>
                  </a:cubicBezTo>
                  <a:cubicBezTo>
                    <a:pt x="571" y="13"/>
                    <a:pt x="550" y="23"/>
                    <a:pt x="537" y="42"/>
                  </a:cubicBezTo>
                  <a:cubicBezTo>
                    <a:pt x="475" y="122"/>
                    <a:pt x="414" y="176"/>
                    <a:pt x="268" y="237"/>
                  </a:cubicBezTo>
                  <a:cubicBezTo>
                    <a:pt x="228" y="235"/>
                    <a:pt x="189" y="232"/>
                    <a:pt x="153" y="232"/>
                  </a:cubicBezTo>
                  <a:cubicBezTo>
                    <a:pt x="67" y="232"/>
                    <a:pt x="3" y="248"/>
                    <a:pt x="1" y="332"/>
                  </a:cubicBezTo>
                  <a:cubicBezTo>
                    <a:pt x="98" y="425"/>
                    <a:pt x="219" y="471"/>
                    <a:pt x="391" y="471"/>
                  </a:cubicBezTo>
                  <a:cubicBezTo>
                    <a:pt x="449" y="471"/>
                    <a:pt x="512" y="466"/>
                    <a:pt x="583" y="456"/>
                  </a:cubicBezTo>
                  <a:cubicBezTo>
                    <a:pt x="640" y="460"/>
                    <a:pt x="694" y="463"/>
                    <a:pt x="746" y="463"/>
                  </a:cubicBezTo>
                  <a:cubicBezTo>
                    <a:pt x="876" y="463"/>
                    <a:pt x="986" y="443"/>
                    <a:pt x="1066" y="375"/>
                  </a:cubicBezTo>
                  <a:cubicBezTo>
                    <a:pt x="1039" y="252"/>
                    <a:pt x="1016" y="125"/>
                    <a:pt x="958" y="30"/>
                  </a:cubicBezTo>
                  <a:cubicBezTo>
                    <a:pt x="947" y="9"/>
                    <a:pt x="924" y="0"/>
                    <a:pt x="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4947057" y="3717609"/>
              <a:ext cx="67623" cy="62803"/>
            </a:xfrm>
            <a:custGeom>
              <a:avLst/>
              <a:gdLst/>
              <a:ahLst/>
              <a:cxnLst/>
              <a:rect l="l" t="t" r="r" b="b"/>
              <a:pathLst>
                <a:path w="603" h="560" extrusionOk="0">
                  <a:moveTo>
                    <a:pt x="469" y="1"/>
                  </a:moveTo>
                  <a:lnTo>
                    <a:pt x="1" y="142"/>
                  </a:lnTo>
                  <a:lnTo>
                    <a:pt x="219" y="560"/>
                  </a:lnTo>
                  <a:lnTo>
                    <a:pt x="602" y="365"/>
                  </a:lnTo>
                  <a:lnTo>
                    <a:pt x="469"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4901308" y="3642703"/>
              <a:ext cx="91286" cy="115848"/>
            </a:xfrm>
            <a:custGeom>
              <a:avLst/>
              <a:gdLst/>
              <a:ahLst/>
              <a:cxnLst/>
              <a:rect l="l" t="t" r="r" b="b"/>
              <a:pathLst>
                <a:path w="814" h="1033" extrusionOk="0">
                  <a:moveTo>
                    <a:pt x="416" y="1"/>
                  </a:moveTo>
                  <a:cubicBezTo>
                    <a:pt x="414" y="1"/>
                    <a:pt x="412" y="1"/>
                    <a:pt x="411" y="1"/>
                  </a:cubicBezTo>
                  <a:cubicBezTo>
                    <a:pt x="204" y="9"/>
                    <a:pt x="0" y="246"/>
                    <a:pt x="46" y="522"/>
                  </a:cubicBezTo>
                  <a:cubicBezTo>
                    <a:pt x="101" y="852"/>
                    <a:pt x="188" y="1033"/>
                    <a:pt x="320" y="1033"/>
                  </a:cubicBezTo>
                  <a:cubicBezTo>
                    <a:pt x="384" y="1033"/>
                    <a:pt x="458" y="990"/>
                    <a:pt x="545" y="901"/>
                  </a:cubicBezTo>
                  <a:cubicBezTo>
                    <a:pt x="782" y="656"/>
                    <a:pt x="813" y="782"/>
                    <a:pt x="805" y="503"/>
                  </a:cubicBezTo>
                  <a:cubicBezTo>
                    <a:pt x="798" y="222"/>
                    <a:pt x="624" y="1"/>
                    <a:pt x="416" y="1"/>
                  </a:cubicBezTo>
                  <a:close/>
                </a:path>
              </a:pathLst>
            </a:custGeom>
            <a:solidFill>
              <a:srgbClr val="D39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1"/>
            <p:cNvSpPr/>
            <p:nvPr/>
          </p:nvSpPr>
          <p:spPr>
            <a:xfrm>
              <a:off x="4890761" y="3758544"/>
              <a:ext cx="169451" cy="294499"/>
            </a:xfrm>
            <a:custGeom>
              <a:avLst/>
              <a:gdLst/>
              <a:ahLst/>
              <a:cxnLst/>
              <a:rect l="l" t="t" r="r" b="b"/>
              <a:pathLst>
                <a:path w="1511" h="2626" extrusionOk="0">
                  <a:moveTo>
                    <a:pt x="1104" y="0"/>
                  </a:moveTo>
                  <a:lnTo>
                    <a:pt x="721" y="195"/>
                  </a:lnTo>
                  <a:cubicBezTo>
                    <a:pt x="288" y="770"/>
                    <a:pt x="0" y="1073"/>
                    <a:pt x="0" y="1073"/>
                  </a:cubicBezTo>
                  <a:cubicBezTo>
                    <a:pt x="15" y="1279"/>
                    <a:pt x="112" y="1338"/>
                    <a:pt x="235" y="1338"/>
                  </a:cubicBezTo>
                  <a:cubicBezTo>
                    <a:pt x="243" y="1338"/>
                    <a:pt x="250" y="1338"/>
                    <a:pt x="258" y="1337"/>
                  </a:cubicBezTo>
                  <a:cubicBezTo>
                    <a:pt x="269" y="1728"/>
                    <a:pt x="288" y="2103"/>
                    <a:pt x="338" y="2341"/>
                  </a:cubicBezTo>
                  <a:cubicBezTo>
                    <a:pt x="626" y="2562"/>
                    <a:pt x="896" y="2626"/>
                    <a:pt x="1187" y="2626"/>
                  </a:cubicBezTo>
                  <a:cubicBezTo>
                    <a:pt x="1292" y="2626"/>
                    <a:pt x="1399" y="2618"/>
                    <a:pt x="1511" y="2605"/>
                  </a:cubicBezTo>
                  <a:cubicBezTo>
                    <a:pt x="1511" y="2605"/>
                    <a:pt x="1346" y="517"/>
                    <a:pt x="1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1"/>
            <p:cNvSpPr/>
            <p:nvPr/>
          </p:nvSpPr>
          <p:spPr>
            <a:xfrm>
              <a:off x="4916778" y="3633832"/>
              <a:ext cx="210048" cy="191211"/>
            </a:xfrm>
            <a:custGeom>
              <a:avLst/>
              <a:gdLst/>
              <a:ahLst/>
              <a:cxnLst/>
              <a:rect l="l" t="t" r="r" b="b"/>
              <a:pathLst>
                <a:path w="1873" h="1705" extrusionOk="0">
                  <a:moveTo>
                    <a:pt x="453" y="0"/>
                  </a:moveTo>
                  <a:cubicBezTo>
                    <a:pt x="198" y="0"/>
                    <a:pt x="1" y="196"/>
                    <a:pt x="56" y="292"/>
                  </a:cubicBezTo>
                  <a:cubicBezTo>
                    <a:pt x="214" y="403"/>
                    <a:pt x="271" y="560"/>
                    <a:pt x="523" y="564"/>
                  </a:cubicBezTo>
                  <a:cubicBezTo>
                    <a:pt x="540" y="519"/>
                    <a:pt x="572" y="498"/>
                    <a:pt x="602" y="498"/>
                  </a:cubicBezTo>
                  <a:cubicBezTo>
                    <a:pt x="660" y="498"/>
                    <a:pt x="712" y="577"/>
                    <a:pt x="647" y="721"/>
                  </a:cubicBezTo>
                  <a:cubicBezTo>
                    <a:pt x="673" y="1123"/>
                    <a:pt x="834" y="1545"/>
                    <a:pt x="1164" y="1671"/>
                  </a:cubicBezTo>
                  <a:cubicBezTo>
                    <a:pt x="1225" y="1695"/>
                    <a:pt x="1287" y="1705"/>
                    <a:pt x="1348" y="1705"/>
                  </a:cubicBezTo>
                  <a:cubicBezTo>
                    <a:pt x="1582" y="1705"/>
                    <a:pt x="1792" y="1556"/>
                    <a:pt x="1850" y="1464"/>
                  </a:cubicBezTo>
                  <a:cubicBezTo>
                    <a:pt x="1873" y="1430"/>
                    <a:pt x="1646" y="1441"/>
                    <a:pt x="1455" y="1330"/>
                  </a:cubicBezTo>
                  <a:cubicBezTo>
                    <a:pt x="1359" y="1273"/>
                    <a:pt x="1130" y="1112"/>
                    <a:pt x="1018" y="691"/>
                  </a:cubicBezTo>
                  <a:cubicBezTo>
                    <a:pt x="980" y="553"/>
                    <a:pt x="1045" y="419"/>
                    <a:pt x="930" y="269"/>
                  </a:cubicBezTo>
                  <a:cubicBezTo>
                    <a:pt x="777" y="69"/>
                    <a:pt x="605" y="0"/>
                    <a:pt x="453" y="0"/>
                  </a:cubicBezTo>
                  <a:close/>
                </a:path>
              </a:pathLst>
            </a:custGeom>
            <a:solidFill>
              <a:srgbClr val="5B2F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8" name="Google Shape;6878;p51"/>
            <p:cNvGrpSpPr/>
            <p:nvPr/>
          </p:nvGrpSpPr>
          <p:grpSpPr>
            <a:xfrm>
              <a:off x="4890727" y="3666132"/>
              <a:ext cx="90388" cy="110466"/>
              <a:chOff x="4415052" y="3666132"/>
              <a:chExt cx="90388" cy="110466"/>
            </a:xfrm>
          </p:grpSpPr>
          <p:sp>
            <p:nvSpPr>
              <p:cNvPr id="6879" name="Google Shape;6879;p51"/>
              <p:cNvSpPr/>
              <p:nvPr/>
            </p:nvSpPr>
            <p:spPr>
              <a:xfrm>
                <a:off x="4439612" y="3696637"/>
                <a:ext cx="25457" cy="29495"/>
              </a:xfrm>
              <a:custGeom>
                <a:avLst/>
                <a:gdLst/>
                <a:ahLst/>
                <a:cxnLst/>
                <a:rect l="l" t="t" r="r" b="b"/>
                <a:pathLst>
                  <a:path w="227" h="263" extrusionOk="0">
                    <a:moveTo>
                      <a:pt x="77" y="0"/>
                    </a:moveTo>
                    <a:cubicBezTo>
                      <a:pt x="77" y="0"/>
                      <a:pt x="0" y="177"/>
                      <a:pt x="11" y="234"/>
                    </a:cubicBezTo>
                    <a:cubicBezTo>
                      <a:pt x="16" y="254"/>
                      <a:pt x="43" y="262"/>
                      <a:pt x="77" y="262"/>
                    </a:cubicBezTo>
                    <a:cubicBezTo>
                      <a:pt x="141" y="262"/>
                      <a:pt x="226" y="233"/>
                      <a:pt x="218" y="195"/>
                    </a:cubicBezTo>
                    <a:cubicBezTo>
                      <a:pt x="211" y="138"/>
                      <a:pt x="77" y="0"/>
                      <a:pt x="77"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4415052" y="3681496"/>
                <a:ext cx="74913" cy="95101"/>
              </a:xfrm>
              <a:custGeom>
                <a:avLst/>
                <a:gdLst/>
                <a:ahLst/>
                <a:cxnLst/>
                <a:rect l="l" t="t" r="r" b="b"/>
                <a:pathLst>
                  <a:path w="668" h="848" extrusionOk="0">
                    <a:moveTo>
                      <a:pt x="281" y="1"/>
                    </a:moveTo>
                    <a:lnTo>
                      <a:pt x="0" y="128"/>
                    </a:lnTo>
                    <a:lnTo>
                      <a:pt x="273" y="848"/>
                    </a:lnTo>
                    <a:lnTo>
                      <a:pt x="299" y="848"/>
                    </a:lnTo>
                    <a:cubicBezTo>
                      <a:pt x="460" y="848"/>
                      <a:pt x="580" y="786"/>
                      <a:pt x="667" y="694"/>
                    </a:cubicBezTo>
                    <a:lnTo>
                      <a:pt x="652" y="660"/>
                    </a:lnTo>
                    <a:cubicBezTo>
                      <a:pt x="614" y="683"/>
                      <a:pt x="584" y="691"/>
                      <a:pt x="549" y="691"/>
                    </a:cubicBezTo>
                    <a:cubicBezTo>
                      <a:pt x="449" y="691"/>
                      <a:pt x="377" y="588"/>
                      <a:pt x="322" y="395"/>
                    </a:cubicBezTo>
                    <a:lnTo>
                      <a:pt x="296" y="395"/>
                    </a:lnTo>
                    <a:cubicBezTo>
                      <a:pt x="262" y="395"/>
                      <a:pt x="235" y="388"/>
                      <a:pt x="230" y="369"/>
                    </a:cubicBezTo>
                    <a:cubicBezTo>
                      <a:pt x="223" y="330"/>
                      <a:pt x="253" y="238"/>
                      <a:pt x="276" y="181"/>
                    </a:cubicBezTo>
                    <a:cubicBezTo>
                      <a:pt x="265" y="120"/>
                      <a:pt x="269" y="59"/>
                      <a:pt x="28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4488169" y="3744301"/>
                <a:ext cx="14242" cy="15140"/>
              </a:xfrm>
              <a:custGeom>
                <a:avLst/>
                <a:gdLst/>
                <a:ahLst/>
                <a:cxnLst/>
                <a:rect l="l" t="t" r="r" b="b"/>
                <a:pathLst>
                  <a:path w="127" h="135" extrusionOk="0">
                    <a:moveTo>
                      <a:pt x="123" y="0"/>
                    </a:moveTo>
                    <a:cubicBezTo>
                      <a:pt x="81" y="46"/>
                      <a:pt x="38" y="81"/>
                      <a:pt x="0" y="100"/>
                    </a:cubicBezTo>
                    <a:lnTo>
                      <a:pt x="15" y="134"/>
                    </a:lnTo>
                    <a:cubicBezTo>
                      <a:pt x="58" y="97"/>
                      <a:pt x="92" y="51"/>
                      <a:pt x="126"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1"/>
              <p:cNvSpPr/>
              <p:nvPr/>
            </p:nvSpPr>
            <p:spPr>
              <a:xfrm>
                <a:off x="4444770" y="3674655"/>
                <a:ext cx="60670" cy="84335"/>
              </a:xfrm>
              <a:custGeom>
                <a:avLst/>
                <a:gdLst/>
                <a:ahLst/>
                <a:cxnLst/>
                <a:rect l="l" t="t" r="r" b="b"/>
                <a:pathLst>
                  <a:path w="541" h="752" extrusionOk="0">
                    <a:moveTo>
                      <a:pt x="158" y="0"/>
                    </a:moveTo>
                    <a:lnTo>
                      <a:pt x="16" y="62"/>
                    </a:lnTo>
                    <a:cubicBezTo>
                      <a:pt x="4" y="120"/>
                      <a:pt x="0" y="181"/>
                      <a:pt x="11" y="242"/>
                    </a:cubicBezTo>
                    <a:cubicBezTo>
                      <a:pt x="23" y="216"/>
                      <a:pt x="31" y="196"/>
                      <a:pt x="31" y="196"/>
                    </a:cubicBezTo>
                    <a:cubicBezTo>
                      <a:pt x="31" y="196"/>
                      <a:pt x="165" y="334"/>
                      <a:pt x="172" y="391"/>
                    </a:cubicBezTo>
                    <a:cubicBezTo>
                      <a:pt x="181" y="422"/>
                      <a:pt x="115" y="449"/>
                      <a:pt x="57" y="456"/>
                    </a:cubicBezTo>
                    <a:cubicBezTo>
                      <a:pt x="112" y="649"/>
                      <a:pt x="184" y="752"/>
                      <a:pt x="284" y="752"/>
                    </a:cubicBezTo>
                    <a:cubicBezTo>
                      <a:pt x="319" y="752"/>
                      <a:pt x="349" y="744"/>
                      <a:pt x="387" y="721"/>
                    </a:cubicBezTo>
                    <a:cubicBezTo>
                      <a:pt x="425" y="702"/>
                      <a:pt x="468" y="667"/>
                      <a:pt x="510" y="621"/>
                    </a:cubicBezTo>
                    <a:lnTo>
                      <a:pt x="513" y="621"/>
                    </a:lnTo>
                    <a:cubicBezTo>
                      <a:pt x="522" y="606"/>
                      <a:pt x="529" y="591"/>
                      <a:pt x="540" y="575"/>
                    </a:cubicBezTo>
                    <a:lnTo>
                      <a:pt x="513" y="200"/>
                    </a:lnTo>
                    <a:cubicBezTo>
                      <a:pt x="330" y="189"/>
                      <a:pt x="257" y="92"/>
                      <a:pt x="158"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4462377" y="3666132"/>
                <a:ext cx="40036" cy="30953"/>
              </a:xfrm>
              <a:custGeom>
                <a:avLst/>
                <a:gdLst/>
                <a:ahLst/>
                <a:cxnLst/>
                <a:rect l="l" t="t" r="r" b="b"/>
                <a:pathLst>
                  <a:path w="357" h="276" extrusionOk="0">
                    <a:moveTo>
                      <a:pt x="169" y="0"/>
                    </a:moveTo>
                    <a:lnTo>
                      <a:pt x="1" y="76"/>
                    </a:lnTo>
                    <a:cubicBezTo>
                      <a:pt x="100" y="168"/>
                      <a:pt x="173" y="265"/>
                      <a:pt x="356" y="276"/>
                    </a:cubicBezTo>
                    <a:lnTo>
                      <a:pt x="342" y="69"/>
                    </a:lnTo>
                    <a:lnTo>
                      <a:pt x="169" y="0"/>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4" name="Google Shape;6884;p51"/>
            <p:cNvSpPr/>
            <p:nvPr/>
          </p:nvSpPr>
          <p:spPr>
            <a:xfrm>
              <a:off x="4861940" y="3619365"/>
              <a:ext cx="193899" cy="127960"/>
            </a:xfrm>
            <a:custGeom>
              <a:avLst/>
              <a:gdLst/>
              <a:ahLst/>
              <a:cxnLst/>
              <a:rect l="l" t="t" r="r" b="b"/>
              <a:pathLst>
                <a:path w="1729" h="1141" extrusionOk="0">
                  <a:moveTo>
                    <a:pt x="989" y="1"/>
                  </a:moveTo>
                  <a:cubicBezTo>
                    <a:pt x="457" y="1"/>
                    <a:pt x="0" y="656"/>
                    <a:pt x="97" y="743"/>
                  </a:cubicBezTo>
                  <a:lnTo>
                    <a:pt x="714" y="578"/>
                  </a:lnTo>
                  <a:cubicBezTo>
                    <a:pt x="724" y="575"/>
                    <a:pt x="734" y="574"/>
                    <a:pt x="745" y="574"/>
                  </a:cubicBezTo>
                  <a:cubicBezTo>
                    <a:pt x="774" y="574"/>
                    <a:pt x="803" y="584"/>
                    <a:pt x="825" y="601"/>
                  </a:cubicBezTo>
                  <a:lnTo>
                    <a:pt x="898" y="666"/>
                  </a:lnTo>
                  <a:cubicBezTo>
                    <a:pt x="932" y="697"/>
                    <a:pt x="947" y="739"/>
                    <a:pt x="936" y="785"/>
                  </a:cubicBezTo>
                  <a:lnTo>
                    <a:pt x="894" y="1004"/>
                  </a:lnTo>
                  <a:cubicBezTo>
                    <a:pt x="883" y="1053"/>
                    <a:pt x="913" y="1099"/>
                    <a:pt x="963" y="1110"/>
                  </a:cubicBezTo>
                  <a:lnTo>
                    <a:pt x="1120" y="1137"/>
                  </a:lnTo>
                  <a:cubicBezTo>
                    <a:pt x="1127" y="1139"/>
                    <a:pt x="1134" y="1140"/>
                    <a:pt x="1141" y="1140"/>
                  </a:cubicBezTo>
                  <a:cubicBezTo>
                    <a:pt x="1161" y="1140"/>
                    <a:pt x="1179" y="1132"/>
                    <a:pt x="1196" y="1119"/>
                  </a:cubicBezTo>
                  <a:lnTo>
                    <a:pt x="1561" y="808"/>
                  </a:lnTo>
                  <a:cubicBezTo>
                    <a:pt x="1561" y="808"/>
                    <a:pt x="1729" y="187"/>
                    <a:pt x="1166" y="26"/>
                  </a:cubicBezTo>
                  <a:cubicBezTo>
                    <a:pt x="1106" y="9"/>
                    <a:pt x="1047" y="1"/>
                    <a:pt x="9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5265767" y="4195100"/>
              <a:ext cx="50129" cy="58429"/>
            </a:xfrm>
            <a:custGeom>
              <a:avLst/>
              <a:gdLst/>
              <a:ahLst/>
              <a:cxnLst/>
              <a:rect l="l" t="t" r="r" b="b"/>
              <a:pathLst>
                <a:path w="447" h="521" extrusionOk="0">
                  <a:moveTo>
                    <a:pt x="340" y="1"/>
                  </a:moveTo>
                  <a:lnTo>
                    <a:pt x="156" y="39"/>
                  </a:lnTo>
                  <a:cubicBezTo>
                    <a:pt x="0" y="73"/>
                    <a:pt x="94" y="520"/>
                    <a:pt x="243" y="520"/>
                  </a:cubicBezTo>
                  <a:cubicBezTo>
                    <a:pt x="248" y="520"/>
                    <a:pt x="253" y="519"/>
                    <a:pt x="259" y="518"/>
                  </a:cubicBezTo>
                  <a:lnTo>
                    <a:pt x="446" y="476"/>
                  </a:lnTo>
                  <a:lnTo>
                    <a:pt x="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1"/>
            <p:cNvSpPr/>
            <p:nvPr/>
          </p:nvSpPr>
          <p:spPr>
            <a:xfrm>
              <a:off x="5303783" y="4193642"/>
              <a:ext cx="21980" cy="54840"/>
            </a:xfrm>
            <a:custGeom>
              <a:avLst/>
              <a:gdLst/>
              <a:ahLst/>
              <a:cxnLst/>
              <a:rect l="l" t="t" r="r" b="b"/>
              <a:pathLst>
                <a:path w="196" h="489" extrusionOk="0">
                  <a:moveTo>
                    <a:pt x="68" y="1"/>
                  </a:moveTo>
                  <a:cubicBezTo>
                    <a:pt x="65" y="1"/>
                    <a:pt x="61" y="1"/>
                    <a:pt x="58" y="2"/>
                  </a:cubicBezTo>
                  <a:lnTo>
                    <a:pt x="1" y="14"/>
                  </a:lnTo>
                  <a:lnTo>
                    <a:pt x="107" y="489"/>
                  </a:lnTo>
                  <a:lnTo>
                    <a:pt x="162" y="478"/>
                  </a:lnTo>
                  <a:cubicBezTo>
                    <a:pt x="180" y="473"/>
                    <a:pt x="196" y="450"/>
                    <a:pt x="188" y="432"/>
                  </a:cubicBezTo>
                  <a:lnTo>
                    <a:pt x="104" y="29"/>
                  </a:lnTo>
                  <a:cubicBezTo>
                    <a:pt x="101" y="13"/>
                    <a:pt x="85" y="1"/>
                    <a:pt x="68" y="1"/>
                  </a:cubicBezTo>
                  <a:close/>
                </a:path>
              </a:pathLst>
            </a:custGeom>
            <a:solidFill>
              <a:srgbClr val="FEB5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1"/>
            <p:cNvSpPr/>
            <p:nvPr/>
          </p:nvSpPr>
          <p:spPr>
            <a:xfrm>
              <a:off x="4717164" y="3840975"/>
              <a:ext cx="24672" cy="46653"/>
            </a:xfrm>
            <a:custGeom>
              <a:avLst/>
              <a:gdLst/>
              <a:ahLst/>
              <a:cxnLst/>
              <a:rect l="l" t="t" r="r" b="b"/>
              <a:pathLst>
                <a:path w="220" h="416" extrusionOk="0">
                  <a:moveTo>
                    <a:pt x="108" y="0"/>
                  </a:moveTo>
                  <a:cubicBezTo>
                    <a:pt x="107" y="0"/>
                    <a:pt x="106" y="0"/>
                    <a:pt x="105" y="1"/>
                  </a:cubicBezTo>
                  <a:cubicBezTo>
                    <a:pt x="70" y="4"/>
                    <a:pt x="1" y="112"/>
                    <a:pt x="20" y="227"/>
                  </a:cubicBezTo>
                  <a:cubicBezTo>
                    <a:pt x="38" y="337"/>
                    <a:pt x="134" y="415"/>
                    <a:pt x="169" y="415"/>
                  </a:cubicBezTo>
                  <a:cubicBezTo>
                    <a:pt x="171" y="415"/>
                    <a:pt x="172" y="415"/>
                    <a:pt x="174" y="415"/>
                  </a:cubicBezTo>
                  <a:cubicBezTo>
                    <a:pt x="208" y="411"/>
                    <a:pt x="220" y="311"/>
                    <a:pt x="200" y="196"/>
                  </a:cubicBezTo>
                  <a:cubicBezTo>
                    <a:pt x="182" y="90"/>
                    <a:pt x="138"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4651896" y="3825498"/>
              <a:ext cx="21195" cy="43513"/>
            </a:xfrm>
            <a:custGeom>
              <a:avLst/>
              <a:gdLst/>
              <a:ahLst/>
              <a:cxnLst/>
              <a:rect l="l" t="t" r="r" b="b"/>
              <a:pathLst>
                <a:path w="189" h="388" extrusionOk="0">
                  <a:moveTo>
                    <a:pt x="136" y="1"/>
                  </a:moveTo>
                  <a:cubicBezTo>
                    <a:pt x="100" y="1"/>
                    <a:pt x="20" y="80"/>
                    <a:pt x="12" y="185"/>
                  </a:cubicBezTo>
                  <a:cubicBezTo>
                    <a:pt x="1" y="292"/>
                    <a:pt x="73" y="384"/>
                    <a:pt x="107" y="388"/>
                  </a:cubicBezTo>
                  <a:cubicBezTo>
                    <a:pt x="138" y="388"/>
                    <a:pt x="169" y="303"/>
                    <a:pt x="176" y="196"/>
                  </a:cubicBezTo>
                  <a:cubicBezTo>
                    <a:pt x="188" y="93"/>
                    <a:pt x="169" y="1"/>
                    <a:pt x="138" y="1"/>
                  </a:cubicBezTo>
                  <a:cubicBezTo>
                    <a:pt x="138" y="1"/>
                    <a:pt x="137" y="1"/>
                    <a:pt x="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4682848" y="3860265"/>
              <a:ext cx="45531" cy="64148"/>
            </a:xfrm>
            <a:custGeom>
              <a:avLst/>
              <a:gdLst/>
              <a:ahLst/>
              <a:cxnLst/>
              <a:rect l="l" t="t" r="r" b="b"/>
              <a:pathLst>
                <a:path w="406" h="572" extrusionOk="0">
                  <a:moveTo>
                    <a:pt x="391" y="1"/>
                  </a:moveTo>
                  <a:cubicBezTo>
                    <a:pt x="123" y="85"/>
                    <a:pt x="0" y="277"/>
                    <a:pt x="31" y="572"/>
                  </a:cubicBezTo>
                  <a:lnTo>
                    <a:pt x="89" y="568"/>
                  </a:lnTo>
                  <a:cubicBezTo>
                    <a:pt x="61" y="300"/>
                    <a:pt x="165" y="135"/>
                    <a:pt x="406" y="59"/>
                  </a:cubicBezTo>
                  <a:lnTo>
                    <a:pt x="3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4650551" y="3844788"/>
              <a:ext cx="28036" cy="65494"/>
            </a:xfrm>
            <a:custGeom>
              <a:avLst/>
              <a:gdLst/>
              <a:ahLst/>
              <a:cxnLst/>
              <a:rect l="l" t="t" r="r" b="b"/>
              <a:pathLst>
                <a:path w="250" h="584" extrusionOk="0">
                  <a:moveTo>
                    <a:pt x="27" y="1"/>
                  </a:moveTo>
                  <a:lnTo>
                    <a:pt x="27" y="1"/>
                  </a:lnTo>
                  <a:cubicBezTo>
                    <a:pt x="1" y="208"/>
                    <a:pt x="70" y="427"/>
                    <a:pt x="204" y="584"/>
                  </a:cubicBezTo>
                  <a:lnTo>
                    <a:pt x="250" y="545"/>
                  </a:lnTo>
                  <a:cubicBezTo>
                    <a:pt x="124" y="400"/>
                    <a:pt x="62" y="197"/>
                    <a:pt x="85" y="5"/>
                  </a:cubicBezTo>
                  <a:lnTo>
                    <a:pt x="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4717612" y="3919593"/>
              <a:ext cx="43064" cy="26467"/>
            </a:xfrm>
            <a:custGeom>
              <a:avLst/>
              <a:gdLst/>
              <a:ahLst/>
              <a:cxnLst/>
              <a:rect l="l" t="t" r="r" b="b"/>
              <a:pathLst>
                <a:path w="384" h="236" extrusionOk="0">
                  <a:moveTo>
                    <a:pt x="0" y="1"/>
                  </a:moveTo>
                  <a:lnTo>
                    <a:pt x="0" y="235"/>
                  </a:lnTo>
                  <a:lnTo>
                    <a:pt x="315" y="189"/>
                  </a:lnTo>
                  <a:cubicBezTo>
                    <a:pt x="353" y="189"/>
                    <a:pt x="384" y="154"/>
                    <a:pt x="384" y="120"/>
                  </a:cubicBezTo>
                  <a:cubicBezTo>
                    <a:pt x="384" y="81"/>
                    <a:pt x="357" y="51"/>
                    <a:pt x="322" y="4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4643261" y="3895929"/>
              <a:ext cx="74464" cy="70204"/>
            </a:xfrm>
            <a:custGeom>
              <a:avLst/>
              <a:gdLst/>
              <a:ahLst/>
              <a:cxnLst/>
              <a:rect l="l" t="t" r="r" b="b"/>
              <a:pathLst>
                <a:path w="664" h="626" extrusionOk="0">
                  <a:moveTo>
                    <a:pt x="0" y="1"/>
                  </a:moveTo>
                  <a:lnTo>
                    <a:pt x="32" y="469"/>
                  </a:lnTo>
                  <a:lnTo>
                    <a:pt x="380" y="625"/>
                  </a:lnTo>
                  <a:lnTo>
                    <a:pt x="663" y="446"/>
                  </a:lnTo>
                  <a:lnTo>
                    <a:pt x="663" y="212"/>
                  </a:lnTo>
                  <a:cubicBezTo>
                    <a:pt x="525" y="116"/>
                    <a:pt x="345"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3" name="Google Shape;6893;p51"/>
            <p:cNvGrpSpPr/>
            <p:nvPr/>
          </p:nvGrpSpPr>
          <p:grpSpPr>
            <a:xfrm>
              <a:off x="5005739" y="4223137"/>
              <a:ext cx="276213" cy="203099"/>
              <a:chOff x="5408064" y="4254475"/>
              <a:chExt cx="276213" cy="203099"/>
            </a:xfrm>
          </p:grpSpPr>
          <p:sp>
            <p:nvSpPr>
              <p:cNvPr id="6894" name="Google Shape;6894;p51"/>
              <p:cNvSpPr/>
              <p:nvPr/>
            </p:nvSpPr>
            <p:spPr>
              <a:xfrm>
                <a:off x="5408064" y="4254475"/>
                <a:ext cx="276213" cy="203099"/>
              </a:xfrm>
              <a:custGeom>
                <a:avLst/>
                <a:gdLst/>
                <a:ahLst/>
                <a:cxnLst/>
                <a:rect l="l" t="t" r="r" b="b"/>
                <a:pathLst>
                  <a:path w="2463" h="1811" extrusionOk="0">
                    <a:moveTo>
                      <a:pt x="1230" y="0"/>
                    </a:moveTo>
                    <a:cubicBezTo>
                      <a:pt x="522" y="0"/>
                      <a:pt x="1" y="819"/>
                      <a:pt x="568" y="1563"/>
                    </a:cubicBezTo>
                    <a:cubicBezTo>
                      <a:pt x="568" y="1567"/>
                      <a:pt x="571" y="1567"/>
                      <a:pt x="571" y="1571"/>
                    </a:cubicBezTo>
                    <a:cubicBezTo>
                      <a:pt x="792" y="1738"/>
                      <a:pt x="1019" y="1810"/>
                      <a:pt x="1230" y="1810"/>
                    </a:cubicBezTo>
                    <a:cubicBezTo>
                      <a:pt x="1941" y="1810"/>
                      <a:pt x="2462" y="990"/>
                      <a:pt x="1898" y="245"/>
                    </a:cubicBezTo>
                    <a:cubicBezTo>
                      <a:pt x="1894" y="245"/>
                      <a:pt x="1894" y="242"/>
                      <a:pt x="1889" y="242"/>
                    </a:cubicBezTo>
                    <a:cubicBezTo>
                      <a:pt x="1669" y="73"/>
                      <a:pt x="1441" y="0"/>
                      <a:pt x="1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5473331" y="4302027"/>
                <a:ext cx="145789" cy="107662"/>
              </a:xfrm>
              <a:custGeom>
                <a:avLst/>
                <a:gdLst/>
                <a:ahLst/>
                <a:cxnLst/>
                <a:rect l="l" t="t" r="r" b="b"/>
                <a:pathLst>
                  <a:path w="1300" h="960" extrusionOk="0">
                    <a:moveTo>
                      <a:pt x="649" y="1"/>
                    </a:moveTo>
                    <a:cubicBezTo>
                      <a:pt x="275" y="1"/>
                      <a:pt x="1" y="433"/>
                      <a:pt x="296" y="829"/>
                    </a:cubicBezTo>
                    <a:lnTo>
                      <a:pt x="300" y="833"/>
                    </a:lnTo>
                    <a:cubicBezTo>
                      <a:pt x="417" y="921"/>
                      <a:pt x="538" y="959"/>
                      <a:pt x="649" y="959"/>
                    </a:cubicBezTo>
                    <a:cubicBezTo>
                      <a:pt x="1026" y="959"/>
                      <a:pt x="1300" y="525"/>
                      <a:pt x="1001" y="131"/>
                    </a:cubicBezTo>
                    <a:lnTo>
                      <a:pt x="997" y="128"/>
                    </a:lnTo>
                    <a:cubicBezTo>
                      <a:pt x="881" y="39"/>
                      <a:pt x="760"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5497106" y="4319747"/>
                <a:ext cx="98015" cy="72223"/>
              </a:xfrm>
              <a:custGeom>
                <a:avLst/>
                <a:gdLst/>
                <a:ahLst/>
                <a:cxnLst/>
                <a:rect l="l" t="t" r="r" b="b"/>
                <a:pathLst>
                  <a:path w="874" h="644" extrusionOk="0">
                    <a:moveTo>
                      <a:pt x="438" y="1"/>
                    </a:moveTo>
                    <a:cubicBezTo>
                      <a:pt x="186" y="1"/>
                      <a:pt x="1" y="290"/>
                      <a:pt x="199" y="556"/>
                    </a:cubicBezTo>
                    <a:lnTo>
                      <a:pt x="203" y="556"/>
                    </a:lnTo>
                    <a:cubicBezTo>
                      <a:pt x="282" y="617"/>
                      <a:pt x="364" y="643"/>
                      <a:pt x="439" y="643"/>
                    </a:cubicBezTo>
                    <a:cubicBezTo>
                      <a:pt x="691" y="643"/>
                      <a:pt x="874" y="350"/>
                      <a:pt x="670" y="85"/>
                    </a:cubicBezTo>
                    <a:cubicBezTo>
                      <a:pt x="593" y="26"/>
                      <a:pt x="512" y="1"/>
                      <a:pt x="4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7" name="Google Shape;6897;p51"/>
              <p:cNvGrpSpPr/>
              <p:nvPr/>
            </p:nvGrpSpPr>
            <p:grpSpPr>
              <a:xfrm>
                <a:off x="5449420" y="4258288"/>
                <a:ext cx="194793" cy="194805"/>
                <a:chOff x="5060097" y="4258288"/>
                <a:chExt cx="194793" cy="194805"/>
              </a:xfrm>
            </p:grpSpPr>
            <p:sp>
              <p:nvSpPr>
                <p:cNvPr id="6898" name="Google Shape;6898;p51"/>
                <p:cNvSpPr/>
                <p:nvPr/>
              </p:nvSpPr>
              <p:spPr>
                <a:xfrm>
                  <a:off x="5155530" y="4258288"/>
                  <a:ext cx="3476" cy="39252"/>
                </a:xfrm>
                <a:custGeom>
                  <a:avLst/>
                  <a:gdLst/>
                  <a:ahLst/>
                  <a:cxnLst/>
                  <a:rect l="l" t="t" r="r" b="b"/>
                  <a:pathLst>
                    <a:path w="31" h="350" extrusionOk="0">
                      <a:moveTo>
                        <a:pt x="16" y="1"/>
                      </a:moveTo>
                      <a:cubicBezTo>
                        <a:pt x="8" y="1"/>
                        <a:pt x="0" y="77"/>
                        <a:pt x="0" y="173"/>
                      </a:cubicBezTo>
                      <a:cubicBezTo>
                        <a:pt x="0" y="268"/>
                        <a:pt x="8" y="349"/>
                        <a:pt x="16" y="349"/>
                      </a:cubicBezTo>
                      <a:cubicBezTo>
                        <a:pt x="23" y="349"/>
                        <a:pt x="31" y="268"/>
                        <a:pt x="31" y="173"/>
                      </a:cubicBezTo>
                      <a:cubicBezTo>
                        <a:pt x="31" y="77"/>
                        <a:pt x="23"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5155530" y="4414290"/>
                  <a:ext cx="3476" cy="38803"/>
                </a:xfrm>
                <a:custGeom>
                  <a:avLst/>
                  <a:gdLst/>
                  <a:ahLst/>
                  <a:cxnLst/>
                  <a:rect l="l" t="t" r="r" b="b"/>
                  <a:pathLst>
                    <a:path w="31" h="346" extrusionOk="0">
                      <a:moveTo>
                        <a:pt x="16" y="0"/>
                      </a:moveTo>
                      <a:cubicBezTo>
                        <a:pt x="8" y="0"/>
                        <a:pt x="0" y="77"/>
                        <a:pt x="0" y="173"/>
                      </a:cubicBezTo>
                      <a:cubicBezTo>
                        <a:pt x="0" y="269"/>
                        <a:pt x="8" y="345"/>
                        <a:pt x="16" y="345"/>
                      </a:cubicBezTo>
                      <a:cubicBezTo>
                        <a:pt x="23" y="345"/>
                        <a:pt x="31" y="269"/>
                        <a:pt x="31" y="173"/>
                      </a:cubicBezTo>
                      <a:cubicBezTo>
                        <a:pt x="31" y="77"/>
                        <a:pt x="23"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1"/>
                <p:cNvSpPr/>
                <p:nvPr/>
              </p:nvSpPr>
              <p:spPr>
                <a:xfrm>
                  <a:off x="5216088"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6" y="23"/>
                        <a:pt x="346" y="16"/>
                      </a:cubicBezTo>
                      <a:cubicBezTo>
                        <a:pt x="346"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1"/>
                <p:cNvSpPr/>
                <p:nvPr/>
              </p:nvSpPr>
              <p:spPr>
                <a:xfrm>
                  <a:off x="5060097"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5198145" y="4286999"/>
                  <a:ext cx="28821" cy="27813"/>
                </a:xfrm>
                <a:custGeom>
                  <a:avLst/>
                  <a:gdLst/>
                  <a:ahLst/>
                  <a:cxnLst/>
                  <a:rect l="l" t="t" r="r" b="b"/>
                  <a:pathLst>
                    <a:path w="257" h="248" extrusionOk="0">
                      <a:moveTo>
                        <a:pt x="247" y="1"/>
                      </a:moveTo>
                      <a:cubicBezTo>
                        <a:pt x="237" y="1"/>
                        <a:pt x="180" y="48"/>
                        <a:pt x="119" y="113"/>
                      </a:cubicBezTo>
                      <a:cubicBezTo>
                        <a:pt x="50" y="178"/>
                        <a:pt x="0" y="239"/>
                        <a:pt x="4" y="247"/>
                      </a:cubicBezTo>
                      <a:cubicBezTo>
                        <a:pt x="4" y="247"/>
                        <a:pt x="4" y="247"/>
                        <a:pt x="5" y="247"/>
                      </a:cubicBezTo>
                      <a:cubicBezTo>
                        <a:pt x="15" y="247"/>
                        <a:pt x="75" y="198"/>
                        <a:pt x="138" y="132"/>
                      </a:cubicBezTo>
                      <a:cubicBezTo>
                        <a:pt x="207" y="67"/>
                        <a:pt x="257" y="5"/>
                        <a:pt x="248" y="1"/>
                      </a:cubicBezTo>
                      <a:cubicBezTo>
                        <a:pt x="248" y="1"/>
                        <a:pt x="248"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5087684" y="4397131"/>
                  <a:ext cx="28821" cy="27700"/>
                </a:xfrm>
                <a:custGeom>
                  <a:avLst/>
                  <a:gdLst/>
                  <a:ahLst/>
                  <a:cxnLst/>
                  <a:rect l="l" t="t" r="r" b="b"/>
                  <a:pathLst>
                    <a:path w="257" h="247" extrusionOk="0">
                      <a:moveTo>
                        <a:pt x="252" y="0"/>
                      </a:moveTo>
                      <a:cubicBezTo>
                        <a:pt x="240" y="0"/>
                        <a:pt x="185" y="49"/>
                        <a:pt x="119" y="111"/>
                      </a:cubicBezTo>
                      <a:cubicBezTo>
                        <a:pt x="50" y="180"/>
                        <a:pt x="0" y="238"/>
                        <a:pt x="7" y="245"/>
                      </a:cubicBezTo>
                      <a:cubicBezTo>
                        <a:pt x="8" y="246"/>
                        <a:pt x="8" y="246"/>
                        <a:pt x="9" y="246"/>
                      </a:cubicBezTo>
                      <a:cubicBezTo>
                        <a:pt x="20" y="246"/>
                        <a:pt x="78" y="198"/>
                        <a:pt x="142" y="134"/>
                      </a:cubicBezTo>
                      <a:cubicBezTo>
                        <a:pt x="207" y="65"/>
                        <a:pt x="257" y="8"/>
                        <a:pt x="253" y="1"/>
                      </a:cubicBezTo>
                      <a:cubicBezTo>
                        <a:pt x="253" y="0"/>
                        <a:pt x="252" y="0"/>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5198145" y="4397131"/>
                  <a:ext cx="28821" cy="27700"/>
                </a:xfrm>
                <a:custGeom>
                  <a:avLst/>
                  <a:gdLst/>
                  <a:ahLst/>
                  <a:cxnLst/>
                  <a:rect l="l" t="t" r="r" b="b"/>
                  <a:pathLst>
                    <a:path w="257" h="247" extrusionOk="0">
                      <a:moveTo>
                        <a:pt x="5" y="0"/>
                      </a:moveTo>
                      <a:cubicBezTo>
                        <a:pt x="4" y="0"/>
                        <a:pt x="4" y="0"/>
                        <a:pt x="4" y="1"/>
                      </a:cubicBezTo>
                      <a:cubicBezTo>
                        <a:pt x="0" y="8"/>
                        <a:pt x="50" y="65"/>
                        <a:pt x="119" y="134"/>
                      </a:cubicBezTo>
                      <a:cubicBezTo>
                        <a:pt x="179" y="198"/>
                        <a:pt x="236" y="246"/>
                        <a:pt x="247" y="246"/>
                      </a:cubicBezTo>
                      <a:cubicBezTo>
                        <a:pt x="247" y="246"/>
                        <a:pt x="248" y="246"/>
                        <a:pt x="248" y="245"/>
                      </a:cubicBezTo>
                      <a:cubicBezTo>
                        <a:pt x="257" y="238"/>
                        <a:pt x="207" y="180"/>
                        <a:pt x="138" y="111"/>
                      </a:cubicBezTo>
                      <a:cubicBezTo>
                        <a:pt x="75" y="49"/>
                        <a:pt x="16"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1"/>
                <p:cNvSpPr/>
                <p:nvPr/>
              </p:nvSpPr>
              <p:spPr>
                <a:xfrm>
                  <a:off x="5087684" y="4286999"/>
                  <a:ext cx="28821" cy="27813"/>
                </a:xfrm>
                <a:custGeom>
                  <a:avLst/>
                  <a:gdLst/>
                  <a:ahLst/>
                  <a:cxnLst/>
                  <a:rect l="l" t="t" r="r" b="b"/>
                  <a:pathLst>
                    <a:path w="257" h="248" extrusionOk="0">
                      <a:moveTo>
                        <a:pt x="9" y="1"/>
                      </a:moveTo>
                      <a:cubicBezTo>
                        <a:pt x="8" y="1"/>
                        <a:pt x="8" y="1"/>
                        <a:pt x="7" y="1"/>
                      </a:cubicBezTo>
                      <a:cubicBezTo>
                        <a:pt x="0" y="5"/>
                        <a:pt x="50" y="67"/>
                        <a:pt x="119" y="132"/>
                      </a:cubicBezTo>
                      <a:cubicBezTo>
                        <a:pt x="185" y="198"/>
                        <a:pt x="241" y="247"/>
                        <a:pt x="252" y="247"/>
                      </a:cubicBezTo>
                      <a:cubicBezTo>
                        <a:pt x="252" y="247"/>
                        <a:pt x="253" y="247"/>
                        <a:pt x="253" y="247"/>
                      </a:cubicBezTo>
                      <a:cubicBezTo>
                        <a:pt x="257" y="239"/>
                        <a:pt x="207" y="178"/>
                        <a:pt x="142" y="113"/>
                      </a:cubicBezTo>
                      <a:cubicBezTo>
                        <a:pt x="77" y="4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1"/>
                <p:cNvSpPr/>
                <p:nvPr/>
              </p:nvSpPr>
              <p:spPr>
                <a:xfrm>
                  <a:off x="5179080" y="4266026"/>
                  <a:ext cx="17382" cy="35775"/>
                </a:xfrm>
                <a:custGeom>
                  <a:avLst/>
                  <a:gdLst/>
                  <a:ahLst/>
                  <a:cxnLst/>
                  <a:rect l="l" t="t" r="r" b="b"/>
                  <a:pathLst>
                    <a:path w="155" h="319" extrusionOk="0">
                      <a:moveTo>
                        <a:pt x="146" y="1"/>
                      </a:moveTo>
                      <a:cubicBezTo>
                        <a:pt x="133" y="1"/>
                        <a:pt x="100" y="68"/>
                        <a:pt x="62" y="153"/>
                      </a:cubicBezTo>
                      <a:cubicBezTo>
                        <a:pt x="27" y="242"/>
                        <a:pt x="1" y="319"/>
                        <a:pt x="9" y="319"/>
                      </a:cubicBezTo>
                      <a:cubicBezTo>
                        <a:pt x="9" y="319"/>
                        <a:pt x="9" y="319"/>
                        <a:pt x="10" y="319"/>
                      </a:cubicBezTo>
                      <a:cubicBezTo>
                        <a:pt x="18" y="319"/>
                        <a:pt x="56" y="251"/>
                        <a:pt x="93" y="165"/>
                      </a:cubicBezTo>
                      <a:cubicBezTo>
                        <a:pt x="128" y="77"/>
                        <a:pt x="154" y="4"/>
                        <a:pt x="147" y="1"/>
                      </a:cubicBezTo>
                      <a:cubicBezTo>
                        <a:pt x="147"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1"/>
                <p:cNvSpPr/>
                <p:nvPr/>
              </p:nvSpPr>
              <p:spPr>
                <a:xfrm>
                  <a:off x="5118523" y="4409467"/>
                  <a:ext cx="16822" cy="36224"/>
                </a:xfrm>
                <a:custGeom>
                  <a:avLst/>
                  <a:gdLst/>
                  <a:ahLst/>
                  <a:cxnLst/>
                  <a:rect l="l" t="t" r="r" b="b"/>
                  <a:pathLst>
                    <a:path w="150" h="323" extrusionOk="0">
                      <a:moveTo>
                        <a:pt x="142" y="1"/>
                      </a:moveTo>
                      <a:cubicBezTo>
                        <a:pt x="133" y="1"/>
                        <a:pt x="96" y="68"/>
                        <a:pt x="62" y="154"/>
                      </a:cubicBezTo>
                      <a:cubicBezTo>
                        <a:pt x="24" y="243"/>
                        <a:pt x="1" y="319"/>
                        <a:pt x="8" y="323"/>
                      </a:cubicBezTo>
                      <a:cubicBezTo>
                        <a:pt x="16" y="323"/>
                        <a:pt x="51" y="254"/>
                        <a:pt x="89" y="166"/>
                      </a:cubicBezTo>
                      <a:cubicBezTo>
                        <a:pt x="127" y="78"/>
                        <a:pt x="150" y="6"/>
                        <a:pt x="143"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1"/>
                <p:cNvSpPr/>
                <p:nvPr/>
              </p:nvSpPr>
              <p:spPr>
                <a:xfrm>
                  <a:off x="5210929" y="4378402"/>
                  <a:ext cx="36671" cy="15476"/>
                </a:xfrm>
                <a:custGeom>
                  <a:avLst/>
                  <a:gdLst/>
                  <a:ahLst/>
                  <a:cxnLst/>
                  <a:rect l="l" t="t" r="r" b="b"/>
                  <a:pathLst>
                    <a:path w="327" h="138" extrusionOk="0">
                      <a:moveTo>
                        <a:pt x="9" y="1"/>
                      </a:moveTo>
                      <a:cubicBezTo>
                        <a:pt x="7" y="1"/>
                        <a:pt x="5" y="1"/>
                        <a:pt x="5" y="2"/>
                      </a:cubicBezTo>
                      <a:cubicBezTo>
                        <a:pt x="1" y="10"/>
                        <a:pt x="70" y="44"/>
                        <a:pt x="157" y="83"/>
                      </a:cubicBezTo>
                      <a:cubicBezTo>
                        <a:pt x="234" y="116"/>
                        <a:pt x="298" y="138"/>
                        <a:pt x="317" y="138"/>
                      </a:cubicBezTo>
                      <a:cubicBezTo>
                        <a:pt x="320" y="138"/>
                        <a:pt x="322" y="137"/>
                        <a:pt x="323" y="136"/>
                      </a:cubicBezTo>
                      <a:cubicBezTo>
                        <a:pt x="327" y="129"/>
                        <a:pt x="258" y="94"/>
                        <a:pt x="169" y="56"/>
                      </a:cubicBezTo>
                      <a:cubicBezTo>
                        <a:pt x="92" y="22"/>
                        <a:pt x="2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5067386" y="4317504"/>
                  <a:ext cx="36671" cy="15813"/>
                </a:xfrm>
                <a:custGeom>
                  <a:avLst/>
                  <a:gdLst/>
                  <a:ahLst/>
                  <a:cxnLst/>
                  <a:rect l="l" t="t" r="r" b="b"/>
                  <a:pathLst>
                    <a:path w="327" h="141" extrusionOk="0">
                      <a:moveTo>
                        <a:pt x="5" y="0"/>
                      </a:moveTo>
                      <a:cubicBezTo>
                        <a:pt x="3" y="0"/>
                        <a:pt x="1" y="0"/>
                        <a:pt x="1" y="1"/>
                      </a:cubicBezTo>
                      <a:cubicBezTo>
                        <a:pt x="1" y="13"/>
                        <a:pt x="70" y="47"/>
                        <a:pt x="158" y="85"/>
                      </a:cubicBezTo>
                      <a:cubicBezTo>
                        <a:pt x="235" y="119"/>
                        <a:pt x="301" y="141"/>
                        <a:pt x="318" y="141"/>
                      </a:cubicBezTo>
                      <a:cubicBezTo>
                        <a:pt x="321" y="141"/>
                        <a:pt x="322" y="140"/>
                        <a:pt x="323" y="139"/>
                      </a:cubicBezTo>
                      <a:cubicBezTo>
                        <a:pt x="326" y="131"/>
                        <a:pt x="257" y="93"/>
                        <a:pt x="169" y="59"/>
                      </a:cubicBezTo>
                      <a:cubicBezTo>
                        <a:pt x="91" y="25"/>
                        <a:pt x="23"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5211378" y="4319074"/>
                  <a:ext cx="36671" cy="15140"/>
                </a:xfrm>
                <a:custGeom>
                  <a:avLst/>
                  <a:gdLst/>
                  <a:ahLst/>
                  <a:cxnLst/>
                  <a:rect l="l" t="t" r="r" b="b"/>
                  <a:pathLst>
                    <a:path w="327" h="135" extrusionOk="0">
                      <a:moveTo>
                        <a:pt x="318" y="1"/>
                      </a:moveTo>
                      <a:cubicBezTo>
                        <a:pt x="300" y="1"/>
                        <a:pt x="234" y="22"/>
                        <a:pt x="158" y="53"/>
                      </a:cubicBezTo>
                      <a:cubicBezTo>
                        <a:pt x="70" y="87"/>
                        <a:pt x="1" y="125"/>
                        <a:pt x="4" y="133"/>
                      </a:cubicBezTo>
                      <a:cubicBezTo>
                        <a:pt x="4" y="134"/>
                        <a:pt x="6" y="134"/>
                        <a:pt x="8" y="134"/>
                      </a:cubicBezTo>
                      <a:cubicBezTo>
                        <a:pt x="24" y="134"/>
                        <a:pt x="92" y="112"/>
                        <a:pt x="169" y="79"/>
                      </a:cubicBezTo>
                      <a:cubicBezTo>
                        <a:pt x="257" y="45"/>
                        <a:pt x="326" y="10"/>
                        <a:pt x="323" y="2"/>
                      </a:cubicBezTo>
                      <a:cubicBezTo>
                        <a:pt x="322" y="1"/>
                        <a:pt x="320" y="1"/>
                        <a:pt x="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5067050" y="4377616"/>
                  <a:ext cx="36559" cy="15028"/>
                </a:xfrm>
                <a:custGeom>
                  <a:avLst/>
                  <a:gdLst/>
                  <a:ahLst/>
                  <a:cxnLst/>
                  <a:rect l="l" t="t" r="r" b="b"/>
                  <a:pathLst>
                    <a:path w="326" h="134" extrusionOk="0">
                      <a:moveTo>
                        <a:pt x="317" y="0"/>
                      </a:moveTo>
                      <a:cubicBezTo>
                        <a:pt x="300" y="0"/>
                        <a:pt x="234" y="22"/>
                        <a:pt x="157" y="51"/>
                      </a:cubicBezTo>
                      <a:cubicBezTo>
                        <a:pt x="65" y="90"/>
                        <a:pt x="0" y="124"/>
                        <a:pt x="0" y="132"/>
                      </a:cubicBezTo>
                      <a:cubicBezTo>
                        <a:pt x="1" y="133"/>
                        <a:pt x="2" y="134"/>
                        <a:pt x="5" y="134"/>
                      </a:cubicBezTo>
                      <a:cubicBezTo>
                        <a:pt x="22" y="134"/>
                        <a:pt x="88" y="112"/>
                        <a:pt x="168" y="83"/>
                      </a:cubicBezTo>
                      <a:cubicBezTo>
                        <a:pt x="257" y="44"/>
                        <a:pt x="326" y="9"/>
                        <a:pt x="322" y="2"/>
                      </a:cubicBezTo>
                      <a:cubicBezTo>
                        <a:pt x="322" y="1"/>
                        <a:pt x="320" y="0"/>
                        <a:pt x="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5178295" y="4410028"/>
                  <a:ext cx="16373" cy="36224"/>
                </a:xfrm>
                <a:custGeom>
                  <a:avLst/>
                  <a:gdLst/>
                  <a:ahLst/>
                  <a:cxnLst/>
                  <a:rect l="l" t="t" r="r" b="b"/>
                  <a:pathLst>
                    <a:path w="146" h="323" extrusionOk="0">
                      <a:moveTo>
                        <a:pt x="9" y="0"/>
                      </a:moveTo>
                      <a:cubicBezTo>
                        <a:pt x="8" y="0"/>
                        <a:pt x="8" y="0"/>
                        <a:pt x="8" y="1"/>
                      </a:cubicBezTo>
                      <a:cubicBezTo>
                        <a:pt x="0" y="4"/>
                        <a:pt x="23" y="77"/>
                        <a:pt x="62" y="165"/>
                      </a:cubicBezTo>
                      <a:cubicBezTo>
                        <a:pt x="95" y="255"/>
                        <a:pt x="129" y="323"/>
                        <a:pt x="138" y="323"/>
                      </a:cubicBezTo>
                      <a:cubicBezTo>
                        <a:pt x="138" y="323"/>
                        <a:pt x="138" y="322"/>
                        <a:pt x="138" y="322"/>
                      </a:cubicBezTo>
                      <a:cubicBezTo>
                        <a:pt x="146" y="318"/>
                        <a:pt x="123" y="245"/>
                        <a:pt x="89" y="153"/>
                      </a:cubicBezTo>
                      <a:cubicBezTo>
                        <a:pt x="51" y="68"/>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5119757" y="4265578"/>
                  <a:ext cx="16597" cy="36224"/>
                </a:xfrm>
                <a:custGeom>
                  <a:avLst/>
                  <a:gdLst/>
                  <a:ahLst/>
                  <a:cxnLst/>
                  <a:rect l="l" t="t" r="r" b="b"/>
                  <a:pathLst>
                    <a:path w="148" h="323" extrusionOk="0">
                      <a:moveTo>
                        <a:pt x="10" y="1"/>
                      </a:moveTo>
                      <a:cubicBezTo>
                        <a:pt x="10" y="1"/>
                        <a:pt x="10" y="1"/>
                        <a:pt x="9" y="1"/>
                      </a:cubicBezTo>
                      <a:cubicBezTo>
                        <a:pt x="1" y="5"/>
                        <a:pt x="24" y="77"/>
                        <a:pt x="59" y="166"/>
                      </a:cubicBezTo>
                      <a:cubicBezTo>
                        <a:pt x="97" y="254"/>
                        <a:pt x="132" y="323"/>
                        <a:pt x="139" y="323"/>
                      </a:cubicBezTo>
                      <a:cubicBezTo>
                        <a:pt x="147" y="318"/>
                        <a:pt x="124" y="242"/>
                        <a:pt x="89" y="154"/>
                      </a:cubicBezTo>
                      <a:cubicBezTo>
                        <a:pt x="52" y="68"/>
                        <a:pt x="19"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1"/>
                <p:cNvSpPr/>
                <p:nvPr/>
              </p:nvSpPr>
              <p:spPr>
                <a:xfrm>
                  <a:off x="5167530" y="4259970"/>
                  <a:ext cx="9084" cy="38354"/>
                </a:xfrm>
                <a:custGeom>
                  <a:avLst/>
                  <a:gdLst/>
                  <a:ahLst/>
                  <a:cxnLst/>
                  <a:rect l="l" t="t" r="r" b="b"/>
                  <a:pathLst>
                    <a:path w="81" h="342" extrusionOk="0">
                      <a:moveTo>
                        <a:pt x="73" y="0"/>
                      </a:moveTo>
                      <a:cubicBezTo>
                        <a:pt x="66" y="0"/>
                        <a:pt x="43" y="74"/>
                        <a:pt x="24" y="170"/>
                      </a:cubicBezTo>
                      <a:cubicBezTo>
                        <a:pt x="8" y="262"/>
                        <a:pt x="1" y="342"/>
                        <a:pt x="8" y="342"/>
                      </a:cubicBezTo>
                      <a:cubicBezTo>
                        <a:pt x="8" y="342"/>
                        <a:pt x="9" y="342"/>
                        <a:pt x="9" y="342"/>
                      </a:cubicBezTo>
                      <a:cubicBezTo>
                        <a:pt x="16" y="342"/>
                        <a:pt x="35" y="267"/>
                        <a:pt x="54" y="173"/>
                      </a:cubicBezTo>
                      <a:cubicBezTo>
                        <a:pt x="73" y="81"/>
                        <a:pt x="81" y="5"/>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1"/>
                <p:cNvSpPr/>
                <p:nvPr/>
              </p:nvSpPr>
              <p:spPr>
                <a:xfrm>
                  <a:off x="5137812" y="4413393"/>
                  <a:ext cx="9644" cy="38018"/>
                </a:xfrm>
                <a:custGeom>
                  <a:avLst/>
                  <a:gdLst/>
                  <a:ahLst/>
                  <a:cxnLst/>
                  <a:rect l="l" t="t" r="r" b="b"/>
                  <a:pathLst>
                    <a:path w="86" h="339" extrusionOk="0">
                      <a:moveTo>
                        <a:pt x="77" y="1"/>
                      </a:moveTo>
                      <a:cubicBezTo>
                        <a:pt x="65" y="1"/>
                        <a:pt x="46" y="76"/>
                        <a:pt x="28" y="165"/>
                      </a:cubicBezTo>
                      <a:cubicBezTo>
                        <a:pt x="9" y="261"/>
                        <a:pt x="1" y="338"/>
                        <a:pt x="13" y="338"/>
                      </a:cubicBezTo>
                      <a:cubicBezTo>
                        <a:pt x="13" y="338"/>
                        <a:pt x="13" y="339"/>
                        <a:pt x="13" y="339"/>
                      </a:cubicBezTo>
                      <a:cubicBezTo>
                        <a:pt x="21" y="339"/>
                        <a:pt x="40" y="263"/>
                        <a:pt x="59" y="173"/>
                      </a:cubicBezTo>
                      <a:cubicBezTo>
                        <a:pt x="78" y="77"/>
                        <a:pt x="86" y="1"/>
                        <a:pt x="78" y="1"/>
                      </a:cubicBezTo>
                      <a:cubicBezTo>
                        <a:pt x="78" y="1"/>
                        <a:pt x="78"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1"/>
                <p:cNvSpPr/>
                <p:nvPr/>
              </p:nvSpPr>
              <p:spPr>
                <a:xfrm>
                  <a:off x="5214854" y="4366289"/>
                  <a:ext cx="38354" cy="8299"/>
                </a:xfrm>
                <a:custGeom>
                  <a:avLst/>
                  <a:gdLst/>
                  <a:ahLst/>
                  <a:cxnLst/>
                  <a:rect l="l" t="t" r="r" b="b"/>
                  <a:pathLst>
                    <a:path w="342" h="74" extrusionOk="0">
                      <a:moveTo>
                        <a:pt x="15" y="0"/>
                      </a:moveTo>
                      <a:cubicBezTo>
                        <a:pt x="6" y="0"/>
                        <a:pt x="0" y="1"/>
                        <a:pt x="0" y="3"/>
                      </a:cubicBezTo>
                      <a:cubicBezTo>
                        <a:pt x="0" y="14"/>
                        <a:pt x="73" y="34"/>
                        <a:pt x="168" y="53"/>
                      </a:cubicBezTo>
                      <a:cubicBezTo>
                        <a:pt x="234" y="64"/>
                        <a:pt x="293" y="73"/>
                        <a:pt x="322" y="73"/>
                      </a:cubicBezTo>
                      <a:cubicBezTo>
                        <a:pt x="333" y="73"/>
                        <a:pt x="340" y="72"/>
                        <a:pt x="341" y="69"/>
                      </a:cubicBezTo>
                      <a:cubicBezTo>
                        <a:pt x="341" y="60"/>
                        <a:pt x="269" y="41"/>
                        <a:pt x="173" y="23"/>
                      </a:cubicBezTo>
                      <a:cubicBezTo>
                        <a:pt x="105" y="8"/>
                        <a:pt x="43" y="0"/>
                        <a:pt x="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1"/>
                <p:cNvSpPr/>
                <p:nvPr/>
              </p:nvSpPr>
              <p:spPr>
                <a:xfrm>
                  <a:off x="5061442" y="4337018"/>
                  <a:ext cx="38802" cy="8075"/>
                </a:xfrm>
                <a:custGeom>
                  <a:avLst/>
                  <a:gdLst/>
                  <a:ahLst/>
                  <a:cxnLst/>
                  <a:rect l="l" t="t" r="r" b="b"/>
                  <a:pathLst>
                    <a:path w="346" h="72" extrusionOk="0">
                      <a:moveTo>
                        <a:pt x="18" y="0"/>
                      </a:moveTo>
                      <a:cubicBezTo>
                        <a:pt x="9" y="0"/>
                        <a:pt x="4" y="1"/>
                        <a:pt x="4" y="3"/>
                      </a:cubicBezTo>
                      <a:cubicBezTo>
                        <a:pt x="0" y="11"/>
                        <a:pt x="77" y="34"/>
                        <a:pt x="169" y="54"/>
                      </a:cubicBezTo>
                      <a:cubicBezTo>
                        <a:pt x="238" y="64"/>
                        <a:pt x="298" y="72"/>
                        <a:pt x="325" y="72"/>
                      </a:cubicBezTo>
                      <a:cubicBezTo>
                        <a:pt x="335" y="72"/>
                        <a:pt x="341" y="71"/>
                        <a:pt x="341" y="68"/>
                      </a:cubicBezTo>
                      <a:cubicBezTo>
                        <a:pt x="345" y="61"/>
                        <a:pt x="268" y="42"/>
                        <a:pt x="176" y="22"/>
                      </a:cubicBezTo>
                      <a:cubicBezTo>
                        <a:pt x="105" y="8"/>
                        <a:pt x="45" y="0"/>
                        <a:pt x="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1"/>
                <p:cNvSpPr/>
                <p:nvPr/>
              </p:nvSpPr>
              <p:spPr>
                <a:xfrm>
                  <a:off x="5205322" y="4301130"/>
                  <a:ext cx="33195" cy="21869"/>
                </a:xfrm>
                <a:custGeom>
                  <a:avLst/>
                  <a:gdLst/>
                  <a:ahLst/>
                  <a:cxnLst/>
                  <a:rect l="l" t="t" r="r" b="b"/>
                  <a:pathLst>
                    <a:path w="296" h="195" extrusionOk="0">
                      <a:moveTo>
                        <a:pt x="290" y="0"/>
                      </a:moveTo>
                      <a:cubicBezTo>
                        <a:pt x="277" y="0"/>
                        <a:pt x="213" y="37"/>
                        <a:pt x="138" y="86"/>
                      </a:cubicBezTo>
                      <a:cubicBezTo>
                        <a:pt x="58" y="139"/>
                        <a:pt x="0" y="190"/>
                        <a:pt x="5" y="193"/>
                      </a:cubicBezTo>
                      <a:cubicBezTo>
                        <a:pt x="5" y="194"/>
                        <a:pt x="6" y="194"/>
                        <a:pt x="7" y="194"/>
                      </a:cubicBezTo>
                      <a:cubicBezTo>
                        <a:pt x="20" y="194"/>
                        <a:pt x="84" y="158"/>
                        <a:pt x="154" y="109"/>
                      </a:cubicBezTo>
                      <a:cubicBezTo>
                        <a:pt x="235"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1"/>
                <p:cNvSpPr/>
                <p:nvPr/>
              </p:nvSpPr>
              <p:spPr>
                <a:xfrm>
                  <a:off x="5076021" y="4388383"/>
                  <a:ext cx="33643" cy="22317"/>
                </a:xfrm>
                <a:custGeom>
                  <a:avLst/>
                  <a:gdLst/>
                  <a:ahLst/>
                  <a:cxnLst/>
                  <a:rect l="l" t="t" r="r" b="b"/>
                  <a:pathLst>
                    <a:path w="300" h="199" extrusionOk="0">
                      <a:moveTo>
                        <a:pt x="290" y="0"/>
                      </a:moveTo>
                      <a:cubicBezTo>
                        <a:pt x="277" y="0"/>
                        <a:pt x="216" y="37"/>
                        <a:pt x="142" y="86"/>
                      </a:cubicBezTo>
                      <a:cubicBezTo>
                        <a:pt x="62" y="139"/>
                        <a:pt x="0" y="189"/>
                        <a:pt x="8" y="197"/>
                      </a:cubicBezTo>
                      <a:cubicBezTo>
                        <a:pt x="9" y="198"/>
                        <a:pt x="9" y="198"/>
                        <a:pt x="11" y="198"/>
                      </a:cubicBezTo>
                      <a:cubicBezTo>
                        <a:pt x="24" y="198"/>
                        <a:pt x="87" y="162"/>
                        <a:pt x="157" y="113"/>
                      </a:cubicBezTo>
                      <a:cubicBezTo>
                        <a:pt x="238" y="59"/>
                        <a:pt x="299" y="10"/>
                        <a:pt x="292" y="1"/>
                      </a:cubicBezTo>
                      <a:cubicBezTo>
                        <a:pt x="291"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5189398" y="4403972"/>
                  <a:ext cx="23326" cy="32411"/>
                </a:xfrm>
                <a:custGeom>
                  <a:avLst/>
                  <a:gdLst/>
                  <a:ahLst/>
                  <a:cxnLst/>
                  <a:rect l="l" t="t" r="r" b="b"/>
                  <a:pathLst>
                    <a:path w="208" h="289" extrusionOk="0">
                      <a:moveTo>
                        <a:pt x="9" y="0"/>
                      </a:moveTo>
                      <a:cubicBezTo>
                        <a:pt x="9" y="0"/>
                        <a:pt x="9" y="0"/>
                        <a:pt x="9" y="0"/>
                      </a:cubicBezTo>
                      <a:cubicBezTo>
                        <a:pt x="1" y="9"/>
                        <a:pt x="39" y="78"/>
                        <a:pt x="93" y="154"/>
                      </a:cubicBezTo>
                      <a:cubicBezTo>
                        <a:pt x="144" y="229"/>
                        <a:pt x="191" y="289"/>
                        <a:pt x="199" y="289"/>
                      </a:cubicBezTo>
                      <a:cubicBezTo>
                        <a:pt x="200" y="289"/>
                        <a:pt x="200" y="289"/>
                        <a:pt x="200" y="288"/>
                      </a:cubicBezTo>
                      <a:cubicBezTo>
                        <a:pt x="208" y="284"/>
                        <a:pt x="170" y="215"/>
                        <a:pt x="116" y="138"/>
                      </a:cubicBezTo>
                      <a:cubicBezTo>
                        <a:pt x="64" y="60"/>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5101814" y="4274998"/>
                  <a:ext cx="23214" cy="32411"/>
                </a:xfrm>
                <a:custGeom>
                  <a:avLst/>
                  <a:gdLst/>
                  <a:ahLst/>
                  <a:cxnLst/>
                  <a:rect l="l" t="t" r="r" b="b"/>
                  <a:pathLst>
                    <a:path w="207" h="289" extrusionOk="0">
                      <a:moveTo>
                        <a:pt x="9" y="1"/>
                      </a:moveTo>
                      <a:cubicBezTo>
                        <a:pt x="9" y="1"/>
                        <a:pt x="9" y="1"/>
                        <a:pt x="8" y="1"/>
                      </a:cubicBezTo>
                      <a:cubicBezTo>
                        <a:pt x="0" y="9"/>
                        <a:pt x="39" y="73"/>
                        <a:pt x="92" y="154"/>
                      </a:cubicBezTo>
                      <a:cubicBezTo>
                        <a:pt x="145" y="232"/>
                        <a:pt x="193" y="289"/>
                        <a:pt x="203" y="289"/>
                      </a:cubicBezTo>
                      <a:cubicBezTo>
                        <a:pt x="203" y="289"/>
                        <a:pt x="203" y="289"/>
                        <a:pt x="203" y="289"/>
                      </a:cubicBezTo>
                      <a:cubicBezTo>
                        <a:pt x="207" y="285"/>
                        <a:pt x="173" y="216"/>
                        <a:pt x="119" y="139"/>
                      </a:cubicBezTo>
                      <a:cubicBezTo>
                        <a:pt x="67" y="61"/>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5189061" y="4274998"/>
                  <a:ext cx="23326" cy="32411"/>
                </a:xfrm>
                <a:custGeom>
                  <a:avLst/>
                  <a:gdLst/>
                  <a:ahLst/>
                  <a:cxnLst/>
                  <a:rect l="l" t="t" r="r" b="b"/>
                  <a:pathLst>
                    <a:path w="208" h="289" extrusionOk="0">
                      <a:moveTo>
                        <a:pt x="198" y="0"/>
                      </a:moveTo>
                      <a:cubicBezTo>
                        <a:pt x="186" y="0"/>
                        <a:pt x="142" y="59"/>
                        <a:pt x="92" y="135"/>
                      </a:cubicBezTo>
                      <a:cubicBezTo>
                        <a:pt x="39" y="216"/>
                        <a:pt x="0" y="280"/>
                        <a:pt x="7" y="289"/>
                      </a:cubicBezTo>
                      <a:cubicBezTo>
                        <a:pt x="8" y="289"/>
                        <a:pt x="8" y="289"/>
                        <a:pt x="8" y="289"/>
                      </a:cubicBezTo>
                      <a:cubicBezTo>
                        <a:pt x="18" y="289"/>
                        <a:pt x="63" y="228"/>
                        <a:pt x="115" y="151"/>
                      </a:cubicBezTo>
                      <a:cubicBezTo>
                        <a:pt x="168" y="73"/>
                        <a:pt x="207" y="4"/>
                        <a:pt x="200"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5102150" y="4404308"/>
                  <a:ext cx="23326" cy="32411"/>
                </a:xfrm>
                <a:custGeom>
                  <a:avLst/>
                  <a:gdLst/>
                  <a:ahLst/>
                  <a:cxnLst/>
                  <a:rect l="l" t="t" r="r" b="b"/>
                  <a:pathLst>
                    <a:path w="208" h="289" extrusionOk="0">
                      <a:moveTo>
                        <a:pt x="200" y="1"/>
                      </a:moveTo>
                      <a:cubicBezTo>
                        <a:pt x="194" y="1"/>
                        <a:pt x="145" y="61"/>
                        <a:pt x="93" y="135"/>
                      </a:cubicBezTo>
                      <a:cubicBezTo>
                        <a:pt x="39" y="216"/>
                        <a:pt x="1" y="285"/>
                        <a:pt x="9" y="289"/>
                      </a:cubicBezTo>
                      <a:cubicBezTo>
                        <a:pt x="9" y="289"/>
                        <a:pt x="10" y="289"/>
                        <a:pt x="10" y="289"/>
                      </a:cubicBezTo>
                      <a:cubicBezTo>
                        <a:pt x="19" y="289"/>
                        <a:pt x="68" y="233"/>
                        <a:pt x="120" y="155"/>
                      </a:cubicBezTo>
                      <a:cubicBezTo>
                        <a:pt x="170" y="75"/>
                        <a:pt x="208" y="6"/>
                        <a:pt x="200" y="1"/>
                      </a:cubicBezTo>
                      <a:cubicBezTo>
                        <a:pt x="200" y="1"/>
                        <a:pt x="200"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1"/>
                <p:cNvSpPr/>
                <p:nvPr/>
              </p:nvSpPr>
              <p:spPr>
                <a:xfrm>
                  <a:off x="5205322" y="4388047"/>
                  <a:ext cx="33643" cy="22205"/>
                </a:xfrm>
                <a:custGeom>
                  <a:avLst/>
                  <a:gdLst/>
                  <a:ahLst/>
                  <a:cxnLst/>
                  <a:rect l="l" t="t" r="r" b="b"/>
                  <a:pathLst>
                    <a:path w="300" h="198" extrusionOk="0">
                      <a:moveTo>
                        <a:pt x="6" y="0"/>
                      </a:moveTo>
                      <a:cubicBezTo>
                        <a:pt x="6" y="0"/>
                        <a:pt x="5" y="0"/>
                        <a:pt x="5" y="1"/>
                      </a:cubicBezTo>
                      <a:cubicBezTo>
                        <a:pt x="0" y="8"/>
                        <a:pt x="62" y="59"/>
                        <a:pt x="143" y="112"/>
                      </a:cubicBezTo>
                      <a:cubicBezTo>
                        <a:pt x="216" y="161"/>
                        <a:pt x="277" y="197"/>
                        <a:pt x="290" y="197"/>
                      </a:cubicBezTo>
                      <a:cubicBezTo>
                        <a:pt x="291" y="197"/>
                        <a:pt x="292" y="197"/>
                        <a:pt x="292" y="197"/>
                      </a:cubicBezTo>
                      <a:cubicBezTo>
                        <a:pt x="299" y="188"/>
                        <a:pt x="239" y="139"/>
                        <a:pt x="158" y="85"/>
                      </a:cubicBezTo>
                      <a:cubicBezTo>
                        <a:pt x="81" y="38"/>
                        <a:pt x="18" y="0"/>
                        <a:pt x="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5076021" y="4301578"/>
                  <a:ext cx="33195" cy="21869"/>
                </a:xfrm>
                <a:custGeom>
                  <a:avLst/>
                  <a:gdLst/>
                  <a:ahLst/>
                  <a:cxnLst/>
                  <a:rect l="l" t="t" r="r" b="b"/>
                  <a:pathLst>
                    <a:path w="296" h="195" extrusionOk="0">
                      <a:moveTo>
                        <a:pt x="7" y="1"/>
                      </a:moveTo>
                      <a:cubicBezTo>
                        <a:pt x="5" y="1"/>
                        <a:pt x="4" y="1"/>
                        <a:pt x="4" y="2"/>
                      </a:cubicBezTo>
                      <a:cubicBezTo>
                        <a:pt x="0" y="9"/>
                        <a:pt x="58" y="55"/>
                        <a:pt x="138" y="109"/>
                      </a:cubicBezTo>
                      <a:cubicBezTo>
                        <a:pt x="212" y="158"/>
                        <a:pt x="276" y="194"/>
                        <a:pt x="289" y="194"/>
                      </a:cubicBezTo>
                      <a:cubicBezTo>
                        <a:pt x="291" y="194"/>
                        <a:pt x="291" y="194"/>
                        <a:pt x="292" y="193"/>
                      </a:cubicBezTo>
                      <a:cubicBezTo>
                        <a:pt x="295" y="186"/>
                        <a:pt x="234" y="140"/>
                        <a:pt x="157" y="86"/>
                      </a:cubicBezTo>
                      <a:cubicBezTo>
                        <a:pt x="85" y="37"/>
                        <a:pt x="21"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5214405" y="4336569"/>
                  <a:ext cx="38802" cy="8299"/>
                </a:xfrm>
                <a:custGeom>
                  <a:avLst/>
                  <a:gdLst/>
                  <a:ahLst/>
                  <a:cxnLst/>
                  <a:rect l="l" t="t" r="r" b="b"/>
                  <a:pathLst>
                    <a:path w="346" h="74" extrusionOk="0">
                      <a:moveTo>
                        <a:pt x="327" y="1"/>
                      </a:moveTo>
                      <a:cubicBezTo>
                        <a:pt x="301" y="1"/>
                        <a:pt x="240" y="8"/>
                        <a:pt x="169" y="23"/>
                      </a:cubicBezTo>
                      <a:cubicBezTo>
                        <a:pt x="77" y="42"/>
                        <a:pt x="0" y="61"/>
                        <a:pt x="4" y="69"/>
                      </a:cubicBezTo>
                      <a:cubicBezTo>
                        <a:pt x="4" y="72"/>
                        <a:pt x="10" y="74"/>
                        <a:pt x="21" y="74"/>
                      </a:cubicBezTo>
                      <a:cubicBezTo>
                        <a:pt x="50" y="74"/>
                        <a:pt x="110" y="63"/>
                        <a:pt x="177" y="49"/>
                      </a:cubicBezTo>
                      <a:cubicBezTo>
                        <a:pt x="269" y="35"/>
                        <a:pt x="345" y="12"/>
                        <a:pt x="342" y="3"/>
                      </a:cubicBezTo>
                      <a:cubicBezTo>
                        <a:pt x="342" y="2"/>
                        <a:pt x="336" y="1"/>
                        <a:pt x="3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1"/>
                <p:cNvSpPr/>
                <p:nvPr/>
              </p:nvSpPr>
              <p:spPr>
                <a:xfrm>
                  <a:off x="5061442" y="4366738"/>
                  <a:ext cx="38802" cy="8411"/>
                </a:xfrm>
                <a:custGeom>
                  <a:avLst/>
                  <a:gdLst/>
                  <a:ahLst/>
                  <a:cxnLst/>
                  <a:rect l="l" t="t" r="r" b="b"/>
                  <a:pathLst>
                    <a:path w="346" h="75" extrusionOk="0">
                      <a:moveTo>
                        <a:pt x="329" y="0"/>
                      </a:moveTo>
                      <a:cubicBezTo>
                        <a:pt x="300" y="0"/>
                        <a:pt x="240" y="8"/>
                        <a:pt x="169" y="22"/>
                      </a:cubicBezTo>
                      <a:cubicBezTo>
                        <a:pt x="77" y="42"/>
                        <a:pt x="0" y="65"/>
                        <a:pt x="4" y="72"/>
                      </a:cubicBezTo>
                      <a:cubicBezTo>
                        <a:pt x="4" y="74"/>
                        <a:pt x="9" y="75"/>
                        <a:pt x="19" y="75"/>
                      </a:cubicBezTo>
                      <a:cubicBezTo>
                        <a:pt x="46" y="75"/>
                        <a:pt x="108" y="67"/>
                        <a:pt x="176" y="53"/>
                      </a:cubicBezTo>
                      <a:cubicBezTo>
                        <a:pt x="268" y="33"/>
                        <a:pt x="345" y="10"/>
                        <a:pt x="345" y="3"/>
                      </a:cubicBezTo>
                      <a:cubicBezTo>
                        <a:pt x="344" y="1"/>
                        <a:pt x="338" y="0"/>
                        <a:pt x="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1"/>
                <p:cNvSpPr/>
                <p:nvPr/>
              </p:nvSpPr>
              <p:spPr>
                <a:xfrm>
                  <a:off x="5167978" y="4413056"/>
                  <a:ext cx="9084" cy="38354"/>
                </a:xfrm>
                <a:custGeom>
                  <a:avLst/>
                  <a:gdLst/>
                  <a:ahLst/>
                  <a:cxnLst/>
                  <a:rect l="l" t="t" r="r" b="b"/>
                  <a:pathLst>
                    <a:path w="81" h="342" extrusionOk="0">
                      <a:moveTo>
                        <a:pt x="8" y="0"/>
                      </a:moveTo>
                      <a:cubicBezTo>
                        <a:pt x="0" y="4"/>
                        <a:pt x="8" y="80"/>
                        <a:pt x="27" y="176"/>
                      </a:cubicBezTo>
                      <a:cubicBezTo>
                        <a:pt x="43" y="268"/>
                        <a:pt x="66" y="341"/>
                        <a:pt x="73" y="341"/>
                      </a:cubicBezTo>
                      <a:cubicBezTo>
                        <a:pt x="80" y="341"/>
                        <a:pt x="73" y="260"/>
                        <a:pt x="54" y="168"/>
                      </a:cubicBezTo>
                      <a:cubicBezTo>
                        <a:pt x="39" y="73"/>
                        <a:pt x="16"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5137475" y="4260419"/>
                  <a:ext cx="9532" cy="37906"/>
                </a:xfrm>
                <a:custGeom>
                  <a:avLst/>
                  <a:gdLst/>
                  <a:ahLst/>
                  <a:cxnLst/>
                  <a:rect l="l" t="t" r="r" b="b"/>
                  <a:pathLst>
                    <a:path w="85" h="338" extrusionOk="0">
                      <a:moveTo>
                        <a:pt x="8" y="1"/>
                      </a:moveTo>
                      <a:cubicBezTo>
                        <a:pt x="8" y="1"/>
                        <a:pt x="8" y="1"/>
                        <a:pt x="8" y="1"/>
                      </a:cubicBezTo>
                      <a:cubicBezTo>
                        <a:pt x="0" y="1"/>
                        <a:pt x="8" y="77"/>
                        <a:pt x="27" y="173"/>
                      </a:cubicBezTo>
                      <a:cubicBezTo>
                        <a:pt x="46" y="263"/>
                        <a:pt x="68" y="338"/>
                        <a:pt x="76" y="338"/>
                      </a:cubicBezTo>
                      <a:cubicBezTo>
                        <a:pt x="76" y="338"/>
                        <a:pt x="76" y="338"/>
                        <a:pt x="77" y="338"/>
                      </a:cubicBezTo>
                      <a:cubicBezTo>
                        <a:pt x="85" y="338"/>
                        <a:pt x="77" y="261"/>
                        <a:pt x="58" y="166"/>
                      </a:cubicBezTo>
                      <a:cubicBezTo>
                        <a:pt x="39" y="76"/>
                        <a:pt x="17"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30" name="Google Shape;6930;p51"/>
            <p:cNvSpPr/>
            <p:nvPr/>
          </p:nvSpPr>
          <p:spPr>
            <a:xfrm>
              <a:off x="4869678" y="4040379"/>
              <a:ext cx="342267" cy="92970"/>
            </a:xfrm>
            <a:custGeom>
              <a:avLst/>
              <a:gdLst/>
              <a:ahLst/>
              <a:cxnLst/>
              <a:rect l="l" t="t" r="r" b="b"/>
              <a:pathLst>
                <a:path w="3052" h="829" extrusionOk="0">
                  <a:moveTo>
                    <a:pt x="2893" y="0"/>
                  </a:moveTo>
                  <a:cubicBezTo>
                    <a:pt x="2891" y="0"/>
                    <a:pt x="2889" y="0"/>
                    <a:pt x="2887" y="0"/>
                  </a:cubicBezTo>
                  <a:lnTo>
                    <a:pt x="2086" y="299"/>
                  </a:lnTo>
                  <a:lnTo>
                    <a:pt x="200" y="430"/>
                  </a:lnTo>
                  <a:cubicBezTo>
                    <a:pt x="39" y="480"/>
                    <a:pt x="1" y="694"/>
                    <a:pt x="139" y="798"/>
                  </a:cubicBezTo>
                  <a:lnTo>
                    <a:pt x="181" y="828"/>
                  </a:lnTo>
                  <a:lnTo>
                    <a:pt x="2832" y="744"/>
                  </a:lnTo>
                  <a:cubicBezTo>
                    <a:pt x="2963" y="564"/>
                    <a:pt x="3025" y="365"/>
                    <a:pt x="3044" y="158"/>
                  </a:cubicBezTo>
                  <a:cubicBezTo>
                    <a:pt x="3051" y="72"/>
                    <a:pt x="2979" y="0"/>
                    <a:pt x="2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4621730" y="3895592"/>
              <a:ext cx="51699" cy="67176"/>
            </a:xfrm>
            <a:custGeom>
              <a:avLst/>
              <a:gdLst/>
              <a:ahLst/>
              <a:cxnLst/>
              <a:rect l="l" t="t" r="r" b="b"/>
              <a:pathLst>
                <a:path w="461" h="599" extrusionOk="0">
                  <a:moveTo>
                    <a:pt x="1" y="0"/>
                  </a:moveTo>
                  <a:lnTo>
                    <a:pt x="1" y="598"/>
                  </a:lnTo>
                  <a:lnTo>
                    <a:pt x="162" y="598"/>
                  </a:lnTo>
                  <a:cubicBezTo>
                    <a:pt x="327" y="598"/>
                    <a:pt x="461" y="464"/>
                    <a:pt x="461" y="299"/>
                  </a:cubicBezTo>
                  <a:cubicBezTo>
                    <a:pt x="461" y="135"/>
                    <a:pt x="327" y="0"/>
                    <a:pt x="1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1"/>
            <p:cNvSpPr/>
            <p:nvPr/>
          </p:nvSpPr>
          <p:spPr>
            <a:xfrm>
              <a:off x="4606703" y="3895592"/>
              <a:ext cx="15140" cy="67176"/>
            </a:xfrm>
            <a:custGeom>
              <a:avLst/>
              <a:gdLst/>
              <a:ahLst/>
              <a:cxnLst/>
              <a:rect l="l" t="t" r="r" b="b"/>
              <a:pathLst>
                <a:path w="135" h="599" extrusionOk="0">
                  <a:moveTo>
                    <a:pt x="1" y="0"/>
                  </a:moveTo>
                  <a:lnTo>
                    <a:pt x="1" y="4"/>
                  </a:lnTo>
                  <a:lnTo>
                    <a:pt x="1" y="598"/>
                  </a:lnTo>
                  <a:lnTo>
                    <a:pt x="135" y="598"/>
                  </a:lnTo>
                  <a:lnTo>
                    <a:pt x="1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4716715" y="3871143"/>
              <a:ext cx="164405" cy="73344"/>
            </a:xfrm>
            <a:custGeom>
              <a:avLst/>
              <a:gdLst/>
              <a:ahLst/>
              <a:cxnLst/>
              <a:rect l="l" t="t" r="r" b="b"/>
              <a:pathLst>
                <a:path w="1466" h="654" extrusionOk="0">
                  <a:moveTo>
                    <a:pt x="1334" y="0"/>
                  </a:moveTo>
                  <a:cubicBezTo>
                    <a:pt x="1174" y="54"/>
                    <a:pt x="717" y="215"/>
                    <a:pt x="491" y="353"/>
                  </a:cubicBezTo>
                  <a:cubicBezTo>
                    <a:pt x="491" y="353"/>
                    <a:pt x="317" y="231"/>
                    <a:pt x="213" y="231"/>
                  </a:cubicBezTo>
                  <a:cubicBezTo>
                    <a:pt x="204" y="231"/>
                    <a:pt x="196" y="232"/>
                    <a:pt x="189" y="234"/>
                  </a:cubicBezTo>
                  <a:cubicBezTo>
                    <a:pt x="93" y="257"/>
                    <a:pt x="1" y="406"/>
                    <a:pt x="12" y="524"/>
                  </a:cubicBezTo>
                  <a:cubicBezTo>
                    <a:pt x="18" y="610"/>
                    <a:pt x="80" y="653"/>
                    <a:pt x="141" y="653"/>
                  </a:cubicBezTo>
                  <a:cubicBezTo>
                    <a:pt x="166" y="653"/>
                    <a:pt x="191" y="646"/>
                    <a:pt x="212" y="632"/>
                  </a:cubicBezTo>
                  <a:cubicBezTo>
                    <a:pt x="288" y="579"/>
                    <a:pt x="238" y="502"/>
                    <a:pt x="288" y="483"/>
                  </a:cubicBezTo>
                  <a:cubicBezTo>
                    <a:pt x="290" y="482"/>
                    <a:pt x="293" y="482"/>
                    <a:pt x="296" y="482"/>
                  </a:cubicBezTo>
                  <a:cubicBezTo>
                    <a:pt x="320" y="482"/>
                    <a:pt x="361" y="514"/>
                    <a:pt x="396" y="547"/>
                  </a:cubicBezTo>
                  <a:cubicBezTo>
                    <a:pt x="416" y="568"/>
                    <a:pt x="444" y="579"/>
                    <a:pt x="471" y="579"/>
                  </a:cubicBezTo>
                  <a:cubicBezTo>
                    <a:pt x="494" y="579"/>
                    <a:pt x="518" y="571"/>
                    <a:pt x="537" y="556"/>
                  </a:cubicBezTo>
                  <a:lnTo>
                    <a:pt x="568" y="533"/>
                  </a:lnTo>
                  <a:cubicBezTo>
                    <a:pt x="921" y="487"/>
                    <a:pt x="1239" y="421"/>
                    <a:pt x="1465" y="303"/>
                  </a:cubicBezTo>
                  <a:cubicBezTo>
                    <a:pt x="1453" y="272"/>
                    <a:pt x="1442" y="245"/>
                    <a:pt x="1430" y="215"/>
                  </a:cubicBezTo>
                  <a:cubicBezTo>
                    <a:pt x="1403" y="142"/>
                    <a:pt x="1380" y="61"/>
                    <a:pt x="1334" y="0"/>
                  </a:cubicBez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4858127" y="3803965"/>
              <a:ext cx="157452" cy="106764"/>
            </a:xfrm>
            <a:custGeom>
              <a:avLst/>
              <a:gdLst/>
              <a:ahLst/>
              <a:cxnLst/>
              <a:rect l="l" t="t" r="r" b="b"/>
              <a:pathLst>
                <a:path w="1404" h="952" extrusionOk="0">
                  <a:moveTo>
                    <a:pt x="1147" y="1"/>
                  </a:moveTo>
                  <a:cubicBezTo>
                    <a:pt x="1088" y="1"/>
                    <a:pt x="1027" y="18"/>
                    <a:pt x="974" y="47"/>
                  </a:cubicBezTo>
                  <a:cubicBezTo>
                    <a:pt x="599" y="242"/>
                    <a:pt x="73" y="591"/>
                    <a:pt x="1" y="614"/>
                  </a:cubicBezTo>
                  <a:cubicBezTo>
                    <a:pt x="12" y="722"/>
                    <a:pt x="54" y="829"/>
                    <a:pt x="96" y="925"/>
                  </a:cubicBezTo>
                  <a:cubicBezTo>
                    <a:pt x="104" y="932"/>
                    <a:pt x="108" y="944"/>
                    <a:pt x="112" y="952"/>
                  </a:cubicBezTo>
                  <a:cubicBezTo>
                    <a:pt x="169" y="929"/>
                    <a:pt x="863" y="725"/>
                    <a:pt x="1181" y="561"/>
                  </a:cubicBezTo>
                  <a:cubicBezTo>
                    <a:pt x="1262" y="518"/>
                    <a:pt x="1354" y="426"/>
                    <a:pt x="1377" y="346"/>
                  </a:cubicBezTo>
                  <a:cubicBezTo>
                    <a:pt x="1400" y="273"/>
                    <a:pt x="1403" y="216"/>
                    <a:pt x="1372" y="147"/>
                  </a:cubicBezTo>
                  <a:cubicBezTo>
                    <a:pt x="1324" y="42"/>
                    <a:pt x="1237" y="1"/>
                    <a:pt x="1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51"/>
          <p:cNvGrpSpPr/>
          <p:nvPr/>
        </p:nvGrpSpPr>
        <p:grpSpPr>
          <a:xfrm>
            <a:off x="4907126" y="3584125"/>
            <a:ext cx="4267941" cy="1438501"/>
            <a:chOff x="398651" y="-66000"/>
            <a:chExt cx="4267941" cy="1438501"/>
          </a:xfrm>
        </p:grpSpPr>
        <p:sp>
          <p:nvSpPr>
            <p:cNvPr id="6936" name="Google Shape;6936;p51"/>
            <p:cNvSpPr/>
            <p:nvPr/>
          </p:nvSpPr>
          <p:spPr>
            <a:xfrm>
              <a:off x="398651" y="-66000"/>
              <a:ext cx="4267941" cy="18025"/>
            </a:xfrm>
            <a:custGeom>
              <a:avLst/>
              <a:gdLst/>
              <a:ahLst/>
              <a:cxnLst/>
              <a:rect l="l" t="t" r="r" b="b"/>
              <a:pathLst>
                <a:path w="41608" h="150" extrusionOk="0">
                  <a:moveTo>
                    <a:pt x="1" y="0"/>
                  </a:moveTo>
                  <a:lnTo>
                    <a:pt x="1" y="149"/>
                  </a:lnTo>
                  <a:lnTo>
                    <a:pt x="41608" y="149"/>
                  </a:lnTo>
                  <a:lnTo>
                    <a:pt x="416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2770718" y="-49079"/>
              <a:ext cx="850447" cy="323248"/>
            </a:xfrm>
            <a:custGeom>
              <a:avLst/>
              <a:gdLst/>
              <a:ahLst/>
              <a:cxnLst/>
              <a:rect l="l" t="t" r="r" b="b"/>
              <a:pathLst>
                <a:path w="9247" h="3515" extrusionOk="0">
                  <a:moveTo>
                    <a:pt x="9134" y="0"/>
                  </a:moveTo>
                  <a:cubicBezTo>
                    <a:pt x="9127" y="0"/>
                    <a:pt x="9120" y="1"/>
                    <a:pt x="9113" y="4"/>
                  </a:cubicBezTo>
                  <a:lnTo>
                    <a:pt x="43" y="3261"/>
                  </a:lnTo>
                  <a:cubicBezTo>
                    <a:pt x="16" y="3272"/>
                    <a:pt x="1" y="3304"/>
                    <a:pt x="12" y="3330"/>
                  </a:cubicBezTo>
                  <a:lnTo>
                    <a:pt x="66" y="3479"/>
                  </a:lnTo>
                  <a:cubicBezTo>
                    <a:pt x="72" y="3500"/>
                    <a:pt x="92" y="3514"/>
                    <a:pt x="115" y="3514"/>
                  </a:cubicBezTo>
                  <a:cubicBezTo>
                    <a:pt x="121" y="3514"/>
                    <a:pt x="128" y="3513"/>
                    <a:pt x="135" y="3511"/>
                  </a:cubicBezTo>
                  <a:lnTo>
                    <a:pt x="9205" y="253"/>
                  </a:lnTo>
                  <a:cubicBezTo>
                    <a:pt x="9232" y="241"/>
                    <a:pt x="9247" y="211"/>
                    <a:pt x="9236" y="184"/>
                  </a:cubicBezTo>
                  <a:lnTo>
                    <a:pt x="9182" y="34"/>
                  </a:lnTo>
                  <a:cubicBezTo>
                    <a:pt x="9176" y="14"/>
                    <a:pt x="9156" y="0"/>
                    <a:pt x="9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2504292" y="241805"/>
              <a:ext cx="289797" cy="135093"/>
            </a:xfrm>
            <a:custGeom>
              <a:avLst/>
              <a:gdLst/>
              <a:ahLst/>
              <a:cxnLst/>
              <a:rect l="l" t="t" r="r" b="b"/>
              <a:pathLst>
                <a:path w="3151" h="1469" extrusionOk="0">
                  <a:moveTo>
                    <a:pt x="2974" y="0"/>
                  </a:moveTo>
                  <a:cubicBezTo>
                    <a:pt x="2969" y="0"/>
                    <a:pt x="2964" y="1"/>
                    <a:pt x="2959" y="3"/>
                  </a:cubicBezTo>
                  <a:lnTo>
                    <a:pt x="43" y="1048"/>
                  </a:lnTo>
                  <a:cubicBezTo>
                    <a:pt x="16" y="1056"/>
                    <a:pt x="1" y="1087"/>
                    <a:pt x="9" y="1117"/>
                  </a:cubicBezTo>
                  <a:lnTo>
                    <a:pt x="124" y="1432"/>
                  </a:lnTo>
                  <a:cubicBezTo>
                    <a:pt x="133" y="1456"/>
                    <a:pt x="154" y="1468"/>
                    <a:pt x="176" y="1468"/>
                  </a:cubicBezTo>
                  <a:cubicBezTo>
                    <a:pt x="181" y="1468"/>
                    <a:pt x="187" y="1468"/>
                    <a:pt x="193" y="1466"/>
                  </a:cubicBezTo>
                  <a:lnTo>
                    <a:pt x="3108" y="424"/>
                  </a:lnTo>
                  <a:cubicBezTo>
                    <a:pt x="3136" y="412"/>
                    <a:pt x="3150" y="382"/>
                    <a:pt x="3139" y="355"/>
                  </a:cubicBezTo>
                  <a:lnTo>
                    <a:pt x="3028" y="37"/>
                  </a:lnTo>
                  <a:cubicBezTo>
                    <a:pt x="3018" y="15"/>
                    <a:pt x="2996" y="0"/>
                    <a:pt x="29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2270331" y="312801"/>
              <a:ext cx="328241" cy="103366"/>
            </a:xfrm>
            <a:custGeom>
              <a:avLst/>
              <a:gdLst/>
              <a:ahLst/>
              <a:cxnLst/>
              <a:rect l="l" t="t" r="r" b="b"/>
              <a:pathLst>
                <a:path w="3569" h="1124" extrusionOk="0">
                  <a:moveTo>
                    <a:pt x="507" y="0"/>
                  </a:moveTo>
                  <a:cubicBezTo>
                    <a:pt x="449" y="0"/>
                    <a:pt x="383" y="54"/>
                    <a:pt x="357" y="123"/>
                  </a:cubicBezTo>
                  <a:lnTo>
                    <a:pt x="31" y="982"/>
                  </a:lnTo>
                  <a:cubicBezTo>
                    <a:pt x="1" y="1058"/>
                    <a:pt x="28" y="1123"/>
                    <a:pt x="88" y="1123"/>
                  </a:cubicBezTo>
                  <a:lnTo>
                    <a:pt x="3507" y="1123"/>
                  </a:lnTo>
                  <a:cubicBezTo>
                    <a:pt x="3568" y="1123"/>
                    <a:pt x="3560" y="1058"/>
                    <a:pt x="3487" y="982"/>
                  </a:cubicBezTo>
                  <a:lnTo>
                    <a:pt x="2717" y="123"/>
                  </a:lnTo>
                  <a:cubicBezTo>
                    <a:pt x="2656" y="54"/>
                    <a:pt x="2560" y="0"/>
                    <a:pt x="2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1958474" y="378648"/>
              <a:ext cx="891373" cy="135093"/>
            </a:xfrm>
            <a:custGeom>
              <a:avLst/>
              <a:gdLst/>
              <a:ahLst/>
              <a:cxnLst/>
              <a:rect l="l" t="t" r="r" b="b"/>
              <a:pathLst>
                <a:path w="9692" h="1469" extrusionOk="0">
                  <a:moveTo>
                    <a:pt x="1816" y="1"/>
                  </a:moveTo>
                  <a:cubicBezTo>
                    <a:pt x="1721" y="1"/>
                    <a:pt x="1567" y="66"/>
                    <a:pt x="1472" y="147"/>
                  </a:cubicBezTo>
                  <a:lnTo>
                    <a:pt x="154" y="1262"/>
                  </a:lnTo>
                  <a:cubicBezTo>
                    <a:pt x="19" y="1373"/>
                    <a:pt x="0" y="1469"/>
                    <a:pt x="119" y="1469"/>
                  </a:cubicBezTo>
                  <a:lnTo>
                    <a:pt x="9577" y="1469"/>
                  </a:lnTo>
                  <a:cubicBezTo>
                    <a:pt x="9691" y="1469"/>
                    <a:pt x="9676" y="1373"/>
                    <a:pt x="9542" y="1262"/>
                  </a:cubicBezTo>
                  <a:lnTo>
                    <a:pt x="8220" y="147"/>
                  </a:lnTo>
                  <a:cubicBezTo>
                    <a:pt x="8123" y="66"/>
                    <a:pt x="7971" y="1"/>
                    <a:pt x="78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402364" y="531676"/>
              <a:ext cx="3809673" cy="787659"/>
            </a:xfrm>
            <a:custGeom>
              <a:avLst/>
              <a:gdLst/>
              <a:ahLst/>
              <a:cxnLst/>
              <a:rect l="l" t="t" r="r" b="b"/>
              <a:pathLst>
                <a:path w="41423" h="8565" extrusionOk="0">
                  <a:moveTo>
                    <a:pt x="1016" y="1"/>
                  </a:moveTo>
                  <a:cubicBezTo>
                    <a:pt x="777" y="1"/>
                    <a:pt x="437" y="287"/>
                    <a:pt x="437" y="525"/>
                  </a:cubicBezTo>
                  <a:lnTo>
                    <a:pt x="142" y="5407"/>
                  </a:lnTo>
                  <a:lnTo>
                    <a:pt x="0" y="5614"/>
                  </a:lnTo>
                  <a:lnTo>
                    <a:pt x="0" y="8131"/>
                  </a:lnTo>
                  <a:cubicBezTo>
                    <a:pt x="0" y="8369"/>
                    <a:pt x="192" y="8564"/>
                    <a:pt x="429" y="8564"/>
                  </a:cubicBezTo>
                  <a:lnTo>
                    <a:pt x="38929" y="8564"/>
                  </a:lnTo>
                  <a:cubicBezTo>
                    <a:pt x="39173" y="8564"/>
                    <a:pt x="40480" y="8243"/>
                    <a:pt x="40989" y="8131"/>
                  </a:cubicBezTo>
                  <a:cubicBezTo>
                    <a:pt x="41224" y="8082"/>
                    <a:pt x="41423" y="7940"/>
                    <a:pt x="41423" y="7703"/>
                  </a:cubicBezTo>
                  <a:lnTo>
                    <a:pt x="41423" y="3311"/>
                  </a:lnTo>
                  <a:cubicBezTo>
                    <a:pt x="41423" y="3311"/>
                    <a:pt x="41331" y="1552"/>
                    <a:pt x="41254" y="525"/>
                  </a:cubicBezTo>
                  <a:cubicBezTo>
                    <a:pt x="41239" y="287"/>
                    <a:pt x="41012" y="1"/>
                    <a:pt x="40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1"/>
            <p:cNvSpPr/>
            <p:nvPr/>
          </p:nvSpPr>
          <p:spPr>
            <a:xfrm>
              <a:off x="717944" y="449184"/>
              <a:ext cx="3298044" cy="261173"/>
            </a:xfrm>
            <a:custGeom>
              <a:avLst/>
              <a:gdLst/>
              <a:ahLst/>
              <a:cxnLst/>
              <a:rect l="l" t="t" r="r" b="b"/>
              <a:pathLst>
                <a:path w="35860" h="2840" extrusionOk="0">
                  <a:moveTo>
                    <a:pt x="3511" y="1"/>
                  </a:moveTo>
                  <a:cubicBezTo>
                    <a:pt x="3327" y="1"/>
                    <a:pt x="3028" y="123"/>
                    <a:pt x="2844" y="280"/>
                  </a:cubicBezTo>
                  <a:lnTo>
                    <a:pt x="292" y="2438"/>
                  </a:lnTo>
                  <a:cubicBezTo>
                    <a:pt x="32" y="2656"/>
                    <a:pt x="1" y="2840"/>
                    <a:pt x="227" y="2840"/>
                  </a:cubicBezTo>
                  <a:lnTo>
                    <a:pt x="35634" y="2840"/>
                  </a:lnTo>
                  <a:cubicBezTo>
                    <a:pt x="35860" y="2840"/>
                    <a:pt x="35829" y="2656"/>
                    <a:pt x="35568" y="2438"/>
                  </a:cubicBezTo>
                  <a:lnTo>
                    <a:pt x="33016" y="280"/>
                  </a:lnTo>
                  <a:cubicBezTo>
                    <a:pt x="32832" y="123"/>
                    <a:pt x="32533" y="1"/>
                    <a:pt x="3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1"/>
            <p:cNvSpPr/>
            <p:nvPr/>
          </p:nvSpPr>
          <p:spPr>
            <a:xfrm>
              <a:off x="399741" y="511168"/>
              <a:ext cx="3831286" cy="791889"/>
            </a:xfrm>
            <a:custGeom>
              <a:avLst/>
              <a:gdLst/>
              <a:ahLst/>
              <a:cxnLst/>
              <a:rect l="l" t="t" r="r" b="b"/>
              <a:pathLst>
                <a:path w="41658" h="8611" extrusionOk="0">
                  <a:moveTo>
                    <a:pt x="1023" y="1"/>
                  </a:moveTo>
                  <a:cubicBezTo>
                    <a:pt x="786" y="1"/>
                    <a:pt x="441" y="288"/>
                    <a:pt x="441" y="530"/>
                  </a:cubicBezTo>
                  <a:lnTo>
                    <a:pt x="146" y="5438"/>
                  </a:lnTo>
                  <a:lnTo>
                    <a:pt x="4" y="5645"/>
                  </a:lnTo>
                  <a:lnTo>
                    <a:pt x="1" y="8179"/>
                  </a:lnTo>
                  <a:cubicBezTo>
                    <a:pt x="1" y="8420"/>
                    <a:pt x="196" y="8611"/>
                    <a:pt x="438" y="8611"/>
                  </a:cubicBezTo>
                  <a:lnTo>
                    <a:pt x="39151" y="8611"/>
                  </a:lnTo>
                  <a:cubicBezTo>
                    <a:pt x="39396" y="8611"/>
                    <a:pt x="40711" y="8289"/>
                    <a:pt x="41224" y="8179"/>
                  </a:cubicBezTo>
                  <a:cubicBezTo>
                    <a:pt x="41458" y="8128"/>
                    <a:pt x="41658" y="7983"/>
                    <a:pt x="41658" y="7745"/>
                  </a:cubicBezTo>
                  <a:lnTo>
                    <a:pt x="41658" y="3327"/>
                  </a:lnTo>
                  <a:cubicBezTo>
                    <a:pt x="41658" y="3327"/>
                    <a:pt x="41566" y="1561"/>
                    <a:pt x="41488" y="530"/>
                  </a:cubicBezTo>
                  <a:cubicBezTo>
                    <a:pt x="41474" y="292"/>
                    <a:pt x="41247" y="1"/>
                    <a:pt x="410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1"/>
            <p:cNvSpPr/>
            <p:nvPr/>
          </p:nvSpPr>
          <p:spPr>
            <a:xfrm>
              <a:off x="417221" y="1048608"/>
              <a:ext cx="3830918" cy="63822"/>
            </a:xfrm>
            <a:custGeom>
              <a:avLst/>
              <a:gdLst/>
              <a:ahLst/>
              <a:cxnLst/>
              <a:rect l="l" t="t" r="r" b="b"/>
              <a:pathLst>
                <a:path w="41654" h="694" extrusionOk="0">
                  <a:moveTo>
                    <a:pt x="0" y="0"/>
                  </a:moveTo>
                  <a:lnTo>
                    <a:pt x="0" y="694"/>
                  </a:lnTo>
                  <a:lnTo>
                    <a:pt x="41654" y="694"/>
                  </a:lnTo>
                  <a:lnTo>
                    <a:pt x="416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1"/>
            <p:cNvSpPr/>
            <p:nvPr/>
          </p:nvSpPr>
          <p:spPr>
            <a:xfrm>
              <a:off x="416854" y="1159609"/>
              <a:ext cx="3831286" cy="43406"/>
            </a:xfrm>
            <a:custGeom>
              <a:avLst/>
              <a:gdLst/>
              <a:ahLst/>
              <a:cxnLst/>
              <a:rect l="l" t="t" r="r" b="b"/>
              <a:pathLst>
                <a:path w="41658" h="472" extrusionOk="0">
                  <a:moveTo>
                    <a:pt x="4" y="1"/>
                  </a:moveTo>
                  <a:lnTo>
                    <a:pt x="1" y="472"/>
                  </a:lnTo>
                  <a:lnTo>
                    <a:pt x="41658" y="472"/>
                  </a:lnTo>
                  <a:lnTo>
                    <a:pt x="416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403743" y="541149"/>
              <a:ext cx="3817859" cy="470112"/>
            </a:xfrm>
            <a:custGeom>
              <a:avLst/>
              <a:gdLst/>
              <a:ahLst/>
              <a:cxnLst/>
              <a:rect l="l" t="t" r="r" b="b"/>
              <a:pathLst>
                <a:path w="41512" h="5112" extrusionOk="0">
                  <a:moveTo>
                    <a:pt x="368" y="1"/>
                  </a:moveTo>
                  <a:cubicBezTo>
                    <a:pt x="322" y="66"/>
                    <a:pt x="295" y="138"/>
                    <a:pt x="295" y="204"/>
                  </a:cubicBezTo>
                  <a:lnTo>
                    <a:pt x="0" y="4933"/>
                  </a:lnTo>
                  <a:lnTo>
                    <a:pt x="0" y="5112"/>
                  </a:lnTo>
                  <a:lnTo>
                    <a:pt x="37212" y="4940"/>
                  </a:lnTo>
                  <a:lnTo>
                    <a:pt x="37212" y="4155"/>
                  </a:lnTo>
                  <a:lnTo>
                    <a:pt x="41512" y="4155"/>
                  </a:lnTo>
                  <a:lnTo>
                    <a:pt x="41512" y="3001"/>
                  </a:lnTo>
                  <a:cubicBezTo>
                    <a:pt x="41512" y="3001"/>
                    <a:pt x="41420" y="1235"/>
                    <a:pt x="41342" y="204"/>
                  </a:cubicBezTo>
                  <a:cubicBezTo>
                    <a:pt x="41339" y="138"/>
                    <a:pt x="41316" y="66"/>
                    <a:pt x="41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431660" y="609160"/>
              <a:ext cx="123056" cy="370425"/>
            </a:xfrm>
            <a:custGeom>
              <a:avLst/>
              <a:gdLst/>
              <a:ahLst/>
              <a:cxnLst/>
              <a:rect l="l" t="t" r="r" b="b"/>
              <a:pathLst>
                <a:path w="1338" h="4028" extrusionOk="0">
                  <a:moveTo>
                    <a:pt x="250" y="1"/>
                  </a:moveTo>
                  <a:cubicBezTo>
                    <a:pt x="43" y="2024"/>
                    <a:pt x="1" y="4028"/>
                    <a:pt x="1" y="4028"/>
                  </a:cubicBezTo>
                  <a:lnTo>
                    <a:pt x="1216" y="4028"/>
                  </a:lnTo>
                  <a:cubicBezTo>
                    <a:pt x="1285" y="4028"/>
                    <a:pt x="1338" y="3971"/>
                    <a:pt x="1338" y="3902"/>
                  </a:cubicBezTo>
                  <a:lnTo>
                    <a:pt x="1338" y="127"/>
                  </a:lnTo>
                  <a:cubicBezTo>
                    <a:pt x="1338" y="58"/>
                    <a:pt x="1285" y="1"/>
                    <a:pt x="1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573656" y="597247"/>
              <a:ext cx="419107" cy="676200"/>
            </a:xfrm>
            <a:custGeom>
              <a:avLst/>
              <a:gdLst/>
              <a:ahLst/>
              <a:cxnLst/>
              <a:rect l="l" t="t" r="r" b="b"/>
              <a:pathLst>
                <a:path w="4557" h="7353" extrusionOk="0">
                  <a:moveTo>
                    <a:pt x="128" y="0"/>
                  </a:moveTo>
                  <a:cubicBezTo>
                    <a:pt x="59" y="0"/>
                    <a:pt x="1" y="57"/>
                    <a:pt x="1" y="126"/>
                  </a:cubicBezTo>
                  <a:lnTo>
                    <a:pt x="1" y="7231"/>
                  </a:lnTo>
                  <a:cubicBezTo>
                    <a:pt x="1" y="7300"/>
                    <a:pt x="59" y="7353"/>
                    <a:pt x="128" y="7353"/>
                  </a:cubicBezTo>
                  <a:lnTo>
                    <a:pt x="4431" y="7353"/>
                  </a:lnTo>
                  <a:cubicBezTo>
                    <a:pt x="4503" y="7353"/>
                    <a:pt x="4557" y="7300"/>
                    <a:pt x="4557" y="7231"/>
                  </a:cubicBezTo>
                  <a:lnTo>
                    <a:pt x="4557" y="126"/>
                  </a:lnTo>
                  <a:cubicBezTo>
                    <a:pt x="4557" y="57"/>
                    <a:pt x="4503" y="0"/>
                    <a:pt x="4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594164" y="630680"/>
              <a:ext cx="177318" cy="629483"/>
            </a:xfrm>
            <a:custGeom>
              <a:avLst/>
              <a:gdLst/>
              <a:ahLst/>
              <a:cxnLst/>
              <a:rect l="l" t="t" r="r" b="b"/>
              <a:pathLst>
                <a:path w="1928" h="6845" extrusionOk="0">
                  <a:moveTo>
                    <a:pt x="0" y="0"/>
                  </a:moveTo>
                  <a:lnTo>
                    <a:pt x="0" y="6844"/>
                  </a:lnTo>
                  <a:lnTo>
                    <a:pt x="1928" y="6844"/>
                  </a:lnTo>
                  <a:lnTo>
                    <a:pt x="1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796765" y="630680"/>
              <a:ext cx="176950" cy="629483"/>
            </a:xfrm>
            <a:custGeom>
              <a:avLst/>
              <a:gdLst/>
              <a:ahLst/>
              <a:cxnLst/>
              <a:rect l="l" t="t" r="r" b="b"/>
              <a:pathLst>
                <a:path w="1924" h="6845" extrusionOk="0">
                  <a:moveTo>
                    <a:pt x="1" y="0"/>
                  </a:moveTo>
                  <a:lnTo>
                    <a:pt x="1" y="6844"/>
                  </a:lnTo>
                  <a:lnTo>
                    <a:pt x="1924" y="6844"/>
                  </a:lnTo>
                  <a:lnTo>
                    <a:pt x="1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594164" y="910478"/>
              <a:ext cx="177318" cy="131506"/>
            </a:xfrm>
            <a:custGeom>
              <a:avLst/>
              <a:gdLst/>
              <a:ahLst/>
              <a:cxnLst/>
              <a:rect l="l" t="t" r="r" b="b"/>
              <a:pathLst>
                <a:path w="1928" h="1430" extrusionOk="0">
                  <a:moveTo>
                    <a:pt x="0" y="1"/>
                  </a:moveTo>
                  <a:lnTo>
                    <a:pt x="0" y="261"/>
                  </a:lnTo>
                  <a:lnTo>
                    <a:pt x="1928" y="1430"/>
                  </a:lnTo>
                  <a:lnTo>
                    <a:pt x="1928" y="1165"/>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797133" y="910478"/>
              <a:ext cx="176950" cy="131506"/>
            </a:xfrm>
            <a:custGeom>
              <a:avLst/>
              <a:gdLst/>
              <a:ahLst/>
              <a:cxnLst/>
              <a:rect l="l" t="t" r="r" b="b"/>
              <a:pathLst>
                <a:path w="1924" h="1430" extrusionOk="0">
                  <a:moveTo>
                    <a:pt x="1924" y="1"/>
                  </a:moveTo>
                  <a:lnTo>
                    <a:pt x="1" y="1165"/>
                  </a:lnTo>
                  <a:lnTo>
                    <a:pt x="1" y="1430"/>
                  </a:lnTo>
                  <a:lnTo>
                    <a:pt x="1924" y="261"/>
                  </a:lnTo>
                  <a:lnTo>
                    <a:pt x="19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346906" y="597247"/>
              <a:ext cx="419107" cy="676200"/>
            </a:xfrm>
            <a:custGeom>
              <a:avLst/>
              <a:gdLst/>
              <a:ahLst/>
              <a:cxnLst/>
              <a:rect l="l" t="t" r="r" b="b"/>
              <a:pathLst>
                <a:path w="4557" h="7353" extrusionOk="0">
                  <a:moveTo>
                    <a:pt x="126" y="0"/>
                  </a:moveTo>
                  <a:cubicBezTo>
                    <a:pt x="54" y="0"/>
                    <a:pt x="0" y="57"/>
                    <a:pt x="0" y="126"/>
                  </a:cubicBezTo>
                  <a:lnTo>
                    <a:pt x="0" y="7231"/>
                  </a:lnTo>
                  <a:cubicBezTo>
                    <a:pt x="0" y="7300"/>
                    <a:pt x="54" y="7353"/>
                    <a:pt x="126" y="7353"/>
                  </a:cubicBezTo>
                  <a:lnTo>
                    <a:pt x="4434" y="7353"/>
                  </a:lnTo>
                  <a:cubicBezTo>
                    <a:pt x="4503" y="7353"/>
                    <a:pt x="4556" y="7300"/>
                    <a:pt x="4556" y="7231"/>
                  </a:cubicBezTo>
                  <a:lnTo>
                    <a:pt x="4556" y="126"/>
                  </a:lnTo>
                  <a:cubicBezTo>
                    <a:pt x="4556" y="57"/>
                    <a:pt x="4503" y="0"/>
                    <a:pt x="4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1"/>
            <p:cNvSpPr/>
            <p:nvPr/>
          </p:nvSpPr>
          <p:spPr>
            <a:xfrm>
              <a:off x="1367231" y="630680"/>
              <a:ext cx="177410" cy="629483"/>
            </a:xfrm>
            <a:custGeom>
              <a:avLst/>
              <a:gdLst/>
              <a:ahLst/>
              <a:cxnLst/>
              <a:rect l="l" t="t" r="r" b="b"/>
              <a:pathLst>
                <a:path w="1929" h="6845" extrusionOk="0">
                  <a:moveTo>
                    <a:pt x="1" y="0"/>
                  </a:moveTo>
                  <a:lnTo>
                    <a:pt x="1" y="6844"/>
                  </a:lnTo>
                  <a:lnTo>
                    <a:pt x="1929" y="6844"/>
                  </a:lnTo>
                  <a:lnTo>
                    <a:pt x="19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1"/>
            <p:cNvSpPr/>
            <p:nvPr/>
          </p:nvSpPr>
          <p:spPr>
            <a:xfrm>
              <a:off x="1569924" y="630680"/>
              <a:ext cx="177410" cy="629483"/>
            </a:xfrm>
            <a:custGeom>
              <a:avLst/>
              <a:gdLst/>
              <a:ahLst/>
              <a:cxnLst/>
              <a:rect l="l" t="t" r="r" b="b"/>
              <a:pathLst>
                <a:path w="1929" h="6845" extrusionOk="0">
                  <a:moveTo>
                    <a:pt x="0" y="0"/>
                  </a:moveTo>
                  <a:lnTo>
                    <a:pt x="0" y="6844"/>
                  </a:lnTo>
                  <a:lnTo>
                    <a:pt x="1928" y="6844"/>
                  </a:lnTo>
                  <a:lnTo>
                    <a:pt x="1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367231" y="910478"/>
              <a:ext cx="177410" cy="131506"/>
            </a:xfrm>
            <a:custGeom>
              <a:avLst/>
              <a:gdLst/>
              <a:ahLst/>
              <a:cxnLst/>
              <a:rect l="l" t="t" r="r" b="b"/>
              <a:pathLst>
                <a:path w="1929" h="1430" extrusionOk="0">
                  <a:moveTo>
                    <a:pt x="1" y="1"/>
                  </a:moveTo>
                  <a:lnTo>
                    <a:pt x="1" y="261"/>
                  </a:lnTo>
                  <a:lnTo>
                    <a:pt x="1929" y="1430"/>
                  </a:lnTo>
                  <a:lnTo>
                    <a:pt x="1929" y="116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569924" y="910478"/>
              <a:ext cx="177410" cy="131506"/>
            </a:xfrm>
            <a:custGeom>
              <a:avLst/>
              <a:gdLst/>
              <a:ahLst/>
              <a:cxnLst/>
              <a:rect l="l" t="t" r="r" b="b"/>
              <a:pathLst>
                <a:path w="1929" h="1430" extrusionOk="0">
                  <a:moveTo>
                    <a:pt x="1928" y="1"/>
                  </a:moveTo>
                  <a:lnTo>
                    <a:pt x="0" y="1165"/>
                  </a:lnTo>
                  <a:lnTo>
                    <a:pt x="0" y="1430"/>
                  </a:lnTo>
                  <a:lnTo>
                    <a:pt x="1928" y="261"/>
                  </a:lnTo>
                  <a:lnTo>
                    <a:pt x="19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2491792" y="597247"/>
              <a:ext cx="419107" cy="676200"/>
            </a:xfrm>
            <a:custGeom>
              <a:avLst/>
              <a:gdLst/>
              <a:ahLst/>
              <a:cxnLst/>
              <a:rect l="l" t="t" r="r" b="b"/>
              <a:pathLst>
                <a:path w="4557" h="7353" extrusionOk="0">
                  <a:moveTo>
                    <a:pt x="128" y="0"/>
                  </a:moveTo>
                  <a:cubicBezTo>
                    <a:pt x="55" y="0"/>
                    <a:pt x="1" y="57"/>
                    <a:pt x="1" y="126"/>
                  </a:cubicBezTo>
                  <a:lnTo>
                    <a:pt x="1" y="7231"/>
                  </a:lnTo>
                  <a:cubicBezTo>
                    <a:pt x="1" y="7300"/>
                    <a:pt x="55" y="7353"/>
                    <a:pt x="128" y="7353"/>
                  </a:cubicBezTo>
                  <a:lnTo>
                    <a:pt x="4431" y="7353"/>
                  </a:lnTo>
                  <a:cubicBezTo>
                    <a:pt x="4503" y="7353"/>
                    <a:pt x="4557" y="7300"/>
                    <a:pt x="4557" y="7231"/>
                  </a:cubicBezTo>
                  <a:lnTo>
                    <a:pt x="4557" y="126"/>
                  </a:lnTo>
                  <a:cubicBezTo>
                    <a:pt x="4557" y="57"/>
                    <a:pt x="4503" y="0"/>
                    <a:pt x="4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2512300" y="630680"/>
              <a:ext cx="177318" cy="629483"/>
            </a:xfrm>
            <a:custGeom>
              <a:avLst/>
              <a:gdLst/>
              <a:ahLst/>
              <a:cxnLst/>
              <a:rect l="l" t="t" r="r" b="b"/>
              <a:pathLst>
                <a:path w="1928" h="6845" extrusionOk="0">
                  <a:moveTo>
                    <a:pt x="0" y="0"/>
                  </a:moveTo>
                  <a:lnTo>
                    <a:pt x="0" y="6844"/>
                  </a:lnTo>
                  <a:lnTo>
                    <a:pt x="1928" y="6844"/>
                  </a:lnTo>
                  <a:lnTo>
                    <a:pt x="1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1"/>
            <p:cNvSpPr/>
            <p:nvPr/>
          </p:nvSpPr>
          <p:spPr>
            <a:xfrm>
              <a:off x="2714901" y="630680"/>
              <a:ext cx="176950" cy="629483"/>
            </a:xfrm>
            <a:custGeom>
              <a:avLst/>
              <a:gdLst/>
              <a:ahLst/>
              <a:cxnLst/>
              <a:rect l="l" t="t" r="r" b="b"/>
              <a:pathLst>
                <a:path w="1924" h="6845" extrusionOk="0">
                  <a:moveTo>
                    <a:pt x="1" y="0"/>
                  </a:moveTo>
                  <a:lnTo>
                    <a:pt x="1" y="6844"/>
                  </a:lnTo>
                  <a:lnTo>
                    <a:pt x="1924" y="6844"/>
                  </a:lnTo>
                  <a:lnTo>
                    <a:pt x="1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1"/>
            <p:cNvSpPr/>
            <p:nvPr/>
          </p:nvSpPr>
          <p:spPr>
            <a:xfrm>
              <a:off x="2512300" y="910478"/>
              <a:ext cx="177318" cy="131506"/>
            </a:xfrm>
            <a:custGeom>
              <a:avLst/>
              <a:gdLst/>
              <a:ahLst/>
              <a:cxnLst/>
              <a:rect l="l" t="t" r="r" b="b"/>
              <a:pathLst>
                <a:path w="1928" h="1430" extrusionOk="0">
                  <a:moveTo>
                    <a:pt x="0" y="1"/>
                  </a:moveTo>
                  <a:lnTo>
                    <a:pt x="0" y="261"/>
                  </a:lnTo>
                  <a:lnTo>
                    <a:pt x="1928" y="1430"/>
                  </a:lnTo>
                  <a:lnTo>
                    <a:pt x="1928" y="1165"/>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1"/>
            <p:cNvSpPr/>
            <p:nvPr/>
          </p:nvSpPr>
          <p:spPr>
            <a:xfrm>
              <a:off x="2715269" y="910478"/>
              <a:ext cx="177042" cy="131506"/>
            </a:xfrm>
            <a:custGeom>
              <a:avLst/>
              <a:gdLst/>
              <a:ahLst/>
              <a:cxnLst/>
              <a:rect l="l" t="t" r="r" b="b"/>
              <a:pathLst>
                <a:path w="1925" h="1430" extrusionOk="0">
                  <a:moveTo>
                    <a:pt x="1924" y="1"/>
                  </a:moveTo>
                  <a:lnTo>
                    <a:pt x="0" y="1165"/>
                  </a:lnTo>
                  <a:lnTo>
                    <a:pt x="0" y="1430"/>
                  </a:lnTo>
                  <a:lnTo>
                    <a:pt x="1924" y="261"/>
                  </a:lnTo>
                  <a:lnTo>
                    <a:pt x="19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1"/>
            <p:cNvSpPr/>
            <p:nvPr/>
          </p:nvSpPr>
          <p:spPr>
            <a:xfrm>
              <a:off x="417221" y="1038400"/>
              <a:ext cx="139335" cy="62810"/>
            </a:xfrm>
            <a:custGeom>
              <a:avLst/>
              <a:gdLst/>
              <a:ahLst/>
              <a:cxnLst/>
              <a:rect l="l" t="t" r="r" b="b"/>
              <a:pathLst>
                <a:path w="1515" h="683" extrusionOk="0">
                  <a:moveTo>
                    <a:pt x="0" y="0"/>
                  </a:moveTo>
                  <a:lnTo>
                    <a:pt x="0" y="683"/>
                  </a:lnTo>
                  <a:lnTo>
                    <a:pt x="1177" y="683"/>
                  </a:lnTo>
                  <a:cubicBezTo>
                    <a:pt x="1364" y="683"/>
                    <a:pt x="1514" y="529"/>
                    <a:pt x="1514" y="341"/>
                  </a:cubicBezTo>
                  <a:cubicBezTo>
                    <a:pt x="1514" y="154"/>
                    <a:pt x="1364" y="0"/>
                    <a:pt x="11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496128" y="1048976"/>
              <a:ext cx="40651" cy="41659"/>
            </a:xfrm>
            <a:custGeom>
              <a:avLst/>
              <a:gdLst/>
              <a:ahLst/>
              <a:cxnLst/>
              <a:rect l="l" t="t" r="r" b="b"/>
              <a:pathLst>
                <a:path w="442" h="453" extrusionOk="0">
                  <a:moveTo>
                    <a:pt x="1" y="0"/>
                  </a:moveTo>
                  <a:lnTo>
                    <a:pt x="1" y="453"/>
                  </a:lnTo>
                  <a:lnTo>
                    <a:pt x="216" y="453"/>
                  </a:lnTo>
                  <a:cubicBezTo>
                    <a:pt x="342" y="453"/>
                    <a:pt x="442" y="353"/>
                    <a:pt x="442" y="226"/>
                  </a:cubicBezTo>
                  <a:cubicBezTo>
                    <a:pt x="442" y="100"/>
                    <a:pt x="342" y="0"/>
                    <a:pt x="2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416854" y="1106822"/>
              <a:ext cx="60792" cy="62351"/>
            </a:xfrm>
            <a:custGeom>
              <a:avLst/>
              <a:gdLst/>
              <a:ahLst/>
              <a:cxnLst/>
              <a:rect l="l" t="t" r="r" b="b"/>
              <a:pathLst>
                <a:path w="661" h="678" extrusionOk="0">
                  <a:moveTo>
                    <a:pt x="1" y="0"/>
                  </a:moveTo>
                  <a:lnTo>
                    <a:pt x="1" y="678"/>
                  </a:lnTo>
                  <a:lnTo>
                    <a:pt x="319" y="678"/>
                  </a:lnTo>
                  <a:cubicBezTo>
                    <a:pt x="507" y="678"/>
                    <a:pt x="660" y="529"/>
                    <a:pt x="660" y="340"/>
                  </a:cubicBezTo>
                  <a:cubicBezTo>
                    <a:pt x="660" y="153"/>
                    <a:pt x="507"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997711" y="607413"/>
              <a:ext cx="346819" cy="373644"/>
            </a:xfrm>
            <a:custGeom>
              <a:avLst/>
              <a:gdLst/>
              <a:ahLst/>
              <a:cxnLst/>
              <a:rect l="l" t="t" r="r" b="b"/>
              <a:pathLst>
                <a:path w="3771" h="4063" extrusionOk="0">
                  <a:moveTo>
                    <a:pt x="176" y="0"/>
                  </a:moveTo>
                  <a:cubicBezTo>
                    <a:pt x="80" y="0"/>
                    <a:pt x="0" y="81"/>
                    <a:pt x="0" y="177"/>
                  </a:cubicBezTo>
                  <a:lnTo>
                    <a:pt x="0" y="1717"/>
                  </a:lnTo>
                  <a:lnTo>
                    <a:pt x="1835" y="1717"/>
                  </a:lnTo>
                  <a:lnTo>
                    <a:pt x="1835" y="0"/>
                  </a:lnTo>
                  <a:close/>
                  <a:moveTo>
                    <a:pt x="1946" y="0"/>
                  </a:moveTo>
                  <a:lnTo>
                    <a:pt x="1946" y="1717"/>
                  </a:lnTo>
                  <a:lnTo>
                    <a:pt x="3771" y="1717"/>
                  </a:lnTo>
                  <a:lnTo>
                    <a:pt x="3771" y="177"/>
                  </a:lnTo>
                  <a:cubicBezTo>
                    <a:pt x="3771" y="81"/>
                    <a:pt x="3690" y="0"/>
                    <a:pt x="3590" y="0"/>
                  </a:cubicBezTo>
                  <a:close/>
                  <a:moveTo>
                    <a:pt x="0" y="1866"/>
                  </a:moveTo>
                  <a:lnTo>
                    <a:pt x="0" y="3882"/>
                  </a:lnTo>
                  <a:cubicBezTo>
                    <a:pt x="0" y="3981"/>
                    <a:pt x="80" y="4062"/>
                    <a:pt x="176" y="4062"/>
                  </a:cubicBezTo>
                  <a:lnTo>
                    <a:pt x="3590" y="4062"/>
                  </a:lnTo>
                  <a:cubicBezTo>
                    <a:pt x="3690" y="4062"/>
                    <a:pt x="3771" y="3981"/>
                    <a:pt x="3771" y="3882"/>
                  </a:cubicBezTo>
                  <a:lnTo>
                    <a:pt x="3771" y="18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1769031" y="607413"/>
              <a:ext cx="346543" cy="373644"/>
            </a:xfrm>
            <a:custGeom>
              <a:avLst/>
              <a:gdLst/>
              <a:ahLst/>
              <a:cxnLst/>
              <a:rect l="l" t="t" r="r" b="b"/>
              <a:pathLst>
                <a:path w="3768" h="4063" extrusionOk="0">
                  <a:moveTo>
                    <a:pt x="177" y="0"/>
                  </a:moveTo>
                  <a:cubicBezTo>
                    <a:pt x="81" y="0"/>
                    <a:pt x="0" y="81"/>
                    <a:pt x="0" y="177"/>
                  </a:cubicBezTo>
                  <a:lnTo>
                    <a:pt x="0" y="1717"/>
                  </a:lnTo>
                  <a:lnTo>
                    <a:pt x="1836" y="1717"/>
                  </a:lnTo>
                  <a:lnTo>
                    <a:pt x="1836" y="0"/>
                  </a:lnTo>
                  <a:close/>
                  <a:moveTo>
                    <a:pt x="1947" y="0"/>
                  </a:moveTo>
                  <a:lnTo>
                    <a:pt x="1947" y="1717"/>
                  </a:lnTo>
                  <a:lnTo>
                    <a:pt x="3767" y="1717"/>
                  </a:lnTo>
                  <a:lnTo>
                    <a:pt x="3767" y="177"/>
                  </a:lnTo>
                  <a:cubicBezTo>
                    <a:pt x="3767" y="81"/>
                    <a:pt x="3691" y="0"/>
                    <a:pt x="3592" y="0"/>
                  </a:cubicBezTo>
                  <a:close/>
                  <a:moveTo>
                    <a:pt x="0" y="1866"/>
                  </a:moveTo>
                  <a:lnTo>
                    <a:pt x="0" y="3882"/>
                  </a:lnTo>
                  <a:cubicBezTo>
                    <a:pt x="0" y="3981"/>
                    <a:pt x="81" y="4062"/>
                    <a:pt x="177" y="4062"/>
                  </a:cubicBezTo>
                  <a:lnTo>
                    <a:pt x="3592" y="4062"/>
                  </a:lnTo>
                  <a:cubicBezTo>
                    <a:pt x="3691" y="4062"/>
                    <a:pt x="3767" y="3981"/>
                    <a:pt x="3767" y="3882"/>
                  </a:cubicBezTo>
                  <a:lnTo>
                    <a:pt x="3767" y="18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2134136" y="607413"/>
              <a:ext cx="346543" cy="373644"/>
            </a:xfrm>
            <a:custGeom>
              <a:avLst/>
              <a:gdLst/>
              <a:ahLst/>
              <a:cxnLst/>
              <a:rect l="l" t="t" r="r" b="b"/>
              <a:pathLst>
                <a:path w="3768" h="4063" extrusionOk="0">
                  <a:moveTo>
                    <a:pt x="177" y="0"/>
                  </a:moveTo>
                  <a:cubicBezTo>
                    <a:pt x="81" y="0"/>
                    <a:pt x="0" y="81"/>
                    <a:pt x="0" y="177"/>
                  </a:cubicBezTo>
                  <a:lnTo>
                    <a:pt x="0" y="1717"/>
                  </a:lnTo>
                  <a:lnTo>
                    <a:pt x="1836" y="1717"/>
                  </a:lnTo>
                  <a:lnTo>
                    <a:pt x="1836" y="0"/>
                  </a:lnTo>
                  <a:close/>
                  <a:moveTo>
                    <a:pt x="1947" y="0"/>
                  </a:moveTo>
                  <a:lnTo>
                    <a:pt x="1947" y="1717"/>
                  </a:lnTo>
                  <a:lnTo>
                    <a:pt x="3767" y="1717"/>
                  </a:lnTo>
                  <a:lnTo>
                    <a:pt x="3767" y="177"/>
                  </a:lnTo>
                  <a:cubicBezTo>
                    <a:pt x="3767" y="81"/>
                    <a:pt x="3691" y="0"/>
                    <a:pt x="3591" y="0"/>
                  </a:cubicBezTo>
                  <a:close/>
                  <a:moveTo>
                    <a:pt x="0" y="1866"/>
                  </a:moveTo>
                  <a:lnTo>
                    <a:pt x="0" y="3882"/>
                  </a:lnTo>
                  <a:cubicBezTo>
                    <a:pt x="0" y="3981"/>
                    <a:pt x="81" y="4062"/>
                    <a:pt x="177" y="4062"/>
                  </a:cubicBezTo>
                  <a:lnTo>
                    <a:pt x="3591" y="4062"/>
                  </a:lnTo>
                  <a:cubicBezTo>
                    <a:pt x="3691" y="4062"/>
                    <a:pt x="3767" y="3981"/>
                    <a:pt x="3767" y="3882"/>
                  </a:cubicBezTo>
                  <a:lnTo>
                    <a:pt x="3767" y="18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1"/>
            <p:cNvSpPr/>
            <p:nvPr/>
          </p:nvSpPr>
          <p:spPr>
            <a:xfrm>
              <a:off x="3642379" y="597247"/>
              <a:ext cx="419567" cy="676200"/>
            </a:xfrm>
            <a:custGeom>
              <a:avLst/>
              <a:gdLst/>
              <a:ahLst/>
              <a:cxnLst/>
              <a:rect l="l" t="t" r="r" b="b"/>
              <a:pathLst>
                <a:path w="4562" h="7353" extrusionOk="0">
                  <a:moveTo>
                    <a:pt x="128" y="0"/>
                  </a:moveTo>
                  <a:cubicBezTo>
                    <a:pt x="59" y="0"/>
                    <a:pt x="1" y="57"/>
                    <a:pt x="1" y="126"/>
                  </a:cubicBezTo>
                  <a:lnTo>
                    <a:pt x="1" y="7231"/>
                  </a:lnTo>
                  <a:cubicBezTo>
                    <a:pt x="1" y="7300"/>
                    <a:pt x="59" y="7353"/>
                    <a:pt x="128" y="7353"/>
                  </a:cubicBezTo>
                  <a:lnTo>
                    <a:pt x="4434" y="7353"/>
                  </a:lnTo>
                  <a:cubicBezTo>
                    <a:pt x="4503" y="7353"/>
                    <a:pt x="4561" y="7300"/>
                    <a:pt x="4561" y="7231"/>
                  </a:cubicBezTo>
                  <a:lnTo>
                    <a:pt x="4561" y="126"/>
                  </a:lnTo>
                  <a:cubicBezTo>
                    <a:pt x="4561" y="57"/>
                    <a:pt x="4503" y="0"/>
                    <a:pt x="4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1"/>
            <p:cNvSpPr/>
            <p:nvPr/>
          </p:nvSpPr>
          <p:spPr>
            <a:xfrm>
              <a:off x="3663164" y="630680"/>
              <a:ext cx="177042" cy="629483"/>
            </a:xfrm>
            <a:custGeom>
              <a:avLst/>
              <a:gdLst/>
              <a:ahLst/>
              <a:cxnLst/>
              <a:rect l="l" t="t" r="r" b="b"/>
              <a:pathLst>
                <a:path w="1925" h="6845" extrusionOk="0">
                  <a:moveTo>
                    <a:pt x="1" y="0"/>
                  </a:moveTo>
                  <a:lnTo>
                    <a:pt x="1" y="6844"/>
                  </a:lnTo>
                  <a:lnTo>
                    <a:pt x="1925" y="6844"/>
                  </a:lnTo>
                  <a:lnTo>
                    <a:pt x="19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1"/>
            <p:cNvSpPr/>
            <p:nvPr/>
          </p:nvSpPr>
          <p:spPr>
            <a:xfrm>
              <a:off x="3865489" y="630680"/>
              <a:ext cx="177410" cy="629483"/>
            </a:xfrm>
            <a:custGeom>
              <a:avLst/>
              <a:gdLst/>
              <a:ahLst/>
              <a:cxnLst/>
              <a:rect l="l" t="t" r="r" b="b"/>
              <a:pathLst>
                <a:path w="1929" h="6845" extrusionOk="0">
                  <a:moveTo>
                    <a:pt x="1" y="0"/>
                  </a:moveTo>
                  <a:lnTo>
                    <a:pt x="1" y="6844"/>
                  </a:lnTo>
                  <a:lnTo>
                    <a:pt x="1928" y="6844"/>
                  </a:lnTo>
                  <a:lnTo>
                    <a:pt x="1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1"/>
            <p:cNvSpPr/>
            <p:nvPr/>
          </p:nvSpPr>
          <p:spPr>
            <a:xfrm>
              <a:off x="3663164" y="910478"/>
              <a:ext cx="177042" cy="131506"/>
            </a:xfrm>
            <a:custGeom>
              <a:avLst/>
              <a:gdLst/>
              <a:ahLst/>
              <a:cxnLst/>
              <a:rect l="l" t="t" r="r" b="b"/>
              <a:pathLst>
                <a:path w="1925" h="1430" extrusionOk="0">
                  <a:moveTo>
                    <a:pt x="1" y="1"/>
                  </a:moveTo>
                  <a:lnTo>
                    <a:pt x="1" y="261"/>
                  </a:lnTo>
                  <a:lnTo>
                    <a:pt x="1925" y="1430"/>
                  </a:lnTo>
                  <a:lnTo>
                    <a:pt x="1925" y="116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1"/>
            <p:cNvSpPr/>
            <p:nvPr/>
          </p:nvSpPr>
          <p:spPr>
            <a:xfrm>
              <a:off x="3865857" y="910478"/>
              <a:ext cx="177042" cy="131506"/>
            </a:xfrm>
            <a:custGeom>
              <a:avLst/>
              <a:gdLst/>
              <a:ahLst/>
              <a:cxnLst/>
              <a:rect l="l" t="t" r="r" b="b"/>
              <a:pathLst>
                <a:path w="1925" h="1430" extrusionOk="0">
                  <a:moveTo>
                    <a:pt x="1924" y="1"/>
                  </a:moveTo>
                  <a:lnTo>
                    <a:pt x="0" y="1165"/>
                  </a:lnTo>
                  <a:lnTo>
                    <a:pt x="0" y="1430"/>
                  </a:lnTo>
                  <a:lnTo>
                    <a:pt x="1924" y="261"/>
                  </a:lnTo>
                  <a:lnTo>
                    <a:pt x="19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1"/>
            <p:cNvSpPr/>
            <p:nvPr/>
          </p:nvSpPr>
          <p:spPr>
            <a:xfrm>
              <a:off x="2919986" y="607413"/>
              <a:ext cx="346543" cy="373644"/>
            </a:xfrm>
            <a:custGeom>
              <a:avLst/>
              <a:gdLst/>
              <a:ahLst/>
              <a:cxnLst/>
              <a:rect l="l" t="t" r="r" b="b"/>
              <a:pathLst>
                <a:path w="3768" h="4063" extrusionOk="0">
                  <a:moveTo>
                    <a:pt x="177" y="0"/>
                  </a:moveTo>
                  <a:cubicBezTo>
                    <a:pt x="77" y="0"/>
                    <a:pt x="1" y="81"/>
                    <a:pt x="1" y="177"/>
                  </a:cubicBezTo>
                  <a:lnTo>
                    <a:pt x="1" y="1717"/>
                  </a:lnTo>
                  <a:lnTo>
                    <a:pt x="1837" y="1717"/>
                  </a:lnTo>
                  <a:lnTo>
                    <a:pt x="1837" y="0"/>
                  </a:lnTo>
                  <a:close/>
                  <a:moveTo>
                    <a:pt x="1947" y="0"/>
                  </a:moveTo>
                  <a:lnTo>
                    <a:pt x="1947" y="1717"/>
                  </a:lnTo>
                  <a:lnTo>
                    <a:pt x="3768" y="1717"/>
                  </a:lnTo>
                  <a:lnTo>
                    <a:pt x="3768" y="177"/>
                  </a:lnTo>
                  <a:cubicBezTo>
                    <a:pt x="3768" y="81"/>
                    <a:pt x="3687" y="0"/>
                    <a:pt x="3588" y="0"/>
                  </a:cubicBezTo>
                  <a:close/>
                  <a:moveTo>
                    <a:pt x="1" y="1866"/>
                  </a:moveTo>
                  <a:lnTo>
                    <a:pt x="1" y="3882"/>
                  </a:lnTo>
                  <a:cubicBezTo>
                    <a:pt x="1" y="3981"/>
                    <a:pt x="77" y="4062"/>
                    <a:pt x="177" y="4062"/>
                  </a:cubicBezTo>
                  <a:lnTo>
                    <a:pt x="3588" y="4062"/>
                  </a:lnTo>
                  <a:cubicBezTo>
                    <a:pt x="3687" y="4062"/>
                    <a:pt x="3768" y="3981"/>
                    <a:pt x="3768" y="3882"/>
                  </a:cubicBezTo>
                  <a:lnTo>
                    <a:pt x="3768" y="18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3285091" y="607413"/>
              <a:ext cx="346543" cy="373644"/>
            </a:xfrm>
            <a:custGeom>
              <a:avLst/>
              <a:gdLst/>
              <a:ahLst/>
              <a:cxnLst/>
              <a:rect l="l" t="t" r="r" b="b"/>
              <a:pathLst>
                <a:path w="3768" h="4063" extrusionOk="0">
                  <a:moveTo>
                    <a:pt x="177" y="0"/>
                  </a:moveTo>
                  <a:cubicBezTo>
                    <a:pt x="77" y="0"/>
                    <a:pt x="0" y="81"/>
                    <a:pt x="0" y="177"/>
                  </a:cubicBezTo>
                  <a:lnTo>
                    <a:pt x="0" y="1717"/>
                  </a:lnTo>
                  <a:lnTo>
                    <a:pt x="1836" y="1717"/>
                  </a:lnTo>
                  <a:lnTo>
                    <a:pt x="1836" y="0"/>
                  </a:lnTo>
                  <a:close/>
                  <a:moveTo>
                    <a:pt x="1947" y="0"/>
                  </a:moveTo>
                  <a:lnTo>
                    <a:pt x="1947" y="1717"/>
                  </a:lnTo>
                  <a:lnTo>
                    <a:pt x="3767" y="1717"/>
                  </a:lnTo>
                  <a:lnTo>
                    <a:pt x="3767" y="177"/>
                  </a:lnTo>
                  <a:cubicBezTo>
                    <a:pt x="3767" y="81"/>
                    <a:pt x="3687" y="0"/>
                    <a:pt x="3591" y="0"/>
                  </a:cubicBezTo>
                  <a:close/>
                  <a:moveTo>
                    <a:pt x="0" y="1866"/>
                  </a:moveTo>
                  <a:lnTo>
                    <a:pt x="0" y="3882"/>
                  </a:lnTo>
                  <a:cubicBezTo>
                    <a:pt x="0" y="3981"/>
                    <a:pt x="77" y="4062"/>
                    <a:pt x="177" y="4062"/>
                  </a:cubicBezTo>
                  <a:lnTo>
                    <a:pt x="3591" y="4062"/>
                  </a:lnTo>
                  <a:cubicBezTo>
                    <a:pt x="3687" y="4062"/>
                    <a:pt x="3767" y="3981"/>
                    <a:pt x="3767" y="3882"/>
                  </a:cubicBezTo>
                  <a:lnTo>
                    <a:pt x="3767" y="18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4071585" y="607413"/>
              <a:ext cx="139702" cy="310557"/>
            </a:xfrm>
            <a:custGeom>
              <a:avLst/>
              <a:gdLst/>
              <a:ahLst/>
              <a:cxnLst/>
              <a:rect l="l" t="t" r="r" b="b"/>
              <a:pathLst>
                <a:path w="1519" h="3377" extrusionOk="0">
                  <a:moveTo>
                    <a:pt x="1" y="0"/>
                  </a:moveTo>
                  <a:lnTo>
                    <a:pt x="1" y="3376"/>
                  </a:lnTo>
                  <a:lnTo>
                    <a:pt x="1339" y="3376"/>
                  </a:lnTo>
                  <a:cubicBezTo>
                    <a:pt x="1438" y="3376"/>
                    <a:pt x="1518" y="3295"/>
                    <a:pt x="1518" y="3200"/>
                  </a:cubicBezTo>
                  <a:lnTo>
                    <a:pt x="1518" y="177"/>
                  </a:lnTo>
                  <a:cubicBezTo>
                    <a:pt x="1518" y="81"/>
                    <a:pt x="1438" y="0"/>
                    <a:pt x="1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1"/>
            <p:cNvSpPr/>
            <p:nvPr/>
          </p:nvSpPr>
          <p:spPr>
            <a:xfrm>
              <a:off x="996884" y="667324"/>
              <a:ext cx="347279" cy="18025"/>
            </a:xfrm>
            <a:custGeom>
              <a:avLst/>
              <a:gdLst/>
              <a:ahLst/>
              <a:cxnLst/>
              <a:rect l="l" t="t" r="r" b="b"/>
              <a:pathLst>
                <a:path w="3776" h="196" extrusionOk="0">
                  <a:moveTo>
                    <a:pt x="1" y="1"/>
                  </a:moveTo>
                  <a:lnTo>
                    <a:pt x="1" y="196"/>
                  </a:lnTo>
                  <a:lnTo>
                    <a:pt x="3775" y="196"/>
                  </a:lnTo>
                  <a:lnTo>
                    <a:pt x="37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1"/>
            <p:cNvSpPr/>
            <p:nvPr/>
          </p:nvSpPr>
          <p:spPr>
            <a:xfrm>
              <a:off x="996884" y="914708"/>
              <a:ext cx="347279" cy="17657"/>
            </a:xfrm>
            <a:custGeom>
              <a:avLst/>
              <a:gdLst/>
              <a:ahLst/>
              <a:cxnLst/>
              <a:rect l="l" t="t" r="r" b="b"/>
              <a:pathLst>
                <a:path w="3776" h="192" extrusionOk="0">
                  <a:moveTo>
                    <a:pt x="1" y="1"/>
                  </a:moveTo>
                  <a:lnTo>
                    <a:pt x="1" y="192"/>
                  </a:lnTo>
                  <a:lnTo>
                    <a:pt x="3775" y="192"/>
                  </a:lnTo>
                  <a:lnTo>
                    <a:pt x="37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2919986" y="914708"/>
              <a:ext cx="346543" cy="17657"/>
            </a:xfrm>
            <a:custGeom>
              <a:avLst/>
              <a:gdLst/>
              <a:ahLst/>
              <a:cxnLst/>
              <a:rect l="l" t="t" r="r" b="b"/>
              <a:pathLst>
                <a:path w="3768" h="192" extrusionOk="0">
                  <a:moveTo>
                    <a:pt x="1" y="1"/>
                  </a:moveTo>
                  <a:lnTo>
                    <a:pt x="1" y="192"/>
                  </a:lnTo>
                  <a:lnTo>
                    <a:pt x="3768" y="192"/>
                  </a:lnTo>
                  <a:lnTo>
                    <a:pt x="37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3284723" y="914708"/>
              <a:ext cx="347187" cy="17657"/>
            </a:xfrm>
            <a:custGeom>
              <a:avLst/>
              <a:gdLst/>
              <a:ahLst/>
              <a:cxnLst/>
              <a:rect l="l" t="t" r="r" b="b"/>
              <a:pathLst>
                <a:path w="3775" h="192" extrusionOk="0">
                  <a:moveTo>
                    <a:pt x="0" y="1"/>
                  </a:moveTo>
                  <a:lnTo>
                    <a:pt x="0" y="192"/>
                  </a:lnTo>
                  <a:lnTo>
                    <a:pt x="3775" y="192"/>
                  </a:lnTo>
                  <a:lnTo>
                    <a:pt x="37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3098952" y="667324"/>
              <a:ext cx="167569" cy="18025"/>
            </a:xfrm>
            <a:custGeom>
              <a:avLst/>
              <a:gdLst/>
              <a:ahLst/>
              <a:cxnLst/>
              <a:rect l="l" t="t" r="r" b="b"/>
              <a:pathLst>
                <a:path w="1822" h="196" extrusionOk="0">
                  <a:moveTo>
                    <a:pt x="1" y="1"/>
                  </a:moveTo>
                  <a:lnTo>
                    <a:pt x="1" y="196"/>
                  </a:lnTo>
                  <a:lnTo>
                    <a:pt x="1822" y="196"/>
                  </a:lnTo>
                  <a:lnTo>
                    <a:pt x="18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2921365" y="667324"/>
              <a:ext cx="167569" cy="18025"/>
            </a:xfrm>
            <a:custGeom>
              <a:avLst/>
              <a:gdLst/>
              <a:ahLst/>
              <a:cxnLst/>
              <a:rect l="l" t="t" r="r" b="b"/>
              <a:pathLst>
                <a:path w="1822" h="196" extrusionOk="0">
                  <a:moveTo>
                    <a:pt x="1" y="1"/>
                  </a:moveTo>
                  <a:lnTo>
                    <a:pt x="1" y="196"/>
                  </a:lnTo>
                  <a:lnTo>
                    <a:pt x="1822" y="196"/>
                  </a:lnTo>
                  <a:lnTo>
                    <a:pt x="18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3464149" y="667324"/>
              <a:ext cx="167477" cy="18025"/>
            </a:xfrm>
            <a:custGeom>
              <a:avLst/>
              <a:gdLst/>
              <a:ahLst/>
              <a:cxnLst/>
              <a:rect l="l" t="t" r="r" b="b"/>
              <a:pathLst>
                <a:path w="1821" h="196" extrusionOk="0">
                  <a:moveTo>
                    <a:pt x="0" y="1"/>
                  </a:moveTo>
                  <a:lnTo>
                    <a:pt x="0" y="196"/>
                  </a:lnTo>
                  <a:lnTo>
                    <a:pt x="1820" y="196"/>
                  </a:lnTo>
                  <a:lnTo>
                    <a:pt x="18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1"/>
            <p:cNvSpPr/>
            <p:nvPr/>
          </p:nvSpPr>
          <p:spPr>
            <a:xfrm>
              <a:off x="3285091" y="667324"/>
              <a:ext cx="168857" cy="18025"/>
            </a:xfrm>
            <a:custGeom>
              <a:avLst/>
              <a:gdLst/>
              <a:ahLst/>
              <a:cxnLst/>
              <a:rect l="l" t="t" r="r" b="b"/>
              <a:pathLst>
                <a:path w="1836" h="196" extrusionOk="0">
                  <a:moveTo>
                    <a:pt x="0" y="1"/>
                  </a:moveTo>
                  <a:lnTo>
                    <a:pt x="0" y="196"/>
                  </a:lnTo>
                  <a:lnTo>
                    <a:pt x="1836" y="196"/>
                  </a:lnTo>
                  <a:lnTo>
                    <a:pt x="18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1"/>
            <p:cNvSpPr/>
            <p:nvPr/>
          </p:nvSpPr>
          <p:spPr>
            <a:xfrm>
              <a:off x="2313194" y="667324"/>
              <a:ext cx="167477" cy="18025"/>
            </a:xfrm>
            <a:custGeom>
              <a:avLst/>
              <a:gdLst/>
              <a:ahLst/>
              <a:cxnLst/>
              <a:rect l="l" t="t" r="r" b="b"/>
              <a:pathLst>
                <a:path w="1821" h="196" extrusionOk="0">
                  <a:moveTo>
                    <a:pt x="0" y="1"/>
                  </a:moveTo>
                  <a:lnTo>
                    <a:pt x="0" y="196"/>
                  </a:lnTo>
                  <a:lnTo>
                    <a:pt x="1820" y="196"/>
                  </a:lnTo>
                  <a:lnTo>
                    <a:pt x="18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2134136" y="667324"/>
              <a:ext cx="168949" cy="18025"/>
            </a:xfrm>
            <a:custGeom>
              <a:avLst/>
              <a:gdLst/>
              <a:ahLst/>
              <a:cxnLst/>
              <a:rect l="l" t="t" r="r" b="b"/>
              <a:pathLst>
                <a:path w="1837" h="196" extrusionOk="0">
                  <a:moveTo>
                    <a:pt x="0" y="1"/>
                  </a:moveTo>
                  <a:lnTo>
                    <a:pt x="0" y="196"/>
                  </a:lnTo>
                  <a:lnTo>
                    <a:pt x="1836" y="196"/>
                  </a:lnTo>
                  <a:lnTo>
                    <a:pt x="18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2134136" y="914708"/>
              <a:ext cx="346543" cy="17657"/>
            </a:xfrm>
            <a:custGeom>
              <a:avLst/>
              <a:gdLst/>
              <a:ahLst/>
              <a:cxnLst/>
              <a:rect l="l" t="t" r="r" b="b"/>
              <a:pathLst>
                <a:path w="3768" h="192" extrusionOk="0">
                  <a:moveTo>
                    <a:pt x="0" y="1"/>
                  </a:moveTo>
                  <a:lnTo>
                    <a:pt x="0" y="192"/>
                  </a:lnTo>
                  <a:lnTo>
                    <a:pt x="3767" y="192"/>
                  </a:lnTo>
                  <a:lnTo>
                    <a:pt x="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1948088" y="667324"/>
              <a:ext cx="167477" cy="18025"/>
            </a:xfrm>
            <a:custGeom>
              <a:avLst/>
              <a:gdLst/>
              <a:ahLst/>
              <a:cxnLst/>
              <a:rect l="l" t="t" r="r" b="b"/>
              <a:pathLst>
                <a:path w="1821" h="196" extrusionOk="0">
                  <a:moveTo>
                    <a:pt x="0" y="1"/>
                  </a:moveTo>
                  <a:lnTo>
                    <a:pt x="0" y="196"/>
                  </a:lnTo>
                  <a:lnTo>
                    <a:pt x="1820" y="196"/>
                  </a:lnTo>
                  <a:lnTo>
                    <a:pt x="18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1769031" y="667324"/>
              <a:ext cx="168857" cy="18025"/>
            </a:xfrm>
            <a:custGeom>
              <a:avLst/>
              <a:gdLst/>
              <a:ahLst/>
              <a:cxnLst/>
              <a:rect l="l" t="t" r="r" b="b"/>
              <a:pathLst>
                <a:path w="1836" h="196" extrusionOk="0">
                  <a:moveTo>
                    <a:pt x="0" y="1"/>
                  </a:moveTo>
                  <a:lnTo>
                    <a:pt x="0" y="196"/>
                  </a:lnTo>
                  <a:lnTo>
                    <a:pt x="1836" y="196"/>
                  </a:lnTo>
                  <a:lnTo>
                    <a:pt x="18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1769031" y="914708"/>
              <a:ext cx="346543" cy="17657"/>
            </a:xfrm>
            <a:custGeom>
              <a:avLst/>
              <a:gdLst/>
              <a:ahLst/>
              <a:cxnLst/>
              <a:rect l="l" t="t" r="r" b="b"/>
              <a:pathLst>
                <a:path w="3768" h="192" extrusionOk="0">
                  <a:moveTo>
                    <a:pt x="0" y="1"/>
                  </a:moveTo>
                  <a:lnTo>
                    <a:pt x="0" y="192"/>
                  </a:lnTo>
                  <a:lnTo>
                    <a:pt x="3767" y="192"/>
                  </a:lnTo>
                  <a:lnTo>
                    <a:pt x="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1"/>
            <p:cNvSpPr/>
            <p:nvPr/>
          </p:nvSpPr>
          <p:spPr>
            <a:xfrm>
              <a:off x="1028244" y="1068748"/>
              <a:ext cx="285567" cy="234320"/>
            </a:xfrm>
            <a:custGeom>
              <a:avLst/>
              <a:gdLst/>
              <a:ahLst/>
              <a:cxnLst/>
              <a:rect l="l" t="t" r="r" b="b"/>
              <a:pathLst>
                <a:path w="3105" h="2548" extrusionOk="0">
                  <a:moveTo>
                    <a:pt x="1331" y="0"/>
                  </a:moveTo>
                  <a:cubicBezTo>
                    <a:pt x="595" y="0"/>
                    <a:pt x="1" y="598"/>
                    <a:pt x="1" y="1334"/>
                  </a:cubicBezTo>
                  <a:lnTo>
                    <a:pt x="1" y="2548"/>
                  </a:lnTo>
                  <a:lnTo>
                    <a:pt x="3105" y="2548"/>
                  </a:lnTo>
                  <a:lnTo>
                    <a:pt x="3105" y="1334"/>
                  </a:lnTo>
                  <a:cubicBezTo>
                    <a:pt x="3105" y="598"/>
                    <a:pt x="2511" y="0"/>
                    <a:pt x="1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1"/>
            <p:cNvSpPr/>
            <p:nvPr/>
          </p:nvSpPr>
          <p:spPr>
            <a:xfrm>
              <a:off x="1035325" y="1102867"/>
              <a:ext cx="269748" cy="269634"/>
            </a:xfrm>
            <a:custGeom>
              <a:avLst/>
              <a:gdLst/>
              <a:ahLst/>
              <a:cxnLst/>
              <a:rect l="l" t="t" r="r" b="b"/>
              <a:pathLst>
                <a:path w="2933" h="2932" extrusionOk="0">
                  <a:moveTo>
                    <a:pt x="1464" y="1"/>
                  </a:moveTo>
                  <a:cubicBezTo>
                    <a:pt x="656" y="1"/>
                    <a:pt x="0" y="659"/>
                    <a:pt x="0" y="1469"/>
                  </a:cubicBezTo>
                  <a:cubicBezTo>
                    <a:pt x="0" y="2277"/>
                    <a:pt x="656" y="2932"/>
                    <a:pt x="1464" y="2932"/>
                  </a:cubicBezTo>
                  <a:cubicBezTo>
                    <a:pt x="2276" y="2932"/>
                    <a:pt x="2932" y="2277"/>
                    <a:pt x="2932" y="1469"/>
                  </a:cubicBezTo>
                  <a:cubicBezTo>
                    <a:pt x="2932" y="659"/>
                    <a:pt x="2276" y="1"/>
                    <a:pt x="1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1"/>
            <p:cNvSpPr/>
            <p:nvPr/>
          </p:nvSpPr>
          <p:spPr>
            <a:xfrm>
              <a:off x="1072388" y="1139837"/>
              <a:ext cx="195620" cy="196064"/>
            </a:xfrm>
            <a:custGeom>
              <a:avLst/>
              <a:gdLst/>
              <a:ahLst/>
              <a:cxnLst/>
              <a:rect l="l" t="t" r="r" b="b"/>
              <a:pathLst>
                <a:path w="2127" h="2132" extrusionOk="0">
                  <a:moveTo>
                    <a:pt x="1061" y="1"/>
                  </a:moveTo>
                  <a:cubicBezTo>
                    <a:pt x="476" y="1"/>
                    <a:pt x="0" y="476"/>
                    <a:pt x="0" y="1067"/>
                  </a:cubicBezTo>
                  <a:cubicBezTo>
                    <a:pt x="0" y="1653"/>
                    <a:pt x="476" y="2132"/>
                    <a:pt x="1061" y="2132"/>
                  </a:cubicBezTo>
                  <a:cubicBezTo>
                    <a:pt x="1652" y="2132"/>
                    <a:pt x="2126" y="1653"/>
                    <a:pt x="2126" y="1067"/>
                  </a:cubicBezTo>
                  <a:cubicBezTo>
                    <a:pt x="2126" y="476"/>
                    <a:pt x="1652" y="1"/>
                    <a:pt x="10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1"/>
            <p:cNvSpPr/>
            <p:nvPr/>
          </p:nvSpPr>
          <p:spPr>
            <a:xfrm>
              <a:off x="1146052" y="1213500"/>
              <a:ext cx="48376" cy="48372"/>
            </a:xfrm>
            <a:custGeom>
              <a:avLst/>
              <a:gdLst/>
              <a:ahLst/>
              <a:cxnLst/>
              <a:rect l="l" t="t" r="r" b="b"/>
              <a:pathLst>
                <a:path w="526" h="526" extrusionOk="0">
                  <a:moveTo>
                    <a:pt x="260" y="1"/>
                  </a:moveTo>
                  <a:cubicBezTo>
                    <a:pt x="119" y="1"/>
                    <a:pt x="0" y="119"/>
                    <a:pt x="0" y="266"/>
                  </a:cubicBezTo>
                  <a:cubicBezTo>
                    <a:pt x="0" y="411"/>
                    <a:pt x="119" y="526"/>
                    <a:pt x="260" y="526"/>
                  </a:cubicBezTo>
                  <a:cubicBezTo>
                    <a:pt x="406" y="526"/>
                    <a:pt x="525" y="411"/>
                    <a:pt x="525" y="266"/>
                  </a:cubicBezTo>
                  <a:cubicBezTo>
                    <a:pt x="525" y="119"/>
                    <a:pt x="406" y="1"/>
                    <a:pt x="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2979948" y="1068748"/>
              <a:ext cx="285475" cy="234320"/>
            </a:xfrm>
            <a:custGeom>
              <a:avLst/>
              <a:gdLst/>
              <a:ahLst/>
              <a:cxnLst/>
              <a:rect l="l" t="t" r="r" b="b"/>
              <a:pathLst>
                <a:path w="3104" h="2548" extrusionOk="0">
                  <a:moveTo>
                    <a:pt x="1330" y="0"/>
                  </a:moveTo>
                  <a:cubicBezTo>
                    <a:pt x="594" y="0"/>
                    <a:pt x="0" y="598"/>
                    <a:pt x="0" y="1334"/>
                  </a:cubicBezTo>
                  <a:lnTo>
                    <a:pt x="0" y="2548"/>
                  </a:lnTo>
                  <a:lnTo>
                    <a:pt x="3104" y="2548"/>
                  </a:lnTo>
                  <a:lnTo>
                    <a:pt x="3104" y="1334"/>
                  </a:lnTo>
                  <a:cubicBezTo>
                    <a:pt x="3104" y="598"/>
                    <a:pt x="2506"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1"/>
            <p:cNvSpPr/>
            <p:nvPr/>
          </p:nvSpPr>
          <p:spPr>
            <a:xfrm>
              <a:off x="2986569" y="1102867"/>
              <a:ext cx="270116" cy="269634"/>
            </a:xfrm>
            <a:custGeom>
              <a:avLst/>
              <a:gdLst/>
              <a:ahLst/>
              <a:cxnLst/>
              <a:rect l="l" t="t" r="r" b="b"/>
              <a:pathLst>
                <a:path w="2937" h="2932" extrusionOk="0">
                  <a:moveTo>
                    <a:pt x="1468" y="1"/>
                  </a:moveTo>
                  <a:cubicBezTo>
                    <a:pt x="660" y="1"/>
                    <a:pt x="1" y="659"/>
                    <a:pt x="1" y="1469"/>
                  </a:cubicBezTo>
                  <a:cubicBezTo>
                    <a:pt x="1" y="2277"/>
                    <a:pt x="660" y="2932"/>
                    <a:pt x="1468" y="2932"/>
                  </a:cubicBezTo>
                  <a:cubicBezTo>
                    <a:pt x="2277" y="2932"/>
                    <a:pt x="2936" y="2277"/>
                    <a:pt x="2936" y="1469"/>
                  </a:cubicBezTo>
                  <a:cubicBezTo>
                    <a:pt x="2936" y="659"/>
                    <a:pt x="2277"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1"/>
            <p:cNvSpPr/>
            <p:nvPr/>
          </p:nvSpPr>
          <p:spPr>
            <a:xfrm>
              <a:off x="3023632" y="1139837"/>
              <a:ext cx="195988" cy="196064"/>
            </a:xfrm>
            <a:custGeom>
              <a:avLst/>
              <a:gdLst/>
              <a:ahLst/>
              <a:cxnLst/>
              <a:rect l="l" t="t" r="r" b="b"/>
              <a:pathLst>
                <a:path w="2131" h="2132" extrusionOk="0">
                  <a:moveTo>
                    <a:pt x="1065" y="1"/>
                  </a:moveTo>
                  <a:cubicBezTo>
                    <a:pt x="480" y="1"/>
                    <a:pt x="1" y="476"/>
                    <a:pt x="1" y="1067"/>
                  </a:cubicBezTo>
                  <a:cubicBezTo>
                    <a:pt x="1" y="1653"/>
                    <a:pt x="480" y="2132"/>
                    <a:pt x="1065" y="2132"/>
                  </a:cubicBezTo>
                  <a:cubicBezTo>
                    <a:pt x="1652" y="2132"/>
                    <a:pt x="2130" y="1653"/>
                    <a:pt x="2130" y="1067"/>
                  </a:cubicBezTo>
                  <a:cubicBezTo>
                    <a:pt x="2130" y="476"/>
                    <a:pt x="1652"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3097296" y="1213500"/>
              <a:ext cx="48744" cy="48372"/>
            </a:xfrm>
            <a:custGeom>
              <a:avLst/>
              <a:gdLst/>
              <a:ahLst/>
              <a:cxnLst/>
              <a:rect l="l" t="t" r="r" b="b"/>
              <a:pathLst>
                <a:path w="530" h="526" extrusionOk="0">
                  <a:moveTo>
                    <a:pt x="264" y="1"/>
                  </a:moveTo>
                  <a:cubicBezTo>
                    <a:pt x="119" y="1"/>
                    <a:pt x="1" y="119"/>
                    <a:pt x="1" y="266"/>
                  </a:cubicBezTo>
                  <a:cubicBezTo>
                    <a:pt x="1" y="411"/>
                    <a:pt x="119" y="526"/>
                    <a:pt x="264" y="526"/>
                  </a:cubicBezTo>
                  <a:cubicBezTo>
                    <a:pt x="410" y="526"/>
                    <a:pt x="529" y="411"/>
                    <a:pt x="529" y="266"/>
                  </a:cubicBezTo>
                  <a:cubicBezTo>
                    <a:pt x="529" y="119"/>
                    <a:pt x="410" y="1"/>
                    <a:pt x="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3293184" y="1068748"/>
              <a:ext cx="285843" cy="234320"/>
            </a:xfrm>
            <a:custGeom>
              <a:avLst/>
              <a:gdLst/>
              <a:ahLst/>
              <a:cxnLst/>
              <a:rect l="l" t="t" r="r" b="b"/>
              <a:pathLst>
                <a:path w="3108" h="2548" extrusionOk="0">
                  <a:moveTo>
                    <a:pt x="1334" y="0"/>
                  </a:moveTo>
                  <a:cubicBezTo>
                    <a:pt x="598" y="0"/>
                    <a:pt x="0" y="598"/>
                    <a:pt x="0" y="1334"/>
                  </a:cubicBezTo>
                  <a:lnTo>
                    <a:pt x="0" y="2548"/>
                  </a:lnTo>
                  <a:lnTo>
                    <a:pt x="3108" y="2548"/>
                  </a:lnTo>
                  <a:lnTo>
                    <a:pt x="3108" y="1334"/>
                  </a:lnTo>
                  <a:cubicBezTo>
                    <a:pt x="3108" y="598"/>
                    <a:pt x="2510"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1"/>
            <p:cNvSpPr/>
            <p:nvPr/>
          </p:nvSpPr>
          <p:spPr>
            <a:xfrm>
              <a:off x="3300265" y="1102867"/>
              <a:ext cx="269656" cy="269634"/>
            </a:xfrm>
            <a:custGeom>
              <a:avLst/>
              <a:gdLst/>
              <a:ahLst/>
              <a:cxnLst/>
              <a:rect l="l" t="t" r="r" b="b"/>
              <a:pathLst>
                <a:path w="2932" h="2932" extrusionOk="0">
                  <a:moveTo>
                    <a:pt x="1468" y="1"/>
                  </a:moveTo>
                  <a:cubicBezTo>
                    <a:pt x="659" y="1"/>
                    <a:pt x="1" y="659"/>
                    <a:pt x="1" y="1469"/>
                  </a:cubicBezTo>
                  <a:cubicBezTo>
                    <a:pt x="1" y="2277"/>
                    <a:pt x="659" y="2932"/>
                    <a:pt x="1468" y="2932"/>
                  </a:cubicBezTo>
                  <a:cubicBezTo>
                    <a:pt x="2277" y="2932"/>
                    <a:pt x="2932" y="2277"/>
                    <a:pt x="2932" y="1469"/>
                  </a:cubicBezTo>
                  <a:cubicBezTo>
                    <a:pt x="2932" y="659"/>
                    <a:pt x="2277"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1"/>
            <p:cNvSpPr/>
            <p:nvPr/>
          </p:nvSpPr>
          <p:spPr>
            <a:xfrm>
              <a:off x="3337236" y="1139837"/>
              <a:ext cx="196080" cy="196064"/>
            </a:xfrm>
            <a:custGeom>
              <a:avLst/>
              <a:gdLst/>
              <a:ahLst/>
              <a:cxnLst/>
              <a:rect l="l" t="t" r="r" b="b"/>
              <a:pathLst>
                <a:path w="2132" h="2132" extrusionOk="0">
                  <a:moveTo>
                    <a:pt x="1066" y="1"/>
                  </a:moveTo>
                  <a:cubicBezTo>
                    <a:pt x="476" y="1"/>
                    <a:pt x="1" y="476"/>
                    <a:pt x="1" y="1067"/>
                  </a:cubicBezTo>
                  <a:cubicBezTo>
                    <a:pt x="1" y="1653"/>
                    <a:pt x="476" y="2132"/>
                    <a:pt x="1066" y="2132"/>
                  </a:cubicBezTo>
                  <a:cubicBezTo>
                    <a:pt x="1652" y="2132"/>
                    <a:pt x="2131" y="1653"/>
                    <a:pt x="2131" y="1067"/>
                  </a:cubicBezTo>
                  <a:cubicBezTo>
                    <a:pt x="2131" y="476"/>
                    <a:pt x="1652"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3410901" y="1213500"/>
              <a:ext cx="48376" cy="48372"/>
            </a:xfrm>
            <a:custGeom>
              <a:avLst/>
              <a:gdLst/>
              <a:ahLst/>
              <a:cxnLst/>
              <a:rect l="l" t="t" r="r" b="b"/>
              <a:pathLst>
                <a:path w="526" h="526" extrusionOk="0">
                  <a:moveTo>
                    <a:pt x="265" y="1"/>
                  </a:moveTo>
                  <a:cubicBezTo>
                    <a:pt x="119" y="1"/>
                    <a:pt x="1" y="119"/>
                    <a:pt x="1" y="266"/>
                  </a:cubicBezTo>
                  <a:cubicBezTo>
                    <a:pt x="1" y="411"/>
                    <a:pt x="119" y="526"/>
                    <a:pt x="265" y="526"/>
                  </a:cubicBezTo>
                  <a:cubicBezTo>
                    <a:pt x="411" y="526"/>
                    <a:pt x="526" y="411"/>
                    <a:pt x="526" y="266"/>
                  </a:cubicBezTo>
                  <a:cubicBezTo>
                    <a:pt x="526" y="119"/>
                    <a:pt x="411" y="1"/>
                    <a:pt x="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4206591" y="980279"/>
              <a:ext cx="41019" cy="181534"/>
            </a:xfrm>
            <a:custGeom>
              <a:avLst/>
              <a:gdLst/>
              <a:ahLst/>
              <a:cxnLst/>
              <a:rect l="l" t="t" r="r" b="b"/>
              <a:pathLst>
                <a:path w="446" h="1974" extrusionOk="0">
                  <a:moveTo>
                    <a:pt x="338" y="0"/>
                  </a:moveTo>
                  <a:cubicBezTo>
                    <a:pt x="154" y="0"/>
                    <a:pt x="1" y="149"/>
                    <a:pt x="1" y="337"/>
                  </a:cubicBezTo>
                  <a:lnTo>
                    <a:pt x="1" y="1640"/>
                  </a:lnTo>
                  <a:cubicBezTo>
                    <a:pt x="1" y="1824"/>
                    <a:pt x="154" y="1974"/>
                    <a:pt x="338" y="1974"/>
                  </a:cubicBezTo>
                  <a:lnTo>
                    <a:pt x="446" y="1974"/>
                  </a:lnTo>
                  <a:lnTo>
                    <a:pt x="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4216155" y="991222"/>
              <a:ext cx="31454" cy="158635"/>
            </a:xfrm>
            <a:custGeom>
              <a:avLst/>
              <a:gdLst/>
              <a:ahLst/>
              <a:cxnLst/>
              <a:rect l="l" t="t" r="r" b="b"/>
              <a:pathLst>
                <a:path w="342" h="1725" extrusionOk="0">
                  <a:moveTo>
                    <a:pt x="296" y="0"/>
                  </a:moveTo>
                  <a:cubicBezTo>
                    <a:pt x="135" y="0"/>
                    <a:pt x="1" y="131"/>
                    <a:pt x="1" y="295"/>
                  </a:cubicBezTo>
                  <a:lnTo>
                    <a:pt x="1" y="1429"/>
                  </a:lnTo>
                  <a:cubicBezTo>
                    <a:pt x="1" y="1590"/>
                    <a:pt x="135" y="1724"/>
                    <a:pt x="296" y="1724"/>
                  </a:cubicBezTo>
                  <a:lnTo>
                    <a:pt x="342" y="1724"/>
                  </a:lnTo>
                  <a:lnTo>
                    <a:pt x="3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1"/>
            <p:cNvSpPr/>
            <p:nvPr/>
          </p:nvSpPr>
          <p:spPr>
            <a:xfrm>
              <a:off x="4216155" y="1080980"/>
              <a:ext cx="31454" cy="33290"/>
            </a:xfrm>
            <a:custGeom>
              <a:avLst/>
              <a:gdLst/>
              <a:ahLst/>
              <a:cxnLst/>
              <a:rect l="l" t="t" r="r" b="b"/>
              <a:pathLst>
                <a:path w="342" h="362" extrusionOk="0">
                  <a:moveTo>
                    <a:pt x="1" y="1"/>
                  </a:moveTo>
                  <a:lnTo>
                    <a:pt x="1" y="361"/>
                  </a:lnTo>
                  <a:lnTo>
                    <a:pt x="342" y="361"/>
                  </a:lnTo>
                  <a:lnTo>
                    <a:pt x="3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1"/>
            <p:cNvSpPr/>
            <p:nvPr/>
          </p:nvSpPr>
          <p:spPr>
            <a:xfrm>
              <a:off x="3590412" y="-63241"/>
              <a:ext cx="77991" cy="45246"/>
            </a:xfrm>
            <a:custGeom>
              <a:avLst/>
              <a:gdLst/>
              <a:ahLst/>
              <a:cxnLst/>
              <a:rect l="l" t="t" r="r" b="b"/>
              <a:pathLst>
                <a:path w="848" h="492" extrusionOk="0">
                  <a:moveTo>
                    <a:pt x="1" y="1"/>
                  </a:moveTo>
                  <a:lnTo>
                    <a:pt x="1" y="154"/>
                  </a:lnTo>
                  <a:cubicBezTo>
                    <a:pt x="1" y="342"/>
                    <a:pt x="154" y="492"/>
                    <a:pt x="338" y="492"/>
                  </a:cubicBezTo>
                  <a:lnTo>
                    <a:pt x="510" y="492"/>
                  </a:lnTo>
                  <a:cubicBezTo>
                    <a:pt x="694" y="492"/>
                    <a:pt x="848" y="342"/>
                    <a:pt x="848" y="154"/>
                  </a:cubicBezTo>
                  <a:lnTo>
                    <a:pt x="8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10"/>
        <p:cNvGrpSpPr/>
        <p:nvPr/>
      </p:nvGrpSpPr>
      <p:grpSpPr>
        <a:xfrm>
          <a:off x="0" y="0"/>
          <a:ext cx="0" cy="0"/>
          <a:chOff x="0" y="0"/>
          <a:chExt cx="0" cy="0"/>
        </a:xfrm>
      </p:grpSpPr>
      <p:sp>
        <p:nvSpPr>
          <p:cNvPr id="7011" name="Google Shape;7011;p52"/>
          <p:cNvSpPr txBox="1">
            <a:spLocks noGrp="1"/>
          </p:cNvSpPr>
          <p:nvPr>
            <p:ph type="title"/>
          </p:nvPr>
        </p:nvSpPr>
        <p:spPr>
          <a:xfrm>
            <a:off x="2379250" y="1871450"/>
            <a:ext cx="4385400" cy="84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Features</a:t>
            </a:r>
            <a:endParaRPr/>
          </a:p>
        </p:txBody>
      </p:sp>
      <p:sp>
        <p:nvSpPr>
          <p:cNvPr id="7012" name="Google Shape;7012;p52"/>
          <p:cNvSpPr txBox="1">
            <a:spLocks noGrp="1"/>
          </p:cNvSpPr>
          <p:nvPr>
            <p:ph type="title" idx="2"/>
          </p:nvPr>
        </p:nvSpPr>
        <p:spPr>
          <a:xfrm>
            <a:off x="3849750" y="1219242"/>
            <a:ext cx="1444500" cy="71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7013" name="Google Shape;7013;p52"/>
          <p:cNvSpPr txBox="1">
            <a:spLocks noGrp="1"/>
          </p:cNvSpPr>
          <p:nvPr>
            <p:ph type="subTitle" idx="1"/>
          </p:nvPr>
        </p:nvSpPr>
        <p:spPr>
          <a:xfrm>
            <a:off x="2379250" y="2875025"/>
            <a:ext cx="4385400" cy="39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7014" name="Google Shape;7014;p52"/>
          <p:cNvGrpSpPr/>
          <p:nvPr/>
        </p:nvGrpSpPr>
        <p:grpSpPr>
          <a:xfrm>
            <a:off x="-916576" y="634985"/>
            <a:ext cx="2655981" cy="2714505"/>
            <a:chOff x="2226326" y="2296542"/>
            <a:chExt cx="1140591" cy="1165724"/>
          </a:xfrm>
        </p:grpSpPr>
        <p:sp>
          <p:nvSpPr>
            <p:cNvPr id="7015" name="Google Shape;7015;p52"/>
            <p:cNvSpPr/>
            <p:nvPr/>
          </p:nvSpPr>
          <p:spPr>
            <a:xfrm>
              <a:off x="2226326" y="2296542"/>
              <a:ext cx="1140591" cy="1165724"/>
            </a:xfrm>
            <a:custGeom>
              <a:avLst/>
              <a:gdLst/>
              <a:ahLst/>
              <a:cxnLst/>
              <a:rect l="l" t="t" r="r" b="b"/>
              <a:pathLst>
                <a:path w="23962" h="24490" extrusionOk="0">
                  <a:moveTo>
                    <a:pt x="614" y="0"/>
                  </a:moveTo>
                  <a:lnTo>
                    <a:pt x="614" y="4150"/>
                  </a:lnTo>
                  <a:lnTo>
                    <a:pt x="18497" y="4150"/>
                  </a:lnTo>
                  <a:cubicBezTo>
                    <a:pt x="19221" y="4150"/>
                    <a:pt x="19812" y="4740"/>
                    <a:pt x="19812" y="5465"/>
                  </a:cubicBezTo>
                  <a:cubicBezTo>
                    <a:pt x="19812" y="6189"/>
                    <a:pt x="19221" y="6783"/>
                    <a:pt x="18497" y="6783"/>
                  </a:cubicBezTo>
                  <a:lnTo>
                    <a:pt x="5465" y="6779"/>
                  </a:lnTo>
                  <a:cubicBezTo>
                    <a:pt x="2453" y="6779"/>
                    <a:pt x="0" y="9231"/>
                    <a:pt x="0" y="12243"/>
                  </a:cubicBezTo>
                  <a:cubicBezTo>
                    <a:pt x="0" y="15259"/>
                    <a:pt x="2453" y="17707"/>
                    <a:pt x="5465" y="17707"/>
                  </a:cubicBezTo>
                  <a:lnTo>
                    <a:pt x="18497" y="17707"/>
                  </a:lnTo>
                  <a:cubicBezTo>
                    <a:pt x="19221" y="17707"/>
                    <a:pt x="19812" y="18298"/>
                    <a:pt x="19812" y="19025"/>
                  </a:cubicBezTo>
                  <a:cubicBezTo>
                    <a:pt x="19812" y="19750"/>
                    <a:pt x="19221" y="20340"/>
                    <a:pt x="18497" y="20340"/>
                  </a:cubicBezTo>
                  <a:lnTo>
                    <a:pt x="526" y="20340"/>
                  </a:lnTo>
                  <a:lnTo>
                    <a:pt x="526" y="24490"/>
                  </a:lnTo>
                  <a:lnTo>
                    <a:pt x="18497" y="24490"/>
                  </a:lnTo>
                  <a:cubicBezTo>
                    <a:pt x="21509" y="24490"/>
                    <a:pt x="23961" y="22037"/>
                    <a:pt x="23961" y="19025"/>
                  </a:cubicBezTo>
                  <a:cubicBezTo>
                    <a:pt x="23961" y="16013"/>
                    <a:pt x="21509" y="13562"/>
                    <a:pt x="18497" y="13562"/>
                  </a:cubicBezTo>
                  <a:lnTo>
                    <a:pt x="5465" y="13562"/>
                  </a:lnTo>
                  <a:cubicBezTo>
                    <a:pt x="4740" y="13562"/>
                    <a:pt x="4151" y="12971"/>
                    <a:pt x="4151" y="12243"/>
                  </a:cubicBezTo>
                  <a:cubicBezTo>
                    <a:pt x="4151" y="11519"/>
                    <a:pt x="4740" y="10929"/>
                    <a:pt x="5465" y="10929"/>
                  </a:cubicBezTo>
                  <a:lnTo>
                    <a:pt x="18497" y="10929"/>
                  </a:lnTo>
                  <a:cubicBezTo>
                    <a:pt x="21509" y="10929"/>
                    <a:pt x="23961" y="8477"/>
                    <a:pt x="23961" y="5465"/>
                  </a:cubicBezTo>
                  <a:cubicBezTo>
                    <a:pt x="23961" y="2453"/>
                    <a:pt x="21509" y="0"/>
                    <a:pt x="18497"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2"/>
            <p:cNvSpPr/>
            <p:nvPr/>
          </p:nvSpPr>
          <p:spPr>
            <a:xfrm>
              <a:off x="3100198" y="3357906"/>
              <a:ext cx="30845" cy="9330"/>
            </a:xfrm>
            <a:custGeom>
              <a:avLst/>
              <a:gdLst/>
              <a:ahLst/>
              <a:cxnLst/>
              <a:rect l="l" t="t" r="r" b="b"/>
              <a:pathLst>
                <a:path w="648" h="196" extrusionOk="0">
                  <a:moveTo>
                    <a:pt x="625" y="0"/>
                  </a:moveTo>
                  <a:cubicBezTo>
                    <a:pt x="464" y="27"/>
                    <a:pt x="299" y="38"/>
                    <a:pt x="138" y="38"/>
                  </a:cubicBezTo>
                  <a:lnTo>
                    <a:pt x="1" y="38"/>
                  </a:lnTo>
                  <a:lnTo>
                    <a:pt x="1" y="195"/>
                  </a:lnTo>
                  <a:lnTo>
                    <a:pt x="138" y="195"/>
                  </a:lnTo>
                  <a:cubicBezTo>
                    <a:pt x="307"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2"/>
            <p:cNvSpPr/>
            <p:nvPr/>
          </p:nvSpPr>
          <p:spPr>
            <a:xfrm>
              <a:off x="3039272"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2"/>
            <p:cNvSpPr/>
            <p:nvPr/>
          </p:nvSpPr>
          <p:spPr>
            <a:xfrm>
              <a:off x="2978488"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2"/>
            <p:cNvSpPr/>
            <p:nvPr/>
          </p:nvSpPr>
          <p:spPr>
            <a:xfrm>
              <a:off x="3158555" y="3338533"/>
              <a:ext cx="30845" cy="19611"/>
            </a:xfrm>
            <a:custGeom>
              <a:avLst/>
              <a:gdLst/>
              <a:ahLst/>
              <a:cxnLst/>
              <a:rect l="l" t="t" r="r" b="b"/>
              <a:pathLst>
                <a:path w="648" h="412" extrusionOk="0">
                  <a:moveTo>
                    <a:pt x="568" y="1"/>
                  </a:moveTo>
                  <a:cubicBezTo>
                    <a:pt x="388" y="105"/>
                    <a:pt x="195" y="192"/>
                    <a:pt x="0" y="261"/>
                  </a:cubicBezTo>
                  <a:lnTo>
                    <a:pt x="54" y="411"/>
                  </a:lnTo>
                  <a:cubicBezTo>
                    <a:pt x="257" y="338"/>
                    <a:pt x="457" y="250"/>
                    <a:pt x="648" y="139"/>
                  </a:cubicBez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2"/>
            <p:cNvSpPr/>
            <p:nvPr/>
          </p:nvSpPr>
          <p:spPr>
            <a:xfrm>
              <a:off x="3209629" y="3300073"/>
              <a:ext cx="26513" cy="27227"/>
            </a:xfrm>
            <a:custGeom>
              <a:avLst/>
              <a:gdLst/>
              <a:ahLst/>
              <a:cxnLst/>
              <a:rect l="l" t="t" r="r" b="b"/>
              <a:pathLst>
                <a:path w="557" h="572" extrusionOk="0">
                  <a:moveTo>
                    <a:pt x="429" y="1"/>
                  </a:moveTo>
                  <a:cubicBezTo>
                    <a:pt x="303" y="161"/>
                    <a:pt x="157" y="315"/>
                    <a:pt x="1" y="448"/>
                  </a:cubicBezTo>
                  <a:lnTo>
                    <a:pt x="104" y="572"/>
                  </a:lnTo>
                  <a:cubicBezTo>
                    <a:pt x="268" y="425"/>
                    <a:pt x="422" y="269"/>
                    <a:pt x="556" y="100"/>
                  </a:cubicBez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2"/>
            <p:cNvSpPr/>
            <p:nvPr/>
          </p:nvSpPr>
          <p:spPr>
            <a:xfrm>
              <a:off x="3246280" y="3247904"/>
              <a:ext cx="18469" cy="30845"/>
            </a:xfrm>
            <a:custGeom>
              <a:avLst/>
              <a:gdLst/>
              <a:ahLst/>
              <a:cxnLst/>
              <a:rect l="l" t="t" r="r" b="b"/>
              <a:pathLst>
                <a:path w="388" h="648" extrusionOk="0">
                  <a:moveTo>
                    <a:pt x="238" y="0"/>
                  </a:moveTo>
                  <a:cubicBezTo>
                    <a:pt x="177" y="196"/>
                    <a:pt x="96" y="391"/>
                    <a:pt x="0" y="575"/>
                  </a:cubicBezTo>
                  <a:lnTo>
                    <a:pt x="142" y="648"/>
                  </a:lnTo>
                  <a:cubicBezTo>
                    <a:pt x="242" y="456"/>
                    <a:pt x="326" y="253"/>
                    <a:pt x="388"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2"/>
            <p:cNvSpPr/>
            <p:nvPr/>
          </p:nvSpPr>
          <p:spPr>
            <a:xfrm>
              <a:off x="3263416" y="3188643"/>
              <a:ext cx="8425" cy="31035"/>
            </a:xfrm>
            <a:custGeom>
              <a:avLst/>
              <a:gdLst/>
              <a:ahLst/>
              <a:cxnLst/>
              <a:rect l="l" t="t" r="r" b="b"/>
              <a:pathLst>
                <a:path w="177" h="652" extrusionOk="0">
                  <a:moveTo>
                    <a:pt x="166"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2"/>
            <p:cNvSpPr/>
            <p:nvPr/>
          </p:nvSpPr>
          <p:spPr>
            <a:xfrm>
              <a:off x="3248137" y="3129002"/>
              <a:ext cx="17898" cy="31035"/>
            </a:xfrm>
            <a:custGeom>
              <a:avLst/>
              <a:gdLst/>
              <a:ahLst/>
              <a:cxnLst/>
              <a:rect l="l" t="t" r="r" b="b"/>
              <a:pathLst>
                <a:path w="376" h="652" extrusionOk="0">
                  <a:moveTo>
                    <a:pt x="142" y="0"/>
                  </a:moveTo>
                  <a:lnTo>
                    <a:pt x="0" y="73"/>
                  </a:lnTo>
                  <a:cubicBezTo>
                    <a:pt x="92" y="257"/>
                    <a:pt x="165" y="452"/>
                    <a:pt x="222" y="652"/>
                  </a:cubicBezTo>
                  <a:lnTo>
                    <a:pt x="375" y="609"/>
                  </a:lnTo>
                  <a:cubicBezTo>
                    <a:pt x="318" y="402"/>
                    <a:pt x="237"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2"/>
            <p:cNvSpPr/>
            <p:nvPr/>
          </p:nvSpPr>
          <p:spPr>
            <a:xfrm>
              <a:off x="3212532" y="3079737"/>
              <a:ext cx="26132" cy="27608"/>
            </a:xfrm>
            <a:custGeom>
              <a:avLst/>
              <a:gdLst/>
              <a:ahLst/>
              <a:cxnLst/>
              <a:rect l="l" t="t" r="r" b="b"/>
              <a:pathLst>
                <a:path w="549" h="580" extrusionOk="0">
                  <a:moveTo>
                    <a:pt x="108" y="1"/>
                  </a:moveTo>
                  <a:lnTo>
                    <a:pt x="0" y="120"/>
                  </a:lnTo>
                  <a:cubicBezTo>
                    <a:pt x="154" y="257"/>
                    <a:pt x="296" y="410"/>
                    <a:pt x="418" y="579"/>
                  </a:cubicBezTo>
                  <a:lnTo>
                    <a:pt x="549" y="479"/>
                  </a:lnTo>
                  <a:cubicBezTo>
                    <a:pt x="414"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2"/>
            <p:cNvSpPr/>
            <p:nvPr/>
          </p:nvSpPr>
          <p:spPr>
            <a:xfrm>
              <a:off x="3162173" y="3047465"/>
              <a:ext cx="30702" cy="20087"/>
            </a:xfrm>
            <a:custGeom>
              <a:avLst/>
              <a:gdLst/>
              <a:ahLst/>
              <a:cxnLst/>
              <a:rect l="l" t="t" r="r" b="b"/>
              <a:pathLst>
                <a:path w="645" h="422" extrusionOk="0">
                  <a:moveTo>
                    <a:pt x="59" y="0"/>
                  </a:moveTo>
                  <a:lnTo>
                    <a:pt x="1" y="150"/>
                  </a:lnTo>
                  <a:cubicBezTo>
                    <a:pt x="197" y="223"/>
                    <a:pt x="384" y="315"/>
                    <a:pt x="561" y="421"/>
                  </a:cubicBezTo>
                  <a:lnTo>
                    <a:pt x="645" y="288"/>
                  </a:lnTo>
                  <a:cubicBezTo>
                    <a:pt x="457" y="173"/>
                    <a:pt x="262" y="77"/>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2"/>
            <p:cNvSpPr/>
            <p:nvPr/>
          </p:nvSpPr>
          <p:spPr>
            <a:xfrm>
              <a:off x="3104006" y="3036850"/>
              <a:ext cx="31035" cy="9901"/>
            </a:xfrm>
            <a:custGeom>
              <a:avLst/>
              <a:gdLst/>
              <a:ahLst/>
              <a:cxnLst/>
              <a:rect l="l" t="t" r="r" b="b"/>
              <a:pathLst>
                <a:path w="652" h="208" extrusionOk="0">
                  <a:moveTo>
                    <a:pt x="1" y="1"/>
                  </a:moveTo>
                  <a:lnTo>
                    <a:pt x="1" y="162"/>
                  </a:lnTo>
                  <a:lnTo>
                    <a:pt x="58" y="162"/>
                  </a:lnTo>
                  <a:cubicBezTo>
                    <a:pt x="246" y="162"/>
                    <a:pt x="437" y="177"/>
                    <a:pt x="621" y="208"/>
                  </a:cubicBezTo>
                  <a:lnTo>
                    <a:pt x="652" y="51"/>
                  </a:lnTo>
                  <a:cubicBezTo>
                    <a:pt x="457" y="20"/>
                    <a:pt x="257"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2"/>
            <p:cNvSpPr/>
            <p:nvPr/>
          </p:nvSpPr>
          <p:spPr>
            <a:xfrm>
              <a:off x="3043270"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2"/>
            <p:cNvSpPr/>
            <p:nvPr/>
          </p:nvSpPr>
          <p:spPr>
            <a:xfrm>
              <a:off x="2982533"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2"/>
            <p:cNvSpPr/>
            <p:nvPr/>
          </p:nvSpPr>
          <p:spPr>
            <a:xfrm>
              <a:off x="2921797"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2"/>
            <p:cNvSpPr/>
            <p:nvPr/>
          </p:nvSpPr>
          <p:spPr>
            <a:xfrm>
              <a:off x="2861061"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2"/>
            <p:cNvSpPr/>
            <p:nvPr/>
          </p:nvSpPr>
          <p:spPr>
            <a:xfrm>
              <a:off x="2800324"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2"/>
            <p:cNvSpPr/>
            <p:nvPr/>
          </p:nvSpPr>
          <p:spPr>
            <a:xfrm>
              <a:off x="2739588"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2"/>
            <p:cNvSpPr/>
            <p:nvPr/>
          </p:nvSpPr>
          <p:spPr>
            <a:xfrm>
              <a:off x="2678851"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2"/>
            <p:cNvSpPr/>
            <p:nvPr/>
          </p:nvSpPr>
          <p:spPr>
            <a:xfrm>
              <a:off x="2618115"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2"/>
            <p:cNvSpPr/>
            <p:nvPr/>
          </p:nvSpPr>
          <p:spPr>
            <a:xfrm>
              <a:off x="2557378"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2"/>
            <p:cNvSpPr/>
            <p:nvPr/>
          </p:nvSpPr>
          <p:spPr>
            <a:xfrm>
              <a:off x="2496451"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2"/>
            <p:cNvSpPr/>
            <p:nvPr/>
          </p:nvSpPr>
          <p:spPr>
            <a:xfrm>
              <a:off x="2435524" y="3029186"/>
              <a:ext cx="31273" cy="14090"/>
            </a:xfrm>
            <a:custGeom>
              <a:avLst/>
              <a:gdLst/>
              <a:ahLst/>
              <a:cxnLst/>
              <a:rect l="l" t="t" r="r" b="b"/>
              <a:pathLst>
                <a:path w="657" h="296" extrusionOk="0">
                  <a:moveTo>
                    <a:pt x="46" y="1"/>
                  </a:moveTo>
                  <a:lnTo>
                    <a:pt x="0" y="154"/>
                  </a:lnTo>
                  <a:cubicBezTo>
                    <a:pt x="204" y="220"/>
                    <a:pt x="418" y="269"/>
                    <a:pt x="637" y="296"/>
                  </a:cubicBezTo>
                  <a:lnTo>
                    <a:pt x="656" y="135"/>
                  </a:lnTo>
                  <a:cubicBezTo>
                    <a:pt x="449" y="112"/>
                    <a:pt x="246" y="66"/>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2"/>
            <p:cNvSpPr/>
            <p:nvPr/>
          </p:nvSpPr>
          <p:spPr>
            <a:xfrm>
              <a:off x="2381357" y="3000960"/>
              <a:ext cx="29226" cy="23181"/>
            </a:xfrm>
            <a:custGeom>
              <a:avLst/>
              <a:gdLst/>
              <a:ahLst/>
              <a:cxnLst/>
              <a:rect l="l" t="t" r="r" b="b"/>
              <a:pathLst>
                <a:path w="614" h="487" extrusionOk="0">
                  <a:moveTo>
                    <a:pt x="100" y="0"/>
                  </a:moveTo>
                  <a:lnTo>
                    <a:pt x="1" y="123"/>
                  </a:lnTo>
                  <a:cubicBezTo>
                    <a:pt x="165" y="261"/>
                    <a:pt x="349" y="383"/>
                    <a:pt x="537" y="487"/>
                  </a:cubicBezTo>
                  <a:lnTo>
                    <a:pt x="613"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2"/>
            <p:cNvSpPr/>
            <p:nvPr/>
          </p:nvSpPr>
          <p:spPr>
            <a:xfrm>
              <a:off x="2341802" y="2955503"/>
              <a:ext cx="23372" cy="29274"/>
            </a:xfrm>
            <a:custGeom>
              <a:avLst/>
              <a:gdLst/>
              <a:ahLst/>
              <a:cxnLst/>
              <a:rect l="l" t="t" r="r" b="b"/>
              <a:pathLst>
                <a:path w="491" h="615" extrusionOk="0">
                  <a:moveTo>
                    <a:pt x="142" y="1"/>
                  </a:moveTo>
                  <a:lnTo>
                    <a:pt x="1" y="77"/>
                  </a:lnTo>
                  <a:cubicBezTo>
                    <a:pt x="107" y="266"/>
                    <a:pt x="230" y="450"/>
                    <a:pt x="368" y="614"/>
                  </a:cubicBezTo>
                  <a:lnTo>
                    <a:pt x="491" y="514"/>
                  </a:lnTo>
                  <a:cubicBezTo>
                    <a:pt x="360"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2"/>
            <p:cNvSpPr/>
            <p:nvPr/>
          </p:nvSpPr>
          <p:spPr>
            <a:xfrm>
              <a:off x="2322619" y="2899527"/>
              <a:ext cx="14090" cy="31226"/>
            </a:xfrm>
            <a:custGeom>
              <a:avLst/>
              <a:gdLst/>
              <a:ahLst/>
              <a:cxnLst/>
              <a:rect l="l" t="t" r="r" b="b"/>
              <a:pathLst>
                <a:path w="296" h="656" extrusionOk="0">
                  <a:moveTo>
                    <a:pt x="158" y="1"/>
                  </a:moveTo>
                  <a:lnTo>
                    <a:pt x="1" y="20"/>
                  </a:lnTo>
                  <a:cubicBezTo>
                    <a:pt x="27" y="234"/>
                    <a:pt x="77" y="449"/>
                    <a:pt x="142" y="655"/>
                  </a:cubicBezTo>
                  <a:lnTo>
                    <a:pt x="296" y="606"/>
                  </a:lnTo>
                  <a:cubicBezTo>
                    <a:pt x="231" y="411"/>
                    <a:pt x="185"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2"/>
            <p:cNvSpPr/>
            <p:nvPr/>
          </p:nvSpPr>
          <p:spPr>
            <a:xfrm>
              <a:off x="2321525" y="2838790"/>
              <a:ext cx="12281" cy="31083"/>
            </a:xfrm>
            <a:custGeom>
              <a:avLst/>
              <a:gdLst/>
              <a:ahLst/>
              <a:cxnLst/>
              <a:rect l="l" t="t" r="r" b="b"/>
              <a:pathLst>
                <a:path w="258" h="653" extrusionOk="0">
                  <a:moveTo>
                    <a:pt x="100" y="0"/>
                  </a:moveTo>
                  <a:cubicBezTo>
                    <a:pt x="47" y="212"/>
                    <a:pt x="16" y="426"/>
                    <a:pt x="1" y="644"/>
                  </a:cubicBezTo>
                  <a:lnTo>
                    <a:pt x="162" y="652"/>
                  </a:lnTo>
                  <a:cubicBezTo>
                    <a:pt x="174" y="445"/>
                    <a:pt x="204" y="238"/>
                    <a:pt x="257" y="39"/>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2"/>
            <p:cNvSpPr/>
            <p:nvPr/>
          </p:nvSpPr>
          <p:spPr>
            <a:xfrm>
              <a:off x="2336661" y="2782766"/>
              <a:ext cx="21944" cy="29988"/>
            </a:xfrm>
            <a:custGeom>
              <a:avLst/>
              <a:gdLst/>
              <a:ahLst/>
              <a:cxnLst/>
              <a:rect l="l" t="t" r="r" b="b"/>
              <a:pathLst>
                <a:path w="461" h="630" extrusionOk="0">
                  <a:moveTo>
                    <a:pt x="334" y="1"/>
                  </a:moveTo>
                  <a:cubicBezTo>
                    <a:pt x="204" y="177"/>
                    <a:pt x="93" y="365"/>
                    <a:pt x="1" y="561"/>
                  </a:cubicBezTo>
                  <a:lnTo>
                    <a:pt x="146" y="630"/>
                  </a:lnTo>
                  <a:cubicBezTo>
                    <a:pt x="234" y="441"/>
                    <a:pt x="342" y="262"/>
                    <a:pt x="461"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2"/>
            <p:cNvSpPr/>
            <p:nvPr/>
          </p:nvSpPr>
          <p:spPr>
            <a:xfrm>
              <a:off x="2372979" y="2740260"/>
              <a:ext cx="28512" cy="24704"/>
            </a:xfrm>
            <a:custGeom>
              <a:avLst/>
              <a:gdLst/>
              <a:ahLst/>
              <a:cxnLst/>
              <a:rect l="l" t="t" r="r" b="b"/>
              <a:pathLst>
                <a:path w="599" h="519" extrusionOk="0">
                  <a:moveTo>
                    <a:pt x="513" y="1"/>
                  </a:moveTo>
                  <a:cubicBezTo>
                    <a:pt x="330" y="116"/>
                    <a:pt x="158" y="254"/>
                    <a:pt x="0" y="404"/>
                  </a:cubicBezTo>
                  <a:lnTo>
                    <a:pt x="108" y="519"/>
                  </a:lnTo>
                  <a:cubicBezTo>
                    <a:pt x="261" y="377"/>
                    <a:pt x="426" y="246"/>
                    <a:pt x="598" y="135"/>
                  </a:cubicBezTo>
                  <a:lnTo>
                    <a:pt x="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2"/>
            <p:cNvSpPr/>
            <p:nvPr/>
          </p:nvSpPr>
          <p:spPr>
            <a:xfrm>
              <a:off x="2424957" y="2717127"/>
              <a:ext cx="31226" cy="15946"/>
            </a:xfrm>
            <a:custGeom>
              <a:avLst/>
              <a:gdLst/>
              <a:ahLst/>
              <a:cxnLst/>
              <a:rect l="l" t="t" r="r" b="b"/>
              <a:pathLst>
                <a:path w="656" h="335" extrusionOk="0">
                  <a:moveTo>
                    <a:pt x="625" y="0"/>
                  </a:moveTo>
                  <a:cubicBezTo>
                    <a:pt x="410" y="43"/>
                    <a:pt x="199" y="108"/>
                    <a:pt x="1" y="188"/>
                  </a:cubicBezTo>
                  <a:lnTo>
                    <a:pt x="58" y="334"/>
                  </a:lnTo>
                  <a:cubicBezTo>
                    <a:pt x="254" y="257"/>
                    <a:pt x="452" y="200"/>
                    <a:pt x="656"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2"/>
            <p:cNvSpPr/>
            <p:nvPr/>
          </p:nvSpPr>
          <p:spPr>
            <a:xfrm>
              <a:off x="3093059" y="2713319"/>
              <a:ext cx="30892" cy="8616"/>
            </a:xfrm>
            <a:custGeom>
              <a:avLst/>
              <a:gdLst/>
              <a:ahLst/>
              <a:cxnLst/>
              <a:rect l="l" t="t" r="r" b="b"/>
              <a:pathLst>
                <a:path w="649" h="181" extrusionOk="0">
                  <a:moveTo>
                    <a:pt x="629" y="0"/>
                  </a:moveTo>
                  <a:cubicBezTo>
                    <a:pt x="518" y="11"/>
                    <a:pt x="403" y="20"/>
                    <a:pt x="288" y="20"/>
                  </a:cubicBezTo>
                  <a:lnTo>
                    <a:pt x="1" y="20"/>
                  </a:lnTo>
                  <a:lnTo>
                    <a:pt x="1" y="181"/>
                  </a:lnTo>
                  <a:lnTo>
                    <a:pt x="288" y="181"/>
                  </a:lnTo>
                  <a:cubicBezTo>
                    <a:pt x="407" y="181"/>
                    <a:pt x="529" y="172"/>
                    <a:pt x="648"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2"/>
            <p:cNvSpPr/>
            <p:nvPr/>
          </p:nvSpPr>
          <p:spPr>
            <a:xfrm>
              <a:off x="3032370"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2"/>
            <p:cNvSpPr/>
            <p:nvPr/>
          </p:nvSpPr>
          <p:spPr>
            <a:xfrm>
              <a:off x="2971586" y="2714223"/>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2"/>
            <p:cNvSpPr/>
            <p:nvPr/>
          </p:nvSpPr>
          <p:spPr>
            <a:xfrm>
              <a:off x="2910897"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2"/>
            <p:cNvSpPr/>
            <p:nvPr/>
          </p:nvSpPr>
          <p:spPr>
            <a:xfrm>
              <a:off x="2850113" y="2714223"/>
              <a:ext cx="30321" cy="7711"/>
            </a:xfrm>
            <a:custGeom>
              <a:avLst/>
              <a:gdLst/>
              <a:ahLst/>
              <a:cxnLst/>
              <a:rect l="l" t="t" r="r" b="b"/>
              <a:pathLst>
                <a:path w="637" h="162" extrusionOk="0">
                  <a:moveTo>
                    <a:pt x="1" y="1"/>
                  </a:moveTo>
                  <a:lnTo>
                    <a:pt x="1"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2"/>
            <p:cNvSpPr/>
            <p:nvPr/>
          </p:nvSpPr>
          <p:spPr>
            <a:xfrm>
              <a:off x="2789376"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2"/>
            <p:cNvSpPr/>
            <p:nvPr/>
          </p:nvSpPr>
          <p:spPr>
            <a:xfrm>
              <a:off x="2728640" y="2714223"/>
              <a:ext cx="30321" cy="7521"/>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2"/>
            <p:cNvSpPr/>
            <p:nvPr/>
          </p:nvSpPr>
          <p:spPr>
            <a:xfrm>
              <a:off x="2667903"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2"/>
            <p:cNvSpPr/>
            <p:nvPr/>
          </p:nvSpPr>
          <p:spPr>
            <a:xfrm>
              <a:off x="2607167" y="2714223"/>
              <a:ext cx="30321" cy="7521"/>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2"/>
            <p:cNvSpPr/>
            <p:nvPr/>
          </p:nvSpPr>
          <p:spPr>
            <a:xfrm>
              <a:off x="2546430"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2"/>
            <p:cNvSpPr/>
            <p:nvPr/>
          </p:nvSpPr>
          <p:spPr>
            <a:xfrm>
              <a:off x="2485503" y="2714223"/>
              <a:ext cx="30512" cy="7521"/>
            </a:xfrm>
            <a:custGeom>
              <a:avLst/>
              <a:gdLst/>
              <a:ahLst/>
              <a:cxnLst/>
              <a:rect l="l" t="t" r="r" b="b"/>
              <a:pathLst>
                <a:path w="641" h="158" extrusionOk="0">
                  <a:moveTo>
                    <a:pt x="1" y="1"/>
                  </a:moveTo>
                  <a:lnTo>
                    <a:pt x="4"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2"/>
            <p:cNvSpPr/>
            <p:nvPr/>
          </p:nvSpPr>
          <p:spPr>
            <a:xfrm>
              <a:off x="3152177" y="2696326"/>
              <a:ext cx="30845" cy="18469"/>
            </a:xfrm>
            <a:custGeom>
              <a:avLst/>
              <a:gdLst/>
              <a:ahLst/>
              <a:cxnLst/>
              <a:rect l="l" t="t" r="r" b="b"/>
              <a:pathLst>
                <a:path w="648" h="388" extrusionOk="0">
                  <a:moveTo>
                    <a:pt x="575" y="1"/>
                  </a:moveTo>
                  <a:cubicBezTo>
                    <a:pt x="391" y="96"/>
                    <a:pt x="196" y="177"/>
                    <a:pt x="0" y="239"/>
                  </a:cubicBezTo>
                  <a:lnTo>
                    <a:pt x="46" y="388"/>
                  </a:lnTo>
                  <a:cubicBezTo>
                    <a:pt x="253" y="326"/>
                    <a:pt x="456" y="246"/>
                    <a:pt x="648" y="142"/>
                  </a:cubicBezTo>
                  <a:lnTo>
                    <a:pt x="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2"/>
            <p:cNvSpPr/>
            <p:nvPr/>
          </p:nvSpPr>
          <p:spPr>
            <a:xfrm>
              <a:off x="3204345" y="2659865"/>
              <a:ext cx="27227" cy="26466"/>
            </a:xfrm>
            <a:custGeom>
              <a:avLst/>
              <a:gdLst/>
              <a:ahLst/>
              <a:cxnLst/>
              <a:rect l="l" t="t" r="r" b="b"/>
              <a:pathLst>
                <a:path w="572" h="556" extrusionOk="0">
                  <a:moveTo>
                    <a:pt x="452" y="1"/>
                  </a:moveTo>
                  <a:cubicBezTo>
                    <a:pt x="314" y="158"/>
                    <a:pt x="165" y="299"/>
                    <a:pt x="0" y="430"/>
                  </a:cubicBezTo>
                  <a:lnTo>
                    <a:pt x="100" y="556"/>
                  </a:lnTo>
                  <a:cubicBezTo>
                    <a:pt x="268" y="418"/>
                    <a:pt x="429" y="269"/>
                    <a:pt x="572" y="104"/>
                  </a:cubicBez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2"/>
            <p:cNvSpPr/>
            <p:nvPr/>
          </p:nvSpPr>
          <p:spPr>
            <a:xfrm>
              <a:off x="3242996" y="2608792"/>
              <a:ext cx="19564" cy="30845"/>
            </a:xfrm>
            <a:custGeom>
              <a:avLst/>
              <a:gdLst/>
              <a:ahLst/>
              <a:cxnLst/>
              <a:rect l="l" t="t" r="r" b="b"/>
              <a:pathLst>
                <a:path w="411" h="648" extrusionOk="0">
                  <a:moveTo>
                    <a:pt x="261" y="0"/>
                  </a:moveTo>
                  <a:cubicBezTo>
                    <a:pt x="192" y="196"/>
                    <a:pt x="104" y="387"/>
                    <a:pt x="0" y="568"/>
                  </a:cubicBezTo>
                  <a:lnTo>
                    <a:pt x="138" y="648"/>
                  </a:lnTo>
                  <a:cubicBezTo>
                    <a:pt x="250" y="460"/>
                    <a:pt x="342" y="261"/>
                    <a:pt x="411"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2"/>
            <p:cNvSpPr/>
            <p:nvPr/>
          </p:nvSpPr>
          <p:spPr>
            <a:xfrm>
              <a:off x="3262511" y="2550245"/>
              <a:ext cx="9330" cy="31035"/>
            </a:xfrm>
            <a:custGeom>
              <a:avLst/>
              <a:gdLst/>
              <a:ahLst/>
              <a:cxnLst/>
              <a:rect l="l" t="t" r="r" b="b"/>
              <a:pathLst>
                <a:path w="196" h="652" extrusionOk="0">
                  <a:moveTo>
                    <a:pt x="196" y="1"/>
                  </a:moveTo>
                  <a:lnTo>
                    <a:pt x="35" y="8"/>
                  </a:lnTo>
                  <a:cubicBezTo>
                    <a:pt x="35" y="50"/>
                    <a:pt x="39" y="93"/>
                    <a:pt x="39" y="135"/>
                  </a:cubicBezTo>
                  <a:cubicBezTo>
                    <a:pt x="39" y="300"/>
                    <a:pt x="24" y="468"/>
                    <a:pt x="1" y="629"/>
                  </a:cubicBezTo>
                  <a:lnTo>
                    <a:pt x="158" y="652"/>
                  </a:lnTo>
                  <a:cubicBezTo>
                    <a:pt x="185" y="483"/>
                    <a:pt x="196" y="307"/>
                    <a:pt x="196" y="135"/>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2"/>
            <p:cNvSpPr/>
            <p:nvPr/>
          </p:nvSpPr>
          <p:spPr>
            <a:xfrm>
              <a:off x="3250992" y="2490079"/>
              <a:ext cx="16708" cy="31178"/>
            </a:xfrm>
            <a:custGeom>
              <a:avLst/>
              <a:gdLst/>
              <a:ahLst/>
              <a:cxnLst/>
              <a:rect l="l" t="t" r="r" b="b"/>
              <a:pathLst>
                <a:path w="351" h="655" extrusionOk="0">
                  <a:moveTo>
                    <a:pt x="147" y="0"/>
                  </a:moveTo>
                  <a:lnTo>
                    <a:pt x="1" y="65"/>
                  </a:lnTo>
                  <a:cubicBezTo>
                    <a:pt x="82" y="253"/>
                    <a:pt x="151" y="452"/>
                    <a:pt x="197" y="655"/>
                  </a:cubicBezTo>
                  <a:lnTo>
                    <a:pt x="350" y="617"/>
                  </a:lnTo>
                  <a:cubicBezTo>
                    <a:pt x="304" y="406"/>
                    <a:pt x="235" y="199"/>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2"/>
            <p:cNvSpPr/>
            <p:nvPr/>
          </p:nvSpPr>
          <p:spPr>
            <a:xfrm>
              <a:off x="3217483" y="2439148"/>
              <a:ext cx="25371" cy="28132"/>
            </a:xfrm>
            <a:custGeom>
              <a:avLst/>
              <a:gdLst/>
              <a:ahLst/>
              <a:cxnLst/>
              <a:rect l="l" t="t" r="r" b="b"/>
              <a:pathLst>
                <a:path w="533" h="591" extrusionOk="0">
                  <a:moveTo>
                    <a:pt x="112" y="1"/>
                  </a:moveTo>
                  <a:lnTo>
                    <a:pt x="0" y="116"/>
                  </a:lnTo>
                  <a:cubicBezTo>
                    <a:pt x="146" y="262"/>
                    <a:pt x="284" y="423"/>
                    <a:pt x="399" y="591"/>
                  </a:cubicBezTo>
                  <a:lnTo>
                    <a:pt x="533" y="499"/>
                  </a:lnTo>
                  <a:cubicBezTo>
                    <a:pt x="406" y="322"/>
                    <a:pt x="268" y="154"/>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2"/>
            <p:cNvSpPr/>
            <p:nvPr/>
          </p:nvSpPr>
          <p:spPr>
            <a:xfrm>
              <a:off x="3168598" y="2404687"/>
              <a:ext cx="30321" cy="21182"/>
            </a:xfrm>
            <a:custGeom>
              <a:avLst/>
              <a:gdLst/>
              <a:ahLst/>
              <a:cxnLst/>
              <a:rect l="l" t="t" r="r" b="b"/>
              <a:pathLst>
                <a:path w="637" h="445" extrusionOk="0">
                  <a:moveTo>
                    <a:pt x="62" y="1"/>
                  </a:moveTo>
                  <a:lnTo>
                    <a:pt x="0" y="146"/>
                  </a:lnTo>
                  <a:cubicBezTo>
                    <a:pt x="188" y="227"/>
                    <a:pt x="372" y="326"/>
                    <a:pt x="544" y="445"/>
                  </a:cubicBezTo>
                  <a:lnTo>
                    <a:pt x="636" y="311"/>
                  </a:lnTo>
                  <a:cubicBezTo>
                    <a:pt x="453" y="188"/>
                    <a:pt x="260" y="84"/>
                    <a:pt x="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2"/>
            <p:cNvSpPr/>
            <p:nvPr/>
          </p:nvSpPr>
          <p:spPr>
            <a:xfrm>
              <a:off x="3110908" y="2391549"/>
              <a:ext cx="31083" cy="11186"/>
            </a:xfrm>
            <a:custGeom>
              <a:avLst/>
              <a:gdLst/>
              <a:ahLst/>
              <a:cxnLst/>
              <a:rect l="l" t="t" r="r" b="b"/>
              <a:pathLst>
                <a:path w="653" h="235" extrusionOk="0">
                  <a:moveTo>
                    <a:pt x="5" y="1"/>
                  </a:moveTo>
                  <a:lnTo>
                    <a:pt x="1" y="158"/>
                  </a:lnTo>
                  <a:cubicBezTo>
                    <a:pt x="208" y="166"/>
                    <a:pt x="415" y="189"/>
                    <a:pt x="618" y="234"/>
                  </a:cubicBezTo>
                  <a:lnTo>
                    <a:pt x="653" y="77"/>
                  </a:lnTo>
                  <a:cubicBezTo>
                    <a:pt x="442" y="31"/>
                    <a:pt x="223" y="5"/>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2"/>
            <p:cNvSpPr/>
            <p:nvPr/>
          </p:nvSpPr>
          <p:spPr>
            <a:xfrm>
              <a:off x="3050219"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2"/>
            <p:cNvSpPr/>
            <p:nvPr/>
          </p:nvSpPr>
          <p:spPr>
            <a:xfrm>
              <a:off x="2989435"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2"/>
            <p:cNvSpPr/>
            <p:nvPr/>
          </p:nvSpPr>
          <p:spPr>
            <a:xfrm>
              <a:off x="2928746"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2"/>
            <p:cNvSpPr/>
            <p:nvPr/>
          </p:nvSpPr>
          <p:spPr>
            <a:xfrm>
              <a:off x="2867962"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2"/>
            <p:cNvSpPr/>
            <p:nvPr/>
          </p:nvSpPr>
          <p:spPr>
            <a:xfrm>
              <a:off x="2807274"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2"/>
            <p:cNvSpPr/>
            <p:nvPr/>
          </p:nvSpPr>
          <p:spPr>
            <a:xfrm>
              <a:off x="2746489"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2"/>
            <p:cNvSpPr/>
            <p:nvPr/>
          </p:nvSpPr>
          <p:spPr>
            <a:xfrm>
              <a:off x="268580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2"/>
            <p:cNvSpPr/>
            <p:nvPr/>
          </p:nvSpPr>
          <p:spPr>
            <a:xfrm>
              <a:off x="2625016"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2"/>
            <p:cNvSpPr/>
            <p:nvPr/>
          </p:nvSpPr>
          <p:spPr>
            <a:xfrm>
              <a:off x="2564328" y="2391407"/>
              <a:ext cx="30321" cy="7711"/>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2"/>
            <p:cNvSpPr/>
            <p:nvPr/>
          </p:nvSpPr>
          <p:spPr>
            <a:xfrm>
              <a:off x="2503544"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2"/>
            <p:cNvSpPr/>
            <p:nvPr/>
          </p:nvSpPr>
          <p:spPr>
            <a:xfrm>
              <a:off x="2442855" y="2391407"/>
              <a:ext cx="30321" cy="7711"/>
            </a:xfrm>
            <a:custGeom>
              <a:avLst/>
              <a:gdLst/>
              <a:ahLst/>
              <a:cxnLst/>
              <a:rect l="l" t="t" r="r" b="b"/>
              <a:pathLst>
                <a:path w="637" h="162" extrusionOk="0">
                  <a:moveTo>
                    <a:pt x="0" y="0"/>
                  </a:moveTo>
                  <a:lnTo>
                    <a:pt x="0"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2"/>
            <p:cNvSpPr/>
            <p:nvPr/>
          </p:nvSpPr>
          <p:spPr>
            <a:xfrm>
              <a:off x="2382071" y="2391407"/>
              <a:ext cx="30321" cy="7711"/>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2"/>
            <p:cNvSpPr/>
            <p:nvPr/>
          </p:nvSpPr>
          <p:spPr>
            <a:xfrm>
              <a:off x="232119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2"/>
            <p:cNvSpPr/>
            <p:nvPr/>
          </p:nvSpPr>
          <p:spPr>
            <a:xfrm>
              <a:off x="2279970" y="2391407"/>
              <a:ext cx="10948" cy="7711"/>
            </a:xfrm>
            <a:custGeom>
              <a:avLst/>
              <a:gdLst/>
              <a:ahLst/>
              <a:cxnLst/>
              <a:rect l="l" t="t" r="r" b="b"/>
              <a:pathLst>
                <a:path w="230" h="162" extrusionOk="0">
                  <a:moveTo>
                    <a:pt x="0" y="0"/>
                  </a:moveTo>
                  <a:lnTo>
                    <a:pt x="0" y="161"/>
                  </a:lnTo>
                  <a:lnTo>
                    <a:pt x="230" y="161"/>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2"/>
            <p:cNvSpPr/>
            <p:nvPr/>
          </p:nvSpPr>
          <p:spPr>
            <a:xfrm>
              <a:off x="2919227"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2"/>
            <p:cNvSpPr/>
            <p:nvPr/>
          </p:nvSpPr>
          <p:spPr>
            <a:xfrm>
              <a:off x="2858538"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2"/>
            <p:cNvSpPr/>
            <p:nvPr/>
          </p:nvSpPr>
          <p:spPr>
            <a:xfrm>
              <a:off x="2797754"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2"/>
            <p:cNvSpPr/>
            <p:nvPr/>
          </p:nvSpPr>
          <p:spPr>
            <a:xfrm>
              <a:off x="2737065"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2"/>
            <p:cNvSpPr/>
            <p:nvPr/>
          </p:nvSpPr>
          <p:spPr>
            <a:xfrm>
              <a:off x="267628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2"/>
            <p:cNvSpPr/>
            <p:nvPr/>
          </p:nvSpPr>
          <p:spPr>
            <a:xfrm>
              <a:off x="2615592" y="3359714"/>
              <a:ext cx="30274" cy="7521"/>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2"/>
            <p:cNvSpPr/>
            <p:nvPr/>
          </p:nvSpPr>
          <p:spPr>
            <a:xfrm>
              <a:off x="2554808"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2"/>
            <p:cNvSpPr/>
            <p:nvPr/>
          </p:nvSpPr>
          <p:spPr>
            <a:xfrm>
              <a:off x="2494071"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2"/>
            <p:cNvSpPr/>
            <p:nvPr/>
          </p:nvSpPr>
          <p:spPr>
            <a:xfrm>
              <a:off x="2433335"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2"/>
            <p:cNvSpPr/>
            <p:nvPr/>
          </p:nvSpPr>
          <p:spPr>
            <a:xfrm>
              <a:off x="2372598"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2"/>
            <p:cNvSpPr/>
            <p:nvPr/>
          </p:nvSpPr>
          <p:spPr>
            <a:xfrm>
              <a:off x="231167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2"/>
            <p:cNvSpPr/>
            <p:nvPr/>
          </p:nvSpPr>
          <p:spPr>
            <a:xfrm>
              <a:off x="2270451" y="3359714"/>
              <a:ext cx="10996" cy="7521"/>
            </a:xfrm>
            <a:custGeom>
              <a:avLst/>
              <a:gdLst/>
              <a:ahLst/>
              <a:cxnLst/>
              <a:rect l="l" t="t" r="r" b="b"/>
              <a:pathLst>
                <a:path w="231" h="158" extrusionOk="0">
                  <a:moveTo>
                    <a:pt x="0" y="0"/>
                  </a:moveTo>
                  <a:lnTo>
                    <a:pt x="0" y="157"/>
                  </a:lnTo>
                  <a:lnTo>
                    <a:pt x="230" y="157"/>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52"/>
          <p:cNvGrpSpPr/>
          <p:nvPr/>
        </p:nvGrpSpPr>
        <p:grpSpPr>
          <a:xfrm rot="-5400000">
            <a:off x="6853065" y="274638"/>
            <a:ext cx="1936841" cy="1205022"/>
            <a:chOff x="3846690" y="770050"/>
            <a:chExt cx="1788734" cy="1053802"/>
          </a:xfrm>
        </p:grpSpPr>
        <p:sp>
          <p:nvSpPr>
            <p:cNvPr id="7091" name="Google Shape;7091;p52"/>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2"/>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2"/>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2"/>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2"/>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2"/>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2"/>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2"/>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2"/>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2"/>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2"/>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2"/>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2"/>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2"/>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2"/>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2"/>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2"/>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2"/>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2"/>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2"/>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2"/>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2"/>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2"/>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2"/>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2"/>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2"/>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2"/>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2"/>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2"/>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52"/>
          <p:cNvGrpSpPr/>
          <p:nvPr/>
        </p:nvGrpSpPr>
        <p:grpSpPr>
          <a:xfrm>
            <a:off x="876016" y="4052245"/>
            <a:ext cx="2614559" cy="955792"/>
            <a:chOff x="-486959" y="2904445"/>
            <a:chExt cx="2614559" cy="955792"/>
          </a:xfrm>
        </p:grpSpPr>
        <p:sp>
          <p:nvSpPr>
            <p:cNvPr id="7121" name="Google Shape;7121;p52"/>
            <p:cNvSpPr/>
            <p:nvPr/>
          </p:nvSpPr>
          <p:spPr>
            <a:xfrm>
              <a:off x="-202666" y="2904445"/>
              <a:ext cx="336697" cy="47493"/>
            </a:xfrm>
            <a:custGeom>
              <a:avLst/>
              <a:gdLst/>
              <a:ahLst/>
              <a:cxnLst/>
              <a:rect l="l" t="t" r="r" b="b"/>
              <a:pathLst>
                <a:path w="3892" h="549" extrusionOk="0">
                  <a:moveTo>
                    <a:pt x="3657" y="1"/>
                  </a:moveTo>
                  <a:lnTo>
                    <a:pt x="308" y="73"/>
                  </a:lnTo>
                  <a:lnTo>
                    <a:pt x="1" y="514"/>
                  </a:lnTo>
                  <a:lnTo>
                    <a:pt x="3891" y="549"/>
                  </a:lnTo>
                  <a:lnTo>
                    <a:pt x="365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2"/>
            <p:cNvSpPr/>
            <p:nvPr/>
          </p:nvSpPr>
          <p:spPr>
            <a:xfrm>
              <a:off x="1170749" y="2904445"/>
              <a:ext cx="336610" cy="47493"/>
            </a:xfrm>
            <a:custGeom>
              <a:avLst/>
              <a:gdLst/>
              <a:ahLst/>
              <a:cxnLst/>
              <a:rect l="l" t="t" r="r" b="b"/>
              <a:pathLst>
                <a:path w="3891" h="549" extrusionOk="0">
                  <a:moveTo>
                    <a:pt x="3657" y="1"/>
                  </a:moveTo>
                  <a:lnTo>
                    <a:pt x="303" y="73"/>
                  </a:lnTo>
                  <a:lnTo>
                    <a:pt x="1" y="514"/>
                  </a:lnTo>
                  <a:lnTo>
                    <a:pt x="3890" y="549"/>
                  </a:lnTo>
                  <a:lnTo>
                    <a:pt x="365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2"/>
            <p:cNvSpPr/>
            <p:nvPr/>
          </p:nvSpPr>
          <p:spPr>
            <a:xfrm>
              <a:off x="-476035" y="2939395"/>
              <a:ext cx="2532061" cy="814122"/>
            </a:xfrm>
            <a:custGeom>
              <a:avLst/>
              <a:gdLst/>
              <a:ahLst/>
              <a:cxnLst/>
              <a:rect l="l" t="t" r="r" b="b"/>
              <a:pathLst>
                <a:path w="29269" h="9411" extrusionOk="0">
                  <a:moveTo>
                    <a:pt x="21226" y="0"/>
                  </a:moveTo>
                  <a:cubicBezTo>
                    <a:pt x="13051" y="0"/>
                    <a:pt x="1019" y="53"/>
                    <a:pt x="1019" y="53"/>
                  </a:cubicBezTo>
                  <a:cubicBezTo>
                    <a:pt x="379" y="53"/>
                    <a:pt x="0" y="693"/>
                    <a:pt x="62" y="1110"/>
                  </a:cubicBezTo>
                  <a:lnTo>
                    <a:pt x="62" y="8364"/>
                  </a:lnTo>
                  <a:lnTo>
                    <a:pt x="3012" y="9410"/>
                  </a:lnTo>
                  <a:lnTo>
                    <a:pt x="28391" y="9410"/>
                  </a:lnTo>
                  <a:lnTo>
                    <a:pt x="29268" y="8678"/>
                  </a:lnTo>
                  <a:lnTo>
                    <a:pt x="29268" y="654"/>
                  </a:lnTo>
                  <a:cubicBezTo>
                    <a:pt x="29268" y="654"/>
                    <a:pt x="29130" y="175"/>
                    <a:pt x="28609" y="53"/>
                  </a:cubicBezTo>
                  <a:cubicBezTo>
                    <a:pt x="28436" y="13"/>
                    <a:pt x="25313" y="0"/>
                    <a:pt x="212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4" name="Google Shape;7124;p52"/>
            <p:cNvGrpSpPr/>
            <p:nvPr/>
          </p:nvGrpSpPr>
          <p:grpSpPr>
            <a:xfrm>
              <a:off x="-373262" y="2985566"/>
              <a:ext cx="2429257" cy="671905"/>
              <a:chOff x="-365241" y="1453629"/>
              <a:chExt cx="2429257" cy="671905"/>
            </a:xfrm>
          </p:grpSpPr>
          <p:sp>
            <p:nvSpPr>
              <p:cNvPr id="7125" name="Google Shape;7125;p52"/>
              <p:cNvSpPr/>
              <p:nvPr/>
            </p:nvSpPr>
            <p:spPr>
              <a:xfrm>
                <a:off x="2002594" y="1453629"/>
                <a:ext cx="61422" cy="494563"/>
              </a:xfrm>
              <a:custGeom>
                <a:avLst/>
                <a:gdLst/>
                <a:ahLst/>
                <a:cxnLst/>
                <a:rect l="l" t="t" r="r" b="b"/>
                <a:pathLst>
                  <a:path w="710" h="5717" extrusionOk="0">
                    <a:moveTo>
                      <a:pt x="623" y="1"/>
                    </a:moveTo>
                    <a:cubicBezTo>
                      <a:pt x="337" y="1"/>
                      <a:pt x="165" y="83"/>
                      <a:pt x="165" y="83"/>
                    </a:cubicBezTo>
                    <a:lnTo>
                      <a:pt x="0" y="5659"/>
                    </a:lnTo>
                    <a:cubicBezTo>
                      <a:pt x="185" y="5710"/>
                      <a:pt x="486" y="5717"/>
                      <a:pt x="629" y="5717"/>
                    </a:cubicBezTo>
                    <a:cubicBezTo>
                      <a:pt x="679" y="5717"/>
                      <a:pt x="709" y="5716"/>
                      <a:pt x="709" y="5716"/>
                    </a:cubicBezTo>
                    <a:lnTo>
                      <a:pt x="709" y="3"/>
                    </a:lnTo>
                    <a:cubicBezTo>
                      <a:pt x="679" y="1"/>
                      <a:pt x="650" y="1"/>
                      <a:pt x="6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2"/>
              <p:cNvSpPr/>
              <p:nvPr/>
            </p:nvSpPr>
            <p:spPr>
              <a:xfrm>
                <a:off x="1725766" y="1512369"/>
                <a:ext cx="260049" cy="613165"/>
              </a:xfrm>
              <a:custGeom>
                <a:avLst/>
                <a:gdLst/>
                <a:ahLst/>
                <a:cxnLst/>
                <a:rect l="l" t="t" r="r" b="b"/>
                <a:pathLst>
                  <a:path w="3006" h="7088" extrusionOk="0">
                    <a:moveTo>
                      <a:pt x="1330" y="0"/>
                    </a:moveTo>
                    <a:cubicBezTo>
                      <a:pt x="885" y="0"/>
                      <a:pt x="413" y="8"/>
                      <a:pt x="1" y="29"/>
                    </a:cubicBezTo>
                    <a:lnTo>
                      <a:pt x="1" y="7057"/>
                    </a:lnTo>
                    <a:lnTo>
                      <a:pt x="3005" y="7088"/>
                    </a:lnTo>
                    <a:lnTo>
                      <a:pt x="3005" y="29"/>
                    </a:lnTo>
                    <a:cubicBezTo>
                      <a:pt x="3005" y="29"/>
                      <a:pt x="2220" y="0"/>
                      <a:pt x="1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2"/>
              <p:cNvSpPr/>
              <p:nvPr/>
            </p:nvSpPr>
            <p:spPr>
              <a:xfrm>
                <a:off x="1735714" y="1522404"/>
                <a:ext cx="240152" cy="559357"/>
              </a:xfrm>
              <a:custGeom>
                <a:avLst/>
                <a:gdLst/>
                <a:ahLst/>
                <a:cxnLst/>
                <a:rect l="l" t="t" r="r" b="b"/>
                <a:pathLst>
                  <a:path w="2776" h="6466" extrusionOk="0">
                    <a:moveTo>
                      <a:pt x="1215" y="1"/>
                    </a:moveTo>
                    <a:cubicBezTo>
                      <a:pt x="752" y="1"/>
                      <a:pt x="342" y="9"/>
                      <a:pt x="1" y="24"/>
                    </a:cubicBezTo>
                    <a:lnTo>
                      <a:pt x="1" y="6438"/>
                    </a:lnTo>
                    <a:lnTo>
                      <a:pt x="2775" y="6466"/>
                    </a:lnTo>
                    <a:lnTo>
                      <a:pt x="2775" y="24"/>
                    </a:lnTo>
                    <a:cubicBezTo>
                      <a:pt x="2595" y="20"/>
                      <a:pt x="2219" y="9"/>
                      <a:pt x="1767" y="5"/>
                    </a:cubicBezTo>
                    <a:cubicBezTo>
                      <a:pt x="1721" y="5"/>
                      <a:pt x="1672" y="5"/>
                      <a:pt x="16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2"/>
              <p:cNvSpPr/>
              <p:nvPr/>
            </p:nvSpPr>
            <p:spPr>
              <a:xfrm>
                <a:off x="472684" y="1512369"/>
                <a:ext cx="412480" cy="613165"/>
              </a:xfrm>
              <a:custGeom>
                <a:avLst/>
                <a:gdLst/>
                <a:ahLst/>
                <a:cxnLst/>
                <a:rect l="l" t="t" r="r" b="b"/>
                <a:pathLst>
                  <a:path w="4768" h="7088" extrusionOk="0">
                    <a:moveTo>
                      <a:pt x="2109" y="0"/>
                    </a:moveTo>
                    <a:cubicBezTo>
                      <a:pt x="1402" y="0"/>
                      <a:pt x="655" y="8"/>
                      <a:pt x="1" y="29"/>
                    </a:cubicBezTo>
                    <a:lnTo>
                      <a:pt x="1" y="7057"/>
                    </a:lnTo>
                    <a:lnTo>
                      <a:pt x="4768" y="7088"/>
                    </a:lnTo>
                    <a:lnTo>
                      <a:pt x="4768" y="29"/>
                    </a:lnTo>
                    <a:cubicBezTo>
                      <a:pt x="4768" y="29"/>
                      <a:pt x="3521" y="0"/>
                      <a:pt x="2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2"/>
              <p:cNvSpPr/>
              <p:nvPr/>
            </p:nvSpPr>
            <p:spPr>
              <a:xfrm>
                <a:off x="482633" y="1522404"/>
                <a:ext cx="392582" cy="560655"/>
              </a:xfrm>
              <a:custGeom>
                <a:avLst/>
                <a:gdLst/>
                <a:ahLst/>
                <a:cxnLst/>
                <a:rect l="l" t="t" r="r" b="b"/>
                <a:pathLst>
                  <a:path w="4538" h="6481" extrusionOk="0">
                    <a:moveTo>
                      <a:pt x="1469" y="1"/>
                    </a:moveTo>
                    <a:cubicBezTo>
                      <a:pt x="1419" y="1"/>
                      <a:pt x="1368" y="1"/>
                      <a:pt x="1319" y="5"/>
                    </a:cubicBezTo>
                    <a:lnTo>
                      <a:pt x="1085" y="5"/>
                    </a:lnTo>
                    <a:cubicBezTo>
                      <a:pt x="687" y="9"/>
                      <a:pt x="326" y="16"/>
                      <a:pt x="1" y="24"/>
                    </a:cubicBezTo>
                    <a:lnTo>
                      <a:pt x="1" y="6454"/>
                    </a:lnTo>
                    <a:lnTo>
                      <a:pt x="4538" y="6481"/>
                    </a:lnTo>
                    <a:lnTo>
                      <a:pt x="4538" y="28"/>
                    </a:lnTo>
                    <a:cubicBezTo>
                      <a:pt x="4350" y="24"/>
                      <a:pt x="3943" y="16"/>
                      <a:pt x="3427" y="9"/>
                    </a:cubicBezTo>
                    <a:cubicBezTo>
                      <a:pt x="3005" y="5"/>
                      <a:pt x="2511" y="1"/>
                      <a:pt x="19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2"/>
              <p:cNvSpPr/>
              <p:nvPr/>
            </p:nvSpPr>
            <p:spPr>
              <a:xfrm>
                <a:off x="921579" y="1469633"/>
                <a:ext cx="781791" cy="394215"/>
              </a:xfrm>
              <a:custGeom>
                <a:avLst/>
                <a:gdLst/>
                <a:ahLst/>
                <a:cxnLst/>
                <a:rect l="l" t="t" r="r" b="b"/>
                <a:pathLst>
                  <a:path w="9037" h="4557" extrusionOk="0">
                    <a:moveTo>
                      <a:pt x="3309" y="0"/>
                    </a:moveTo>
                    <a:cubicBezTo>
                      <a:pt x="1991" y="0"/>
                      <a:pt x="752" y="5"/>
                      <a:pt x="1" y="18"/>
                    </a:cubicBezTo>
                    <a:lnTo>
                      <a:pt x="1" y="4528"/>
                    </a:lnTo>
                    <a:cubicBezTo>
                      <a:pt x="1" y="4528"/>
                      <a:pt x="1843" y="4557"/>
                      <a:pt x="4480" y="4557"/>
                    </a:cubicBezTo>
                    <a:cubicBezTo>
                      <a:pt x="5798" y="4557"/>
                      <a:pt x="7314" y="4549"/>
                      <a:pt x="8898" y="4528"/>
                    </a:cubicBezTo>
                    <a:cubicBezTo>
                      <a:pt x="8898" y="4528"/>
                      <a:pt x="9036" y="1415"/>
                      <a:pt x="8898" y="18"/>
                    </a:cubicBezTo>
                    <a:cubicBezTo>
                      <a:pt x="8898" y="18"/>
                      <a:pt x="5945" y="0"/>
                      <a:pt x="3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2"/>
              <p:cNvSpPr/>
              <p:nvPr/>
            </p:nvSpPr>
            <p:spPr>
              <a:xfrm>
                <a:off x="931527" y="1479668"/>
                <a:ext cx="756530" cy="374058"/>
              </a:xfrm>
              <a:custGeom>
                <a:avLst/>
                <a:gdLst/>
                <a:ahLst/>
                <a:cxnLst/>
                <a:rect l="l" t="t" r="r" b="b"/>
                <a:pathLst>
                  <a:path w="8745" h="4324" extrusionOk="0">
                    <a:moveTo>
                      <a:pt x="2238" y="1"/>
                    </a:moveTo>
                    <a:cubicBezTo>
                      <a:pt x="1269" y="5"/>
                      <a:pt x="517" y="8"/>
                      <a:pt x="1" y="17"/>
                    </a:cubicBezTo>
                    <a:lnTo>
                      <a:pt x="1" y="4297"/>
                    </a:lnTo>
                    <a:cubicBezTo>
                      <a:pt x="219" y="4300"/>
                      <a:pt x="740" y="4304"/>
                      <a:pt x="1479" y="4311"/>
                    </a:cubicBezTo>
                    <a:cubicBezTo>
                      <a:pt x="2238" y="4320"/>
                      <a:pt x="3230" y="4323"/>
                      <a:pt x="4364" y="4323"/>
                    </a:cubicBezTo>
                    <a:cubicBezTo>
                      <a:pt x="5664" y="4323"/>
                      <a:pt x="6932" y="4316"/>
                      <a:pt x="8143" y="4300"/>
                    </a:cubicBezTo>
                    <a:cubicBezTo>
                      <a:pt x="8266" y="4300"/>
                      <a:pt x="8388" y="4300"/>
                      <a:pt x="8507" y="4297"/>
                    </a:cubicBezTo>
                    <a:lnTo>
                      <a:pt x="8668" y="4297"/>
                    </a:lnTo>
                    <a:cubicBezTo>
                      <a:pt x="8672" y="4235"/>
                      <a:pt x="8676" y="4147"/>
                      <a:pt x="8679" y="4044"/>
                    </a:cubicBezTo>
                    <a:cubicBezTo>
                      <a:pt x="8683" y="3906"/>
                      <a:pt x="8691" y="3737"/>
                      <a:pt x="8695" y="3545"/>
                    </a:cubicBezTo>
                    <a:cubicBezTo>
                      <a:pt x="8699" y="3427"/>
                      <a:pt x="8702" y="3300"/>
                      <a:pt x="8706" y="3166"/>
                    </a:cubicBezTo>
                    <a:cubicBezTo>
                      <a:pt x="8729" y="2185"/>
                      <a:pt x="8745" y="844"/>
                      <a:pt x="8676" y="20"/>
                    </a:cubicBezTo>
                    <a:cubicBezTo>
                      <a:pt x="8232" y="17"/>
                      <a:pt x="6469" y="5"/>
                      <a:pt x="4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2"/>
              <p:cNvSpPr/>
              <p:nvPr/>
            </p:nvSpPr>
            <p:spPr>
              <a:xfrm>
                <a:off x="-365241" y="1469633"/>
                <a:ext cx="781704" cy="394215"/>
              </a:xfrm>
              <a:custGeom>
                <a:avLst/>
                <a:gdLst/>
                <a:ahLst/>
                <a:cxnLst/>
                <a:rect l="l" t="t" r="r" b="b"/>
                <a:pathLst>
                  <a:path w="9036" h="4557" extrusionOk="0">
                    <a:moveTo>
                      <a:pt x="3308" y="0"/>
                    </a:moveTo>
                    <a:cubicBezTo>
                      <a:pt x="1990" y="0"/>
                      <a:pt x="751" y="5"/>
                      <a:pt x="0" y="18"/>
                    </a:cubicBezTo>
                    <a:lnTo>
                      <a:pt x="0" y="4528"/>
                    </a:lnTo>
                    <a:cubicBezTo>
                      <a:pt x="0" y="4528"/>
                      <a:pt x="1844" y="4557"/>
                      <a:pt x="4481" y="4557"/>
                    </a:cubicBezTo>
                    <a:cubicBezTo>
                      <a:pt x="5799" y="4557"/>
                      <a:pt x="7315" y="4549"/>
                      <a:pt x="8898" y="4528"/>
                    </a:cubicBezTo>
                    <a:cubicBezTo>
                      <a:pt x="8898" y="4528"/>
                      <a:pt x="9036" y="1415"/>
                      <a:pt x="8898" y="18"/>
                    </a:cubicBezTo>
                    <a:cubicBezTo>
                      <a:pt x="8898" y="18"/>
                      <a:pt x="5945" y="0"/>
                      <a:pt x="3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2"/>
              <p:cNvSpPr/>
              <p:nvPr/>
            </p:nvSpPr>
            <p:spPr>
              <a:xfrm>
                <a:off x="-355292" y="1479668"/>
                <a:ext cx="756789" cy="374058"/>
              </a:xfrm>
              <a:custGeom>
                <a:avLst/>
                <a:gdLst/>
                <a:ahLst/>
                <a:cxnLst/>
                <a:rect l="l" t="t" r="r" b="b"/>
                <a:pathLst>
                  <a:path w="8748" h="4324" extrusionOk="0">
                    <a:moveTo>
                      <a:pt x="2004" y="1"/>
                    </a:moveTo>
                    <a:cubicBezTo>
                      <a:pt x="1958" y="1"/>
                      <a:pt x="1908" y="1"/>
                      <a:pt x="1866" y="5"/>
                    </a:cubicBezTo>
                    <a:lnTo>
                      <a:pt x="1633" y="5"/>
                    </a:lnTo>
                    <a:cubicBezTo>
                      <a:pt x="950" y="5"/>
                      <a:pt x="406" y="12"/>
                      <a:pt x="0" y="17"/>
                    </a:cubicBezTo>
                    <a:lnTo>
                      <a:pt x="0" y="4297"/>
                    </a:lnTo>
                    <a:cubicBezTo>
                      <a:pt x="153" y="4297"/>
                      <a:pt x="455" y="4300"/>
                      <a:pt x="878" y="4304"/>
                    </a:cubicBezTo>
                    <a:cubicBezTo>
                      <a:pt x="1674" y="4316"/>
                      <a:pt x="2901" y="4323"/>
                      <a:pt x="4364" y="4323"/>
                    </a:cubicBezTo>
                    <a:cubicBezTo>
                      <a:pt x="5697" y="4323"/>
                      <a:pt x="6993" y="4316"/>
                      <a:pt x="8231" y="4300"/>
                    </a:cubicBezTo>
                    <a:lnTo>
                      <a:pt x="8235" y="4300"/>
                    </a:lnTo>
                    <a:cubicBezTo>
                      <a:pt x="8357" y="4300"/>
                      <a:pt x="8476" y="4297"/>
                      <a:pt x="8599" y="4297"/>
                    </a:cubicBezTo>
                    <a:lnTo>
                      <a:pt x="8668" y="4297"/>
                    </a:lnTo>
                    <a:cubicBezTo>
                      <a:pt x="8672" y="4265"/>
                      <a:pt x="8672" y="4228"/>
                      <a:pt x="8672" y="4185"/>
                    </a:cubicBezTo>
                    <a:cubicBezTo>
                      <a:pt x="8679" y="4058"/>
                      <a:pt x="8683" y="3883"/>
                      <a:pt x="8691" y="3672"/>
                    </a:cubicBezTo>
                    <a:cubicBezTo>
                      <a:pt x="8695" y="3557"/>
                      <a:pt x="8698" y="3427"/>
                      <a:pt x="8702" y="3292"/>
                    </a:cubicBezTo>
                    <a:cubicBezTo>
                      <a:pt x="8729" y="2300"/>
                      <a:pt x="8748" y="878"/>
                      <a:pt x="8675" y="20"/>
                    </a:cubicBezTo>
                    <a:cubicBezTo>
                      <a:pt x="8185" y="17"/>
                      <a:pt x="6074" y="5"/>
                      <a:pt x="3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2"/>
              <p:cNvSpPr/>
              <p:nvPr/>
            </p:nvSpPr>
            <p:spPr>
              <a:xfrm>
                <a:off x="1731389" y="1586074"/>
                <a:ext cx="248716" cy="6056"/>
              </a:xfrm>
              <a:custGeom>
                <a:avLst/>
                <a:gdLst/>
                <a:ahLst/>
                <a:cxnLst/>
                <a:rect l="l" t="t" r="r" b="b"/>
                <a:pathLst>
                  <a:path w="2875" h="70" extrusionOk="0">
                    <a:moveTo>
                      <a:pt x="912" y="1"/>
                    </a:moveTo>
                    <a:cubicBezTo>
                      <a:pt x="599" y="1"/>
                      <a:pt x="284" y="5"/>
                      <a:pt x="1" y="20"/>
                    </a:cubicBezTo>
                    <a:lnTo>
                      <a:pt x="1" y="35"/>
                    </a:lnTo>
                    <a:cubicBezTo>
                      <a:pt x="284" y="20"/>
                      <a:pt x="599" y="16"/>
                      <a:pt x="912" y="16"/>
                    </a:cubicBezTo>
                    <a:cubicBezTo>
                      <a:pt x="1403" y="16"/>
                      <a:pt x="1894" y="28"/>
                      <a:pt x="2261" y="43"/>
                    </a:cubicBezTo>
                    <a:cubicBezTo>
                      <a:pt x="2445" y="51"/>
                      <a:pt x="2599" y="55"/>
                      <a:pt x="2706" y="62"/>
                    </a:cubicBezTo>
                    <a:cubicBezTo>
                      <a:pt x="2760" y="62"/>
                      <a:pt x="2802" y="66"/>
                      <a:pt x="2829" y="66"/>
                    </a:cubicBezTo>
                    <a:cubicBezTo>
                      <a:pt x="2859" y="69"/>
                      <a:pt x="2875" y="69"/>
                      <a:pt x="2875" y="69"/>
                    </a:cubicBezTo>
                    <a:lnTo>
                      <a:pt x="2875" y="55"/>
                    </a:lnTo>
                    <a:cubicBezTo>
                      <a:pt x="2875" y="55"/>
                      <a:pt x="1890"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2"/>
              <p:cNvSpPr/>
              <p:nvPr/>
            </p:nvSpPr>
            <p:spPr>
              <a:xfrm>
                <a:off x="1304121" y="1479668"/>
                <a:ext cx="1384" cy="374058"/>
              </a:xfrm>
              <a:custGeom>
                <a:avLst/>
                <a:gdLst/>
                <a:ahLst/>
                <a:cxnLst/>
                <a:rect l="l" t="t" r="r" b="b"/>
                <a:pathLst>
                  <a:path w="16" h="4324" extrusionOk="0">
                    <a:moveTo>
                      <a:pt x="0" y="1"/>
                    </a:moveTo>
                    <a:lnTo>
                      <a:pt x="0" y="4323"/>
                    </a:lnTo>
                    <a:lnTo>
                      <a:pt x="16" y="4323"/>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2"/>
              <p:cNvSpPr/>
              <p:nvPr/>
            </p:nvSpPr>
            <p:spPr>
              <a:xfrm>
                <a:off x="931527" y="1529757"/>
                <a:ext cx="753935" cy="13322"/>
              </a:xfrm>
              <a:custGeom>
                <a:avLst/>
                <a:gdLst/>
                <a:ahLst/>
                <a:cxnLst/>
                <a:rect l="l" t="t" r="r" b="b"/>
                <a:pathLst>
                  <a:path w="8715" h="154" extrusionOk="0">
                    <a:moveTo>
                      <a:pt x="3100" y="0"/>
                    </a:moveTo>
                    <a:cubicBezTo>
                      <a:pt x="2123" y="0"/>
                      <a:pt x="1073" y="12"/>
                      <a:pt x="1" y="46"/>
                    </a:cubicBezTo>
                    <a:lnTo>
                      <a:pt x="1" y="62"/>
                    </a:lnTo>
                    <a:cubicBezTo>
                      <a:pt x="1077" y="27"/>
                      <a:pt x="2123" y="16"/>
                      <a:pt x="3100" y="16"/>
                    </a:cubicBezTo>
                    <a:cubicBezTo>
                      <a:pt x="4698" y="16"/>
                      <a:pt x="6101" y="50"/>
                      <a:pt x="7105" y="85"/>
                    </a:cubicBezTo>
                    <a:cubicBezTo>
                      <a:pt x="7606" y="104"/>
                      <a:pt x="8009" y="119"/>
                      <a:pt x="8285" y="135"/>
                    </a:cubicBezTo>
                    <a:cubicBezTo>
                      <a:pt x="8423" y="138"/>
                      <a:pt x="8530" y="146"/>
                      <a:pt x="8603" y="150"/>
                    </a:cubicBezTo>
                    <a:cubicBezTo>
                      <a:pt x="8637" y="150"/>
                      <a:pt x="8664" y="154"/>
                      <a:pt x="8683" y="154"/>
                    </a:cubicBezTo>
                    <a:lnTo>
                      <a:pt x="8714" y="154"/>
                    </a:lnTo>
                    <a:lnTo>
                      <a:pt x="8714" y="138"/>
                    </a:lnTo>
                    <a:cubicBezTo>
                      <a:pt x="8714" y="138"/>
                      <a:pt x="6296" y="0"/>
                      <a:pt x="3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2"/>
              <p:cNvSpPr/>
              <p:nvPr/>
            </p:nvSpPr>
            <p:spPr>
              <a:xfrm>
                <a:off x="678229" y="1522404"/>
                <a:ext cx="1471" cy="562991"/>
              </a:xfrm>
              <a:custGeom>
                <a:avLst/>
                <a:gdLst/>
                <a:ahLst/>
                <a:cxnLst/>
                <a:rect l="l" t="t" r="r" b="b"/>
                <a:pathLst>
                  <a:path w="17" h="6508" extrusionOk="0">
                    <a:moveTo>
                      <a:pt x="0" y="1"/>
                    </a:moveTo>
                    <a:lnTo>
                      <a:pt x="0" y="6507"/>
                    </a:lnTo>
                    <a:lnTo>
                      <a:pt x="16" y="6507"/>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2"/>
              <p:cNvSpPr/>
              <p:nvPr/>
            </p:nvSpPr>
            <p:spPr>
              <a:xfrm>
                <a:off x="482633" y="1574136"/>
                <a:ext cx="392582" cy="7440"/>
              </a:xfrm>
              <a:custGeom>
                <a:avLst/>
                <a:gdLst/>
                <a:ahLst/>
                <a:cxnLst/>
                <a:rect l="l" t="t" r="r" b="b"/>
                <a:pathLst>
                  <a:path w="4538" h="86" extrusionOk="0">
                    <a:moveTo>
                      <a:pt x="1667" y="1"/>
                    </a:moveTo>
                    <a:cubicBezTo>
                      <a:pt x="1135" y="1"/>
                      <a:pt x="568" y="9"/>
                      <a:pt x="1" y="28"/>
                    </a:cubicBezTo>
                    <a:lnTo>
                      <a:pt x="5" y="43"/>
                    </a:lnTo>
                    <a:cubicBezTo>
                      <a:pt x="568" y="24"/>
                      <a:pt x="1135" y="16"/>
                      <a:pt x="1667" y="16"/>
                    </a:cubicBezTo>
                    <a:cubicBezTo>
                      <a:pt x="2465" y="16"/>
                      <a:pt x="3181" y="36"/>
                      <a:pt x="3699" y="51"/>
                    </a:cubicBezTo>
                    <a:cubicBezTo>
                      <a:pt x="3959" y="59"/>
                      <a:pt x="4166" y="66"/>
                      <a:pt x="4311" y="74"/>
                    </a:cubicBezTo>
                    <a:cubicBezTo>
                      <a:pt x="4385" y="78"/>
                      <a:pt x="4438" y="78"/>
                      <a:pt x="4477" y="82"/>
                    </a:cubicBezTo>
                    <a:cubicBezTo>
                      <a:pt x="4515" y="82"/>
                      <a:pt x="4534" y="85"/>
                      <a:pt x="4538" y="85"/>
                    </a:cubicBezTo>
                    <a:lnTo>
                      <a:pt x="4538" y="70"/>
                    </a:lnTo>
                    <a:cubicBezTo>
                      <a:pt x="4538" y="70"/>
                      <a:pt x="3262" y="1"/>
                      <a:pt x="1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2"/>
              <p:cNvSpPr/>
              <p:nvPr/>
            </p:nvSpPr>
            <p:spPr>
              <a:xfrm>
                <a:off x="21540" y="1479668"/>
                <a:ext cx="5104" cy="374058"/>
              </a:xfrm>
              <a:custGeom>
                <a:avLst/>
                <a:gdLst/>
                <a:ahLst/>
                <a:cxnLst/>
                <a:rect l="l" t="t" r="r" b="b"/>
                <a:pathLst>
                  <a:path w="59" h="4324" extrusionOk="0">
                    <a:moveTo>
                      <a:pt x="1" y="1"/>
                    </a:moveTo>
                    <a:cubicBezTo>
                      <a:pt x="36" y="579"/>
                      <a:pt x="47" y="1254"/>
                      <a:pt x="47" y="1897"/>
                    </a:cubicBezTo>
                    <a:cubicBezTo>
                      <a:pt x="47" y="2537"/>
                      <a:pt x="36" y="3143"/>
                      <a:pt x="24" y="3588"/>
                    </a:cubicBezTo>
                    <a:cubicBezTo>
                      <a:pt x="16" y="3814"/>
                      <a:pt x="13" y="3998"/>
                      <a:pt x="8" y="4124"/>
                    </a:cubicBezTo>
                    <a:cubicBezTo>
                      <a:pt x="4" y="4189"/>
                      <a:pt x="4" y="4239"/>
                      <a:pt x="1" y="4270"/>
                    </a:cubicBezTo>
                    <a:lnTo>
                      <a:pt x="1" y="4323"/>
                    </a:lnTo>
                    <a:lnTo>
                      <a:pt x="16" y="4323"/>
                    </a:lnTo>
                    <a:cubicBezTo>
                      <a:pt x="16" y="4323"/>
                      <a:pt x="59" y="3174"/>
                      <a:pt x="59" y="1897"/>
                    </a:cubicBezTo>
                    <a:cubicBezTo>
                      <a:pt x="59" y="1254"/>
                      <a:pt x="47" y="579"/>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2"/>
              <p:cNvSpPr/>
              <p:nvPr/>
            </p:nvSpPr>
            <p:spPr>
              <a:xfrm>
                <a:off x="-355292" y="1530362"/>
                <a:ext cx="756530" cy="6748"/>
              </a:xfrm>
              <a:custGeom>
                <a:avLst/>
                <a:gdLst/>
                <a:ahLst/>
                <a:cxnLst/>
                <a:rect l="l" t="t" r="r" b="b"/>
                <a:pathLst>
                  <a:path w="8745" h="78" extrusionOk="0">
                    <a:moveTo>
                      <a:pt x="4173" y="1"/>
                    </a:moveTo>
                    <a:cubicBezTo>
                      <a:pt x="2878" y="1"/>
                      <a:pt x="1429" y="16"/>
                      <a:pt x="0" y="62"/>
                    </a:cubicBezTo>
                    <a:lnTo>
                      <a:pt x="0" y="78"/>
                    </a:lnTo>
                    <a:cubicBezTo>
                      <a:pt x="1429" y="32"/>
                      <a:pt x="2878" y="13"/>
                      <a:pt x="4173" y="13"/>
                    </a:cubicBezTo>
                    <a:cubicBezTo>
                      <a:pt x="5468" y="13"/>
                      <a:pt x="6610" y="32"/>
                      <a:pt x="7430" y="47"/>
                    </a:cubicBezTo>
                    <a:cubicBezTo>
                      <a:pt x="7840" y="55"/>
                      <a:pt x="8166" y="62"/>
                      <a:pt x="8392" y="66"/>
                    </a:cubicBezTo>
                    <a:cubicBezTo>
                      <a:pt x="8507" y="70"/>
                      <a:pt x="8594" y="74"/>
                      <a:pt x="8652" y="74"/>
                    </a:cubicBezTo>
                    <a:cubicBezTo>
                      <a:pt x="8714" y="78"/>
                      <a:pt x="8744" y="78"/>
                      <a:pt x="8744" y="78"/>
                    </a:cubicBezTo>
                    <a:lnTo>
                      <a:pt x="8744" y="62"/>
                    </a:lnTo>
                    <a:cubicBezTo>
                      <a:pt x="8744" y="62"/>
                      <a:pt x="6763"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1" name="Google Shape;7141;p52"/>
            <p:cNvSpPr/>
            <p:nvPr/>
          </p:nvSpPr>
          <p:spPr>
            <a:xfrm>
              <a:off x="1279812" y="3498642"/>
              <a:ext cx="413431" cy="254246"/>
            </a:xfrm>
            <a:custGeom>
              <a:avLst/>
              <a:gdLst/>
              <a:ahLst/>
              <a:cxnLst/>
              <a:rect l="l" t="t" r="r" b="b"/>
              <a:pathLst>
                <a:path w="4779" h="2939" extrusionOk="0">
                  <a:moveTo>
                    <a:pt x="2389" y="0"/>
                  </a:moveTo>
                  <a:cubicBezTo>
                    <a:pt x="1176" y="0"/>
                    <a:pt x="0" y="1009"/>
                    <a:pt x="350" y="2938"/>
                  </a:cubicBezTo>
                  <a:lnTo>
                    <a:pt x="4661" y="2938"/>
                  </a:lnTo>
                  <a:cubicBezTo>
                    <a:pt x="4778" y="952"/>
                    <a:pt x="3566" y="0"/>
                    <a:pt x="2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2"/>
            <p:cNvSpPr/>
            <p:nvPr/>
          </p:nvSpPr>
          <p:spPr>
            <a:xfrm>
              <a:off x="-2769" y="3498642"/>
              <a:ext cx="413431" cy="254246"/>
            </a:xfrm>
            <a:custGeom>
              <a:avLst/>
              <a:gdLst/>
              <a:ahLst/>
              <a:cxnLst/>
              <a:rect l="l" t="t" r="r" b="b"/>
              <a:pathLst>
                <a:path w="4779" h="2939" extrusionOk="0">
                  <a:moveTo>
                    <a:pt x="2389" y="0"/>
                  </a:moveTo>
                  <a:cubicBezTo>
                    <a:pt x="1177" y="0"/>
                    <a:pt x="1" y="1009"/>
                    <a:pt x="351" y="2938"/>
                  </a:cubicBezTo>
                  <a:lnTo>
                    <a:pt x="4662" y="2938"/>
                  </a:lnTo>
                  <a:cubicBezTo>
                    <a:pt x="4779" y="952"/>
                    <a:pt x="3567" y="0"/>
                    <a:pt x="2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2"/>
            <p:cNvSpPr/>
            <p:nvPr/>
          </p:nvSpPr>
          <p:spPr>
            <a:xfrm>
              <a:off x="2002594" y="3570957"/>
              <a:ext cx="54415" cy="105885"/>
            </a:xfrm>
            <a:custGeom>
              <a:avLst/>
              <a:gdLst/>
              <a:ahLst/>
              <a:cxnLst/>
              <a:rect l="l" t="t" r="r" b="b"/>
              <a:pathLst>
                <a:path w="629" h="1224" extrusionOk="0">
                  <a:moveTo>
                    <a:pt x="397" y="0"/>
                  </a:moveTo>
                  <a:cubicBezTo>
                    <a:pt x="266" y="0"/>
                    <a:pt x="122" y="11"/>
                    <a:pt x="92" y="55"/>
                  </a:cubicBezTo>
                  <a:cubicBezTo>
                    <a:pt x="92" y="55"/>
                    <a:pt x="16" y="706"/>
                    <a:pt x="0" y="1058"/>
                  </a:cubicBezTo>
                  <a:cubicBezTo>
                    <a:pt x="0" y="1058"/>
                    <a:pt x="495" y="1224"/>
                    <a:pt x="610" y="1224"/>
                  </a:cubicBezTo>
                  <a:cubicBezTo>
                    <a:pt x="610" y="1224"/>
                    <a:pt x="628" y="423"/>
                    <a:pt x="624" y="9"/>
                  </a:cubicBezTo>
                  <a:cubicBezTo>
                    <a:pt x="624" y="9"/>
                    <a:pt x="516" y="0"/>
                    <a:pt x="3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2"/>
            <p:cNvSpPr/>
            <p:nvPr/>
          </p:nvSpPr>
          <p:spPr>
            <a:xfrm>
              <a:off x="2007871" y="3628312"/>
              <a:ext cx="24309" cy="37025"/>
            </a:xfrm>
            <a:custGeom>
              <a:avLst/>
              <a:gdLst/>
              <a:ahLst/>
              <a:cxnLst/>
              <a:rect l="l" t="t" r="r" b="b"/>
              <a:pathLst>
                <a:path w="281" h="428" extrusionOk="0">
                  <a:moveTo>
                    <a:pt x="74" y="0"/>
                  </a:moveTo>
                  <a:cubicBezTo>
                    <a:pt x="57" y="0"/>
                    <a:pt x="43" y="11"/>
                    <a:pt x="43" y="28"/>
                  </a:cubicBezTo>
                  <a:lnTo>
                    <a:pt x="4" y="335"/>
                  </a:lnTo>
                  <a:cubicBezTo>
                    <a:pt x="1" y="349"/>
                    <a:pt x="12" y="365"/>
                    <a:pt x="27" y="369"/>
                  </a:cubicBezTo>
                  <a:cubicBezTo>
                    <a:pt x="89" y="392"/>
                    <a:pt x="169" y="415"/>
                    <a:pt x="219" y="427"/>
                  </a:cubicBezTo>
                  <a:cubicBezTo>
                    <a:pt x="221" y="427"/>
                    <a:pt x="223" y="427"/>
                    <a:pt x="226" y="427"/>
                  </a:cubicBezTo>
                  <a:cubicBezTo>
                    <a:pt x="242" y="427"/>
                    <a:pt x="258" y="416"/>
                    <a:pt x="261" y="395"/>
                  </a:cubicBezTo>
                  <a:cubicBezTo>
                    <a:pt x="273" y="262"/>
                    <a:pt x="280" y="128"/>
                    <a:pt x="280" y="70"/>
                  </a:cubicBezTo>
                  <a:cubicBezTo>
                    <a:pt x="280" y="55"/>
                    <a:pt x="268" y="43"/>
                    <a:pt x="254" y="40"/>
                  </a:cubicBezTo>
                  <a:lnTo>
                    <a:pt x="81" y="1"/>
                  </a:lnTo>
                  <a:cubicBezTo>
                    <a:pt x="78" y="0"/>
                    <a:pt x="76" y="0"/>
                    <a:pt x="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2"/>
            <p:cNvSpPr/>
            <p:nvPr/>
          </p:nvSpPr>
          <p:spPr>
            <a:xfrm>
              <a:off x="1279639" y="3538170"/>
              <a:ext cx="433934" cy="322067"/>
            </a:xfrm>
            <a:custGeom>
              <a:avLst/>
              <a:gdLst/>
              <a:ahLst/>
              <a:cxnLst/>
              <a:rect l="l" t="t" r="r" b="b"/>
              <a:pathLst>
                <a:path w="5016" h="3723" extrusionOk="0">
                  <a:moveTo>
                    <a:pt x="2508" y="0"/>
                  </a:moveTo>
                  <a:cubicBezTo>
                    <a:pt x="1061" y="0"/>
                    <a:pt x="1" y="1651"/>
                    <a:pt x="1104" y="3170"/>
                  </a:cubicBezTo>
                  <a:cubicBezTo>
                    <a:pt x="1130" y="3208"/>
                    <a:pt x="1161" y="3239"/>
                    <a:pt x="1199" y="3266"/>
                  </a:cubicBezTo>
                  <a:cubicBezTo>
                    <a:pt x="1639" y="3585"/>
                    <a:pt x="2089" y="3723"/>
                    <a:pt x="2507" y="3723"/>
                  </a:cubicBezTo>
                  <a:cubicBezTo>
                    <a:pt x="3953" y="3723"/>
                    <a:pt x="5015" y="2074"/>
                    <a:pt x="3912" y="553"/>
                  </a:cubicBezTo>
                  <a:cubicBezTo>
                    <a:pt x="3886" y="518"/>
                    <a:pt x="3851" y="484"/>
                    <a:pt x="3817" y="457"/>
                  </a:cubicBezTo>
                  <a:cubicBezTo>
                    <a:pt x="3377" y="138"/>
                    <a:pt x="2926" y="0"/>
                    <a:pt x="25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1361823" y="3604782"/>
              <a:ext cx="269565" cy="188932"/>
            </a:xfrm>
            <a:custGeom>
              <a:avLst/>
              <a:gdLst/>
              <a:ahLst/>
              <a:cxnLst/>
              <a:rect l="l" t="t" r="r" b="b"/>
              <a:pathLst>
                <a:path w="3116" h="2184" extrusionOk="0">
                  <a:moveTo>
                    <a:pt x="1528" y="0"/>
                  </a:moveTo>
                  <a:cubicBezTo>
                    <a:pt x="1387" y="0"/>
                    <a:pt x="1238" y="23"/>
                    <a:pt x="1081" y="74"/>
                  </a:cubicBezTo>
                  <a:cubicBezTo>
                    <a:pt x="1058" y="82"/>
                    <a:pt x="1035" y="93"/>
                    <a:pt x="1015" y="108"/>
                  </a:cubicBezTo>
                  <a:cubicBezTo>
                    <a:pt x="0" y="846"/>
                    <a:pt x="521" y="2184"/>
                    <a:pt x="1585" y="2184"/>
                  </a:cubicBezTo>
                  <a:cubicBezTo>
                    <a:pt x="1726" y="2184"/>
                    <a:pt x="1877" y="2160"/>
                    <a:pt x="2034" y="2109"/>
                  </a:cubicBezTo>
                  <a:cubicBezTo>
                    <a:pt x="2057" y="2101"/>
                    <a:pt x="2080" y="2089"/>
                    <a:pt x="2100" y="2078"/>
                  </a:cubicBezTo>
                  <a:cubicBezTo>
                    <a:pt x="3116" y="1339"/>
                    <a:pt x="2594" y="0"/>
                    <a:pt x="15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1368830" y="3609972"/>
              <a:ext cx="255118" cy="178811"/>
            </a:xfrm>
            <a:custGeom>
              <a:avLst/>
              <a:gdLst/>
              <a:ahLst/>
              <a:cxnLst/>
              <a:rect l="l" t="t" r="r" b="b"/>
              <a:pathLst>
                <a:path w="2949" h="2067" extrusionOk="0">
                  <a:moveTo>
                    <a:pt x="1450" y="0"/>
                  </a:moveTo>
                  <a:cubicBezTo>
                    <a:pt x="1316" y="0"/>
                    <a:pt x="1173" y="22"/>
                    <a:pt x="1023" y="71"/>
                  </a:cubicBezTo>
                  <a:cubicBezTo>
                    <a:pt x="1003" y="75"/>
                    <a:pt x="980" y="87"/>
                    <a:pt x="961" y="102"/>
                  </a:cubicBezTo>
                  <a:cubicBezTo>
                    <a:pt x="1" y="799"/>
                    <a:pt x="495" y="2066"/>
                    <a:pt x="1501" y="2066"/>
                  </a:cubicBezTo>
                  <a:cubicBezTo>
                    <a:pt x="1635" y="2066"/>
                    <a:pt x="1777" y="2044"/>
                    <a:pt x="1927" y="1995"/>
                  </a:cubicBezTo>
                  <a:cubicBezTo>
                    <a:pt x="1950" y="1987"/>
                    <a:pt x="1969" y="1976"/>
                    <a:pt x="1988" y="1964"/>
                  </a:cubicBezTo>
                  <a:cubicBezTo>
                    <a:pt x="2949" y="1267"/>
                    <a:pt x="2459" y="0"/>
                    <a:pt x="14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1400838" y="3632378"/>
              <a:ext cx="191447" cy="133914"/>
            </a:xfrm>
            <a:custGeom>
              <a:avLst/>
              <a:gdLst/>
              <a:ahLst/>
              <a:cxnLst/>
              <a:rect l="l" t="t" r="r" b="b"/>
              <a:pathLst>
                <a:path w="2213" h="1548" extrusionOk="0">
                  <a:moveTo>
                    <a:pt x="1088" y="0"/>
                  </a:moveTo>
                  <a:cubicBezTo>
                    <a:pt x="988" y="0"/>
                    <a:pt x="880" y="17"/>
                    <a:pt x="768" y="54"/>
                  </a:cubicBezTo>
                  <a:cubicBezTo>
                    <a:pt x="752" y="58"/>
                    <a:pt x="737" y="65"/>
                    <a:pt x="722" y="77"/>
                  </a:cubicBezTo>
                  <a:cubicBezTo>
                    <a:pt x="0" y="598"/>
                    <a:pt x="371" y="1547"/>
                    <a:pt x="1127" y="1547"/>
                  </a:cubicBezTo>
                  <a:cubicBezTo>
                    <a:pt x="1227" y="1547"/>
                    <a:pt x="1334" y="1531"/>
                    <a:pt x="1445" y="1494"/>
                  </a:cubicBezTo>
                  <a:cubicBezTo>
                    <a:pt x="1461" y="1491"/>
                    <a:pt x="1477" y="1483"/>
                    <a:pt x="1491" y="1471"/>
                  </a:cubicBezTo>
                  <a:cubicBezTo>
                    <a:pt x="2212" y="951"/>
                    <a:pt x="1843" y="0"/>
                    <a:pt x="1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1469699" y="3680390"/>
              <a:ext cx="53636" cy="37804"/>
            </a:xfrm>
            <a:custGeom>
              <a:avLst/>
              <a:gdLst/>
              <a:ahLst/>
              <a:cxnLst/>
              <a:rect l="l" t="t" r="r" b="b"/>
              <a:pathLst>
                <a:path w="620" h="437" extrusionOk="0">
                  <a:moveTo>
                    <a:pt x="307" y="1"/>
                  </a:moveTo>
                  <a:cubicBezTo>
                    <a:pt x="279" y="1"/>
                    <a:pt x="249" y="6"/>
                    <a:pt x="217" y="16"/>
                  </a:cubicBezTo>
                  <a:cubicBezTo>
                    <a:pt x="209" y="16"/>
                    <a:pt x="205" y="20"/>
                    <a:pt x="202" y="23"/>
                  </a:cubicBezTo>
                  <a:cubicBezTo>
                    <a:pt x="1" y="170"/>
                    <a:pt x="105" y="436"/>
                    <a:pt x="318" y="436"/>
                  </a:cubicBezTo>
                  <a:cubicBezTo>
                    <a:pt x="345" y="436"/>
                    <a:pt x="374" y="432"/>
                    <a:pt x="405" y="423"/>
                  </a:cubicBezTo>
                  <a:cubicBezTo>
                    <a:pt x="409" y="419"/>
                    <a:pt x="416" y="419"/>
                    <a:pt x="420" y="414"/>
                  </a:cubicBezTo>
                  <a:cubicBezTo>
                    <a:pt x="619" y="266"/>
                    <a:pt x="517"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1485098" y="3630042"/>
              <a:ext cx="22925" cy="63410"/>
            </a:xfrm>
            <a:custGeom>
              <a:avLst/>
              <a:gdLst/>
              <a:ahLst/>
              <a:cxnLst/>
              <a:rect l="l" t="t" r="r" b="b"/>
              <a:pathLst>
                <a:path w="265" h="733" extrusionOk="0">
                  <a:moveTo>
                    <a:pt x="1" y="0"/>
                  </a:moveTo>
                  <a:lnTo>
                    <a:pt x="66" y="732"/>
                  </a:lnTo>
                  <a:lnTo>
                    <a:pt x="200" y="732"/>
                  </a:lnTo>
                  <a:lnTo>
                    <a:pt x="2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1430770" y="3654524"/>
              <a:ext cx="63325" cy="46887"/>
            </a:xfrm>
            <a:custGeom>
              <a:avLst/>
              <a:gdLst/>
              <a:ahLst/>
              <a:cxnLst/>
              <a:rect l="l" t="t" r="r" b="b"/>
              <a:pathLst>
                <a:path w="732" h="542" extrusionOk="0">
                  <a:moveTo>
                    <a:pt x="134" y="0"/>
                  </a:moveTo>
                  <a:lnTo>
                    <a:pt x="69" y="115"/>
                  </a:lnTo>
                  <a:lnTo>
                    <a:pt x="0" y="235"/>
                  </a:lnTo>
                  <a:lnTo>
                    <a:pt x="667" y="541"/>
                  </a:lnTo>
                  <a:lnTo>
                    <a:pt x="701" y="483"/>
                  </a:lnTo>
                  <a:lnTo>
                    <a:pt x="732" y="426"/>
                  </a:lnTo>
                  <a:lnTo>
                    <a:pt x="1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1430770" y="3697346"/>
              <a:ext cx="63325" cy="46455"/>
            </a:xfrm>
            <a:custGeom>
              <a:avLst/>
              <a:gdLst/>
              <a:ahLst/>
              <a:cxnLst/>
              <a:rect l="l" t="t" r="r" b="b"/>
              <a:pathLst>
                <a:path w="732" h="537" extrusionOk="0">
                  <a:moveTo>
                    <a:pt x="667" y="0"/>
                  </a:moveTo>
                  <a:lnTo>
                    <a:pt x="0" y="307"/>
                  </a:lnTo>
                  <a:lnTo>
                    <a:pt x="69" y="421"/>
                  </a:lnTo>
                  <a:lnTo>
                    <a:pt x="134" y="536"/>
                  </a:lnTo>
                  <a:lnTo>
                    <a:pt x="732" y="115"/>
                  </a:lnTo>
                  <a:lnTo>
                    <a:pt x="701" y="57"/>
                  </a:lnTo>
                  <a:lnTo>
                    <a:pt x="6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1485098" y="3705305"/>
              <a:ext cx="22925" cy="63410"/>
            </a:xfrm>
            <a:custGeom>
              <a:avLst/>
              <a:gdLst/>
              <a:ahLst/>
              <a:cxnLst/>
              <a:rect l="l" t="t" r="r" b="b"/>
              <a:pathLst>
                <a:path w="265" h="733" extrusionOk="0">
                  <a:moveTo>
                    <a:pt x="66" y="0"/>
                  </a:moveTo>
                  <a:lnTo>
                    <a:pt x="1" y="732"/>
                  </a:lnTo>
                  <a:lnTo>
                    <a:pt x="265" y="732"/>
                  </a:lnTo>
                  <a:lnTo>
                    <a:pt x="2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1498680" y="3697346"/>
              <a:ext cx="63758" cy="46455"/>
            </a:xfrm>
            <a:custGeom>
              <a:avLst/>
              <a:gdLst/>
              <a:ahLst/>
              <a:cxnLst/>
              <a:rect l="l" t="t" r="r" b="b"/>
              <a:pathLst>
                <a:path w="737" h="537" extrusionOk="0">
                  <a:moveTo>
                    <a:pt x="70" y="0"/>
                  </a:moveTo>
                  <a:lnTo>
                    <a:pt x="35" y="57"/>
                  </a:lnTo>
                  <a:lnTo>
                    <a:pt x="1" y="115"/>
                  </a:lnTo>
                  <a:lnTo>
                    <a:pt x="602" y="536"/>
                  </a:lnTo>
                  <a:lnTo>
                    <a:pt x="668" y="421"/>
                  </a:lnTo>
                  <a:lnTo>
                    <a:pt x="737" y="307"/>
                  </a:lnTo>
                  <a:lnTo>
                    <a:pt x="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1498680" y="3654524"/>
              <a:ext cx="63758" cy="46887"/>
            </a:xfrm>
            <a:custGeom>
              <a:avLst/>
              <a:gdLst/>
              <a:ahLst/>
              <a:cxnLst/>
              <a:rect l="l" t="t" r="r" b="b"/>
              <a:pathLst>
                <a:path w="737" h="542" extrusionOk="0">
                  <a:moveTo>
                    <a:pt x="602" y="0"/>
                  </a:moveTo>
                  <a:lnTo>
                    <a:pt x="1" y="426"/>
                  </a:lnTo>
                  <a:lnTo>
                    <a:pt x="35" y="483"/>
                  </a:lnTo>
                  <a:lnTo>
                    <a:pt x="70" y="541"/>
                  </a:lnTo>
                  <a:lnTo>
                    <a:pt x="737" y="235"/>
                  </a:lnTo>
                  <a:lnTo>
                    <a:pt x="668" y="115"/>
                  </a:lnTo>
                  <a:lnTo>
                    <a:pt x="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1483800" y="3690425"/>
              <a:ext cx="25520" cy="17821"/>
            </a:xfrm>
            <a:custGeom>
              <a:avLst/>
              <a:gdLst/>
              <a:ahLst/>
              <a:cxnLst/>
              <a:rect l="l" t="t" r="r" b="b"/>
              <a:pathLst>
                <a:path w="295" h="206" extrusionOk="0">
                  <a:moveTo>
                    <a:pt x="147" y="0"/>
                  </a:moveTo>
                  <a:cubicBezTo>
                    <a:pt x="134" y="0"/>
                    <a:pt x="119" y="3"/>
                    <a:pt x="104" y="8"/>
                  </a:cubicBezTo>
                  <a:cubicBezTo>
                    <a:pt x="100" y="8"/>
                    <a:pt x="96" y="8"/>
                    <a:pt x="96" y="11"/>
                  </a:cubicBezTo>
                  <a:cubicBezTo>
                    <a:pt x="1" y="79"/>
                    <a:pt x="51" y="205"/>
                    <a:pt x="152" y="205"/>
                  </a:cubicBezTo>
                  <a:cubicBezTo>
                    <a:pt x="165" y="205"/>
                    <a:pt x="178" y="203"/>
                    <a:pt x="192" y="199"/>
                  </a:cubicBezTo>
                  <a:cubicBezTo>
                    <a:pt x="196" y="199"/>
                    <a:pt x="196" y="195"/>
                    <a:pt x="200" y="195"/>
                  </a:cubicBezTo>
                  <a:cubicBezTo>
                    <a:pt x="294" y="124"/>
                    <a:pt x="246"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7527" y="3538170"/>
              <a:ext cx="433588" cy="322067"/>
            </a:xfrm>
            <a:custGeom>
              <a:avLst/>
              <a:gdLst/>
              <a:ahLst/>
              <a:cxnLst/>
              <a:rect l="l" t="t" r="r" b="b"/>
              <a:pathLst>
                <a:path w="5012" h="3723" extrusionOk="0">
                  <a:moveTo>
                    <a:pt x="2506" y="0"/>
                  </a:moveTo>
                  <a:cubicBezTo>
                    <a:pt x="1061" y="0"/>
                    <a:pt x="0" y="1651"/>
                    <a:pt x="1103" y="3170"/>
                  </a:cubicBezTo>
                  <a:cubicBezTo>
                    <a:pt x="1130" y="3208"/>
                    <a:pt x="1161" y="3239"/>
                    <a:pt x="1199" y="3266"/>
                  </a:cubicBezTo>
                  <a:cubicBezTo>
                    <a:pt x="1639" y="3585"/>
                    <a:pt x="2089" y="3723"/>
                    <a:pt x="2507" y="3723"/>
                  </a:cubicBezTo>
                  <a:cubicBezTo>
                    <a:pt x="3951" y="3723"/>
                    <a:pt x="5011" y="2074"/>
                    <a:pt x="3912" y="553"/>
                  </a:cubicBezTo>
                  <a:cubicBezTo>
                    <a:pt x="3885" y="518"/>
                    <a:pt x="3851" y="484"/>
                    <a:pt x="3812" y="457"/>
                  </a:cubicBezTo>
                  <a:cubicBezTo>
                    <a:pt x="3373" y="138"/>
                    <a:pt x="2923" y="0"/>
                    <a:pt x="2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74657" y="3604782"/>
              <a:ext cx="269565" cy="188932"/>
            </a:xfrm>
            <a:custGeom>
              <a:avLst/>
              <a:gdLst/>
              <a:ahLst/>
              <a:cxnLst/>
              <a:rect l="l" t="t" r="r" b="b"/>
              <a:pathLst>
                <a:path w="3116" h="2184" extrusionOk="0">
                  <a:moveTo>
                    <a:pt x="1527" y="0"/>
                  </a:moveTo>
                  <a:cubicBezTo>
                    <a:pt x="1387" y="0"/>
                    <a:pt x="1237" y="23"/>
                    <a:pt x="1081" y="74"/>
                  </a:cubicBezTo>
                  <a:cubicBezTo>
                    <a:pt x="1058" y="82"/>
                    <a:pt x="1035" y="93"/>
                    <a:pt x="1015" y="108"/>
                  </a:cubicBezTo>
                  <a:cubicBezTo>
                    <a:pt x="0" y="846"/>
                    <a:pt x="517" y="2184"/>
                    <a:pt x="1584" y="2184"/>
                  </a:cubicBezTo>
                  <a:cubicBezTo>
                    <a:pt x="1725" y="2184"/>
                    <a:pt x="1876" y="2160"/>
                    <a:pt x="2034" y="2109"/>
                  </a:cubicBezTo>
                  <a:cubicBezTo>
                    <a:pt x="2057" y="2101"/>
                    <a:pt x="2077" y="2089"/>
                    <a:pt x="2100" y="2075"/>
                  </a:cubicBezTo>
                  <a:cubicBezTo>
                    <a:pt x="3115" y="1339"/>
                    <a:pt x="2593" y="0"/>
                    <a:pt x="1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81664" y="3609972"/>
              <a:ext cx="255118" cy="178811"/>
            </a:xfrm>
            <a:custGeom>
              <a:avLst/>
              <a:gdLst/>
              <a:ahLst/>
              <a:cxnLst/>
              <a:rect l="l" t="t" r="r" b="b"/>
              <a:pathLst>
                <a:path w="2949" h="2067" extrusionOk="0">
                  <a:moveTo>
                    <a:pt x="1449" y="0"/>
                  </a:moveTo>
                  <a:cubicBezTo>
                    <a:pt x="1315" y="0"/>
                    <a:pt x="1172" y="22"/>
                    <a:pt x="1023" y="71"/>
                  </a:cubicBezTo>
                  <a:cubicBezTo>
                    <a:pt x="1000" y="75"/>
                    <a:pt x="980" y="87"/>
                    <a:pt x="961" y="102"/>
                  </a:cubicBezTo>
                  <a:cubicBezTo>
                    <a:pt x="0" y="799"/>
                    <a:pt x="491" y="2066"/>
                    <a:pt x="1500" y="2066"/>
                  </a:cubicBezTo>
                  <a:cubicBezTo>
                    <a:pt x="1634" y="2066"/>
                    <a:pt x="1777" y="2044"/>
                    <a:pt x="1927" y="1995"/>
                  </a:cubicBezTo>
                  <a:cubicBezTo>
                    <a:pt x="1950" y="1987"/>
                    <a:pt x="1969" y="1976"/>
                    <a:pt x="1988" y="1964"/>
                  </a:cubicBezTo>
                  <a:cubicBezTo>
                    <a:pt x="2949" y="1267"/>
                    <a:pt x="2458" y="0"/>
                    <a:pt x="1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113672" y="3632378"/>
              <a:ext cx="191101" cy="133914"/>
            </a:xfrm>
            <a:custGeom>
              <a:avLst/>
              <a:gdLst/>
              <a:ahLst/>
              <a:cxnLst/>
              <a:rect l="l" t="t" r="r" b="b"/>
              <a:pathLst>
                <a:path w="2209" h="1548" extrusionOk="0">
                  <a:moveTo>
                    <a:pt x="1088" y="0"/>
                  </a:moveTo>
                  <a:cubicBezTo>
                    <a:pt x="987" y="0"/>
                    <a:pt x="880" y="17"/>
                    <a:pt x="768" y="54"/>
                  </a:cubicBezTo>
                  <a:cubicBezTo>
                    <a:pt x="752" y="58"/>
                    <a:pt x="733" y="65"/>
                    <a:pt x="722" y="77"/>
                  </a:cubicBezTo>
                  <a:cubicBezTo>
                    <a:pt x="0" y="598"/>
                    <a:pt x="367" y="1547"/>
                    <a:pt x="1124" y="1547"/>
                  </a:cubicBezTo>
                  <a:cubicBezTo>
                    <a:pt x="1223" y="1547"/>
                    <a:pt x="1330" y="1531"/>
                    <a:pt x="1442" y="1494"/>
                  </a:cubicBezTo>
                  <a:cubicBezTo>
                    <a:pt x="1461" y="1491"/>
                    <a:pt x="1477" y="1483"/>
                    <a:pt x="1491" y="1471"/>
                  </a:cubicBezTo>
                  <a:cubicBezTo>
                    <a:pt x="2209" y="951"/>
                    <a:pt x="1842" y="0"/>
                    <a:pt x="1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182274" y="3680390"/>
              <a:ext cx="53809" cy="37804"/>
            </a:xfrm>
            <a:custGeom>
              <a:avLst/>
              <a:gdLst/>
              <a:ahLst/>
              <a:cxnLst/>
              <a:rect l="l" t="t" r="r" b="b"/>
              <a:pathLst>
                <a:path w="622" h="437" extrusionOk="0">
                  <a:moveTo>
                    <a:pt x="308" y="1"/>
                  </a:moveTo>
                  <a:cubicBezTo>
                    <a:pt x="280" y="1"/>
                    <a:pt x="250" y="6"/>
                    <a:pt x="219" y="16"/>
                  </a:cubicBezTo>
                  <a:cubicBezTo>
                    <a:pt x="212" y="16"/>
                    <a:pt x="208" y="20"/>
                    <a:pt x="204" y="23"/>
                  </a:cubicBezTo>
                  <a:cubicBezTo>
                    <a:pt x="1" y="170"/>
                    <a:pt x="107" y="436"/>
                    <a:pt x="321" y="436"/>
                  </a:cubicBezTo>
                  <a:cubicBezTo>
                    <a:pt x="348" y="436"/>
                    <a:pt x="377" y="432"/>
                    <a:pt x="408" y="423"/>
                  </a:cubicBezTo>
                  <a:cubicBezTo>
                    <a:pt x="411" y="419"/>
                    <a:pt x="415" y="419"/>
                    <a:pt x="422" y="414"/>
                  </a:cubicBezTo>
                  <a:cubicBezTo>
                    <a:pt x="622" y="266"/>
                    <a:pt x="517" y="1"/>
                    <a:pt x="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197586" y="3630042"/>
              <a:ext cx="23271" cy="63410"/>
            </a:xfrm>
            <a:custGeom>
              <a:avLst/>
              <a:gdLst/>
              <a:ahLst/>
              <a:cxnLst/>
              <a:rect l="l" t="t" r="r" b="b"/>
              <a:pathLst>
                <a:path w="269" h="733" extrusionOk="0">
                  <a:moveTo>
                    <a:pt x="1" y="0"/>
                  </a:moveTo>
                  <a:lnTo>
                    <a:pt x="70" y="732"/>
                  </a:lnTo>
                  <a:lnTo>
                    <a:pt x="203" y="732"/>
                  </a:lnTo>
                  <a:lnTo>
                    <a:pt x="2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143518" y="3654524"/>
              <a:ext cx="63412" cy="46887"/>
            </a:xfrm>
            <a:custGeom>
              <a:avLst/>
              <a:gdLst/>
              <a:ahLst/>
              <a:cxnLst/>
              <a:rect l="l" t="t" r="r" b="b"/>
              <a:pathLst>
                <a:path w="733" h="542" extrusionOk="0">
                  <a:moveTo>
                    <a:pt x="135" y="0"/>
                  </a:moveTo>
                  <a:lnTo>
                    <a:pt x="66" y="115"/>
                  </a:lnTo>
                  <a:lnTo>
                    <a:pt x="0" y="235"/>
                  </a:lnTo>
                  <a:lnTo>
                    <a:pt x="667" y="541"/>
                  </a:lnTo>
                  <a:lnTo>
                    <a:pt x="698" y="483"/>
                  </a:lnTo>
                  <a:lnTo>
                    <a:pt x="732" y="426"/>
                  </a:lnTo>
                  <a:lnTo>
                    <a:pt x="1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143518" y="3697346"/>
              <a:ext cx="63412" cy="46455"/>
            </a:xfrm>
            <a:custGeom>
              <a:avLst/>
              <a:gdLst/>
              <a:ahLst/>
              <a:cxnLst/>
              <a:rect l="l" t="t" r="r" b="b"/>
              <a:pathLst>
                <a:path w="733" h="537" extrusionOk="0">
                  <a:moveTo>
                    <a:pt x="667" y="0"/>
                  </a:moveTo>
                  <a:lnTo>
                    <a:pt x="0" y="307"/>
                  </a:lnTo>
                  <a:lnTo>
                    <a:pt x="66" y="421"/>
                  </a:lnTo>
                  <a:lnTo>
                    <a:pt x="135" y="536"/>
                  </a:lnTo>
                  <a:lnTo>
                    <a:pt x="732" y="115"/>
                  </a:lnTo>
                  <a:lnTo>
                    <a:pt x="698" y="57"/>
                  </a:lnTo>
                  <a:lnTo>
                    <a:pt x="6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2"/>
            <p:cNvSpPr/>
            <p:nvPr/>
          </p:nvSpPr>
          <p:spPr>
            <a:xfrm>
              <a:off x="197586" y="3705305"/>
              <a:ext cx="23271" cy="63410"/>
            </a:xfrm>
            <a:custGeom>
              <a:avLst/>
              <a:gdLst/>
              <a:ahLst/>
              <a:cxnLst/>
              <a:rect l="l" t="t" r="r" b="b"/>
              <a:pathLst>
                <a:path w="269" h="733" extrusionOk="0">
                  <a:moveTo>
                    <a:pt x="70" y="0"/>
                  </a:moveTo>
                  <a:lnTo>
                    <a:pt x="1" y="732"/>
                  </a:lnTo>
                  <a:lnTo>
                    <a:pt x="268" y="732"/>
                  </a:lnTo>
                  <a:lnTo>
                    <a:pt x="2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2"/>
            <p:cNvSpPr/>
            <p:nvPr/>
          </p:nvSpPr>
          <p:spPr>
            <a:xfrm>
              <a:off x="211514" y="3697346"/>
              <a:ext cx="63325" cy="46455"/>
            </a:xfrm>
            <a:custGeom>
              <a:avLst/>
              <a:gdLst/>
              <a:ahLst/>
              <a:cxnLst/>
              <a:rect l="l" t="t" r="r" b="b"/>
              <a:pathLst>
                <a:path w="732" h="537" extrusionOk="0">
                  <a:moveTo>
                    <a:pt x="70" y="0"/>
                  </a:moveTo>
                  <a:lnTo>
                    <a:pt x="35" y="57"/>
                  </a:lnTo>
                  <a:lnTo>
                    <a:pt x="1" y="115"/>
                  </a:lnTo>
                  <a:lnTo>
                    <a:pt x="599" y="536"/>
                  </a:lnTo>
                  <a:lnTo>
                    <a:pt x="667" y="421"/>
                  </a:lnTo>
                  <a:lnTo>
                    <a:pt x="732" y="307"/>
                  </a:lnTo>
                  <a:lnTo>
                    <a:pt x="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211514" y="3654524"/>
              <a:ext cx="63325" cy="46887"/>
            </a:xfrm>
            <a:custGeom>
              <a:avLst/>
              <a:gdLst/>
              <a:ahLst/>
              <a:cxnLst/>
              <a:rect l="l" t="t" r="r" b="b"/>
              <a:pathLst>
                <a:path w="732" h="542" extrusionOk="0">
                  <a:moveTo>
                    <a:pt x="599" y="0"/>
                  </a:moveTo>
                  <a:lnTo>
                    <a:pt x="1" y="426"/>
                  </a:lnTo>
                  <a:lnTo>
                    <a:pt x="35" y="483"/>
                  </a:lnTo>
                  <a:lnTo>
                    <a:pt x="70" y="541"/>
                  </a:lnTo>
                  <a:lnTo>
                    <a:pt x="732" y="235"/>
                  </a:lnTo>
                  <a:lnTo>
                    <a:pt x="667" y="115"/>
                  </a:lnTo>
                  <a:lnTo>
                    <a:pt x="5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196634" y="3690425"/>
              <a:ext cx="25434" cy="17821"/>
            </a:xfrm>
            <a:custGeom>
              <a:avLst/>
              <a:gdLst/>
              <a:ahLst/>
              <a:cxnLst/>
              <a:rect l="l" t="t" r="r" b="b"/>
              <a:pathLst>
                <a:path w="294" h="206" extrusionOk="0">
                  <a:moveTo>
                    <a:pt x="147" y="0"/>
                  </a:moveTo>
                  <a:cubicBezTo>
                    <a:pt x="133" y="0"/>
                    <a:pt x="119" y="3"/>
                    <a:pt x="104" y="8"/>
                  </a:cubicBezTo>
                  <a:cubicBezTo>
                    <a:pt x="99" y="8"/>
                    <a:pt x="95" y="8"/>
                    <a:pt x="95" y="11"/>
                  </a:cubicBezTo>
                  <a:cubicBezTo>
                    <a:pt x="1" y="79"/>
                    <a:pt x="50" y="205"/>
                    <a:pt x="151" y="205"/>
                  </a:cubicBezTo>
                  <a:cubicBezTo>
                    <a:pt x="164" y="205"/>
                    <a:pt x="177" y="203"/>
                    <a:pt x="191" y="199"/>
                  </a:cubicBezTo>
                  <a:cubicBezTo>
                    <a:pt x="191" y="199"/>
                    <a:pt x="196" y="195"/>
                    <a:pt x="199" y="195"/>
                  </a:cubicBezTo>
                  <a:cubicBezTo>
                    <a:pt x="293" y="124"/>
                    <a:pt x="245"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484277" y="3482112"/>
              <a:ext cx="67391" cy="129156"/>
            </a:xfrm>
            <a:custGeom>
              <a:avLst/>
              <a:gdLst/>
              <a:ahLst/>
              <a:cxnLst/>
              <a:rect l="l" t="t" r="r" b="b"/>
              <a:pathLst>
                <a:path w="779" h="1493" extrusionOk="0">
                  <a:moveTo>
                    <a:pt x="399" y="1"/>
                  </a:moveTo>
                  <a:cubicBezTo>
                    <a:pt x="289" y="1"/>
                    <a:pt x="173" y="9"/>
                    <a:pt x="50" y="28"/>
                  </a:cubicBezTo>
                  <a:cubicBezTo>
                    <a:pt x="0" y="596"/>
                    <a:pt x="50" y="1488"/>
                    <a:pt x="50" y="1488"/>
                  </a:cubicBezTo>
                  <a:cubicBezTo>
                    <a:pt x="128" y="1492"/>
                    <a:pt x="231" y="1493"/>
                    <a:pt x="334" y="1493"/>
                  </a:cubicBezTo>
                  <a:cubicBezTo>
                    <a:pt x="539" y="1493"/>
                    <a:pt x="744" y="1488"/>
                    <a:pt x="744" y="1488"/>
                  </a:cubicBezTo>
                  <a:cubicBezTo>
                    <a:pt x="778" y="955"/>
                    <a:pt x="724" y="28"/>
                    <a:pt x="724" y="28"/>
                  </a:cubicBezTo>
                  <a:cubicBezTo>
                    <a:pt x="622" y="10"/>
                    <a:pt x="514" y="1"/>
                    <a:pt x="3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2045676" y="3002768"/>
              <a:ext cx="81925" cy="164191"/>
            </a:xfrm>
            <a:custGeom>
              <a:avLst/>
              <a:gdLst/>
              <a:ahLst/>
              <a:cxnLst/>
              <a:rect l="l" t="t" r="r" b="b"/>
              <a:pathLst>
                <a:path w="947" h="1898" extrusionOk="0">
                  <a:moveTo>
                    <a:pt x="550" y="0"/>
                  </a:moveTo>
                  <a:cubicBezTo>
                    <a:pt x="280" y="0"/>
                    <a:pt x="0" y="25"/>
                    <a:pt x="0" y="25"/>
                  </a:cubicBezTo>
                  <a:lnTo>
                    <a:pt x="0" y="212"/>
                  </a:lnTo>
                  <a:lnTo>
                    <a:pt x="767" y="185"/>
                  </a:lnTo>
                  <a:cubicBezTo>
                    <a:pt x="797" y="185"/>
                    <a:pt x="820" y="208"/>
                    <a:pt x="820" y="235"/>
                  </a:cubicBezTo>
                  <a:lnTo>
                    <a:pt x="828" y="722"/>
                  </a:lnTo>
                  <a:lnTo>
                    <a:pt x="494" y="722"/>
                  </a:lnTo>
                  <a:cubicBezTo>
                    <a:pt x="460" y="722"/>
                    <a:pt x="429" y="752"/>
                    <a:pt x="429" y="787"/>
                  </a:cubicBezTo>
                  <a:lnTo>
                    <a:pt x="411" y="1829"/>
                  </a:lnTo>
                  <a:cubicBezTo>
                    <a:pt x="411" y="1868"/>
                    <a:pt x="441" y="1898"/>
                    <a:pt x="480" y="1898"/>
                  </a:cubicBezTo>
                  <a:lnTo>
                    <a:pt x="839" y="1898"/>
                  </a:lnTo>
                  <a:cubicBezTo>
                    <a:pt x="874" y="1898"/>
                    <a:pt x="901" y="1871"/>
                    <a:pt x="905" y="1837"/>
                  </a:cubicBezTo>
                  <a:cubicBezTo>
                    <a:pt x="947" y="1457"/>
                    <a:pt x="928" y="886"/>
                    <a:pt x="920" y="752"/>
                  </a:cubicBezTo>
                  <a:lnTo>
                    <a:pt x="920" y="113"/>
                  </a:lnTo>
                  <a:cubicBezTo>
                    <a:pt x="920" y="62"/>
                    <a:pt x="882" y="16"/>
                    <a:pt x="832" y="13"/>
                  </a:cubicBezTo>
                  <a:cubicBezTo>
                    <a:pt x="749" y="3"/>
                    <a:pt x="650"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932133" y="3568967"/>
              <a:ext cx="34604" cy="20762"/>
            </a:xfrm>
            <a:custGeom>
              <a:avLst/>
              <a:gdLst/>
              <a:ahLst/>
              <a:cxnLst/>
              <a:rect l="l" t="t" r="r" b="b"/>
              <a:pathLst>
                <a:path w="400" h="240" extrusionOk="0">
                  <a:moveTo>
                    <a:pt x="123" y="1"/>
                  </a:moveTo>
                  <a:cubicBezTo>
                    <a:pt x="63" y="1"/>
                    <a:pt x="1" y="55"/>
                    <a:pt x="5" y="120"/>
                  </a:cubicBezTo>
                  <a:cubicBezTo>
                    <a:pt x="8" y="185"/>
                    <a:pt x="58" y="239"/>
                    <a:pt x="123" y="239"/>
                  </a:cubicBezTo>
                  <a:lnTo>
                    <a:pt x="281" y="239"/>
                  </a:lnTo>
                  <a:cubicBezTo>
                    <a:pt x="342" y="239"/>
                    <a:pt x="399" y="181"/>
                    <a:pt x="396" y="120"/>
                  </a:cubicBezTo>
                  <a:cubicBezTo>
                    <a:pt x="392" y="55"/>
                    <a:pt x="346" y="1"/>
                    <a:pt x="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392491" y="3568967"/>
              <a:ext cx="34604" cy="20762"/>
            </a:xfrm>
            <a:custGeom>
              <a:avLst/>
              <a:gdLst/>
              <a:ahLst/>
              <a:cxnLst/>
              <a:rect l="l" t="t" r="r" b="b"/>
              <a:pathLst>
                <a:path w="400" h="240" extrusionOk="0">
                  <a:moveTo>
                    <a:pt x="120" y="1"/>
                  </a:moveTo>
                  <a:cubicBezTo>
                    <a:pt x="58" y="1"/>
                    <a:pt x="1" y="55"/>
                    <a:pt x="5" y="120"/>
                  </a:cubicBezTo>
                  <a:cubicBezTo>
                    <a:pt x="8" y="185"/>
                    <a:pt x="54" y="239"/>
                    <a:pt x="120" y="239"/>
                  </a:cubicBezTo>
                  <a:lnTo>
                    <a:pt x="277" y="239"/>
                  </a:lnTo>
                  <a:cubicBezTo>
                    <a:pt x="338" y="239"/>
                    <a:pt x="399" y="181"/>
                    <a:pt x="395" y="120"/>
                  </a:cubicBezTo>
                  <a:cubicBezTo>
                    <a:pt x="392" y="55"/>
                    <a:pt x="341"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126303" y="3568967"/>
              <a:ext cx="34258" cy="20762"/>
            </a:xfrm>
            <a:custGeom>
              <a:avLst/>
              <a:gdLst/>
              <a:ahLst/>
              <a:cxnLst/>
              <a:rect l="l" t="t" r="r" b="b"/>
              <a:pathLst>
                <a:path w="396" h="240" extrusionOk="0">
                  <a:moveTo>
                    <a:pt x="120" y="1"/>
                  </a:moveTo>
                  <a:cubicBezTo>
                    <a:pt x="58" y="1"/>
                    <a:pt x="1" y="55"/>
                    <a:pt x="1" y="120"/>
                  </a:cubicBezTo>
                  <a:cubicBezTo>
                    <a:pt x="5" y="185"/>
                    <a:pt x="54" y="239"/>
                    <a:pt x="120" y="239"/>
                  </a:cubicBezTo>
                  <a:lnTo>
                    <a:pt x="277" y="239"/>
                  </a:lnTo>
                  <a:cubicBezTo>
                    <a:pt x="337" y="239"/>
                    <a:pt x="395" y="181"/>
                    <a:pt x="392" y="120"/>
                  </a:cubicBezTo>
                  <a:cubicBezTo>
                    <a:pt x="392" y="55"/>
                    <a:pt x="342"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1952159" y="3573379"/>
              <a:ext cx="135994" cy="199573"/>
            </a:xfrm>
            <a:custGeom>
              <a:avLst/>
              <a:gdLst/>
              <a:ahLst/>
              <a:cxnLst/>
              <a:rect l="l" t="t" r="r" b="b"/>
              <a:pathLst>
                <a:path w="1572" h="2307" extrusionOk="0">
                  <a:moveTo>
                    <a:pt x="1495" y="0"/>
                  </a:moveTo>
                  <a:cubicBezTo>
                    <a:pt x="1453" y="0"/>
                    <a:pt x="1414" y="38"/>
                    <a:pt x="1414" y="80"/>
                  </a:cubicBezTo>
                  <a:lnTo>
                    <a:pt x="1414" y="1398"/>
                  </a:lnTo>
                  <a:lnTo>
                    <a:pt x="514" y="2150"/>
                  </a:lnTo>
                  <a:lnTo>
                    <a:pt x="77" y="2150"/>
                  </a:lnTo>
                  <a:cubicBezTo>
                    <a:pt x="35" y="2150"/>
                    <a:pt x="1" y="2185"/>
                    <a:pt x="1" y="2226"/>
                  </a:cubicBezTo>
                  <a:cubicBezTo>
                    <a:pt x="1" y="2272"/>
                    <a:pt x="35" y="2307"/>
                    <a:pt x="77" y="2307"/>
                  </a:cubicBezTo>
                  <a:lnTo>
                    <a:pt x="544" y="2307"/>
                  </a:lnTo>
                  <a:cubicBezTo>
                    <a:pt x="560" y="2307"/>
                    <a:pt x="579" y="2300"/>
                    <a:pt x="595" y="2288"/>
                  </a:cubicBezTo>
                  <a:lnTo>
                    <a:pt x="1545" y="1495"/>
                  </a:lnTo>
                  <a:cubicBezTo>
                    <a:pt x="1564" y="1479"/>
                    <a:pt x="1572" y="1456"/>
                    <a:pt x="1572" y="1433"/>
                  </a:cubicBezTo>
                  <a:lnTo>
                    <a:pt x="1572" y="80"/>
                  </a:lnTo>
                  <a:cubicBezTo>
                    <a:pt x="1572" y="38"/>
                    <a:pt x="1538" y="0"/>
                    <a:pt x="1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2032353" y="3595266"/>
              <a:ext cx="55799" cy="144208"/>
            </a:xfrm>
            <a:custGeom>
              <a:avLst/>
              <a:gdLst/>
              <a:ahLst/>
              <a:cxnLst/>
              <a:rect l="l" t="t" r="r" b="b"/>
              <a:pathLst>
                <a:path w="645" h="1667" extrusionOk="0">
                  <a:moveTo>
                    <a:pt x="82" y="0"/>
                  </a:moveTo>
                  <a:cubicBezTo>
                    <a:pt x="36" y="0"/>
                    <a:pt x="1" y="34"/>
                    <a:pt x="1" y="80"/>
                  </a:cubicBezTo>
                  <a:lnTo>
                    <a:pt x="1" y="1587"/>
                  </a:lnTo>
                  <a:cubicBezTo>
                    <a:pt x="1" y="1633"/>
                    <a:pt x="36" y="1667"/>
                    <a:pt x="82" y="1667"/>
                  </a:cubicBezTo>
                  <a:cubicBezTo>
                    <a:pt x="123" y="1667"/>
                    <a:pt x="158" y="1633"/>
                    <a:pt x="158" y="1587"/>
                  </a:cubicBezTo>
                  <a:lnTo>
                    <a:pt x="158" y="157"/>
                  </a:lnTo>
                  <a:lnTo>
                    <a:pt x="568" y="157"/>
                  </a:lnTo>
                  <a:cubicBezTo>
                    <a:pt x="611" y="157"/>
                    <a:pt x="645" y="123"/>
                    <a:pt x="645" y="80"/>
                  </a:cubicBezTo>
                  <a:cubicBezTo>
                    <a:pt x="645" y="34"/>
                    <a:pt x="611" y="0"/>
                    <a:pt x="5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388511" y="3436782"/>
              <a:ext cx="6402" cy="9689"/>
            </a:xfrm>
            <a:custGeom>
              <a:avLst/>
              <a:gdLst/>
              <a:ahLst/>
              <a:cxnLst/>
              <a:rect l="l" t="t" r="r" b="b"/>
              <a:pathLst>
                <a:path w="74" h="112" extrusionOk="0">
                  <a:moveTo>
                    <a:pt x="74" y="0"/>
                  </a:moveTo>
                  <a:lnTo>
                    <a:pt x="1" y="112"/>
                  </a:lnTo>
                  <a:lnTo>
                    <a:pt x="70" y="112"/>
                  </a:lnTo>
                  <a:cubicBezTo>
                    <a:pt x="74" y="80"/>
                    <a:pt x="74" y="43"/>
                    <a:pt x="74" y="0"/>
                  </a:cubicBez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2"/>
            <p:cNvSpPr/>
            <p:nvPr/>
          </p:nvSpPr>
          <p:spPr>
            <a:xfrm>
              <a:off x="-486959" y="3621391"/>
              <a:ext cx="89278" cy="78289"/>
            </a:xfrm>
            <a:custGeom>
              <a:avLst/>
              <a:gdLst/>
              <a:ahLst/>
              <a:cxnLst/>
              <a:rect l="l" t="t" r="r" b="b"/>
              <a:pathLst>
                <a:path w="1032" h="905" extrusionOk="0">
                  <a:moveTo>
                    <a:pt x="111" y="1"/>
                  </a:moveTo>
                  <a:cubicBezTo>
                    <a:pt x="51" y="1"/>
                    <a:pt x="5" y="47"/>
                    <a:pt x="0" y="108"/>
                  </a:cubicBezTo>
                  <a:cubicBezTo>
                    <a:pt x="0" y="250"/>
                    <a:pt x="8" y="530"/>
                    <a:pt x="65" y="820"/>
                  </a:cubicBezTo>
                  <a:cubicBezTo>
                    <a:pt x="77" y="871"/>
                    <a:pt x="120" y="905"/>
                    <a:pt x="173" y="905"/>
                  </a:cubicBezTo>
                  <a:lnTo>
                    <a:pt x="920" y="905"/>
                  </a:lnTo>
                  <a:cubicBezTo>
                    <a:pt x="981" y="905"/>
                    <a:pt x="1031" y="855"/>
                    <a:pt x="1027" y="794"/>
                  </a:cubicBezTo>
                  <a:lnTo>
                    <a:pt x="993" y="100"/>
                  </a:lnTo>
                  <a:cubicBezTo>
                    <a:pt x="989" y="43"/>
                    <a:pt x="943" y="1"/>
                    <a:pt x="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2"/>
            <p:cNvSpPr/>
            <p:nvPr/>
          </p:nvSpPr>
          <p:spPr>
            <a:xfrm>
              <a:off x="-468706" y="3593276"/>
              <a:ext cx="26299" cy="1384"/>
            </a:xfrm>
            <a:custGeom>
              <a:avLst/>
              <a:gdLst/>
              <a:ahLst/>
              <a:cxnLst/>
              <a:rect l="l" t="t" r="r" b="b"/>
              <a:pathLst>
                <a:path w="304" h="16" extrusionOk="0">
                  <a:moveTo>
                    <a:pt x="1" y="0"/>
                  </a:moveTo>
                  <a:lnTo>
                    <a:pt x="1" y="15"/>
                  </a:lnTo>
                  <a:lnTo>
                    <a:pt x="303" y="15"/>
                  </a:lnTo>
                  <a:lnTo>
                    <a:pt x="3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468706" y="3579694"/>
              <a:ext cx="26299" cy="1298"/>
            </a:xfrm>
            <a:custGeom>
              <a:avLst/>
              <a:gdLst/>
              <a:ahLst/>
              <a:cxnLst/>
              <a:rect l="l" t="t" r="r" b="b"/>
              <a:pathLst>
                <a:path w="304" h="15" extrusionOk="0">
                  <a:moveTo>
                    <a:pt x="1" y="0"/>
                  </a:moveTo>
                  <a:lnTo>
                    <a:pt x="1" y="15"/>
                  </a:lnTo>
                  <a:lnTo>
                    <a:pt x="303" y="15"/>
                  </a:lnTo>
                  <a:lnTo>
                    <a:pt x="3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468706" y="3566026"/>
              <a:ext cx="26299" cy="1471"/>
            </a:xfrm>
            <a:custGeom>
              <a:avLst/>
              <a:gdLst/>
              <a:ahLst/>
              <a:cxnLst/>
              <a:rect l="l" t="t" r="r" b="b"/>
              <a:pathLst>
                <a:path w="304" h="17" extrusionOk="0">
                  <a:moveTo>
                    <a:pt x="1" y="1"/>
                  </a:moveTo>
                  <a:lnTo>
                    <a:pt x="1" y="16"/>
                  </a:lnTo>
                  <a:lnTo>
                    <a:pt x="303" y="16"/>
                  </a:lnTo>
                  <a:lnTo>
                    <a:pt x="3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208573" y="3609453"/>
              <a:ext cx="180806" cy="139969"/>
            </a:xfrm>
            <a:custGeom>
              <a:avLst/>
              <a:gdLst/>
              <a:ahLst/>
              <a:cxnLst/>
              <a:rect l="l" t="t" r="r" b="b"/>
              <a:pathLst>
                <a:path w="2090" h="1618" extrusionOk="0">
                  <a:moveTo>
                    <a:pt x="1" y="1"/>
                  </a:moveTo>
                  <a:lnTo>
                    <a:pt x="1" y="1618"/>
                  </a:lnTo>
                  <a:lnTo>
                    <a:pt x="17" y="1618"/>
                  </a:lnTo>
                  <a:lnTo>
                    <a:pt x="17" y="16"/>
                  </a:lnTo>
                  <a:lnTo>
                    <a:pt x="2075" y="16"/>
                  </a:lnTo>
                  <a:lnTo>
                    <a:pt x="2075" y="1618"/>
                  </a:lnTo>
                  <a:lnTo>
                    <a:pt x="2089" y="1618"/>
                  </a:lnTo>
                  <a:lnTo>
                    <a:pt x="2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360310" y="3481507"/>
              <a:ext cx="770112" cy="1384"/>
            </a:xfrm>
            <a:custGeom>
              <a:avLst/>
              <a:gdLst/>
              <a:ahLst/>
              <a:cxnLst/>
              <a:rect l="l" t="t" r="r" b="b"/>
              <a:pathLst>
                <a:path w="8902" h="16" extrusionOk="0">
                  <a:moveTo>
                    <a:pt x="0" y="0"/>
                  </a:moveTo>
                  <a:lnTo>
                    <a:pt x="0" y="16"/>
                  </a:lnTo>
                  <a:lnTo>
                    <a:pt x="8902" y="16"/>
                  </a:lnTo>
                  <a:lnTo>
                    <a:pt x="89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913620" y="3481507"/>
              <a:ext cx="770199" cy="1384"/>
            </a:xfrm>
            <a:custGeom>
              <a:avLst/>
              <a:gdLst/>
              <a:ahLst/>
              <a:cxnLst/>
              <a:rect l="l" t="t" r="r" b="b"/>
              <a:pathLst>
                <a:path w="8903" h="16" extrusionOk="0">
                  <a:moveTo>
                    <a:pt x="1" y="0"/>
                  </a:moveTo>
                  <a:lnTo>
                    <a:pt x="1" y="16"/>
                  </a:lnTo>
                  <a:lnTo>
                    <a:pt x="8902" y="16"/>
                  </a:lnTo>
                  <a:lnTo>
                    <a:pt x="89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184956" y="3621391"/>
              <a:ext cx="1384" cy="125090"/>
            </a:xfrm>
            <a:custGeom>
              <a:avLst/>
              <a:gdLst/>
              <a:ahLst/>
              <a:cxnLst/>
              <a:rect l="l" t="t" r="r" b="b"/>
              <a:pathLst>
                <a:path w="16" h="1446" extrusionOk="0">
                  <a:moveTo>
                    <a:pt x="0" y="1"/>
                  </a:moveTo>
                  <a:lnTo>
                    <a:pt x="0" y="1446"/>
                  </a:lnTo>
                  <a:lnTo>
                    <a:pt x="16" y="1446"/>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158052" y="3621391"/>
              <a:ext cx="1298" cy="125090"/>
            </a:xfrm>
            <a:custGeom>
              <a:avLst/>
              <a:gdLst/>
              <a:ahLst/>
              <a:cxnLst/>
              <a:rect l="l" t="t" r="r" b="b"/>
              <a:pathLst>
                <a:path w="15" h="1446" extrusionOk="0">
                  <a:moveTo>
                    <a:pt x="0" y="1"/>
                  </a:moveTo>
                  <a:lnTo>
                    <a:pt x="0" y="1446"/>
                  </a:lnTo>
                  <a:lnTo>
                    <a:pt x="15" y="1446"/>
                  </a:lnTo>
                  <a:lnTo>
                    <a:pt x="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131321" y="3621391"/>
              <a:ext cx="1471" cy="125090"/>
            </a:xfrm>
            <a:custGeom>
              <a:avLst/>
              <a:gdLst/>
              <a:ahLst/>
              <a:cxnLst/>
              <a:rect l="l" t="t" r="r" b="b"/>
              <a:pathLst>
                <a:path w="17" h="1446" extrusionOk="0">
                  <a:moveTo>
                    <a:pt x="1" y="1"/>
                  </a:moveTo>
                  <a:lnTo>
                    <a:pt x="1" y="1446"/>
                  </a:lnTo>
                  <a:lnTo>
                    <a:pt x="17" y="1446"/>
                  </a:lnTo>
                  <a:lnTo>
                    <a:pt x="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104071" y="3621391"/>
              <a:ext cx="1471" cy="125090"/>
            </a:xfrm>
            <a:custGeom>
              <a:avLst/>
              <a:gdLst/>
              <a:ahLst/>
              <a:cxnLst/>
              <a:rect l="l" t="t" r="r" b="b"/>
              <a:pathLst>
                <a:path w="17" h="1446" extrusionOk="0">
                  <a:moveTo>
                    <a:pt x="0" y="1"/>
                  </a:moveTo>
                  <a:lnTo>
                    <a:pt x="0" y="1446"/>
                  </a:lnTo>
                  <a:lnTo>
                    <a:pt x="16" y="1446"/>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77253" y="3621391"/>
              <a:ext cx="1471" cy="125090"/>
            </a:xfrm>
            <a:custGeom>
              <a:avLst/>
              <a:gdLst/>
              <a:ahLst/>
              <a:cxnLst/>
              <a:rect l="l" t="t" r="r" b="b"/>
              <a:pathLst>
                <a:path w="17" h="1446" extrusionOk="0">
                  <a:moveTo>
                    <a:pt x="0" y="1"/>
                  </a:moveTo>
                  <a:lnTo>
                    <a:pt x="0" y="1446"/>
                  </a:lnTo>
                  <a:lnTo>
                    <a:pt x="16" y="1446"/>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50349" y="3621391"/>
              <a:ext cx="1384" cy="125090"/>
            </a:xfrm>
            <a:custGeom>
              <a:avLst/>
              <a:gdLst/>
              <a:ahLst/>
              <a:cxnLst/>
              <a:rect l="l" t="t" r="r" b="b"/>
              <a:pathLst>
                <a:path w="16" h="1446" extrusionOk="0">
                  <a:moveTo>
                    <a:pt x="0" y="1"/>
                  </a:moveTo>
                  <a:lnTo>
                    <a:pt x="0" y="1446"/>
                  </a:lnTo>
                  <a:lnTo>
                    <a:pt x="16" y="1446"/>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913620" y="3507027"/>
              <a:ext cx="442931" cy="237463"/>
            </a:xfrm>
            <a:custGeom>
              <a:avLst/>
              <a:gdLst/>
              <a:ahLst/>
              <a:cxnLst/>
              <a:rect l="l" t="t" r="r" b="b"/>
              <a:pathLst>
                <a:path w="5120" h="2745" extrusionOk="0">
                  <a:moveTo>
                    <a:pt x="5116" y="0"/>
                  </a:moveTo>
                  <a:cubicBezTo>
                    <a:pt x="5116" y="0"/>
                    <a:pt x="4801" y="112"/>
                    <a:pt x="4484" y="510"/>
                  </a:cubicBezTo>
                  <a:cubicBezTo>
                    <a:pt x="4163" y="905"/>
                    <a:pt x="3842" y="1588"/>
                    <a:pt x="3821" y="2729"/>
                  </a:cubicBezTo>
                  <a:lnTo>
                    <a:pt x="1" y="2729"/>
                  </a:lnTo>
                  <a:lnTo>
                    <a:pt x="1" y="2745"/>
                  </a:lnTo>
                  <a:lnTo>
                    <a:pt x="3836" y="2745"/>
                  </a:lnTo>
                  <a:lnTo>
                    <a:pt x="3836" y="2736"/>
                  </a:lnTo>
                  <a:cubicBezTo>
                    <a:pt x="3855" y="1595"/>
                    <a:pt x="4177" y="913"/>
                    <a:pt x="4495" y="518"/>
                  </a:cubicBezTo>
                  <a:cubicBezTo>
                    <a:pt x="4652" y="322"/>
                    <a:pt x="4810" y="196"/>
                    <a:pt x="4925" y="119"/>
                  </a:cubicBezTo>
                  <a:cubicBezTo>
                    <a:pt x="4985" y="81"/>
                    <a:pt x="5031" y="55"/>
                    <a:pt x="5066" y="39"/>
                  </a:cubicBezTo>
                  <a:cubicBezTo>
                    <a:pt x="5085" y="32"/>
                    <a:pt x="5097" y="23"/>
                    <a:pt x="5108" y="20"/>
                  </a:cubicBezTo>
                  <a:cubicBezTo>
                    <a:pt x="5112" y="20"/>
                    <a:pt x="5116" y="16"/>
                    <a:pt x="5116" y="16"/>
                  </a:cubicBezTo>
                  <a:lnTo>
                    <a:pt x="5120" y="16"/>
                  </a:lnTo>
                  <a:lnTo>
                    <a:pt x="51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355292" y="3026039"/>
              <a:ext cx="2312239" cy="1384"/>
            </a:xfrm>
            <a:custGeom>
              <a:avLst/>
              <a:gdLst/>
              <a:ahLst/>
              <a:cxnLst/>
              <a:rect l="l" t="t" r="r" b="b"/>
              <a:pathLst>
                <a:path w="26728" h="16" extrusionOk="0">
                  <a:moveTo>
                    <a:pt x="0" y="0"/>
                  </a:moveTo>
                  <a:lnTo>
                    <a:pt x="0" y="16"/>
                  </a:lnTo>
                  <a:lnTo>
                    <a:pt x="26727" y="16"/>
                  </a:lnTo>
                  <a:lnTo>
                    <a:pt x="267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472079" y="2967040"/>
              <a:ext cx="413777" cy="116699"/>
            </a:xfrm>
            <a:custGeom>
              <a:avLst/>
              <a:gdLst/>
              <a:ahLst/>
              <a:cxnLst/>
              <a:rect l="l" t="t" r="r" b="b"/>
              <a:pathLst>
                <a:path w="4783" h="1349" extrusionOk="0">
                  <a:moveTo>
                    <a:pt x="4767" y="1"/>
                  </a:moveTo>
                  <a:lnTo>
                    <a:pt x="4767" y="1334"/>
                  </a:lnTo>
                  <a:lnTo>
                    <a:pt x="15" y="1334"/>
                  </a:lnTo>
                  <a:lnTo>
                    <a:pt x="15" y="77"/>
                  </a:lnTo>
                  <a:lnTo>
                    <a:pt x="1" y="77"/>
                  </a:lnTo>
                  <a:lnTo>
                    <a:pt x="1" y="1349"/>
                  </a:lnTo>
                  <a:lnTo>
                    <a:pt x="4783" y="1349"/>
                  </a:lnTo>
                  <a:lnTo>
                    <a:pt x="4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52"/>
          <p:cNvGrpSpPr/>
          <p:nvPr/>
        </p:nvGrpSpPr>
        <p:grpSpPr>
          <a:xfrm>
            <a:off x="4968648" y="4224823"/>
            <a:ext cx="1523597" cy="757120"/>
            <a:chOff x="1131398" y="910360"/>
            <a:chExt cx="1523597" cy="757120"/>
          </a:xfrm>
        </p:grpSpPr>
        <p:sp>
          <p:nvSpPr>
            <p:cNvPr id="7194" name="Google Shape;7194;p52"/>
            <p:cNvSpPr/>
            <p:nvPr/>
          </p:nvSpPr>
          <p:spPr>
            <a:xfrm>
              <a:off x="1317652" y="910360"/>
              <a:ext cx="720109" cy="155454"/>
            </a:xfrm>
            <a:custGeom>
              <a:avLst/>
              <a:gdLst/>
              <a:ahLst/>
              <a:cxnLst/>
              <a:rect l="l" t="t" r="r" b="b"/>
              <a:pathLst>
                <a:path w="8324" h="1797" extrusionOk="0">
                  <a:moveTo>
                    <a:pt x="1359" y="1"/>
                  </a:moveTo>
                  <a:cubicBezTo>
                    <a:pt x="1039" y="1"/>
                    <a:pt x="821" y="26"/>
                    <a:pt x="752" y="84"/>
                  </a:cubicBezTo>
                  <a:cubicBezTo>
                    <a:pt x="299" y="455"/>
                    <a:pt x="364" y="1325"/>
                    <a:pt x="364" y="1325"/>
                  </a:cubicBezTo>
                  <a:cubicBezTo>
                    <a:pt x="364" y="1325"/>
                    <a:pt x="0" y="1639"/>
                    <a:pt x="364" y="1796"/>
                  </a:cubicBezTo>
                  <a:cubicBezTo>
                    <a:pt x="1553" y="1748"/>
                    <a:pt x="2786" y="1726"/>
                    <a:pt x="4058" y="1726"/>
                  </a:cubicBezTo>
                  <a:cubicBezTo>
                    <a:pt x="5406" y="1726"/>
                    <a:pt x="6799" y="1751"/>
                    <a:pt x="8231" y="1796"/>
                  </a:cubicBezTo>
                  <a:cubicBezTo>
                    <a:pt x="8323" y="1727"/>
                    <a:pt x="8316" y="1267"/>
                    <a:pt x="8070" y="984"/>
                  </a:cubicBezTo>
                  <a:cubicBezTo>
                    <a:pt x="7860" y="744"/>
                    <a:pt x="3101" y="1"/>
                    <a:pt x="1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1366703" y="1019274"/>
              <a:ext cx="643894" cy="23963"/>
            </a:xfrm>
            <a:custGeom>
              <a:avLst/>
              <a:gdLst/>
              <a:ahLst/>
              <a:cxnLst/>
              <a:rect l="l" t="t" r="r" b="b"/>
              <a:pathLst>
                <a:path w="7443" h="277" extrusionOk="0">
                  <a:moveTo>
                    <a:pt x="1212" y="1"/>
                  </a:moveTo>
                  <a:cubicBezTo>
                    <a:pt x="821" y="1"/>
                    <a:pt x="415" y="5"/>
                    <a:pt x="1" y="8"/>
                  </a:cubicBezTo>
                  <a:lnTo>
                    <a:pt x="1" y="24"/>
                  </a:lnTo>
                  <a:cubicBezTo>
                    <a:pt x="415" y="16"/>
                    <a:pt x="821" y="16"/>
                    <a:pt x="1212" y="16"/>
                  </a:cubicBezTo>
                  <a:cubicBezTo>
                    <a:pt x="3002" y="16"/>
                    <a:pt x="4560" y="81"/>
                    <a:pt x="5669" y="146"/>
                  </a:cubicBezTo>
                  <a:cubicBezTo>
                    <a:pt x="6224" y="177"/>
                    <a:pt x="6668" y="211"/>
                    <a:pt x="6971" y="234"/>
                  </a:cubicBezTo>
                  <a:cubicBezTo>
                    <a:pt x="7124" y="250"/>
                    <a:pt x="7239" y="257"/>
                    <a:pt x="7319" y="265"/>
                  </a:cubicBezTo>
                  <a:cubicBezTo>
                    <a:pt x="7362" y="268"/>
                    <a:pt x="7388" y="273"/>
                    <a:pt x="7411" y="273"/>
                  </a:cubicBezTo>
                  <a:cubicBezTo>
                    <a:pt x="7431" y="277"/>
                    <a:pt x="7443" y="277"/>
                    <a:pt x="7443" y="277"/>
                  </a:cubicBezTo>
                  <a:lnTo>
                    <a:pt x="7443" y="261"/>
                  </a:lnTo>
                  <a:cubicBezTo>
                    <a:pt x="7443" y="261"/>
                    <a:pt x="4795"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1352515" y="1057425"/>
              <a:ext cx="676595" cy="41524"/>
            </a:xfrm>
            <a:custGeom>
              <a:avLst/>
              <a:gdLst/>
              <a:ahLst/>
              <a:cxnLst/>
              <a:rect l="l" t="t" r="r" b="b"/>
              <a:pathLst>
                <a:path w="7821" h="480" extrusionOk="0">
                  <a:moveTo>
                    <a:pt x="1185" y="0"/>
                  </a:moveTo>
                  <a:cubicBezTo>
                    <a:pt x="767" y="0"/>
                    <a:pt x="500" y="3"/>
                    <a:pt x="476" y="8"/>
                  </a:cubicBezTo>
                  <a:cubicBezTo>
                    <a:pt x="345" y="31"/>
                    <a:pt x="0" y="411"/>
                    <a:pt x="0" y="411"/>
                  </a:cubicBezTo>
                  <a:lnTo>
                    <a:pt x="490" y="391"/>
                  </a:lnTo>
                  <a:cubicBezTo>
                    <a:pt x="490" y="391"/>
                    <a:pt x="533" y="177"/>
                    <a:pt x="651" y="108"/>
                  </a:cubicBezTo>
                  <a:cubicBezTo>
                    <a:pt x="651" y="108"/>
                    <a:pt x="1386" y="97"/>
                    <a:pt x="2532" y="97"/>
                  </a:cubicBezTo>
                  <a:cubicBezTo>
                    <a:pt x="3769" y="97"/>
                    <a:pt x="5485" y="110"/>
                    <a:pt x="7269" y="161"/>
                  </a:cubicBezTo>
                  <a:lnTo>
                    <a:pt x="7446" y="480"/>
                  </a:lnTo>
                  <a:lnTo>
                    <a:pt x="7821" y="480"/>
                  </a:lnTo>
                  <a:cubicBezTo>
                    <a:pt x="7821" y="480"/>
                    <a:pt x="7676" y="161"/>
                    <a:pt x="7607" y="96"/>
                  </a:cubicBezTo>
                  <a:cubicBezTo>
                    <a:pt x="7548" y="43"/>
                    <a:pt x="2978" y="0"/>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2"/>
            <p:cNvSpPr/>
            <p:nvPr/>
          </p:nvSpPr>
          <p:spPr>
            <a:xfrm>
              <a:off x="1143683" y="1083586"/>
              <a:ext cx="1502073" cy="511259"/>
            </a:xfrm>
            <a:custGeom>
              <a:avLst/>
              <a:gdLst/>
              <a:ahLst/>
              <a:cxnLst/>
              <a:rect l="l" t="t" r="r" b="b"/>
              <a:pathLst>
                <a:path w="17363" h="5910" extrusionOk="0">
                  <a:moveTo>
                    <a:pt x="5998" y="0"/>
                  </a:moveTo>
                  <a:cubicBezTo>
                    <a:pt x="3628" y="0"/>
                    <a:pt x="1919" y="132"/>
                    <a:pt x="1919" y="132"/>
                  </a:cubicBezTo>
                  <a:cubicBezTo>
                    <a:pt x="1291" y="595"/>
                    <a:pt x="246" y="2503"/>
                    <a:pt x="184" y="2764"/>
                  </a:cubicBezTo>
                  <a:cubicBezTo>
                    <a:pt x="119" y="3025"/>
                    <a:pt x="0" y="4622"/>
                    <a:pt x="0" y="4622"/>
                  </a:cubicBezTo>
                  <a:lnTo>
                    <a:pt x="379" y="5910"/>
                  </a:lnTo>
                  <a:lnTo>
                    <a:pt x="16807" y="5910"/>
                  </a:lnTo>
                  <a:lnTo>
                    <a:pt x="17339" y="5216"/>
                  </a:lnTo>
                  <a:cubicBezTo>
                    <a:pt x="17362" y="4458"/>
                    <a:pt x="17125" y="3404"/>
                    <a:pt x="16818" y="3135"/>
                  </a:cubicBezTo>
                  <a:cubicBezTo>
                    <a:pt x="16508" y="2868"/>
                    <a:pt x="13569" y="2396"/>
                    <a:pt x="13569" y="2396"/>
                  </a:cubicBezTo>
                  <a:lnTo>
                    <a:pt x="11212" y="284"/>
                  </a:lnTo>
                  <a:cubicBezTo>
                    <a:pt x="11178" y="254"/>
                    <a:pt x="11139" y="235"/>
                    <a:pt x="11093" y="231"/>
                  </a:cubicBezTo>
                  <a:cubicBezTo>
                    <a:pt x="9306" y="54"/>
                    <a:pt x="7516" y="0"/>
                    <a:pt x="59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2"/>
            <p:cNvSpPr/>
            <p:nvPr/>
          </p:nvSpPr>
          <p:spPr>
            <a:xfrm>
              <a:off x="1148960" y="1542046"/>
              <a:ext cx="141357" cy="56749"/>
            </a:xfrm>
            <a:custGeom>
              <a:avLst/>
              <a:gdLst/>
              <a:ahLst/>
              <a:cxnLst/>
              <a:rect l="l" t="t" r="r" b="b"/>
              <a:pathLst>
                <a:path w="1634" h="656" extrusionOk="0">
                  <a:moveTo>
                    <a:pt x="146" y="1"/>
                  </a:moveTo>
                  <a:cubicBezTo>
                    <a:pt x="1" y="65"/>
                    <a:pt x="176" y="636"/>
                    <a:pt x="330" y="656"/>
                  </a:cubicBezTo>
                  <a:lnTo>
                    <a:pt x="1633" y="656"/>
                  </a:lnTo>
                  <a:lnTo>
                    <a:pt x="15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1262978" y="1407785"/>
              <a:ext cx="266278" cy="191009"/>
            </a:xfrm>
            <a:custGeom>
              <a:avLst/>
              <a:gdLst/>
              <a:ahLst/>
              <a:cxnLst/>
              <a:rect l="l" t="t" r="r" b="b"/>
              <a:pathLst>
                <a:path w="3078" h="2208" extrusionOk="0">
                  <a:moveTo>
                    <a:pt x="1553" y="1"/>
                  </a:moveTo>
                  <a:cubicBezTo>
                    <a:pt x="779" y="1"/>
                    <a:pt x="0" y="734"/>
                    <a:pt x="0" y="2208"/>
                  </a:cubicBezTo>
                  <a:lnTo>
                    <a:pt x="3078" y="2139"/>
                  </a:lnTo>
                  <a:cubicBezTo>
                    <a:pt x="3078" y="716"/>
                    <a:pt x="2318" y="1"/>
                    <a:pt x="1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2168294" y="1407785"/>
              <a:ext cx="265932" cy="191009"/>
            </a:xfrm>
            <a:custGeom>
              <a:avLst/>
              <a:gdLst/>
              <a:ahLst/>
              <a:cxnLst/>
              <a:rect l="l" t="t" r="r" b="b"/>
              <a:pathLst>
                <a:path w="3074" h="2208" extrusionOk="0">
                  <a:moveTo>
                    <a:pt x="1551" y="1"/>
                  </a:moveTo>
                  <a:cubicBezTo>
                    <a:pt x="778" y="1"/>
                    <a:pt x="0" y="734"/>
                    <a:pt x="0" y="2208"/>
                  </a:cubicBezTo>
                  <a:lnTo>
                    <a:pt x="3074" y="2139"/>
                  </a:lnTo>
                  <a:cubicBezTo>
                    <a:pt x="3074" y="716"/>
                    <a:pt x="2315" y="1"/>
                    <a:pt x="1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2141822" y="1430882"/>
              <a:ext cx="318616" cy="236598"/>
            </a:xfrm>
            <a:custGeom>
              <a:avLst/>
              <a:gdLst/>
              <a:ahLst/>
              <a:cxnLst/>
              <a:rect l="l" t="t" r="r" b="b"/>
              <a:pathLst>
                <a:path w="3683" h="2735" extrusionOk="0">
                  <a:moveTo>
                    <a:pt x="1842" y="0"/>
                  </a:moveTo>
                  <a:cubicBezTo>
                    <a:pt x="780" y="0"/>
                    <a:pt x="0" y="1210"/>
                    <a:pt x="808" y="2328"/>
                  </a:cubicBezTo>
                  <a:cubicBezTo>
                    <a:pt x="831" y="2355"/>
                    <a:pt x="854" y="2378"/>
                    <a:pt x="881" y="2401"/>
                  </a:cubicBezTo>
                  <a:cubicBezTo>
                    <a:pt x="1204" y="2634"/>
                    <a:pt x="1534" y="2735"/>
                    <a:pt x="1841" y="2735"/>
                  </a:cubicBezTo>
                  <a:cubicBezTo>
                    <a:pt x="2904" y="2735"/>
                    <a:pt x="3683" y="1523"/>
                    <a:pt x="2874" y="408"/>
                  </a:cubicBezTo>
                  <a:cubicBezTo>
                    <a:pt x="2855" y="377"/>
                    <a:pt x="2832" y="354"/>
                    <a:pt x="2801" y="335"/>
                  </a:cubicBezTo>
                  <a:cubicBezTo>
                    <a:pt x="2479" y="101"/>
                    <a:pt x="2149" y="0"/>
                    <a:pt x="1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2200908" y="1474742"/>
              <a:ext cx="200357" cy="148706"/>
            </a:xfrm>
            <a:custGeom>
              <a:avLst/>
              <a:gdLst/>
              <a:ahLst/>
              <a:cxnLst/>
              <a:rect l="l" t="t" r="r" b="b"/>
              <a:pathLst>
                <a:path w="2316" h="1719" extrusionOk="0">
                  <a:moveTo>
                    <a:pt x="1162" y="1"/>
                  </a:moveTo>
                  <a:cubicBezTo>
                    <a:pt x="493" y="1"/>
                    <a:pt x="1" y="763"/>
                    <a:pt x="513" y="1464"/>
                  </a:cubicBezTo>
                  <a:cubicBezTo>
                    <a:pt x="524" y="1480"/>
                    <a:pt x="539" y="1495"/>
                    <a:pt x="555" y="1506"/>
                  </a:cubicBezTo>
                  <a:cubicBezTo>
                    <a:pt x="758" y="1654"/>
                    <a:pt x="966" y="1718"/>
                    <a:pt x="1159" y="1718"/>
                  </a:cubicBezTo>
                  <a:cubicBezTo>
                    <a:pt x="1826" y="1718"/>
                    <a:pt x="2315" y="955"/>
                    <a:pt x="1804" y="254"/>
                  </a:cubicBezTo>
                  <a:cubicBezTo>
                    <a:pt x="1792" y="238"/>
                    <a:pt x="1781" y="223"/>
                    <a:pt x="1765" y="212"/>
                  </a:cubicBezTo>
                  <a:cubicBezTo>
                    <a:pt x="1563" y="65"/>
                    <a:pt x="1355" y="1"/>
                    <a:pt x="1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2216912" y="1489968"/>
              <a:ext cx="168348" cy="118169"/>
            </a:xfrm>
            <a:custGeom>
              <a:avLst/>
              <a:gdLst/>
              <a:ahLst/>
              <a:cxnLst/>
              <a:rect l="l" t="t" r="r" b="b"/>
              <a:pathLst>
                <a:path w="1946" h="1366" extrusionOk="0">
                  <a:moveTo>
                    <a:pt x="955" y="1"/>
                  </a:moveTo>
                  <a:cubicBezTo>
                    <a:pt x="867" y="1"/>
                    <a:pt x="774" y="15"/>
                    <a:pt x="676" y="47"/>
                  </a:cubicBezTo>
                  <a:cubicBezTo>
                    <a:pt x="660" y="55"/>
                    <a:pt x="649" y="62"/>
                    <a:pt x="634" y="70"/>
                  </a:cubicBezTo>
                  <a:cubicBezTo>
                    <a:pt x="1" y="530"/>
                    <a:pt x="328" y="1365"/>
                    <a:pt x="992" y="1365"/>
                  </a:cubicBezTo>
                  <a:cubicBezTo>
                    <a:pt x="1079" y="1365"/>
                    <a:pt x="1173" y="1351"/>
                    <a:pt x="1270" y="1319"/>
                  </a:cubicBezTo>
                  <a:cubicBezTo>
                    <a:pt x="1285" y="1316"/>
                    <a:pt x="1301" y="1307"/>
                    <a:pt x="1313" y="1296"/>
                  </a:cubicBezTo>
                  <a:cubicBezTo>
                    <a:pt x="1946" y="835"/>
                    <a:pt x="1621" y="1"/>
                    <a:pt x="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2237588" y="1485383"/>
              <a:ext cx="127083" cy="127339"/>
            </a:xfrm>
            <a:custGeom>
              <a:avLst/>
              <a:gdLst/>
              <a:ahLst/>
              <a:cxnLst/>
              <a:rect l="l" t="t" r="r" b="b"/>
              <a:pathLst>
                <a:path w="1469" h="1472" extrusionOk="0">
                  <a:moveTo>
                    <a:pt x="736" y="479"/>
                  </a:moveTo>
                  <a:lnTo>
                    <a:pt x="766" y="571"/>
                  </a:lnTo>
                  <a:lnTo>
                    <a:pt x="736" y="587"/>
                  </a:lnTo>
                  <a:lnTo>
                    <a:pt x="763" y="633"/>
                  </a:lnTo>
                  <a:lnTo>
                    <a:pt x="782" y="621"/>
                  </a:lnTo>
                  <a:lnTo>
                    <a:pt x="789" y="644"/>
                  </a:lnTo>
                  <a:lnTo>
                    <a:pt x="839" y="628"/>
                  </a:lnTo>
                  <a:lnTo>
                    <a:pt x="828" y="598"/>
                  </a:lnTo>
                  <a:lnTo>
                    <a:pt x="920" y="552"/>
                  </a:lnTo>
                  <a:lnTo>
                    <a:pt x="874" y="640"/>
                  </a:lnTo>
                  <a:lnTo>
                    <a:pt x="844" y="633"/>
                  </a:lnTo>
                  <a:lnTo>
                    <a:pt x="828" y="683"/>
                  </a:lnTo>
                  <a:lnTo>
                    <a:pt x="847" y="690"/>
                  </a:lnTo>
                  <a:lnTo>
                    <a:pt x="839" y="709"/>
                  </a:lnTo>
                  <a:lnTo>
                    <a:pt x="885" y="736"/>
                  </a:lnTo>
                  <a:lnTo>
                    <a:pt x="901" y="706"/>
                  </a:lnTo>
                  <a:lnTo>
                    <a:pt x="993" y="736"/>
                  </a:lnTo>
                  <a:lnTo>
                    <a:pt x="901" y="766"/>
                  </a:lnTo>
                  <a:lnTo>
                    <a:pt x="885" y="740"/>
                  </a:lnTo>
                  <a:lnTo>
                    <a:pt x="839" y="763"/>
                  </a:lnTo>
                  <a:lnTo>
                    <a:pt x="847" y="782"/>
                  </a:lnTo>
                  <a:lnTo>
                    <a:pt x="828" y="789"/>
                  </a:lnTo>
                  <a:lnTo>
                    <a:pt x="844" y="840"/>
                  </a:lnTo>
                  <a:lnTo>
                    <a:pt x="874" y="832"/>
                  </a:lnTo>
                  <a:lnTo>
                    <a:pt x="920" y="920"/>
                  </a:lnTo>
                  <a:lnTo>
                    <a:pt x="828" y="874"/>
                  </a:lnTo>
                  <a:lnTo>
                    <a:pt x="839" y="844"/>
                  </a:lnTo>
                  <a:lnTo>
                    <a:pt x="789" y="828"/>
                  </a:lnTo>
                  <a:lnTo>
                    <a:pt x="782" y="851"/>
                  </a:lnTo>
                  <a:lnTo>
                    <a:pt x="763" y="840"/>
                  </a:lnTo>
                  <a:lnTo>
                    <a:pt x="736" y="886"/>
                  </a:lnTo>
                  <a:lnTo>
                    <a:pt x="766" y="901"/>
                  </a:lnTo>
                  <a:lnTo>
                    <a:pt x="736" y="996"/>
                  </a:lnTo>
                  <a:lnTo>
                    <a:pt x="706" y="901"/>
                  </a:lnTo>
                  <a:lnTo>
                    <a:pt x="732" y="886"/>
                  </a:lnTo>
                  <a:lnTo>
                    <a:pt x="709" y="840"/>
                  </a:lnTo>
                  <a:lnTo>
                    <a:pt x="690" y="851"/>
                  </a:lnTo>
                  <a:lnTo>
                    <a:pt x="683" y="828"/>
                  </a:lnTo>
                  <a:lnTo>
                    <a:pt x="632" y="844"/>
                  </a:lnTo>
                  <a:lnTo>
                    <a:pt x="640" y="874"/>
                  </a:lnTo>
                  <a:lnTo>
                    <a:pt x="552" y="920"/>
                  </a:lnTo>
                  <a:lnTo>
                    <a:pt x="552" y="920"/>
                  </a:lnTo>
                  <a:lnTo>
                    <a:pt x="598" y="832"/>
                  </a:lnTo>
                  <a:lnTo>
                    <a:pt x="628" y="840"/>
                  </a:lnTo>
                  <a:lnTo>
                    <a:pt x="644" y="789"/>
                  </a:lnTo>
                  <a:lnTo>
                    <a:pt x="621" y="782"/>
                  </a:lnTo>
                  <a:lnTo>
                    <a:pt x="632" y="763"/>
                  </a:lnTo>
                  <a:lnTo>
                    <a:pt x="586" y="740"/>
                  </a:lnTo>
                  <a:lnTo>
                    <a:pt x="571" y="766"/>
                  </a:lnTo>
                  <a:lnTo>
                    <a:pt x="476" y="736"/>
                  </a:lnTo>
                  <a:lnTo>
                    <a:pt x="571" y="706"/>
                  </a:lnTo>
                  <a:lnTo>
                    <a:pt x="586" y="736"/>
                  </a:lnTo>
                  <a:lnTo>
                    <a:pt x="632" y="709"/>
                  </a:lnTo>
                  <a:lnTo>
                    <a:pt x="621" y="690"/>
                  </a:lnTo>
                  <a:lnTo>
                    <a:pt x="644" y="683"/>
                  </a:lnTo>
                  <a:lnTo>
                    <a:pt x="628" y="633"/>
                  </a:lnTo>
                  <a:lnTo>
                    <a:pt x="598" y="640"/>
                  </a:lnTo>
                  <a:lnTo>
                    <a:pt x="552" y="552"/>
                  </a:lnTo>
                  <a:lnTo>
                    <a:pt x="640" y="598"/>
                  </a:lnTo>
                  <a:lnTo>
                    <a:pt x="632" y="628"/>
                  </a:lnTo>
                  <a:lnTo>
                    <a:pt x="683" y="644"/>
                  </a:lnTo>
                  <a:lnTo>
                    <a:pt x="690" y="621"/>
                  </a:lnTo>
                  <a:lnTo>
                    <a:pt x="709" y="633"/>
                  </a:lnTo>
                  <a:lnTo>
                    <a:pt x="732" y="587"/>
                  </a:lnTo>
                  <a:lnTo>
                    <a:pt x="706" y="571"/>
                  </a:lnTo>
                  <a:lnTo>
                    <a:pt x="736" y="479"/>
                  </a:lnTo>
                  <a:close/>
                  <a:moveTo>
                    <a:pt x="637" y="0"/>
                  </a:moveTo>
                  <a:lnTo>
                    <a:pt x="586" y="20"/>
                  </a:lnTo>
                  <a:lnTo>
                    <a:pt x="709" y="391"/>
                  </a:lnTo>
                  <a:lnTo>
                    <a:pt x="655" y="548"/>
                  </a:lnTo>
                  <a:lnTo>
                    <a:pt x="510" y="476"/>
                  </a:lnTo>
                  <a:lnTo>
                    <a:pt x="333" y="123"/>
                  </a:lnTo>
                  <a:lnTo>
                    <a:pt x="287" y="146"/>
                  </a:lnTo>
                  <a:lnTo>
                    <a:pt x="433" y="433"/>
                  </a:lnTo>
                  <a:lnTo>
                    <a:pt x="146" y="288"/>
                  </a:lnTo>
                  <a:lnTo>
                    <a:pt x="123" y="334"/>
                  </a:lnTo>
                  <a:lnTo>
                    <a:pt x="471" y="513"/>
                  </a:lnTo>
                  <a:lnTo>
                    <a:pt x="548" y="660"/>
                  </a:lnTo>
                  <a:lnTo>
                    <a:pt x="391" y="709"/>
                  </a:lnTo>
                  <a:lnTo>
                    <a:pt x="16" y="587"/>
                  </a:lnTo>
                  <a:lnTo>
                    <a:pt x="0" y="637"/>
                  </a:lnTo>
                  <a:lnTo>
                    <a:pt x="307" y="736"/>
                  </a:lnTo>
                  <a:lnTo>
                    <a:pt x="0" y="835"/>
                  </a:lnTo>
                  <a:lnTo>
                    <a:pt x="16" y="886"/>
                  </a:lnTo>
                  <a:lnTo>
                    <a:pt x="391" y="763"/>
                  </a:lnTo>
                  <a:lnTo>
                    <a:pt x="548" y="812"/>
                  </a:lnTo>
                  <a:lnTo>
                    <a:pt x="471" y="959"/>
                  </a:lnTo>
                  <a:lnTo>
                    <a:pt x="123" y="1139"/>
                  </a:lnTo>
                  <a:lnTo>
                    <a:pt x="146" y="1185"/>
                  </a:lnTo>
                  <a:lnTo>
                    <a:pt x="433" y="1039"/>
                  </a:lnTo>
                  <a:lnTo>
                    <a:pt x="433" y="1039"/>
                  </a:lnTo>
                  <a:lnTo>
                    <a:pt x="287" y="1326"/>
                  </a:lnTo>
                  <a:lnTo>
                    <a:pt x="333" y="1349"/>
                  </a:lnTo>
                  <a:lnTo>
                    <a:pt x="510" y="1001"/>
                  </a:lnTo>
                  <a:lnTo>
                    <a:pt x="655" y="924"/>
                  </a:lnTo>
                  <a:lnTo>
                    <a:pt x="709" y="1081"/>
                  </a:lnTo>
                  <a:lnTo>
                    <a:pt x="586" y="1452"/>
                  </a:lnTo>
                  <a:lnTo>
                    <a:pt x="637" y="1472"/>
                  </a:lnTo>
                  <a:lnTo>
                    <a:pt x="736" y="1165"/>
                  </a:lnTo>
                  <a:lnTo>
                    <a:pt x="835" y="1472"/>
                  </a:lnTo>
                  <a:lnTo>
                    <a:pt x="885" y="1452"/>
                  </a:lnTo>
                  <a:lnTo>
                    <a:pt x="763" y="1081"/>
                  </a:lnTo>
                  <a:lnTo>
                    <a:pt x="812" y="924"/>
                  </a:lnTo>
                  <a:lnTo>
                    <a:pt x="959" y="1001"/>
                  </a:lnTo>
                  <a:lnTo>
                    <a:pt x="1138" y="1349"/>
                  </a:lnTo>
                  <a:lnTo>
                    <a:pt x="1184" y="1326"/>
                  </a:lnTo>
                  <a:lnTo>
                    <a:pt x="1039" y="1039"/>
                  </a:lnTo>
                  <a:lnTo>
                    <a:pt x="1326" y="1185"/>
                  </a:lnTo>
                  <a:lnTo>
                    <a:pt x="1349" y="1139"/>
                  </a:lnTo>
                  <a:lnTo>
                    <a:pt x="996" y="959"/>
                  </a:lnTo>
                  <a:lnTo>
                    <a:pt x="924" y="812"/>
                  </a:lnTo>
                  <a:lnTo>
                    <a:pt x="1081" y="763"/>
                  </a:lnTo>
                  <a:lnTo>
                    <a:pt x="1452" y="886"/>
                  </a:lnTo>
                  <a:lnTo>
                    <a:pt x="1468" y="835"/>
                  </a:lnTo>
                  <a:lnTo>
                    <a:pt x="1165" y="736"/>
                  </a:lnTo>
                  <a:lnTo>
                    <a:pt x="1468" y="637"/>
                  </a:lnTo>
                  <a:lnTo>
                    <a:pt x="1452" y="587"/>
                  </a:lnTo>
                  <a:lnTo>
                    <a:pt x="1081" y="709"/>
                  </a:lnTo>
                  <a:lnTo>
                    <a:pt x="924" y="660"/>
                  </a:lnTo>
                  <a:lnTo>
                    <a:pt x="996" y="513"/>
                  </a:lnTo>
                  <a:lnTo>
                    <a:pt x="1349" y="334"/>
                  </a:lnTo>
                  <a:lnTo>
                    <a:pt x="1326" y="288"/>
                  </a:lnTo>
                  <a:lnTo>
                    <a:pt x="1039" y="433"/>
                  </a:lnTo>
                  <a:lnTo>
                    <a:pt x="1184" y="146"/>
                  </a:lnTo>
                  <a:lnTo>
                    <a:pt x="1138" y="123"/>
                  </a:lnTo>
                  <a:lnTo>
                    <a:pt x="959" y="476"/>
                  </a:lnTo>
                  <a:lnTo>
                    <a:pt x="812" y="548"/>
                  </a:lnTo>
                  <a:lnTo>
                    <a:pt x="763" y="391"/>
                  </a:lnTo>
                  <a:lnTo>
                    <a:pt x="885" y="20"/>
                  </a:lnTo>
                  <a:lnTo>
                    <a:pt x="835" y="0"/>
                  </a:lnTo>
                  <a:lnTo>
                    <a:pt x="736" y="306"/>
                  </a:lnTo>
                  <a:lnTo>
                    <a:pt x="6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2279198" y="1532703"/>
              <a:ext cx="43861" cy="32700"/>
            </a:xfrm>
            <a:custGeom>
              <a:avLst/>
              <a:gdLst/>
              <a:ahLst/>
              <a:cxnLst/>
              <a:rect l="l" t="t" r="r" b="b"/>
              <a:pathLst>
                <a:path w="507" h="378" extrusionOk="0">
                  <a:moveTo>
                    <a:pt x="254" y="1"/>
                  </a:moveTo>
                  <a:cubicBezTo>
                    <a:pt x="108" y="1"/>
                    <a:pt x="0" y="169"/>
                    <a:pt x="113" y="323"/>
                  </a:cubicBezTo>
                  <a:cubicBezTo>
                    <a:pt x="113" y="327"/>
                    <a:pt x="117" y="331"/>
                    <a:pt x="121" y="331"/>
                  </a:cubicBezTo>
                  <a:cubicBezTo>
                    <a:pt x="166" y="364"/>
                    <a:pt x="212" y="378"/>
                    <a:pt x="254" y="378"/>
                  </a:cubicBezTo>
                  <a:cubicBezTo>
                    <a:pt x="400" y="378"/>
                    <a:pt x="506" y="210"/>
                    <a:pt x="397" y="58"/>
                  </a:cubicBezTo>
                  <a:cubicBezTo>
                    <a:pt x="393" y="55"/>
                    <a:pt x="389" y="51"/>
                    <a:pt x="386" y="47"/>
                  </a:cubicBezTo>
                  <a:cubicBezTo>
                    <a:pt x="342" y="15"/>
                    <a:pt x="296" y="1"/>
                    <a:pt x="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1234430" y="1430882"/>
              <a:ext cx="318703" cy="236598"/>
            </a:xfrm>
            <a:custGeom>
              <a:avLst/>
              <a:gdLst/>
              <a:ahLst/>
              <a:cxnLst/>
              <a:rect l="l" t="t" r="r" b="b"/>
              <a:pathLst>
                <a:path w="3684" h="2735" extrusionOk="0">
                  <a:moveTo>
                    <a:pt x="1842" y="0"/>
                  </a:moveTo>
                  <a:cubicBezTo>
                    <a:pt x="781" y="0"/>
                    <a:pt x="1" y="1210"/>
                    <a:pt x="810" y="2328"/>
                  </a:cubicBezTo>
                  <a:cubicBezTo>
                    <a:pt x="833" y="2355"/>
                    <a:pt x="856" y="2378"/>
                    <a:pt x="882" y="2401"/>
                  </a:cubicBezTo>
                  <a:cubicBezTo>
                    <a:pt x="1205" y="2634"/>
                    <a:pt x="1536" y="2735"/>
                    <a:pt x="1842" y="2735"/>
                  </a:cubicBezTo>
                  <a:cubicBezTo>
                    <a:pt x="2905" y="2735"/>
                    <a:pt x="3684" y="1523"/>
                    <a:pt x="2875" y="408"/>
                  </a:cubicBezTo>
                  <a:cubicBezTo>
                    <a:pt x="2856" y="377"/>
                    <a:pt x="2833" y="354"/>
                    <a:pt x="2802" y="335"/>
                  </a:cubicBezTo>
                  <a:cubicBezTo>
                    <a:pt x="2479" y="101"/>
                    <a:pt x="2149" y="0"/>
                    <a:pt x="1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1293949" y="1474742"/>
              <a:ext cx="200011" cy="148706"/>
            </a:xfrm>
            <a:custGeom>
              <a:avLst/>
              <a:gdLst/>
              <a:ahLst/>
              <a:cxnLst/>
              <a:rect l="l" t="t" r="r" b="b"/>
              <a:pathLst>
                <a:path w="2312" h="1719" extrusionOk="0">
                  <a:moveTo>
                    <a:pt x="1158" y="1"/>
                  </a:moveTo>
                  <a:cubicBezTo>
                    <a:pt x="491" y="1"/>
                    <a:pt x="0" y="763"/>
                    <a:pt x="509" y="1464"/>
                  </a:cubicBezTo>
                  <a:cubicBezTo>
                    <a:pt x="520" y="1480"/>
                    <a:pt x="535" y="1495"/>
                    <a:pt x="550" y="1506"/>
                  </a:cubicBezTo>
                  <a:cubicBezTo>
                    <a:pt x="753" y="1654"/>
                    <a:pt x="961" y="1718"/>
                    <a:pt x="1155" y="1718"/>
                  </a:cubicBezTo>
                  <a:cubicBezTo>
                    <a:pt x="1822" y="1718"/>
                    <a:pt x="2311" y="955"/>
                    <a:pt x="1804" y="254"/>
                  </a:cubicBezTo>
                  <a:cubicBezTo>
                    <a:pt x="1792" y="238"/>
                    <a:pt x="1777" y="223"/>
                    <a:pt x="1761" y="212"/>
                  </a:cubicBezTo>
                  <a:cubicBezTo>
                    <a:pt x="1559" y="65"/>
                    <a:pt x="1351" y="1"/>
                    <a:pt x="1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1309607" y="1489968"/>
              <a:ext cx="168348" cy="118169"/>
            </a:xfrm>
            <a:custGeom>
              <a:avLst/>
              <a:gdLst/>
              <a:ahLst/>
              <a:cxnLst/>
              <a:rect l="l" t="t" r="r" b="b"/>
              <a:pathLst>
                <a:path w="1946" h="1366" extrusionOk="0">
                  <a:moveTo>
                    <a:pt x="955" y="1"/>
                  </a:moveTo>
                  <a:cubicBezTo>
                    <a:pt x="867" y="1"/>
                    <a:pt x="774" y="15"/>
                    <a:pt x="676" y="47"/>
                  </a:cubicBezTo>
                  <a:cubicBezTo>
                    <a:pt x="661" y="55"/>
                    <a:pt x="650" y="62"/>
                    <a:pt x="634" y="70"/>
                  </a:cubicBezTo>
                  <a:cubicBezTo>
                    <a:pt x="1" y="530"/>
                    <a:pt x="328" y="1365"/>
                    <a:pt x="992" y="1365"/>
                  </a:cubicBezTo>
                  <a:cubicBezTo>
                    <a:pt x="1080" y="1365"/>
                    <a:pt x="1173" y="1351"/>
                    <a:pt x="1270" y="1319"/>
                  </a:cubicBezTo>
                  <a:cubicBezTo>
                    <a:pt x="1285" y="1316"/>
                    <a:pt x="1301" y="1307"/>
                    <a:pt x="1312" y="1296"/>
                  </a:cubicBezTo>
                  <a:cubicBezTo>
                    <a:pt x="1946" y="835"/>
                    <a:pt x="1621" y="1"/>
                    <a:pt x="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1330282" y="1485383"/>
              <a:ext cx="127343" cy="127339"/>
            </a:xfrm>
            <a:custGeom>
              <a:avLst/>
              <a:gdLst/>
              <a:ahLst/>
              <a:cxnLst/>
              <a:rect l="l" t="t" r="r" b="b"/>
              <a:pathLst>
                <a:path w="1472" h="1472" extrusionOk="0">
                  <a:moveTo>
                    <a:pt x="736" y="479"/>
                  </a:moveTo>
                  <a:lnTo>
                    <a:pt x="767" y="571"/>
                  </a:lnTo>
                  <a:lnTo>
                    <a:pt x="740" y="587"/>
                  </a:lnTo>
                  <a:lnTo>
                    <a:pt x="763" y="633"/>
                  </a:lnTo>
                  <a:lnTo>
                    <a:pt x="782" y="621"/>
                  </a:lnTo>
                  <a:lnTo>
                    <a:pt x="790" y="644"/>
                  </a:lnTo>
                  <a:lnTo>
                    <a:pt x="839" y="628"/>
                  </a:lnTo>
                  <a:lnTo>
                    <a:pt x="832" y="598"/>
                  </a:lnTo>
                  <a:lnTo>
                    <a:pt x="920" y="552"/>
                  </a:lnTo>
                  <a:lnTo>
                    <a:pt x="874" y="640"/>
                  </a:lnTo>
                  <a:lnTo>
                    <a:pt x="843" y="633"/>
                  </a:lnTo>
                  <a:lnTo>
                    <a:pt x="828" y="683"/>
                  </a:lnTo>
                  <a:lnTo>
                    <a:pt x="851" y="690"/>
                  </a:lnTo>
                  <a:lnTo>
                    <a:pt x="839" y="709"/>
                  </a:lnTo>
                  <a:lnTo>
                    <a:pt x="885" y="736"/>
                  </a:lnTo>
                  <a:lnTo>
                    <a:pt x="901" y="706"/>
                  </a:lnTo>
                  <a:lnTo>
                    <a:pt x="993" y="736"/>
                  </a:lnTo>
                  <a:lnTo>
                    <a:pt x="901" y="766"/>
                  </a:lnTo>
                  <a:lnTo>
                    <a:pt x="885" y="740"/>
                  </a:lnTo>
                  <a:lnTo>
                    <a:pt x="839" y="763"/>
                  </a:lnTo>
                  <a:lnTo>
                    <a:pt x="851" y="782"/>
                  </a:lnTo>
                  <a:lnTo>
                    <a:pt x="828" y="789"/>
                  </a:lnTo>
                  <a:lnTo>
                    <a:pt x="843" y="840"/>
                  </a:lnTo>
                  <a:lnTo>
                    <a:pt x="874" y="832"/>
                  </a:lnTo>
                  <a:lnTo>
                    <a:pt x="920" y="920"/>
                  </a:lnTo>
                  <a:lnTo>
                    <a:pt x="832" y="874"/>
                  </a:lnTo>
                  <a:lnTo>
                    <a:pt x="839" y="844"/>
                  </a:lnTo>
                  <a:lnTo>
                    <a:pt x="790" y="828"/>
                  </a:lnTo>
                  <a:lnTo>
                    <a:pt x="782" y="851"/>
                  </a:lnTo>
                  <a:lnTo>
                    <a:pt x="763" y="840"/>
                  </a:lnTo>
                  <a:lnTo>
                    <a:pt x="740" y="886"/>
                  </a:lnTo>
                  <a:lnTo>
                    <a:pt x="767" y="901"/>
                  </a:lnTo>
                  <a:lnTo>
                    <a:pt x="736" y="996"/>
                  </a:lnTo>
                  <a:lnTo>
                    <a:pt x="705" y="901"/>
                  </a:lnTo>
                  <a:lnTo>
                    <a:pt x="733" y="886"/>
                  </a:lnTo>
                  <a:lnTo>
                    <a:pt x="710" y="840"/>
                  </a:lnTo>
                  <a:lnTo>
                    <a:pt x="690" y="851"/>
                  </a:lnTo>
                  <a:lnTo>
                    <a:pt x="682" y="828"/>
                  </a:lnTo>
                  <a:lnTo>
                    <a:pt x="632" y="844"/>
                  </a:lnTo>
                  <a:lnTo>
                    <a:pt x="641" y="874"/>
                  </a:lnTo>
                  <a:lnTo>
                    <a:pt x="552" y="920"/>
                  </a:lnTo>
                  <a:lnTo>
                    <a:pt x="552" y="920"/>
                  </a:lnTo>
                  <a:lnTo>
                    <a:pt x="598" y="832"/>
                  </a:lnTo>
                  <a:lnTo>
                    <a:pt x="629" y="840"/>
                  </a:lnTo>
                  <a:lnTo>
                    <a:pt x="644" y="789"/>
                  </a:lnTo>
                  <a:lnTo>
                    <a:pt x="621" y="782"/>
                  </a:lnTo>
                  <a:lnTo>
                    <a:pt x="632" y="763"/>
                  </a:lnTo>
                  <a:lnTo>
                    <a:pt x="586" y="740"/>
                  </a:lnTo>
                  <a:lnTo>
                    <a:pt x="572" y="766"/>
                  </a:lnTo>
                  <a:lnTo>
                    <a:pt x="475" y="736"/>
                  </a:lnTo>
                  <a:lnTo>
                    <a:pt x="572" y="706"/>
                  </a:lnTo>
                  <a:lnTo>
                    <a:pt x="586" y="736"/>
                  </a:lnTo>
                  <a:lnTo>
                    <a:pt x="632" y="709"/>
                  </a:lnTo>
                  <a:lnTo>
                    <a:pt x="621" y="690"/>
                  </a:lnTo>
                  <a:lnTo>
                    <a:pt x="644" y="683"/>
                  </a:lnTo>
                  <a:lnTo>
                    <a:pt x="629" y="633"/>
                  </a:lnTo>
                  <a:lnTo>
                    <a:pt x="598" y="640"/>
                  </a:lnTo>
                  <a:lnTo>
                    <a:pt x="552" y="552"/>
                  </a:lnTo>
                  <a:lnTo>
                    <a:pt x="641" y="598"/>
                  </a:lnTo>
                  <a:lnTo>
                    <a:pt x="632" y="628"/>
                  </a:lnTo>
                  <a:lnTo>
                    <a:pt x="682" y="644"/>
                  </a:lnTo>
                  <a:lnTo>
                    <a:pt x="690" y="621"/>
                  </a:lnTo>
                  <a:lnTo>
                    <a:pt x="710" y="633"/>
                  </a:lnTo>
                  <a:lnTo>
                    <a:pt x="733" y="587"/>
                  </a:lnTo>
                  <a:lnTo>
                    <a:pt x="705" y="571"/>
                  </a:lnTo>
                  <a:lnTo>
                    <a:pt x="736" y="479"/>
                  </a:lnTo>
                  <a:close/>
                  <a:moveTo>
                    <a:pt x="636" y="0"/>
                  </a:moveTo>
                  <a:lnTo>
                    <a:pt x="586" y="20"/>
                  </a:lnTo>
                  <a:lnTo>
                    <a:pt x="710" y="391"/>
                  </a:lnTo>
                  <a:lnTo>
                    <a:pt x="659" y="548"/>
                  </a:lnTo>
                  <a:lnTo>
                    <a:pt x="514" y="476"/>
                  </a:lnTo>
                  <a:lnTo>
                    <a:pt x="333" y="123"/>
                  </a:lnTo>
                  <a:lnTo>
                    <a:pt x="287" y="146"/>
                  </a:lnTo>
                  <a:lnTo>
                    <a:pt x="434" y="433"/>
                  </a:lnTo>
                  <a:lnTo>
                    <a:pt x="146" y="288"/>
                  </a:lnTo>
                  <a:lnTo>
                    <a:pt x="123" y="334"/>
                  </a:lnTo>
                  <a:lnTo>
                    <a:pt x="471" y="513"/>
                  </a:lnTo>
                  <a:lnTo>
                    <a:pt x="549" y="660"/>
                  </a:lnTo>
                  <a:lnTo>
                    <a:pt x="391" y="709"/>
                  </a:lnTo>
                  <a:lnTo>
                    <a:pt x="20" y="587"/>
                  </a:lnTo>
                  <a:lnTo>
                    <a:pt x="1" y="637"/>
                  </a:lnTo>
                  <a:lnTo>
                    <a:pt x="307" y="736"/>
                  </a:lnTo>
                  <a:lnTo>
                    <a:pt x="1" y="835"/>
                  </a:lnTo>
                  <a:lnTo>
                    <a:pt x="20" y="886"/>
                  </a:lnTo>
                  <a:lnTo>
                    <a:pt x="391" y="763"/>
                  </a:lnTo>
                  <a:lnTo>
                    <a:pt x="549" y="812"/>
                  </a:lnTo>
                  <a:lnTo>
                    <a:pt x="471" y="959"/>
                  </a:lnTo>
                  <a:lnTo>
                    <a:pt x="123" y="1139"/>
                  </a:lnTo>
                  <a:lnTo>
                    <a:pt x="146" y="1185"/>
                  </a:lnTo>
                  <a:lnTo>
                    <a:pt x="434" y="1039"/>
                  </a:lnTo>
                  <a:lnTo>
                    <a:pt x="287" y="1326"/>
                  </a:lnTo>
                  <a:lnTo>
                    <a:pt x="333" y="1349"/>
                  </a:lnTo>
                  <a:lnTo>
                    <a:pt x="514" y="1001"/>
                  </a:lnTo>
                  <a:lnTo>
                    <a:pt x="659" y="924"/>
                  </a:lnTo>
                  <a:lnTo>
                    <a:pt x="710" y="1081"/>
                  </a:lnTo>
                  <a:lnTo>
                    <a:pt x="586" y="1452"/>
                  </a:lnTo>
                  <a:lnTo>
                    <a:pt x="636" y="1472"/>
                  </a:lnTo>
                  <a:lnTo>
                    <a:pt x="736" y="1165"/>
                  </a:lnTo>
                  <a:lnTo>
                    <a:pt x="836" y="1472"/>
                  </a:lnTo>
                  <a:lnTo>
                    <a:pt x="885" y="1452"/>
                  </a:lnTo>
                  <a:lnTo>
                    <a:pt x="763" y="1081"/>
                  </a:lnTo>
                  <a:lnTo>
                    <a:pt x="813" y="924"/>
                  </a:lnTo>
                  <a:lnTo>
                    <a:pt x="958" y="1001"/>
                  </a:lnTo>
                  <a:lnTo>
                    <a:pt x="1138" y="1349"/>
                  </a:lnTo>
                  <a:lnTo>
                    <a:pt x="1184" y="1326"/>
                  </a:lnTo>
                  <a:lnTo>
                    <a:pt x="1039" y="1039"/>
                  </a:lnTo>
                  <a:lnTo>
                    <a:pt x="1326" y="1185"/>
                  </a:lnTo>
                  <a:lnTo>
                    <a:pt x="1349" y="1139"/>
                  </a:lnTo>
                  <a:lnTo>
                    <a:pt x="997" y="959"/>
                  </a:lnTo>
                  <a:lnTo>
                    <a:pt x="924" y="812"/>
                  </a:lnTo>
                  <a:lnTo>
                    <a:pt x="1081" y="763"/>
                  </a:lnTo>
                  <a:lnTo>
                    <a:pt x="1453" y="886"/>
                  </a:lnTo>
                  <a:lnTo>
                    <a:pt x="1472" y="835"/>
                  </a:lnTo>
                  <a:lnTo>
                    <a:pt x="1165" y="736"/>
                  </a:lnTo>
                  <a:lnTo>
                    <a:pt x="1472" y="637"/>
                  </a:lnTo>
                  <a:lnTo>
                    <a:pt x="1453" y="587"/>
                  </a:lnTo>
                  <a:lnTo>
                    <a:pt x="1081" y="709"/>
                  </a:lnTo>
                  <a:lnTo>
                    <a:pt x="924" y="660"/>
                  </a:lnTo>
                  <a:lnTo>
                    <a:pt x="997" y="513"/>
                  </a:lnTo>
                  <a:lnTo>
                    <a:pt x="1349" y="334"/>
                  </a:lnTo>
                  <a:lnTo>
                    <a:pt x="1326" y="288"/>
                  </a:lnTo>
                  <a:lnTo>
                    <a:pt x="1039" y="433"/>
                  </a:lnTo>
                  <a:lnTo>
                    <a:pt x="1039" y="433"/>
                  </a:lnTo>
                  <a:lnTo>
                    <a:pt x="1184" y="146"/>
                  </a:lnTo>
                  <a:lnTo>
                    <a:pt x="1138" y="123"/>
                  </a:lnTo>
                  <a:lnTo>
                    <a:pt x="958" y="476"/>
                  </a:lnTo>
                  <a:lnTo>
                    <a:pt x="813" y="548"/>
                  </a:lnTo>
                  <a:lnTo>
                    <a:pt x="763" y="391"/>
                  </a:lnTo>
                  <a:lnTo>
                    <a:pt x="885" y="20"/>
                  </a:lnTo>
                  <a:lnTo>
                    <a:pt x="836" y="0"/>
                  </a:lnTo>
                  <a:lnTo>
                    <a:pt x="736" y="306"/>
                  </a:lnTo>
                  <a:lnTo>
                    <a:pt x="6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1371893" y="1532703"/>
              <a:ext cx="44120" cy="32700"/>
            </a:xfrm>
            <a:custGeom>
              <a:avLst/>
              <a:gdLst/>
              <a:ahLst/>
              <a:cxnLst/>
              <a:rect l="l" t="t" r="r" b="b"/>
              <a:pathLst>
                <a:path w="510" h="378" extrusionOk="0">
                  <a:moveTo>
                    <a:pt x="254" y="1"/>
                  </a:moveTo>
                  <a:cubicBezTo>
                    <a:pt x="109" y="1"/>
                    <a:pt x="0" y="169"/>
                    <a:pt x="114" y="323"/>
                  </a:cubicBezTo>
                  <a:cubicBezTo>
                    <a:pt x="114" y="327"/>
                    <a:pt x="117" y="331"/>
                    <a:pt x="121" y="331"/>
                  </a:cubicBezTo>
                  <a:cubicBezTo>
                    <a:pt x="166" y="364"/>
                    <a:pt x="212" y="378"/>
                    <a:pt x="255" y="378"/>
                  </a:cubicBezTo>
                  <a:cubicBezTo>
                    <a:pt x="402" y="378"/>
                    <a:pt x="509" y="210"/>
                    <a:pt x="397" y="58"/>
                  </a:cubicBezTo>
                  <a:cubicBezTo>
                    <a:pt x="393" y="55"/>
                    <a:pt x="390" y="51"/>
                    <a:pt x="385" y="47"/>
                  </a:cubicBezTo>
                  <a:cubicBezTo>
                    <a:pt x="341" y="15"/>
                    <a:pt x="296" y="1"/>
                    <a:pt x="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1209602" y="1115962"/>
              <a:ext cx="1043657" cy="218518"/>
            </a:xfrm>
            <a:custGeom>
              <a:avLst/>
              <a:gdLst/>
              <a:ahLst/>
              <a:cxnLst/>
              <a:rect l="l" t="t" r="r" b="b"/>
              <a:pathLst>
                <a:path w="12064" h="2526" extrusionOk="0">
                  <a:moveTo>
                    <a:pt x="4993" y="1"/>
                  </a:moveTo>
                  <a:cubicBezTo>
                    <a:pt x="3817" y="1"/>
                    <a:pt x="2652" y="35"/>
                    <a:pt x="1518" y="96"/>
                  </a:cubicBezTo>
                  <a:lnTo>
                    <a:pt x="1499" y="96"/>
                  </a:lnTo>
                  <a:lnTo>
                    <a:pt x="1484" y="112"/>
                  </a:lnTo>
                  <a:cubicBezTo>
                    <a:pt x="1169" y="510"/>
                    <a:pt x="0" y="2526"/>
                    <a:pt x="345" y="2526"/>
                  </a:cubicBezTo>
                  <a:lnTo>
                    <a:pt x="11975" y="2526"/>
                  </a:lnTo>
                  <a:lnTo>
                    <a:pt x="12064" y="2204"/>
                  </a:lnTo>
                  <a:lnTo>
                    <a:pt x="9860" y="192"/>
                  </a:lnTo>
                  <a:lnTo>
                    <a:pt x="9844" y="188"/>
                  </a:lnTo>
                  <a:cubicBezTo>
                    <a:pt x="9821" y="188"/>
                    <a:pt x="7848" y="1"/>
                    <a:pt x="4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1165483" y="1111406"/>
              <a:ext cx="138676" cy="194382"/>
            </a:xfrm>
            <a:custGeom>
              <a:avLst/>
              <a:gdLst/>
              <a:ahLst/>
              <a:cxnLst/>
              <a:rect l="l" t="t" r="r" b="b"/>
              <a:pathLst>
                <a:path w="1603" h="2247" extrusionOk="0">
                  <a:moveTo>
                    <a:pt x="1434" y="1"/>
                  </a:moveTo>
                  <a:cubicBezTo>
                    <a:pt x="1434" y="1"/>
                    <a:pt x="671" y="836"/>
                    <a:pt x="1" y="2247"/>
                  </a:cubicBezTo>
                  <a:cubicBezTo>
                    <a:pt x="2" y="2247"/>
                    <a:pt x="4" y="2247"/>
                    <a:pt x="5" y="2247"/>
                  </a:cubicBezTo>
                  <a:cubicBezTo>
                    <a:pt x="300" y="2247"/>
                    <a:pt x="1602" y="199"/>
                    <a:pt x="1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1250002" y="1120201"/>
              <a:ext cx="998585" cy="210300"/>
            </a:xfrm>
            <a:custGeom>
              <a:avLst/>
              <a:gdLst/>
              <a:ahLst/>
              <a:cxnLst/>
              <a:rect l="l" t="t" r="r" b="b"/>
              <a:pathLst>
                <a:path w="11543" h="2431" extrusionOk="0">
                  <a:moveTo>
                    <a:pt x="4621" y="0"/>
                  </a:moveTo>
                  <a:cubicBezTo>
                    <a:pt x="4520" y="0"/>
                    <a:pt x="4418" y="1"/>
                    <a:pt x="4316" y="1"/>
                  </a:cubicBezTo>
                  <a:cubicBezTo>
                    <a:pt x="4124" y="1"/>
                    <a:pt x="3932" y="1"/>
                    <a:pt x="3733" y="5"/>
                  </a:cubicBezTo>
                  <a:lnTo>
                    <a:pt x="3573" y="5"/>
                  </a:lnTo>
                  <a:cubicBezTo>
                    <a:pt x="3484" y="9"/>
                    <a:pt x="3396" y="9"/>
                    <a:pt x="3308" y="12"/>
                  </a:cubicBezTo>
                  <a:cubicBezTo>
                    <a:pt x="2595" y="24"/>
                    <a:pt x="1836" y="51"/>
                    <a:pt x="1055" y="93"/>
                  </a:cubicBezTo>
                  <a:cubicBezTo>
                    <a:pt x="1055" y="93"/>
                    <a:pt x="453" y="909"/>
                    <a:pt x="116" y="1798"/>
                  </a:cubicBezTo>
                  <a:cubicBezTo>
                    <a:pt x="1" y="2101"/>
                    <a:pt x="231" y="2431"/>
                    <a:pt x="557" y="2431"/>
                  </a:cubicBezTo>
                  <a:lnTo>
                    <a:pt x="11473" y="2431"/>
                  </a:lnTo>
                  <a:lnTo>
                    <a:pt x="11542" y="2170"/>
                  </a:lnTo>
                  <a:lnTo>
                    <a:pt x="9370" y="185"/>
                  </a:lnTo>
                  <a:cubicBezTo>
                    <a:pt x="9370" y="185"/>
                    <a:pt x="9190" y="169"/>
                    <a:pt x="8852" y="143"/>
                  </a:cubicBezTo>
                  <a:cubicBezTo>
                    <a:pt x="8691" y="132"/>
                    <a:pt x="8493" y="120"/>
                    <a:pt x="8266" y="109"/>
                  </a:cubicBezTo>
                  <a:cubicBezTo>
                    <a:pt x="8217" y="104"/>
                    <a:pt x="8163" y="101"/>
                    <a:pt x="8109" y="97"/>
                  </a:cubicBezTo>
                  <a:cubicBezTo>
                    <a:pt x="8025" y="93"/>
                    <a:pt x="7937" y="89"/>
                    <a:pt x="7845" y="81"/>
                  </a:cubicBezTo>
                  <a:cubicBezTo>
                    <a:pt x="7030" y="43"/>
                    <a:pt x="5922" y="0"/>
                    <a:pt x="46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2021056" y="1133178"/>
              <a:ext cx="122498" cy="197324"/>
            </a:xfrm>
            <a:custGeom>
              <a:avLst/>
              <a:gdLst/>
              <a:ahLst/>
              <a:cxnLst/>
              <a:rect l="l" t="t" r="r" b="b"/>
              <a:pathLst>
                <a:path w="1416" h="2281" extrusionOk="0">
                  <a:moveTo>
                    <a:pt x="1" y="0"/>
                  </a:moveTo>
                  <a:cubicBezTo>
                    <a:pt x="162" y="58"/>
                    <a:pt x="1013" y="2184"/>
                    <a:pt x="933" y="2281"/>
                  </a:cubicBezTo>
                  <a:lnTo>
                    <a:pt x="1415" y="2281"/>
                  </a:lnTo>
                  <a:cubicBezTo>
                    <a:pt x="1281" y="2219"/>
                    <a:pt x="158" y="58"/>
                    <a:pt x="181" y="1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2"/>
            <p:cNvSpPr/>
            <p:nvPr/>
          </p:nvSpPr>
          <p:spPr>
            <a:xfrm>
              <a:off x="1756598" y="1102842"/>
              <a:ext cx="17908" cy="210559"/>
            </a:xfrm>
            <a:custGeom>
              <a:avLst/>
              <a:gdLst/>
              <a:ahLst/>
              <a:cxnLst/>
              <a:rect l="l" t="t" r="r" b="b"/>
              <a:pathLst>
                <a:path w="207" h="2434" extrusionOk="0">
                  <a:moveTo>
                    <a:pt x="16" y="1"/>
                  </a:moveTo>
                  <a:lnTo>
                    <a:pt x="0" y="4"/>
                  </a:lnTo>
                  <a:lnTo>
                    <a:pt x="191" y="2434"/>
                  </a:lnTo>
                  <a:lnTo>
                    <a:pt x="207" y="2434"/>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2"/>
            <p:cNvSpPr/>
            <p:nvPr/>
          </p:nvSpPr>
          <p:spPr>
            <a:xfrm>
              <a:off x="1430719" y="1105437"/>
              <a:ext cx="38151" cy="207964"/>
            </a:xfrm>
            <a:custGeom>
              <a:avLst/>
              <a:gdLst/>
              <a:ahLst/>
              <a:cxnLst/>
              <a:rect l="l" t="t" r="r" b="b"/>
              <a:pathLst>
                <a:path w="441" h="2404" extrusionOk="0">
                  <a:moveTo>
                    <a:pt x="426" y="1"/>
                  </a:moveTo>
                  <a:lnTo>
                    <a:pt x="0" y="2399"/>
                  </a:lnTo>
                  <a:lnTo>
                    <a:pt x="16" y="2404"/>
                  </a:lnTo>
                  <a:lnTo>
                    <a:pt x="441" y="5"/>
                  </a:lnTo>
                  <a:lnTo>
                    <a:pt x="4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1419819" y="1322574"/>
              <a:ext cx="826084" cy="240145"/>
            </a:xfrm>
            <a:custGeom>
              <a:avLst/>
              <a:gdLst/>
              <a:ahLst/>
              <a:cxnLst/>
              <a:rect l="l" t="t" r="r" b="b"/>
              <a:pathLst>
                <a:path w="9549" h="2776" extrusionOk="0">
                  <a:moveTo>
                    <a:pt x="92" y="1"/>
                  </a:moveTo>
                  <a:lnTo>
                    <a:pt x="0" y="598"/>
                  </a:lnTo>
                  <a:lnTo>
                    <a:pt x="7" y="598"/>
                  </a:lnTo>
                  <a:cubicBezTo>
                    <a:pt x="406" y="644"/>
                    <a:pt x="705" y="794"/>
                    <a:pt x="931" y="998"/>
                  </a:cubicBezTo>
                  <a:cubicBezTo>
                    <a:pt x="1268" y="1304"/>
                    <a:pt x="1440" y="1729"/>
                    <a:pt x="1529" y="2085"/>
                  </a:cubicBezTo>
                  <a:cubicBezTo>
                    <a:pt x="1617" y="2441"/>
                    <a:pt x="1621" y="2733"/>
                    <a:pt x="1621" y="2763"/>
                  </a:cubicBezTo>
                  <a:lnTo>
                    <a:pt x="1621" y="2768"/>
                  </a:lnTo>
                  <a:lnTo>
                    <a:pt x="1621" y="2775"/>
                  </a:lnTo>
                  <a:lnTo>
                    <a:pt x="8457" y="2775"/>
                  </a:lnTo>
                  <a:lnTo>
                    <a:pt x="8457" y="2768"/>
                  </a:lnTo>
                  <a:cubicBezTo>
                    <a:pt x="8461" y="2013"/>
                    <a:pt x="8725" y="1576"/>
                    <a:pt x="8990" y="1330"/>
                  </a:cubicBezTo>
                  <a:cubicBezTo>
                    <a:pt x="9119" y="1208"/>
                    <a:pt x="9250" y="1131"/>
                    <a:pt x="9346" y="1089"/>
                  </a:cubicBezTo>
                  <a:cubicBezTo>
                    <a:pt x="9395" y="1066"/>
                    <a:pt x="9438" y="1051"/>
                    <a:pt x="9464" y="1044"/>
                  </a:cubicBezTo>
                  <a:cubicBezTo>
                    <a:pt x="9480" y="1035"/>
                    <a:pt x="9492" y="1035"/>
                    <a:pt x="9499" y="1032"/>
                  </a:cubicBezTo>
                  <a:lnTo>
                    <a:pt x="9507" y="1032"/>
                  </a:lnTo>
                  <a:lnTo>
                    <a:pt x="9510" y="1028"/>
                  </a:lnTo>
                  <a:lnTo>
                    <a:pt x="9515" y="1028"/>
                  </a:lnTo>
                  <a:lnTo>
                    <a:pt x="9515" y="1024"/>
                  </a:lnTo>
                  <a:cubicBezTo>
                    <a:pt x="9542" y="883"/>
                    <a:pt x="9549" y="722"/>
                    <a:pt x="9549" y="568"/>
                  </a:cubicBezTo>
                  <a:cubicBezTo>
                    <a:pt x="9549" y="265"/>
                    <a:pt x="9515" y="1"/>
                    <a:pt x="9515" y="1"/>
                  </a:cubicBezTo>
                  <a:lnTo>
                    <a:pt x="9499" y="4"/>
                  </a:lnTo>
                  <a:cubicBezTo>
                    <a:pt x="9499" y="4"/>
                    <a:pt x="9503" y="20"/>
                    <a:pt x="9507" y="50"/>
                  </a:cubicBezTo>
                  <a:cubicBezTo>
                    <a:pt x="9515" y="139"/>
                    <a:pt x="9533" y="342"/>
                    <a:pt x="9533" y="568"/>
                  </a:cubicBezTo>
                  <a:cubicBezTo>
                    <a:pt x="9533" y="716"/>
                    <a:pt x="9526" y="875"/>
                    <a:pt x="9504" y="1017"/>
                  </a:cubicBezTo>
                  <a:lnTo>
                    <a:pt x="9504" y="1017"/>
                  </a:lnTo>
                  <a:cubicBezTo>
                    <a:pt x="9473" y="1024"/>
                    <a:pt x="9226" y="1089"/>
                    <a:pt x="8978" y="1319"/>
                  </a:cubicBezTo>
                  <a:cubicBezTo>
                    <a:pt x="8715" y="1567"/>
                    <a:pt x="8451" y="2006"/>
                    <a:pt x="8445" y="2760"/>
                  </a:cubicBezTo>
                  <a:lnTo>
                    <a:pt x="1633" y="2760"/>
                  </a:lnTo>
                  <a:cubicBezTo>
                    <a:pt x="1632" y="2695"/>
                    <a:pt x="1624" y="2209"/>
                    <a:pt x="1426" y="1710"/>
                  </a:cubicBezTo>
                  <a:cubicBezTo>
                    <a:pt x="1322" y="1453"/>
                    <a:pt x="1169" y="1192"/>
                    <a:pt x="943" y="989"/>
                  </a:cubicBezTo>
                  <a:cubicBezTo>
                    <a:pt x="714" y="784"/>
                    <a:pt x="414" y="632"/>
                    <a:pt x="16" y="585"/>
                  </a:cubicBezTo>
                  <a:lnTo>
                    <a:pt x="16" y="585"/>
                  </a:lnTo>
                  <a:lnTo>
                    <a:pt x="107" y="4"/>
                  </a:lnTo>
                  <a:lnTo>
                    <a:pt x="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1765163" y="1324909"/>
              <a:ext cx="9343" cy="237117"/>
            </a:xfrm>
            <a:custGeom>
              <a:avLst/>
              <a:gdLst/>
              <a:ahLst/>
              <a:cxnLst/>
              <a:rect l="l" t="t" r="r" b="b"/>
              <a:pathLst>
                <a:path w="108" h="2741" extrusionOk="0">
                  <a:moveTo>
                    <a:pt x="92" y="0"/>
                  </a:moveTo>
                  <a:cubicBezTo>
                    <a:pt x="20" y="621"/>
                    <a:pt x="0" y="1173"/>
                    <a:pt x="0" y="1618"/>
                  </a:cubicBezTo>
                  <a:cubicBezTo>
                    <a:pt x="0" y="2315"/>
                    <a:pt x="51" y="2741"/>
                    <a:pt x="51" y="2741"/>
                  </a:cubicBezTo>
                  <a:lnTo>
                    <a:pt x="66" y="2741"/>
                  </a:lnTo>
                  <a:lnTo>
                    <a:pt x="66" y="2722"/>
                  </a:lnTo>
                  <a:cubicBezTo>
                    <a:pt x="55" y="2630"/>
                    <a:pt x="12" y="2227"/>
                    <a:pt x="12" y="1618"/>
                  </a:cubicBezTo>
                  <a:cubicBezTo>
                    <a:pt x="12" y="1177"/>
                    <a:pt x="35" y="621"/>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1244033" y="1333906"/>
              <a:ext cx="999883" cy="1384"/>
            </a:xfrm>
            <a:custGeom>
              <a:avLst/>
              <a:gdLst/>
              <a:ahLst/>
              <a:cxnLst/>
              <a:rect l="l" t="t" r="r" b="b"/>
              <a:pathLst>
                <a:path w="11558" h="16" extrusionOk="0">
                  <a:moveTo>
                    <a:pt x="1" y="0"/>
                  </a:moveTo>
                  <a:lnTo>
                    <a:pt x="1" y="16"/>
                  </a:lnTo>
                  <a:lnTo>
                    <a:pt x="11558" y="16"/>
                  </a:lnTo>
                  <a:lnTo>
                    <a:pt x="115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1792067" y="1351467"/>
              <a:ext cx="52079" cy="1384"/>
            </a:xfrm>
            <a:custGeom>
              <a:avLst/>
              <a:gdLst/>
              <a:ahLst/>
              <a:cxnLst/>
              <a:rect l="l" t="t" r="r" b="b"/>
              <a:pathLst>
                <a:path w="602" h="16" extrusionOk="0">
                  <a:moveTo>
                    <a:pt x="0" y="0"/>
                  </a:moveTo>
                  <a:lnTo>
                    <a:pt x="0" y="15"/>
                  </a:lnTo>
                  <a:lnTo>
                    <a:pt x="602" y="15"/>
                  </a:lnTo>
                  <a:lnTo>
                    <a:pt x="6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1444907" y="1351467"/>
              <a:ext cx="52252" cy="1384"/>
            </a:xfrm>
            <a:custGeom>
              <a:avLst/>
              <a:gdLst/>
              <a:ahLst/>
              <a:cxnLst/>
              <a:rect l="l" t="t" r="r" b="b"/>
              <a:pathLst>
                <a:path w="604" h="16" extrusionOk="0">
                  <a:moveTo>
                    <a:pt x="1" y="0"/>
                  </a:moveTo>
                  <a:lnTo>
                    <a:pt x="1" y="15"/>
                  </a:lnTo>
                  <a:lnTo>
                    <a:pt x="603" y="15"/>
                  </a:lnTo>
                  <a:lnTo>
                    <a:pt x="6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2142082" y="1245581"/>
              <a:ext cx="120768" cy="73445"/>
            </a:xfrm>
            <a:custGeom>
              <a:avLst/>
              <a:gdLst/>
              <a:ahLst/>
              <a:cxnLst/>
              <a:rect l="l" t="t" r="r" b="b"/>
              <a:pathLst>
                <a:path w="1396" h="849" extrusionOk="0">
                  <a:moveTo>
                    <a:pt x="349" y="0"/>
                  </a:moveTo>
                  <a:cubicBezTo>
                    <a:pt x="234" y="0"/>
                    <a:pt x="138" y="9"/>
                    <a:pt x="104" y="33"/>
                  </a:cubicBezTo>
                  <a:cubicBezTo>
                    <a:pt x="1" y="102"/>
                    <a:pt x="50" y="784"/>
                    <a:pt x="104" y="830"/>
                  </a:cubicBezTo>
                  <a:cubicBezTo>
                    <a:pt x="123" y="844"/>
                    <a:pt x="266" y="848"/>
                    <a:pt x="448" y="848"/>
                  </a:cubicBezTo>
                  <a:cubicBezTo>
                    <a:pt x="811" y="848"/>
                    <a:pt x="1331" y="830"/>
                    <a:pt x="1331" y="830"/>
                  </a:cubicBezTo>
                  <a:cubicBezTo>
                    <a:pt x="1396" y="726"/>
                    <a:pt x="1331" y="469"/>
                    <a:pt x="1331" y="469"/>
                  </a:cubicBezTo>
                  <a:lnTo>
                    <a:pt x="1193" y="469"/>
                  </a:lnTo>
                  <a:cubicBezTo>
                    <a:pt x="1193" y="469"/>
                    <a:pt x="1023" y="128"/>
                    <a:pt x="966" y="75"/>
                  </a:cubicBezTo>
                  <a:cubicBezTo>
                    <a:pt x="930" y="41"/>
                    <a:pt x="595"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2159384" y="1298697"/>
              <a:ext cx="37459" cy="2768"/>
            </a:xfrm>
            <a:custGeom>
              <a:avLst/>
              <a:gdLst/>
              <a:ahLst/>
              <a:cxnLst/>
              <a:rect l="l" t="t" r="r" b="b"/>
              <a:pathLst>
                <a:path w="433" h="32" extrusionOk="0">
                  <a:moveTo>
                    <a:pt x="429" y="1"/>
                  </a:moveTo>
                  <a:lnTo>
                    <a:pt x="0" y="16"/>
                  </a:lnTo>
                  <a:lnTo>
                    <a:pt x="0" y="32"/>
                  </a:lnTo>
                  <a:lnTo>
                    <a:pt x="433" y="13"/>
                  </a:ln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2115178" y="1112444"/>
              <a:ext cx="197416" cy="173188"/>
            </a:xfrm>
            <a:custGeom>
              <a:avLst/>
              <a:gdLst/>
              <a:ahLst/>
              <a:cxnLst/>
              <a:rect l="l" t="t" r="r" b="b"/>
              <a:pathLst>
                <a:path w="2282" h="2002" extrusionOk="0">
                  <a:moveTo>
                    <a:pt x="62" y="1"/>
                  </a:moveTo>
                  <a:cubicBezTo>
                    <a:pt x="62" y="1"/>
                    <a:pt x="1" y="50"/>
                    <a:pt x="5" y="84"/>
                  </a:cubicBezTo>
                  <a:lnTo>
                    <a:pt x="1840" y="1962"/>
                  </a:lnTo>
                  <a:cubicBezTo>
                    <a:pt x="1840" y="1962"/>
                    <a:pt x="1978" y="2001"/>
                    <a:pt x="2130" y="2001"/>
                  </a:cubicBezTo>
                  <a:cubicBezTo>
                    <a:pt x="2181" y="2001"/>
                    <a:pt x="2233" y="1997"/>
                    <a:pt x="2282" y="1985"/>
                  </a:cubicBezTo>
                  <a:lnTo>
                    <a:pt x="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2286984" y="1294458"/>
              <a:ext cx="300449" cy="65400"/>
            </a:xfrm>
            <a:custGeom>
              <a:avLst/>
              <a:gdLst/>
              <a:ahLst/>
              <a:cxnLst/>
              <a:rect l="l" t="t" r="r" b="b"/>
              <a:pathLst>
                <a:path w="3473" h="756" extrusionOk="0">
                  <a:moveTo>
                    <a:pt x="391" y="0"/>
                  </a:moveTo>
                  <a:cubicBezTo>
                    <a:pt x="388" y="4"/>
                    <a:pt x="376" y="7"/>
                    <a:pt x="365" y="12"/>
                  </a:cubicBezTo>
                  <a:cubicBezTo>
                    <a:pt x="322" y="27"/>
                    <a:pt x="245" y="39"/>
                    <a:pt x="176" y="42"/>
                  </a:cubicBezTo>
                  <a:cubicBezTo>
                    <a:pt x="146" y="46"/>
                    <a:pt x="112" y="46"/>
                    <a:pt x="92" y="46"/>
                  </a:cubicBezTo>
                  <a:cubicBezTo>
                    <a:pt x="69" y="46"/>
                    <a:pt x="54" y="50"/>
                    <a:pt x="54" y="50"/>
                  </a:cubicBezTo>
                  <a:lnTo>
                    <a:pt x="0" y="50"/>
                  </a:lnTo>
                  <a:lnTo>
                    <a:pt x="54" y="62"/>
                  </a:lnTo>
                  <a:cubicBezTo>
                    <a:pt x="54" y="62"/>
                    <a:pt x="697" y="226"/>
                    <a:pt x="1376" y="391"/>
                  </a:cubicBezTo>
                  <a:cubicBezTo>
                    <a:pt x="1713" y="476"/>
                    <a:pt x="2058" y="559"/>
                    <a:pt x="2337" y="625"/>
                  </a:cubicBezTo>
                  <a:cubicBezTo>
                    <a:pt x="2613" y="690"/>
                    <a:pt x="2820" y="736"/>
                    <a:pt x="2885" y="748"/>
                  </a:cubicBezTo>
                  <a:cubicBezTo>
                    <a:pt x="2931" y="751"/>
                    <a:pt x="2981" y="755"/>
                    <a:pt x="3032" y="755"/>
                  </a:cubicBezTo>
                  <a:cubicBezTo>
                    <a:pt x="3250" y="755"/>
                    <a:pt x="3472" y="705"/>
                    <a:pt x="3472" y="705"/>
                  </a:cubicBezTo>
                  <a:lnTo>
                    <a:pt x="3472" y="690"/>
                  </a:lnTo>
                  <a:cubicBezTo>
                    <a:pt x="3472" y="690"/>
                    <a:pt x="3468" y="690"/>
                    <a:pt x="3460" y="693"/>
                  </a:cubicBezTo>
                  <a:cubicBezTo>
                    <a:pt x="3414" y="702"/>
                    <a:pt x="3223" y="739"/>
                    <a:pt x="3032" y="739"/>
                  </a:cubicBezTo>
                  <a:cubicBezTo>
                    <a:pt x="2981" y="739"/>
                    <a:pt x="2931" y="739"/>
                    <a:pt x="2885" y="732"/>
                  </a:cubicBezTo>
                  <a:cubicBezTo>
                    <a:pt x="2825" y="725"/>
                    <a:pt x="2618" y="674"/>
                    <a:pt x="2342" y="610"/>
                  </a:cubicBezTo>
                  <a:cubicBezTo>
                    <a:pt x="1923" y="510"/>
                    <a:pt x="1353" y="372"/>
                    <a:pt x="885" y="257"/>
                  </a:cubicBezTo>
                  <a:cubicBezTo>
                    <a:pt x="652" y="196"/>
                    <a:pt x="445" y="145"/>
                    <a:pt x="296" y="108"/>
                  </a:cubicBezTo>
                  <a:cubicBezTo>
                    <a:pt x="222" y="88"/>
                    <a:pt x="161" y="76"/>
                    <a:pt x="119" y="65"/>
                  </a:cubicBezTo>
                  <a:cubicBezTo>
                    <a:pt x="113" y="64"/>
                    <a:pt x="107" y="62"/>
                    <a:pt x="102" y="61"/>
                  </a:cubicBezTo>
                  <a:lnTo>
                    <a:pt x="102" y="61"/>
                  </a:lnTo>
                  <a:cubicBezTo>
                    <a:pt x="130" y="60"/>
                    <a:pt x="168" y="57"/>
                    <a:pt x="207" y="53"/>
                  </a:cubicBezTo>
                  <a:cubicBezTo>
                    <a:pt x="250" y="50"/>
                    <a:pt x="291" y="46"/>
                    <a:pt x="326" y="39"/>
                  </a:cubicBezTo>
                  <a:cubicBezTo>
                    <a:pt x="342" y="35"/>
                    <a:pt x="356" y="30"/>
                    <a:pt x="368" y="27"/>
                  </a:cubicBezTo>
                  <a:cubicBezTo>
                    <a:pt x="383" y="23"/>
                    <a:pt x="391" y="16"/>
                    <a:pt x="399" y="7"/>
                  </a:cubicBezTo>
                  <a:lnTo>
                    <a:pt x="3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2567446" y="1378285"/>
              <a:ext cx="60384" cy="89016"/>
            </a:xfrm>
            <a:custGeom>
              <a:avLst/>
              <a:gdLst/>
              <a:ahLst/>
              <a:cxnLst/>
              <a:rect l="l" t="t" r="r" b="b"/>
              <a:pathLst>
                <a:path w="698" h="1029" extrusionOk="0">
                  <a:moveTo>
                    <a:pt x="456" y="0"/>
                  </a:moveTo>
                  <a:cubicBezTo>
                    <a:pt x="456" y="0"/>
                    <a:pt x="23" y="39"/>
                    <a:pt x="11" y="101"/>
                  </a:cubicBezTo>
                  <a:cubicBezTo>
                    <a:pt x="0" y="165"/>
                    <a:pt x="96" y="909"/>
                    <a:pt x="138" y="978"/>
                  </a:cubicBezTo>
                  <a:cubicBezTo>
                    <a:pt x="158" y="1012"/>
                    <a:pt x="242" y="1029"/>
                    <a:pt x="343" y="1029"/>
                  </a:cubicBezTo>
                  <a:cubicBezTo>
                    <a:pt x="461" y="1029"/>
                    <a:pt x="603" y="1006"/>
                    <a:pt x="697" y="959"/>
                  </a:cubicBezTo>
                  <a:cubicBezTo>
                    <a:pt x="697" y="959"/>
                    <a:pt x="586" y="253"/>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2498758" y="1524744"/>
              <a:ext cx="156237" cy="68081"/>
            </a:xfrm>
            <a:custGeom>
              <a:avLst/>
              <a:gdLst/>
              <a:ahLst/>
              <a:cxnLst/>
              <a:rect l="l" t="t" r="r" b="b"/>
              <a:pathLst>
                <a:path w="1806" h="787" extrusionOk="0">
                  <a:moveTo>
                    <a:pt x="1331" y="0"/>
                  </a:moveTo>
                  <a:cubicBezTo>
                    <a:pt x="1127" y="0"/>
                    <a:pt x="922" y="12"/>
                    <a:pt x="878" y="24"/>
                  </a:cubicBezTo>
                  <a:cubicBezTo>
                    <a:pt x="790" y="47"/>
                    <a:pt x="533" y="607"/>
                    <a:pt x="533" y="607"/>
                  </a:cubicBezTo>
                  <a:lnTo>
                    <a:pt x="66" y="607"/>
                  </a:lnTo>
                  <a:cubicBezTo>
                    <a:pt x="1" y="675"/>
                    <a:pt x="66" y="787"/>
                    <a:pt x="66" y="787"/>
                  </a:cubicBezTo>
                  <a:lnTo>
                    <a:pt x="1334" y="787"/>
                  </a:lnTo>
                  <a:cubicBezTo>
                    <a:pt x="1557" y="653"/>
                    <a:pt x="1806" y="127"/>
                    <a:pt x="1779" y="51"/>
                  </a:cubicBezTo>
                  <a:cubicBezTo>
                    <a:pt x="1767" y="13"/>
                    <a:pt x="1550" y="0"/>
                    <a:pt x="1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1131398" y="1345066"/>
              <a:ext cx="79330" cy="112892"/>
            </a:xfrm>
            <a:custGeom>
              <a:avLst/>
              <a:gdLst/>
              <a:ahLst/>
              <a:cxnLst/>
              <a:rect l="l" t="t" r="r" b="b"/>
              <a:pathLst>
                <a:path w="917" h="1305" extrusionOk="0">
                  <a:moveTo>
                    <a:pt x="526" y="1"/>
                  </a:moveTo>
                  <a:cubicBezTo>
                    <a:pt x="407" y="1"/>
                    <a:pt x="297" y="8"/>
                    <a:pt x="280" y="20"/>
                  </a:cubicBezTo>
                  <a:cubicBezTo>
                    <a:pt x="138" y="25"/>
                    <a:pt x="0" y="1304"/>
                    <a:pt x="165" y="1304"/>
                  </a:cubicBezTo>
                  <a:lnTo>
                    <a:pt x="529" y="1304"/>
                  </a:lnTo>
                  <a:cubicBezTo>
                    <a:pt x="586" y="1304"/>
                    <a:pt x="916" y="94"/>
                    <a:pt x="866" y="40"/>
                  </a:cubicBezTo>
                  <a:cubicBezTo>
                    <a:pt x="838" y="12"/>
                    <a:pt x="674" y="1"/>
                    <a:pt x="5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1157524" y="1362714"/>
              <a:ext cx="32268" cy="1384"/>
            </a:xfrm>
            <a:custGeom>
              <a:avLst/>
              <a:gdLst/>
              <a:ahLst/>
              <a:cxnLst/>
              <a:rect l="l" t="t" r="r" b="b"/>
              <a:pathLst>
                <a:path w="373" h="16" extrusionOk="0">
                  <a:moveTo>
                    <a:pt x="1" y="0"/>
                  </a:moveTo>
                  <a:lnTo>
                    <a:pt x="1" y="16"/>
                  </a:lnTo>
                  <a:lnTo>
                    <a:pt x="372" y="16"/>
                  </a:lnTo>
                  <a:lnTo>
                    <a:pt x="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1155275" y="1373960"/>
              <a:ext cx="32182" cy="1125"/>
            </a:xfrm>
            <a:custGeom>
              <a:avLst/>
              <a:gdLst/>
              <a:ahLst/>
              <a:cxnLst/>
              <a:rect l="l" t="t" r="r" b="b"/>
              <a:pathLst>
                <a:path w="372" h="13" extrusionOk="0">
                  <a:moveTo>
                    <a:pt x="0" y="1"/>
                  </a:moveTo>
                  <a:lnTo>
                    <a:pt x="0" y="13"/>
                  </a:lnTo>
                  <a:lnTo>
                    <a:pt x="372" y="13"/>
                  </a:lnTo>
                  <a:lnTo>
                    <a:pt x="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1152939" y="1384946"/>
              <a:ext cx="32268" cy="1384"/>
            </a:xfrm>
            <a:custGeom>
              <a:avLst/>
              <a:gdLst/>
              <a:ahLst/>
              <a:cxnLst/>
              <a:rect l="l" t="t" r="r" b="b"/>
              <a:pathLst>
                <a:path w="373" h="16" extrusionOk="0">
                  <a:moveTo>
                    <a:pt x="1" y="1"/>
                  </a:moveTo>
                  <a:lnTo>
                    <a:pt x="1" y="15"/>
                  </a:lnTo>
                  <a:lnTo>
                    <a:pt x="372" y="15"/>
                  </a:lnTo>
                  <a:lnTo>
                    <a:pt x="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1872520" y="1051715"/>
              <a:ext cx="12457" cy="23357"/>
            </a:xfrm>
            <a:custGeom>
              <a:avLst/>
              <a:gdLst/>
              <a:ahLst/>
              <a:cxnLst/>
              <a:rect l="l" t="t" r="r" b="b"/>
              <a:pathLst>
                <a:path w="144" h="270" extrusionOk="0">
                  <a:moveTo>
                    <a:pt x="82" y="0"/>
                  </a:moveTo>
                  <a:cubicBezTo>
                    <a:pt x="79" y="0"/>
                    <a:pt x="77" y="1"/>
                    <a:pt x="74" y="1"/>
                  </a:cubicBezTo>
                  <a:cubicBezTo>
                    <a:pt x="55" y="1"/>
                    <a:pt x="40" y="5"/>
                    <a:pt x="24" y="20"/>
                  </a:cubicBezTo>
                  <a:cubicBezTo>
                    <a:pt x="13" y="36"/>
                    <a:pt x="5" y="51"/>
                    <a:pt x="5" y="70"/>
                  </a:cubicBezTo>
                  <a:cubicBezTo>
                    <a:pt x="5" y="112"/>
                    <a:pt x="1" y="158"/>
                    <a:pt x="1" y="201"/>
                  </a:cubicBezTo>
                  <a:cubicBezTo>
                    <a:pt x="1" y="215"/>
                    <a:pt x="9" y="238"/>
                    <a:pt x="20" y="250"/>
                  </a:cubicBezTo>
                  <a:cubicBezTo>
                    <a:pt x="32" y="261"/>
                    <a:pt x="51" y="270"/>
                    <a:pt x="70" y="270"/>
                  </a:cubicBezTo>
                  <a:cubicBezTo>
                    <a:pt x="89" y="270"/>
                    <a:pt x="105" y="261"/>
                    <a:pt x="120" y="250"/>
                  </a:cubicBezTo>
                  <a:cubicBezTo>
                    <a:pt x="131" y="235"/>
                    <a:pt x="139" y="220"/>
                    <a:pt x="139" y="201"/>
                  </a:cubicBezTo>
                  <a:cubicBezTo>
                    <a:pt x="139" y="158"/>
                    <a:pt x="143" y="112"/>
                    <a:pt x="143" y="70"/>
                  </a:cubicBezTo>
                  <a:cubicBezTo>
                    <a:pt x="143" y="51"/>
                    <a:pt x="135" y="31"/>
                    <a:pt x="124" y="20"/>
                  </a:cubicBezTo>
                  <a:cubicBezTo>
                    <a:pt x="114" y="10"/>
                    <a:pt x="98" y="0"/>
                    <a:pt x="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1461862" y="1051715"/>
              <a:ext cx="12630" cy="23357"/>
            </a:xfrm>
            <a:custGeom>
              <a:avLst/>
              <a:gdLst/>
              <a:ahLst/>
              <a:cxnLst/>
              <a:rect l="l" t="t" r="r" b="b"/>
              <a:pathLst>
                <a:path w="146" h="270" extrusionOk="0">
                  <a:moveTo>
                    <a:pt x="81" y="0"/>
                  </a:moveTo>
                  <a:cubicBezTo>
                    <a:pt x="78" y="0"/>
                    <a:pt x="76" y="1"/>
                    <a:pt x="73" y="1"/>
                  </a:cubicBezTo>
                  <a:cubicBezTo>
                    <a:pt x="58" y="1"/>
                    <a:pt x="39" y="5"/>
                    <a:pt x="27" y="20"/>
                  </a:cubicBezTo>
                  <a:cubicBezTo>
                    <a:pt x="12" y="36"/>
                    <a:pt x="4" y="51"/>
                    <a:pt x="4" y="70"/>
                  </a:cubicBezTo>
                  <a:cubicBezTo>
                    <a:pt x="4" y="112"/>
                    <a:pt x="1" y="158"/>
                    <a:pt x="1" y="201"/>
                  </a:cubicBezTo>
                  <a:cubicBezTo>
                    <a:pt x="1" y="215"/>
                    <a:pt x="8" y="238"/>
                    <a:pt x="20" y="250"/>
                  </a:cubicBezTo>
                  <a:cubicBezTo>
                    <a:pt x="35" y="261"/>
                    <a:pt x="54" y="270"/>
                    <a:pt x="70" y="270"/>
                  </a:cubicBezTo>
                  <a:cubicBezTo>
                    <a:pt x="89" y="270"/>
                    <a:pt x="108" y="261"/>
                    <a:pt x="119" y="250"/>
                  </a:cubicBezTo>
                  <a:cubicBezTo>
                    <a:pt x="131" y="235"/>
                    <a:pt x="139" y="220"/>
                    <a:pt x="139" y="201"/>
                  </a:cubicBezTo>
                  <a:cubicBezTo>
                    <a:pt x="142" y="158"/>
                    <a:pt x="142" y="112"/>
                    <a:pt x="146" y="70"/>
                  </a:cubicBezTo>
                  <a:cubicBezTo>
                    <a:pt x="146" y="51"/>
                    <a:pt x="135" y="31"/>
                    <a:pt x="123" y="20"/>
                  </a:cubicBezTo>
                  <a:cubicBezTo>
                    <a:pt x="113" y="10"/>
                    <a:pt x="98" y="0"/>
                    <a:pt x="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52"/>
          <p:cNvGrpSpPr/>
          <p:nvPr/>
        </p:nvGrpSpPr>
        <p:grpSpPr>
          <a:xfrm>
            <a:off x="8253146" y="4010346"/>
            <a:ext cx="282810" cy="637787"/>
            <a:chOff x="7299431" y="222517"/>
            <a:chExt cx="240321" cy="541967"/>
          </a:xfrm>
        </p:grpSpPr>
        <p:sp>
          <p:nvSpPr>
            <p:cNvPr id="7235" name="Google Shape;7235;p52"/>
            <p:cNvSpPr/>
            <p:nvPr/>
          </p:nvSpPr>
          <p:spPr>
            <a:xfrm>
              <a:off x="7299431" y="222517"/>
              <a:ext cx="240321" cy="410833"/>
            </a:xfrm>
            <a:custGeom>
              <a:avLst/>
              <a:gdLst/>
              <a:ahLst/>
              <a:cxnLst/>
              <a:rect l="l" t="t" r="r" b="b"/>
              <a:pathLst>
                <a:path w="427" h="730" extrusionOk="0">
                  <a:moveTo>
                    <a:pt x="211" y="1"/>
                  </a:moveTo>
                  <a:cubicBezTo>
                    <a:pt x="211" y="1"/>
                    <a:pt x="1" y="399"/>
                    <a:pt x="1" y="519"/>
                  </a:cubicBezTo>
                  <a:cubicBezTo>
                    <a:pt x="1" y="637"/>
                    <a:pt x="96" y="729"/>
                    <a:pt x="211" y="729"/>
                  </a:cubicBezTo>
                  <a:cubicBezTo>
                    <a:pt x="330" y="729"/>
                    <a:pt x="427" y="637"/>
                    <a:pt x="427" y="519"/>
                  </a:cubicBezTo>
                  <a:cubicBezTo>
                    <a:pt x="427" y="399"/>
                    <a:pt x="211" y="1"/>
                    <a:pt x="2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7351209" y="468459"/>
              <a:ext cx="153648" cy="296025"/>
            </a:xfrm>
            <a:custGeom>
              <a:avLst/>
              <a:gdLst/>
              <a:ahLst/>
              <a:cxnLst/>
              <a:rect l="l" t="t" r="r" b="b"/>
              <a:pathLst>
                <a:path w="273" h="526" extrusionOk="0">
                  <a:moveTo>
                    <a:pt x="112" y="1"/>
                  </a:moveTo>
                  <a:lnTo>
                    <a:pt x="93" y="181"/>
                  </a:lnTo>
                  <a:lnTo>
                    <a:pt x="1" y="146"/>
                  </a:lnTo>
                  <a:lnTo>
                    <a:pt x="93" y="231"/>
                  </a:lnTo>
                  <a:lnTo>
                    <a:pt x="93" y="526"/>
                  </a:lnTo>
                  <a:lnTo>
                    <a:pt x="154" y="526"/>
                  </a:lnTo>
                  <a:lnTo>
                    <a:pt x="146" y="246"/>
                  </a:lnTo>
                  <a:lnTo>
                    <a:pt x="273" y="142"/>
                  </a:lnTo>
                  <a:lnTo>
                    <a:pt x="142"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52"/>
          <p:cNvGrpSpPr/>
          <p:nvPr/>
        </p:nvGrpSpPr>
        <p:grpSpPr>
          <a:xfrm>
            <a:off x="7970337" y="4010346"/>
            <a:ext cx="282810" cy="637787"/>
            <a:chOff x="6229555" y="157796"/>
            <a:chExt cx="240321" cy="541967"/>
          </a:xfrm>
        </p:grpSpPr>
        <p:sp>
          <p:nvSpPr>
            <p:cNvPr id="7238" name="Google Shape;7238;p52"/>
            <p:cNvSpPr/>
            <p:nvPr/>
          </p:nvSpPr>
          <p:spPr>
            <a:xfrm>
              <a:off x="6229555" y="157796"/>
              <a:ext cx="240321" cy="410833"/>
            </a:xfrm>
            <a:custGeom>
              <a:avLst/>
              <a:gdLst/>
              <a:ahLst/>
              <a:cxnLst/>
              <a:rect l="l" t="t" r="r" b="b"/>
              <a:pathLst>
                <a:path w="427" h="730" extrusionOk="0">
                  <a:moveTo>
                    <a:pt x="212" y="1"/>
                  </a:moveTo>
                  <a:cubicBezTo>
                    <a:pt x="212" y="1"/>
                    <a:pt x="1" y="399"/>
                    <a:pt x="1" y="519"/>
                  </a:cubicBezTo>
                  <a:cubicBezTo>
                    <a:pt x="1" y="634"/>
                    <a:pt x="97" y="729"/>
                    <a:pt x="212" y="729"/>
                  </a:cubicBezTo>
                  <a:cubicBezTo>
                    <a:pt x="331" y="729"/>
                    <a:pt x="427" y="634"/>
                    <a:pt x="427" y="519"/>
                  </a:cubicBezTo>
                  <a:cubicBezTo>
                    <a:pt x="427" y="399"/>
                    <a:pt x="212" y="1"/>
                    <a:pt x="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6281332" y="402049"/>
              <a:ext cx="153648" cy="297713"/>
            </a:xfrm>
            <a:custGeom>
              <a:avLst/>
              <a:gdLst/>
              <a:ahLst/>
              <a:cxnLst/>
              <a:rect l="l" t="t" r="r" b="b"/>
              <a:pathLst>
                <a:path w="273" h="529" extrusionOk="0">
                  <a:moveTo>
                    <a:pt x="112" y="0"/>
                  </a:moveTo>
                  <a:lnTo>
                    <a:pt x="93" y="184"/>
                  </a:lnTo>
                  <a:lnTo>
                    <a:pt x="1" y="149"/>
                  </a:lnTo>
                  <a:lnTo>
                    <a:pt x="93" y="234"/>
                  </a:lnTo>
                  <a:lnTo>
                    <a:pt x="93" y="529"/>
                  </a:lnTo>
                  <a:lnTo>
                    <a:pt x="154" y="529"/>
                  </a:lnTo>
                  <a:lnTo>
                    <a:pt x="147" y="249"/>
                  </a:lnTo>
                  <a:lnTo>
                    <a:pt x="273" y="145"/>
                  </a:lnTo>
                  <a:lnTo>
                    <a:pt x="143" y="195"/>
                  </a:lnTo>
                  <a:lnTo>
                    <a:pt x="1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52"/>
          <p:cNvGrpSpPr/>
          <p:nvPr/>
        </p:nvGrpSpPr>
        <p:grpSpPr>
          <a:xfrm>
            <a:off x="7218986" y="3514309"/>
            <a:ext cx="673217" cy="1133828"/>
            <a:chOff x="6542207" y="2185022"/>
            <a:chExt cx="492153" cy="828821"/>
          </a:xfrm>
        </p:grpSpPr>
        <p:sp>
          <p:nvSpPr>
            <p:cNvPr id="7241" name="Google Shape;7241;p52"/>
            <p:cNvSpPr/>
            <p:nvPr/>
          </p:nvSpPr>
          <p:spPr>
            <a:xfrm>
              <a:off x="6911311" y="2185022"/>
              <a:ext cx="57069" cy="233510"/>
            </a:xfrm>
            <a:custGeom>
              <a:avLst/>
              <a:gdLst/>
              <a:ahLst/>
              <a:cxnLst/>
              <a:rect l="l" t="t" r="r" b="b"/>
              <a:pathLst>
                <a:path w="109" h="446" extrusionOk="0">
                  <a:moveTo>
                    <a:pt x="1" y="0"/>
                  </a:moveTo>
                  <a:lnTo>
                    <a:pt x="1" y="445"/>
                  </a:lnTo>
                  <a:lnTo>
                    <a:pt x="109" y="445"/>
                  </a:lnTo>
                  <a:lnTo>
                    <a:pt x="1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2"/>
            <p:cNvSpPr/>
            <p:nvPr/>
          </p:nvSpPr>
          <p:spPr>
            <a:xfrm>
              <a:off x="6911311" y="2185022"/>
              <a:ext cx="57069" cy="48692"/>
            </a:xfrm>
            <a:custGeom>
              <a:avLst/>
              <a:gdLst/>
              <a:ahLst/>
              <a:cxnLst/>
              <a:rect l="l" t="t" r="r" b="b"/>
              <a:pathLst>
                <a:path w="109" h="93" extrusionOk="0">
                  <a:moveTo>
                    <a:pt x="1" y="0"/>
                  </a:moveTo>
                  <a:lnTo>
                    <a:pt x="1" y="92"/>
                  </a:lnTo>
                  <a:lnTo>
                    <a:pt x="109" y="92"/>
                  </a:lnTo>
                  <a:lnTo>
                    <a:pt x="1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6574667" y="2253087"/>
              <a:ext cx="441891" cy="759169"/>
            </a:xfrm>
            <a:custGeom>
              <a:avLst/>
              <a:gdLst/>
              <a:ahLst/>
              <a:cxnLst/>
              <a:rect l="l" t="t" r="r" b="b"/>
              <a:pathLst>
                <a:path w="844" h="1450" extrusionOk="0">
                  <a:moveTo>
                    <a:pt x="414" y="1"/>
                  </a:moveTo>
                  <a:lnTo>
                    <a:pt x="0" y="395"/>
                  </a:lnTo>
                  <a:lnTo>
                    <a:pt x="0" y="1449"/>
                  </a:lnTo>
                  <a:lnTo>
                    <a:pt x="843" y="1449"/>
                  </a:lnTo>
                  <a:lnTo>
                    <a:pt x="843" y="395"/>
                  </a:lnTo>
                  <a:lnTo>
                    <a:pt x="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6570479" y="2867245"/>
              <a:ext cx="448174" cy="146598"/>
            </a:xfrm>
            <a:custGeom>
              <a:avLst/>
              <a:gdLst/>
              <a:ahLst/>
              <a:cxnLst/>
              <a:rect l="l" t="t" r="r" b="b"/>
              <a:pathLst>
                <a:path w="856" h="280" extrusionOk="0">
                  <a:moveTo>
                    <a:pt x="1" y="0"/>
                  </a:moveTo>
                  <a:lnTo>
                    <a:pt x="1" y="280"/>
                  </a:lnTo>
                  <a:lnTo>
                    <a:pt x="855" y="280"/>
                  </a:lnTo>
                  <a:lnTo>
                    <a:pt x="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6570479" y="2523777"/>
              <a:ext cx="448174" cy="147645"/>
            </a:xfrm>
            <a:custGeom>
              <a:avLst/>
              <a:gdLst/>
              <a:ahLst/>
              <a:cxnLst/>
              <a:rect l="l" t="t" r="r" b="b"/>
              <a:pathLst>
                <a:path w="856" h="282" extrusionOk="0">
                  <a:moveTo>
                    <a:pt x="1" y="1"/>
                  </a:moveTo>
                  <a:lnTo>
                    <a:pt x="1" y="281"/>
                  </a:lnTo>
                  <a:lnTo>
                    <a:pt x="855" y="281"/>
                  </a:lnTo>
                  <a:lnTo>
                    <a:pt x="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6839061" y="2505976"/>
              <a:ext cx="89006" cy="177489"/>
            </a:xfrm>
            <a:custGeom>
              <a:avLst/>
              <a:gdLst/>
              <a:ahLst/>
              <a:cxnLst/>
              <a:rect l="l" t="t" r="r" b="b"/>
              <a:pathLst>
                <a:path w="170" h="339" extrusionOk="0">
                  <a:moveTo>
                    <a:pt x="1" y="1"/>
                  </a:moveTo>
                  <a:lnTo>
                    <a:pt x="1" y="338"/>
                  </a:lnTo>
                  <a:lnTo>
                    <a:pt x="169" y="338"/>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6823355" y="2490268"/>
              <a:ext cx="120944" cy="208902"/>
            </a:xfrm>
            <a:custGeom>
              <a:avLst/>
              <a:gdLst/>
              <a:ahLst/>
              <a:cxnLst/>
              <a:rect l="l" t="t" r="r" b="b"/>
              <a:pathLst>
                <a:path w="231" h="399" extrusionOk="0">
                  <a:moveTo>
                    <a:pt x="169" y="61"/>
                  </a:moveTo>
                  <a:lnTo>
                    <a:pt x="169" y="337"/>
                  </a:lnTo>
                  <a:lnTo>
                    <a:pt x="61" y="337"/>
                  </a:lnTo>
                  <a:lnTo>
                    <a:pt x="61" y="61"/>
                  </a:lnTo>
                  <a:close/>
                  <a:moveTo>
                    <a:pt x="1" y="0"/>
                  </a:moveTo>
                  <a:lnTo>
                    <a:pt x="1" y="398"/>
                  </a:lnTo>
                  <a:lnTo>
                    <a:pt x="231" y="398"/>
                  </a:lnTo>
                  <a:lnTo>
                    <a:pt x="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6662624" y="2505976"/>
              <a:ext cx="89006" cy="177489"/>
            </a:xfrm>
            <a:custGeom>
              <a:avLst/>
              <a:gdLst/>
              <a:ahLst/>
              <a:cxnLst/>
              <a:rect l="l" t="t" r="r" b="b"/>
              <a:pathLst>
                <a:path w="170" h="339" extrusionOk="0">
                  <a:moveTo>
                    <a:pt x="0" y="1"/>
                  </a:moveTo>
                  <a:lnTo>
                    <a:pt x="0" y="338"/>
                  </a:lnTo>
                  <a:lnTo>
                    <a:pt x="170" y="338"/>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6646917" y="2490268"/>
              <a:ext cx="120944" cy="208902"/>
            </a:xfrm>
            <a:custGeom>
              <a:avLst/>
              <a:gdLst/>
              <a:ahLst/>
              <a:cxnLst/>
              <a:rect l="l" t="t" r="r" b="b"/>
              <a:pathLst>
                <a:path w="231" h="399" extrusionOk="0">
                  <a:moveTo>
                    <a:pt x="168" y="61"/>
                  </a:moveTo>
                  <a:lnTo>
                    <a:pt x="168" y="337"/>
                  </a:lnTo>
                  <a:lnTo>
                    <a:pt x="62" y="337"/>
                  </a:lnTo>
                  <a:lnTo>
                    <a:pt x="62" y="61"/>
                  </a:lnTo>
                  <a:close/>
                  <a:moveTo>
                    <a:pt x="0" y="0"/>
                  </a:moveTo>
                  <a:lnTo>
                    <a:pt x="0" y="398"/>
                  </a:lnTo>
                  <a:lnTo>
                    <a:pt x="230" y="398"/>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6662624" y="2810699"/>
              <a:ext cx="89006" cy="105237"/>
            </a:xfrm>
            <a:custGeom>
              <a:avLst/>
              <a:gdLst/>
              <a:ahLst/>
              <a:cxnLst/>
              <a:rect l="l" t="t" r="r" b="b"/>
              <a:pathLst>
                <a:path w="170" h="201" extrusionOk="0">
                  <a:moveTo>
                    <a:pt x="0" y="1"/>
                  </a:moveTo>
                  <a:lnTo>
                    <a:pt x="0" y="200"/>
                  </a:lnTo>
                  <a:lnTo>
                    <a:pt x="170" y="200"/>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6646917" y="2794991"/>
              <a:ext cx="120944" cy="136650"/>
            </a:xfrm>
            <a:custGeom>
              <a:avLst/>
              <a:gdLst/>
              <a:ahLst/>
              <a:cxnLst/>
              <a:rect l="l" t="t" r="r" b="b"/>
              <a:pathLst>
                <a:path w="231" h="261" extrusionOk="0">
                  <a:moveTo>
                    <a:pt x="168" y="62"/>
                  </a:moveTo>
                  <a:lnTo>
                    <a:pt x="168" y="200"/>
                  </a:lnTo>
                  <a:lnTo>
                    <a:pt x="62" y="200"/>
                  </a:lnTo>
                  <a:lnTo>
                    <a:pt x="62" y="62"/>
                  </a:lnTo>
                  <a:close/>
                  <a:moveTo>
                    <a:pt x="0" y="0"/>
                  </a:moveTo>
                  <a:lnTo>
                    <a:pt x="0" y="261"/>
                  </a:lnTo>
                  <a:lnTo>
                    <a:pt x="230" y="261"/>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6821260" y="2788708"/>
              <a:ext cx="116756" cy="225133"/>
            </a:xfrm>
            <a:custGeom>
              <a:avLst/>
              <a:gdLst/>
              <a:ahLst/>
              <a:cxnLst/>
              <a:rect l="l" t="t" r="r" b="b"/>
              <a:pathLst>
                <a:path w="223" h="430" extrusionOk="0">
                  <a:moveTo>
                    <a:pt x="0" y="0"/>
                  </a:moveTo>
                  <a:lnTo>
                    <a:pt x="0" y="430"/>
                  </a:lnTo>
                  <a:lnTo>
                    <a:pt x="223" y="430"/>
                  </a:lnTo>
                  <a:lnTo>
                    <a:pt x="2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6877280" y="2788708"/>
              <a:ext cx="62828" cy="225133"/>
            </a:xfrm>
            <a:custGeom>
              <a:avLst/>
              <a:gdLst/>
              <a:ahLst/>
              <a:cxnLst/>
              <a:rect l="l" t="t" r="r" b="b"/>
              <a:pathLst>
                <a:path w="120" h="430" extrusionOk="0">
                  <a:moveTo>
                    <a:pt x="1" y="0"/>
                  </a:moveTo>
                  <a:lnTo>
                    <a:pt x="1" y="430"/>
                  </a:lnTo>
                  <a:lnTo>
                    <a:pt x="119" y="430"/>
                  </a:lnTo>
                  <a:lnTo>
                    <a:pt x="1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6542207" y="2191305"/>
              <a:ext cx="492153" cy="288484"/>
            </a:xfrm>
            <a:custGeom>
              <a:avLst/>
              <a:gdLst/>
              <a:ahLst/>
              <a:cxnLst/>
              <a:rect l="l" t="t" r="r" b="b"/>
              <a:pathLst>
                <a:path w="940" h="551" extrusionOk="0">
                  <a:moveTo>
                    <a:pt x="483" y="0"/>
                  </a:moveTo>
                  <a:cubicBezTo>
                    <a:pt x="469" y="0"/>
                    <a:pt x="453" y="4"/>
                    <a:pt x="446" y="15"/>
                  </a:cubicBezTo>
                  <a:lnTo>
                    <a:pt x="20" y="460"/>
                  </a:lnTo>
                  <a:cubicBezTo>
                    <a:pt x="1" y="479"/>
                    <a:pt x="1" y="513"/>
                    <a:pt x="24" y="536"/>
                  </a:cubicBezTo>
                  <a:cubicBezTo>
                    <a:pt x="33" y="545"/>
                    <a:pt x="46" y="550"/>
                    <a:pt x="59" y="550"/>
                  </a:cubicBezTo>
                  <a:cubicBezTo>
                    <a:pt x="74" y="550"/>
                    <a:pt x="89" y="545"/>
                    <a:pt x="101" y="533"/>
                  </a:cubicBezTo>
                  <a:lnTo>
                    <a:pt x="483" y="130"/>
                  </a:lnTo>
                  <a:lnTo>
                    <a:pt x="840" y="510"/>
                  </a:lnTo>
                  <a:cubicBezTo>
                    <a:pt x="852" y="522"/>
                    <a:pt x="866" y="527"/>
                    <a:pt x="880" y="527"/>
                  </a:cubicBezTo>
                  <a:cubicBezTo>
                    <a:pt x="893" y="527"/>
                    <a:pt x="906" y="522"/>
                    <a:pt x="917" y="513"/>
                  </a:cubicBezTo>
                  <a:cubicBezTo>
                    <a:pt x="940" y="490"/>
                    <a:pt x="940" y="456"/>
                    <a:pt x="920" y="437"/>
                  </a:cubicBezTo>
                  <a:lnTo>
                    <a:pt x="522" y="15"/>
                  </a:lnTo>
                  <a:cubicBezTo>
                    <a:pt x="515" y="4"/>
                    <a:pt x="499"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258"/>
        <p:cNvGrpSpPr/>
        <p:nvPr/>
      </p:nvGrpSpPr>
      <p:grpSpPr>
        <a:xfrm>
          <a:off x="0" y="0"/>
          <a:ext cx="0" cy="0"/>
          <a:chOff x="0" y="0"/>
          <a:chExt cx="0" cy="0"/>
        </a:xfrm>
      </p:grpSpPr>
      <p:pic>
        <p:nvPicPr>
          <p:cNvPr id="7259" name="Google Shape;7259;p53"/>
          <p:cNvPicPr preferRelativeResize="0">
            <a:picLocks noGrp="1"/>
          </p:cNvPicPr>
          <p:nvPr>
            <p:ph type="pic" idx="2"/>
          </p:nvPr>
        </p:nvPicPr>
        <p:blipFill rotWithShape="1">
          <a:blip r:embed="rId3">
            <a:alphaModFix/>
          </a:blip>
          <a:srcRect l="39" r="39"/>
          <a:stretch/>
        </p:blipFill>
        <p:spPr>
          <a:xfrm>
            <a:off x="0" y="50"/>
            <a:ext cx="9136800" cy="5143500"/>
          </a:xfrm>
          <a:prstGeom prst="rect">
            <a:avLst/>
          </a:prstGeom>
        </p:spPr>
      </p:pic>
      <p:sp>
        <p:nvSpPr>
          <p:cNvPr id="7260" name="Google Shape;7260;p53"/>
          <p:cNvSpPr txBox="1">
            <a:spLocks noGrp="1"/>
          </p:cNvSpPr>
          <p:nvPr>
            <p:ph type="title"/>
          </p:nvPr>
        </p:nvSpPr>
        <p:spPr>
          <a:xfrm>
            <a:off x="720000" y="3902450"/>
            <a:ext cx="7704000" cy="70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grpSp>
        <p:nvGrpSpPr>
          <p:cNvPr id="7261" name="Google Shape;7261;p53"/>
          <p:cNvGrpSpPr/>
          <p:nvPr/>
        </p:nvGrpSpPr>
        <p:grpSpPr>
          <a:xfrm flipH="1">
            <a:off x="-131610" y="253163"/>
            <a:ext cx="1936841" cy="1205022"/>
            <a:chOff x="3846690" y="770050"/>
            <a:chExt cx="1788734" cy="1053802"/>
          </a:xfrm>
        </p:grpSpPr>
        <p:sp>
          <p:nvSpPr>
            <p:cNvPr id="7262" name="Google Shape;7262;p53"/>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3"/>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3"/>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3"/>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3"/>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3"/>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3"/>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3"/>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3"/>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3"/>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3"/>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3"/>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3"/>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3"/>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3"/>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3"/>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3"/>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3"/>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3"/>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3"/>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3"/>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3"/>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3"/>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3"/>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3"/>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3"/>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3"/>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3"/>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3"/>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53"/>
          <p:cNvGrpSpPr/>
          <p:nvPr/>
        </p:nvGrpSpPr>
        <p:grpSpPr>
          <a:xfrm flipH="1">
            <a:off x="6934503" y="-21405"/>
            <a:ext cx="2244135" cy="1945438"/>
            <a:chOff x="-1189075" y="1978163"/>
            <a:chExt cx="2079250" cy="1802500"/>
          </a:xfrm>
        </p:grpSpPr>
        <p:sp>
          <p:nvSpPr>
            <p:cNvPr id="7292" name="Google Shape;7292;p53"/>
            <p:cNvSpPr/>
            <p:nvPr/>
          </p:nvSpPr>
          <p:spPr>
            <a:xfrm>
              <a:off x="-1189075" y="1978163"/>
              <a:ext cx="2079250" cy="1802500"/>
            </a:xfrm>
            <a:custGeom>
              <a:avLst/>
              <a:gdLst/>
              <a:ahLst/>
              <a:cxnLst/>
              <a:rect l="l" t="t" r="r" b="b"/>
              <a:pathLst>
                <a:path w="83170" h="72100" extrusionOk="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293" name="Google Shape;7293;p53"/>
            <p:cNvSpPr/>
            <p:nvPr/>
          </p:nvSpPr>
          <p:spPr>
            <a:xfrm>
              <a:off x="-1095400" y="2085688"/>
              <a:ext cx="1782450" cy="1503775"/>
            </a:xfrm>
            <a:custGeom>
              <a:avLst/>
              <a:gdLst/>
              <a:ahLst/>
              <a:cxnLst/>
              <a:rect l="l" t="t" r="r" b="b"/>
              <a:pathLst>
                <a:path w="71298" h="60151" extrusionOk="0">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97"/>
        <p:cNvGrpSpPr/>
        <p:nvPr/>
      </p:nvGrpSpPr>
      <p:grpSpPr>
        <a:xfrm>
          <a:off x="0" y="0"/>
          <a:ext cx="0" cy="0"/>
          <a:chOff x="0" y="0"/>
          <a:chExt cx="0" cy="0"/>
        </a:xfrm>
      </p:grpSpPr>
      <p:sp>
        <p:nvSpPr>
          <p:cNvPr id="7298" name="Google Shape;7298;p54"/>
          <p:cNvSpPr txBox="1">
            <a:spLocks noGrp="1"/>
          </p:cNvSpPr>
          <p:nvPr>
            <p:ph type="title"/>
          </p:nvPr>
        </p:nvSpPr>
        <p:spPr>
          <a:xfrm>
            <a:off x="1049100" y="1646370"/>
            <a:ext cx="3746400" cy="1047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An image reinforces the concept</a:t>
            </a:r>
            <a:endParaRPr/>
          </a:p>
        </p:txBody>
      </p:sp>
      <p:sp>
        <p:nvSpPr>
          <p:cNvPr id="7299" name="Google Shape;7299;p54"/>
          <p:cNvSpPr txBox="1">
            <a:spLocks noGrp="1"/>
          </p:cNvSpPr>
          <p:nvPr>
            <p:ph type="subTitle" idx="1"/>
          </p:nvPr>
        </p:nvSpPr>
        <p:spPr>
          <a:xfrm>
            <a:off x="1049100" y="2634525"/>
            <a:ext cx="3746400" cy="805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Images reveal large amounts of data, so remember: use an image instead of a long text. Your audience will appreciate it</a:t>
            </a:r>
            <a:endParaRPr/>
          </a:p>
        </p:txBody>
      </p:sp>
      <p:pic>
        <p:nvPicPr>
          <p:cNvPr id="7300" name="Google Shape;7300;p54"/>
          <p:cNvPicPr preferRelativeResize="0">
            <a:picLocks noGrp="1"/>
          </p:cNvPicPr>
          <p:nvPr>
            <p:ph type="pic" idx="2"/>
          </p:nvPr>
        </p:nvPicPr>
        <p:blipFill rotWithShape="1">
          <a:blip r:embed="rId3">
            <a:alphaModFix/>
          </a:blip>
          <a:srcRect t="16684" b="16684"/>
          <a:stretch/>
        </p:blipFill>
        <p:spPr>
          <a:xfrm>
            <a:off x="5131500" y="1011600"/>
            <a:ext cx="3115500" cy="3120300"/>
          </a:xfrm>
          <a:prstGeom prst="ellipse">
            <a:avLst/>
          </a:prstGeom>
        </p:spPr>
      </p:pic>
      <p:grpSp>
        <p:nvGrpSpPr>
          <p:cNvPr id="7301" name="Google Shape;7301;p54"/>
          <p:cNvGrpSpPr/>
          <p:nvPr/>
        </p:nvGrpSpPr>
        <p:grpSpPr>
          <a:xfrm flipH="1">
            <a:off x="7746378" y="-569018"/>
            <a:ext cx="2244135" cy="1945438"/>
            <a:chOff x="-1189075" y="1978163"/>
            <a:chExt cx="2079250" cy="1802500"/>
          </a:xfrm>
        </p:grpSpPr>
        <p:sp>
          <p:nvSpPr>
            <p:cNvPr id="7302" name="Google Shape;7302;p54"/>
            <p:cNvSpPr/>
            <p:nvPr/>
          </p:nvSpPr>
          <p:spPr>
            <a:xfrm>
              <a:off x="-1189075" y="1978163"/>
              <a:ext cx="2079250" cy="1802500"/>
            </a:xfrm>
            <a:custGeom>
              <a:avLst/>
              <a:gdLst/>
              <a:ahLst/>
              <a:cxnLst/>
              <a:rect l="l" t="t" r="r" b="b"/>
              <a:pathLst>
                <a:path w="83170" h="72100" extrusionOk="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303" name="Google Shape;7303;p54"/>
            <p:cNvSpPr/>
            <p:nvPr/>
          </p:nvSpPr>
          <p:spPr>
            <a:xfrm>
              <a:off x="-1095400" y="2085688"/>
              <a:ext cx="1782450" cy="1503775"/>
            </a:xfrm>
            <a:custGeom>
              <a:avLst/>
              <a:gdLst/>
              <a:ahLst/>
              <a:cxnLst/>
              <a:rect l="l" t="t" r="r" b="b"/>
              <a:pathLst>
                <a:path w="71298" h="60151" extrusionOk="0">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54"/>
          <p:cNvGrpSpPr/>
          <p:nvPr/>
        </p:nvGrpSpPr>
        <p:grpSpPr>
          <a:xfrm>
            <a:off x="235016" y="3807663"/>
            <a:ext cx="2044650" cy="843999"/>
            <a:chOff x="928666" y="227075"/>
            <a:chExt cx="2044650" cy="843999"/>
          </a:xfrm>
        </p:grpSpPr>
        <p:sp>
          <p:nvSpPr>
            <p:cNvPr id="7305" name="Google Shape;7305;p54"/>
            <p:cNvSpPr/>
            <p:nvPr/>
          </p:nvSpPr>
          <p:spPr>
            <a:xfrm>
              <a:off x="2146529" y="445545"/>
              <a:ext cx="798568" cy="625529"/>
            </a:xfrm>
            <a:custGeom>
              <a:avLst/>
              <a:gdLst/>
              <a:ahLst/>
              <a:cxnLst/>
              <a:rect l="l" t="t" r="r" b="b"/>
              <a:pathLst>
                <a:path w="1952" h="1529" extrusionOk="0">
                  <a:moveTo>
                    <a:pt x="974" y="0"/>
                  </a:moveTo>
                  <a:lnTo>
                    <a:pt x="1" y="1529"/>
                  </a:lnTo>
                  <a:lnTo>
                    <a:pt x="1951" y="1529"/>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4"/>
            <p:cNvSpPr/>
            <p:nvPr/>
          </p:nvSpPr>
          <p:spPr>
            <a:xfrm>
              <a:off x="2146529" y="446772"/>
              <a:ext cx="400511" cy="624302"/>
            </a:xfrm>
            <a:custGeom>
              <a:avLst/>
              <a:gdLst/>
              <a:ahLst/>
              <a:cxnLst/>
              <a:rect l="l" t="t" r="r" b="b"/>
              <a:pathLst>
                <a:path w="979" h="1526" extrusionOk="0">
                  <a:moveTo>
                    <a:pt x="974" y="1"/>
                  </a:moveTo>
                  <a:lnTo>
                    <a:pt x="1" y="1526"/>
                  </a:lnTo>
                  <a:lnTo>
                    <a:pt x="978" y="1526"/>
                  </a:lnTo>
                  <a:lnTo>
                    <a:pt x="978"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4"/>
            <p:cNvSpPr/>
            <p:nvPr/>
          </p:nvSpPr>
          <p:spPr>
            <a:xfrm>
              <a:off x="2546620" y="446772"/>
              <a:ext cx="127231" cy="249557"/>
            </a:xfrm>
            <a:custGeom>
              <a:avLst/>
              <a:gdLst/>
              <a:ahLst/>
              <a:cxnLst/>
              <a:rect l="l" t="t" r="r" b="b"/>
              <a:pathLst>
                <a:path w="311" h="610" extrusionOk="0">
                  <a:moveTo>
                    <a:pt x="0" y="1"/>
                  </a:moveTo>
                  <a:lnTo>
                    <a:pt x="0" y="610"/>
                  </a:lnTo>
                  <a:lnTo>
                    <a:pt x="310"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4"/>
            <p:cNvSpPr/>
            <p:nvPr/>
          </p:nvSpPr>
          <p:spPr>
            <a:xfrm>
              <a:off x="2417757" y="446772"/>
              <a:ext cx="129276" cy="249557"/>
            </a:xfrm>
            <a:custGeom>
              <a:avLst/>
              <a:gdLst/>
              <a:ahLst/>
              <a:cxnLst/>
              <a:rect l="l" t="t" r="r" b="b"/>
              <a:pathLst>
                <a:path w="316" h="610" extrusionOk="0">
                  <a:moveTo>
                    <a:pt x="311" y="1"/>
                  </a:moveTo>
                  <a:lnTo>
                    <a:pt x="1" y="487"/>
                  </a:lnTo>
                  <a:lnTo>
                    <a:pt x="315" y="610"/>
                  </a:lnTo>
                  <a:lnTo>
                    <a:pt x="3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4"/>
            <p:cNvSpPr/>
            <p:nvPr/>
          </p:nvSpPr>
          <p:spPr>
            <a:xfrm>
              <a:off x="994529" y="445545"/>
              <a:ext cx="798159" cy="625529"/>
            </a:xfrm>
            <a:custGeom>
              <a:avLst/>
              <a:gdLst/>
              <a:ahLst/>
              <a:cxnLst/>
              <a:rect l="l" t="t" r="r" b="b"/>
              <a:pathLst>
                <a:path w="1951" h="1529" extrusionOk="0">
                  <a:moveTo>
                    <a:pt x="977" y="0"/>
                  </a:moveTo>
                  <a:lnTo>
                    <a:pt x="1" y="1529"/>
                  </a:lnTo>
                  <a:lnTo>
                    <a:pt x="1950" y="1529"/>
                  </a:lnTo>
                  <a:lnTo>
                    <a:pt x="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4"/>
            <p:cNvSpPr/>
            <p:nvPr/>
          </p:nvSpPr>
          <p:spPr>
            <a:xfrm>
              <a:off x="996166" y="446772"/>
              <a:ext cx="398466" cy="624302"/>
            </a:xfrm>
            <a:custGeom>
              <a:avLst/>
              <a:gdLst/>
              <a:ahLst/>
              <a:cxnLst/>
              <a:rect l="l" t="t" r="r" b="b"/>
              <a:pathLst>
                <a:path w="974" h="1526" extrusionOk="0">
                  <a:moveTo>
                    <a:pt x="973" y="1"/>
                  </a:moveTo>
                  <a:lnTo>
                    <a:pt x="0" y="1526"/>
                  </a:lnTo>
                  <a:lnTo>
                    <a:pt x="973" y="1526"/>
                  </a:lnTo>
                  <a:lnTo>
                    <a:pt x="973"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4"/>
            <p:cNvSpPr/>
            <p:nvPr/>
          </p:nvSpPr>
          <p:spPr>
            <a:xfrm>
              <a:off x="1394211" y="446772"/>
              <a:ext cx="127640" cy="249557"/>
            </a:xfrm>
            <a:custGeom>
              <a:avLst/>
              <a:gdLst/>
              <a:ahLst/>
              <a:cxnLst/>
              <a:rect l="l" t="t" r="r" b="b"/>
              <a:pathLst>
                <a:path w="312" h="610" extrusionOk="0">
                  <a:moveTo>
                    <a:pt x="0" y="1"/>
                  </a:moveTo>
                  <a:lnTo>
                    <a:pt x="0" y="610"/>
                  </a:lnTo>
                  <a:lnTo>
                    <a:pt x="311"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4"/>
            <p:cNvSpPr/>
            <p:nvPr/>
          </p:nvSpPr>
          <p:spPr>
            <a:xfrm>
              <a:off x="1267393" y="446772"/>
              <a:ext cx="127231" cy="249557"/>
            </a:xfrm>
            <a:custGeom>
              <a:avLst/>
              <a:gdLst/>
              <a:ahLst/>
              <a:cxnLst/>
              <a:rect l="l" t="t" r="r" b="b"/>
              <a:pathLst>
                <a:path w="311" h="610" extrusionOk="0">
                  <a:moveTo>
                    <a:pt x="310" y="1"/>
                  </a:moveTo>
                  <a:lnTo>
                    <a:pt x="0" y="487"/>
                  </a:lnTo>
                  <a:lnTo>
                    <a:pt x="310" y="610"/>
                  </a:lnTo>
                  <a:lnTo>
                    <a:pt x="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4"/>
            <p:cNvSpPr/>
            <p:nvPr/>
          </p:nvSpPr>
          <p:spPr>
            <a:xfrm>
              <a:off x="1505484" y="227075"/>
              <a:ext cx="803068" cy="843994"/>
            </a:xfrm>
            <a:custGeom>
              <a:avLst/>
              <a:gdLst/>
              <a:ahLst/>
              <a:cxnLst/>
              <a:rect l="l" t="t" r="r" b="b"/>
              <a:pathLst>
                <a:path w="1963" h="2063" extrusionOk="0">
                  <a:moveTo>
                    <a:pt x="982" y="1"/>
                  </a:moveTo>
                  <a:lnTo>
                    <a:pt x="1" y="2063"/>
                  </a:lnTo>
                  <a:lnTo>
                    <a:pt x="1962" y="2063"/>
                  </a:lnTo>
                  <a:lnTo>
                    <a:pt x="9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4"/>
            <p:cNvSpPr/>
            <p:nvPr/>
          </p:nvSpPr>
          <p:spPr>
            <a:xfrm>
              <a:off x="1505484" y="229121"/>
              <a:ext cx="401739" cy="841948"/>
            </a:xfrm>
            <a:custGeom>
              <a:avLst/>
              <a:gdLst/>
              <a:ahLst/>
              <a:cxnLst/>
              <a:rect l="l" t="t" r="r" b="b"/>
              <a:pathLst>
                <a:path w="982" h="2058" extrusionOk="0">
                  <a:moveTo>
                    <a:pt x="982" y="1"/>
                  </a:moveTo>
                  <a:lnTo>
                    <a:pt x="1" y="2058"/>
                  </a:lnTo>
                  <a:lnTo>
                    <a:pt x="982" y="2058"/>
                  </a:lnTo>
                  <a:lnTo>
                    <a:pt x="982" y="4"/>
                  </a:lnTo>
                  <a:lnTo>
                    <a:pt x="982"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4"/>
            <p:cNvSpPr/>
            <p:nvPr/>
          </p:nvSpPr>
          <p:spPr>
            <a:xfrm>
              <a:off x="1906802" y="230757"/>
              <a:ext cx="127231" cy="332606"/>
            </a:xfrm>
            <a:custGeom>
              <a:avLst/>
              <a:gdLst/>
              <a:ahLst/>
              <a:cxnLst/>
              <a:rect l="l" t="t" r="r" b="b"/>
              <a:pathLst>
                <a:path w="311" h="813" extrusionOk="0">
                  <a:moveTo>
                    <a:pt x="1" y="0"/>
                  </a:moveTo>
                  <a:lnTo>
                    <a:pt x="1" y="812"/>
                  </a:lnTo>
                  <a:lnTo>
                    <a:pt x="311" y="65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4"/>
            <p:cNvSpPr/>
            <p:nvPr/>
          </p:nvSpPr>
          <p:spPr>
            <a:xfrm>
              <a:off x="1779575" y="229121"/>
              <a:ext cx="127640" cy="334243"/>
            </a:xfrm>
            <a:custGeom>
              <a:avLst/>
              <a:gdLst/>
              <a:ahLst/>
              <a:cxnLst/>
              <a:rect l="l" t="t" r="r" b="b"/>
              <a:pathLst>
                <a:path w="312" h="817" extrusionOk="0">
                  <a:moveTo>
                    <a:pt x="312" y="1"/>
                  </a:moveTo>
                  <a:lnTo>
                    <a:pt x="1" y="655"/>
                  </a:lnTo>
                  <a:lnTo>
                    <a:pt x="312" y="816"/>
                  </a:lnTo>
                  <a:lnTo>
                    <a:pt x="312" y="4"/>
                  </a:lnTo>
                  <a:lnTo>
                    <a:pt x="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4"/>
            <p:cNvSpPr/>
            <p:nvPr/>
          </p:nvSpPr>
          <p:spPr>
            <a:xfrm>
              <a:off x="2500802" y="507610"/>
              <a:ext cx="472513" cy="124779"/>
            </a:xfrm>
            <a:custGeom>
              <a:avLst/>
              <a:gdLst/>
              <a:ahLst/>
              <a:cxnLst/>
              <a:rect l="l" t="t" r="r" b="b"/>
              <a:pathLst>
                <a:path w="1155" h="305" extrusionOk="0">
                  <a:moveTo>
                    <a:pt x="411" y="1"/>
                  </a:moveTo>
                  <a:cubicBezTo>
                    <a:pt x="399" y="5"/>
                    <a:pt x="388" y="5"/>
                    <a:pt x="376" y="5"/>
                  </a:cubicBezTo>
                  <a:cubicBezTo>
                    <a:pt x="353" y="9"/>
                    <a:pt x="334" y="20"/>
                    <a:pt x="319" y="36"/>
                  </a:cubicBezTo>
                  <a:cubicBezTo>
                    <a:pt x="292" y="55"/>
                    <a:pt x="277" y="85"/>
                    <a:pt x="277" y="120"/>
                  </a:cubicBezTo>
                  <a:lnTo>
                    <a:pt x="277" y="124"/>
                  </a:lnTo>
                  <a:lnTo>
                    <a:pt x="265" y="124"/>
                  </a:lnTo>
                  <a:cubicBezTo>
                    <a:pt x="212" y="124"/>
                    <a:pt x="162" y="151"/>
                    <a:pt x="146" y="204"/>
                  </a:cubicBezTo>
                  <a:cubicBezTo>
                    <a:pt x="143" y="200"/>
                    <a:pt x="135" y="200"/>
                    <a:pt x="131" y="200"/>
                  </a:cubicBezTo>
                  <a:cubicBezTo>
                    <a:pt x="127" y="200"/>
                    <a:pt x="123" y="200"/>
                    <a:pt x="119" y="200"/>
                  </a:cubicBezTo>
                  <a:cubicBezTo>
                    <a:pt x="62" y="200"/>
                    <a:pt x="11" y="247"/>
                    <a:pt x="1" y="304"/>
                  </a:cubicBezTo>
                  <a:lnTo>
                    <a:pt x="1147" y="304"/>
                  </a:lnTo>
                  <a:cubicBezTo>
                    <a:pt x="1151" y="296"/>
                    <a:pt x="1151" y="289"/>
                    <a:pt x="1151" y="281"/>
                  </a:cubicBezTo>
                  <a:cubicBezTo>
                    <a:pt x="1154" y="246"/>
                    <a:pt x="1142" y="208"/>
                    <a:pt x="1116" y="181"/>
                  </a:cubicBezTo>
                  <a:lnTo>
                    <a:pt x="1093" y="158"/>
                  </a:lnTo>
                  <a:cubicBezTo>
                    <a:pt x="1073" y="147"/>
                    <a:pt x="1050" y="139"/>
                    <a:pt x="1027" y="139"/>
                  </a:cubicBezTo>
                  <a:cubicBezTo>
                    <a:pt x="1001" y="139"/>
                    <a:pt x="970" y="139"/>
                    <a:pt x="944" y="154"/>
                  </a:cubicBezTo>
                  <a:cubicBezTo>
                    <a:pt x="935" y="158"/>
                    <a:pt x="928" y="162"/>
                    <a:pt x="921" y="170"/>
                  </a:cubicBezTo>
                  <a:cubicBezTo>
                    <a:pt x="917" y="162"/>
                    <a:pt x="912" y="158"/>
                    <a:pt x="909" y="151"/>
                  </a:cubicBezTo>
                  <a:cubicBezTo>
                    <a:pt x="894" y="135"/>
                    <a:pt x="875" y="124"/>
                    <a:pt x="855" y="116"/>
                  </a:cubicBezTo>
                  <a:cubicBezTo>
                    <a:pt x="838" y="110"/>
                    <a:pt x="820" y="107"/>
                    <a:pt x="803" y="107"/>
                  </a:cubicBezTo>
                  <a:cubicBezTo>
                    <a:pt x="797" y="107"/>
                    <a:pt x="792" y="107"/>
                    <a:pt x="786" y="108"/>
                  </a:cubicBezTo>
                  <a:cubicBezTo>
                    <a:pt x="756" y="116"/>
                    <a:pt x="748" y="124"/>
                    <a:pt x="721" y="139"/>
                  </a:cubicBezTo>
                  <a:lnTo>
                    <a:pt x="717" y="143"/>
                  </a:lnTo>
                  <a:cubicBezTo>
                    <a:pt x="714" y="151"/>
                    <a:pt x="705" y="154"/>
                    <a:pt x="702" y="162"/>
                  </a:cubicBezTo>
                  <a:cubicBezTo>
                    <a:pt x="687" y="112"/>
                    <a:pt x="645" y="70"/>
                    <a:pt x="590" y="70"/>
                  </a:cubicBezTo>
                  <a:cubicBezTo>
                    <a:pt x="564" y="70"/>
                    <a:pt x="541" y="78"/>
                    <a:pt x="521" y="89"/>
                  </a:cubicBezTo>
                  <a:cubicBezTo>
                    <a:pt x="514" y="74"/>
                    <a:pt x="507" y="59"/>
                    <a:pt x="495" y="43"/>
                  </a:cubicBezTo>
                  <a:cubicBezTo>
                    <a:pt x="487" y="39"/>
                    <a:pt x="480" y="32"/>
                    <a:pt x="472" y="24"/>
                  </a:cubicBezTo>
                  <a:cubicBezTo>
                    <a:pt x="453" y="13"/>
                    <a:pt x="434" y="5"/>
                    <a:pt x="41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4"/>
            <p:cNvSpPr/>
            <p:nvPr/>
          </p:nvSpPr>
          <p:spPr>
            <a:xfrm>
              <a:off x="1915195" y="545249"/>
              <a:ext cx="380056" cy="132143"/>
            </a:xfrm>
            <a:custGeom>
              <a:avLst/>
              <a:gdLst/>
              <a:ahLst/>
              <a:cxnLst/>
              <a:rect l="l" t="t" r="r" b="b"/>
              <a:pathLst>
                <a:path w="929" h="323" extrusionOk="0">
                  <a:moveTo>
                    <a:pt x="437" y="1"/>
                  </a:moveTo>
                  <a:cubicBezTo>
                    <a:pt x="377" y="1"/>
                    <a:pt x="322" y="39"/>
                    <a:pt x="315" y="101"/>
                  </a:cubicBezTo>
                  <a:lnTo>
                    <a:pt x="288" y="101"/>
                  </a:lnTo>
                  <a:cubicBezTo>
                    <a:pt x="265" y="108"/>
                    <a:pt x="242" y="116"/>
                    <a:pt x="227" y="131"/>
                  </a:cubicBezTo>
                  <a:cubicBezTo>
                    <a:pt x="200" y="154"/>
                    <a:pt x="184" y="185"/>
                    <a:pt x="184" y="216"/>
                  </a:cubicBezTo>
                  <a:lnTo>
                    <a:pt x="184" y="220"/>
                  </a:lnTo>
                  <a:cubicBezTo>
                    <a:pt x="170" y="212"/>
                    <a:pt x="154" y="208"/>
                    <a:pt x="138" y="208"/>
                  </a:cubicBezTo>
                  <a:cubicBezTo>
                    <a:pt x="127" y="208"/>
                    <a:pt x="120" y="208"/>
                    <a:pt x="108" y="212"/>
                  </a:cubicBezTo>
                  <a:cubicBezTo>
                    <a:pt x="81" y="216"/>
                    <a:pt x="62" y="223"/>
                    <a:pt x="43" y="243"/>
                  </a:cubicBezTo>
                  <a:cubicBezTo>
                    <a:pt x="20" y="262"/>
                    <a:pt x="5" y="292"/>
                    <a:pt x="0" y="323"/>
                  </a:cubicBezTo>
                  <a:lnTo>
                    <a:pt x="920" y="323"/>
                  </a:lnTo>
                  <a:cubicBezTo>
                    <a:pt x="925" y="311"/>
                    <a:pt x="925" y="300"/>
                    <a:pt x="928" y="285"/>
                  </a:cubicBezTo>
                  <a:cubicBezTo>
                    <a:pt x="928" y="246"/>
                    <a:pt x="916" y="208"/>
                    <a:pt x="890" y="177"/>
                  </a:cubicBezTo>
                  <a:cubicBezTo>
                    <a:pt x="862" y="145"/>
                    <a:pt x="821" y="129"/>
                    <a:pt x="779" y="129"/>
                  </a:cubicBezTo>
                  <a:cubicBezTo>
                    <a:pt x="756" y="129"/>
                    <a:pt x="734" y="133"/>
                    <a:pt x="713" y="143"/>
                  </a:cubicBezTo>
                  <a:cubicBezTo>
                    <a:pt x="687" y="97"/>
                    <a:pt x="641" y="59"/>
                    <a:pt x="587" y="59"/>
                  </a:cubicBezTo>
                  <a:cubicBezTo>
                    <a:pt x="568" y="59"/>
                    <a:pt x="552" y="62"/>
                    <a:pt x="538" y="66"/>
                  </a:cubicBezTo>
                  <a:cubicBezTo>
                    <a:pt x="518" y="28"/>
                    <a:pt x="483" y="1"/>
                    <a:pt x="437"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4"/>
            <p:cNvSpPr/>
            <p:nvPr/>
          </p:nvSpPr>
          <p:spPr>
            <a:xfrm>
              <a:off x="1373757" y="253547"/>
              <a:ext cx="289235" cy="118233"/>
            </a:xfrm>
            <a:custGeom>
              <a:avLst/>
              <a:gdLst/>
              <a:ahLst/>
              <a:cxnLst/>
              <a:rect l="l" t="t" r="r" b="b"/>
              <a:pathLst>
                <a:path w="707" h="289" extrusionOk="0">
                  <a:moveTo>
                    <a:pt x="326" y="1"/>
                  </a:moveTo>
                  <a:cubicBezTo>
                    <a:pt x="288" y="1"/>
                    <a:pt x="250" y="17"/>
                    <a:pt x="219" y="47"/>
                  </a:cubicBezTo>
                  <a:cubicBezTo>
                    <a:pt x="196" y="70"/>
                    <a:pt x="181" y="105"/>
                    <a:pt x="177" y="143"/>
                  </a:cubicBezTo>
                  <a:cubicBezTo>
                    <a:pt x="165" y="135"/>
                    <a:pt x="150" y="135"/>
                    <a:pt x="135" y="135"/>
                  </a:cubicBezTo>
                  <a:cubicBezTo>
                    <a:pt x="39" y="135"/>
                    <a:pt x="1" y="220"/>
                    <a:pt x="20" y="289"/>
                  </a:cubicBezTo>
                  <a:lnTo>
                    <a:pt x="706" y="289"/>
                  </a:lnTo>
                  <a:cubicBezTo>
                    <a:pt x="706" y="269"/>
                    <a:pt x="706" y="246"/>
                    <a:pt x="701" y="227"/>
                  </a:cubicBezTo>
                  <a:cubicBezTo>
                    <a:pt x="687" y="174"/>
                    <a:pt x="644" y="131"/>
                    <a:pt x="595" y="120"/>
                  </a:cubicBezTo>
                  <a:cubicBezTo>
                    <a:pt x="579" y="116"/>
                    <a:pt x="564" y="114"/>
                    <a:pt x="549" y="114"/>
                  </a:cubicBezTo>
                  <a:cubicBezTo>
                    <a:pt x="523" y="114"/>
                    <a:pt x="498" y="121"/>
                    <a:pt x="476" y="135"/>
                  </a:cubicBezTo>
                  <a:cubicBezTo>
                    <a:pt x="472" y="101"/>
                    <a:pt x="457" y="70"/>
                    <a:pt x="430" y="43"/>
                  </a:cubicBezTo>
                  <a:cubicBezTo>
                    <a:pt x="403" y="17"/>
                    <a:pt x="365" y="1"/>
                    <a:pt x="326"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4"/>
            <p:cNvSpPr/>
            <p:nvPr/>
          </p:nvSpPr>
          <p:spPr>
            <a:xfrm>
              <a:off x="928666" y="500655"/>
              <a:ext cx="298236" cy="110869"/>
            </a:xfrm>
            <a:custGeom>
              <a:avLst/>
              <a:gdLst/>
              <a:ahLst/>
              <a:cxnLst/>
              <a:rect l="l" t="t" r="r" b="b"/>
              <a:pathLst>
                <a:path w="729" h="271" extrusionOk="0">
                  <a:moveTo>
                    <a:pt x="292" y="0"/>
                  </a:moveTo>
                  <a:cubicBezTo>
                    <a:pt x="281" y="0"/>
                    <a:pt x="269" y="2"/>
                    <a:pt x="257" y="7"/>
                  </a:cubicBezTo>
                  <a:cubicBezTo>
                    <a:pt x="208" y="18"/>
                    <a:pt x="169" y="68"/>
                    <a:pt x="169" y="118"/>
                  </a:cubicBezTo>
                  <a:cubicBezTo>
                    <a:pt x="169" y="129"/>
                    <a:pt x="173" y="137"/>
                    <a:pt x="173" y="148"/>
                  </a:cubicBezTo>
                  <a:cubicBezTo>
                    <a:pt x="165" y="145"/>
                    <a:pt x="157" y="145"/>
                    <a:pt x="146" y="145"/>
                  </a:cubicBezTo>
                  <a:cubicBezTo>
                    <a:pt x="96" y="145"/>
                    <a:pt x="47" y="171"/>
                    <a:pt x="19" y="217"/>
                  </a:cubicBezTo>
                  <a:cubicBezTo>
                    <a:pt x="12" y="233"/>
                    <a:pt x="4" y="252"/>
                    <a:pt x="1" y="271"/>
                  </a:cubicBezTo>
                  <a:lnTo>
                    <a:pt x="728" y="271"/>
                  </a:lnTo>
                  <a:cubicBezTo>
                    <a:pt x="701" y="233"/>
                    <a:pt x="659" y="206"/>
                    <a:pt x="613" y="206"/>
                  </a:cubicBezTo>
                  <a:cubicBezTo>
                    <a:pt x="587" y="206"/>
                    <a:pt x="564" y="214"/>
                    <a:pt x="544" y="225"/>
                  </a:cubicBezTo>
                  <a:cubicBezTo>
                    <a:pt x="544" y="168"/>
                    <a:pt x="507" y="114"/>
                    <a:pt x="433" y="114"/>
                  </a:cubicBezTo>
                  <a:cubicBezTo>
                    <a:pt x="433" y="114"/>
                    <a:pt x="415" y="114"/>
                    <a:pt x="406" y="118"/>
                  </a:cubicBezTo>
                  <a:cubicBezTo>
                    <a:pt x="406" y="99"/>
                    <a:pt x="403" y="79"/>
                    <a:pt x="392" y="64"/>
                  </a:cubicBezTo>
                  <a:lnTo>
                    <a:pt x="392" y="60"/>
                  </a:lnTo>
                  <a:cubicBezTo>
                    <a:pt x="380" y="41"/>
                    <a:pt x="364" y="26"/>
                    <a:pt x="349" y="18"/>
                  </a:cubicBezTo>
                  <a:cubicBezTo>
                    <a:pt x="333" y="6"/>
                    <a:pt x="313" y="0"/>
                    <a:pt x="292"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54"/>
          <p:cNvGrpSpPr/>
          <p:nvPr/>
        </p:nvGrpSpPr>
        <p:grpSpPr>
          <a:xfrm>
            <a:off x="2598965" y="4232228"/>
            <a:ext cx="1707861" cy="740164"/>
            <a:chOff x="3718065" y="3595878"/>
            <a:chExt cx="1707861" cy="740164"/>
          </a:xfrm>
        </p:grpSpPr>
        <p:sp>
          <p:nvSpPr>
            <p:cNvPr id="7322" name="Google Shape;7322;p54"/>
            <p:cNvSpPr/>
            <p:nvPr/>
          </p:nvSpPr>
          <p:spPr>
            <a:xfrm>
              <a:off x="4124743" y="3652887"/>
              <a:ext cx="217573" cy="215750"/>
            </a:xfrm>
            <a:custGeom>
              <a:avLst/>
              <a:gdLst/>
              <a:ahLst/>
              <a:cxnLst/>
              <a:rect l="l" t="t" r="r" b="b"/>
              <a:pathLst>
                <a:path w="2515" h="2494" extrusionOk="0">
                  <a:moveTo>
                    <a:pt x="1580" y="1"/>
                  </a:moveTo>
                  <a:cubicBezTo>
                    <a:pt x="1387" y="1"/>
                    <a:pt x="1236" y="4"/>
                    <a:pt x="1216" y="14"/>
                  </a:cubicBezTo>
                  <a:cubicBezTo>
                    <a:pt x="1159" y="45"/>
                    <a:pt x="1" y="2451"/>
                    <a:pt x="1" y="2451"/>
                  </a:cubicBezTo>
                  <a:lnTo>
                    <a:pt x="315" y="2494"/>
                  </a:lnTo>
                  <a:cubicBezTo>
                    <a:pt x="315" y="2494"/>
                    <a:pt x="1254" y="651"/>
                    <a:pt x="1334" y="593"/>
                  </a:cubicBezTo>
                  <a:cubicBezTo>
                    <a:pt x="1373" y="566"/>
                    <a:pt x="1611" y="559"/>
                    <a:pt x="1839" y="559"/>
                  </a:cubicBezTo>
                  <a:cubicBezTo>
                    <a:pt x="2067" y="559"/>
                    <a:pt x="2285" y="566"/>
                    <a:pt x="2285" y="566"/>
                  </a:cubicBezTo>
                  <a:lnTo>
                    <a:pt x="2515" y="14"/>
                  </a:lnTo>
                  <a:cubicBezTo>
                    <a:pt x="2515" y="14"/>
                    <a:pt x="1965" y="1"/>
                    <a:pt x="1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4"/>
            <p:cNvSpPr/>
            <p:nvPr/>
          </p:nvSpPr>
          <p:spPr>
            <a:xfrm>
              <a:off x="4352521" y="3595878"/>
              <a:ext cx="427446" cy="50347"/>
            </a:xfrm>
            <a:custGeom>
              <a:avLst/>
              <a:gdLst/>
              <a:ahLst/>
              <a:cxnLst/>
              <a:rect l="l" t="t" r="r" b="b"/>
              <a:pathLst>
                <a:path w="4941" h="582" extrusionOk="0">
                  <a:moveTo>
                    <a:pt x="608" y="1"/>
                  </a:moveTo>
                  <a:cubicBezTo>
                    <a:pt x="464" y="1"/>
                    <a:pt x="373" y="2"/>
                    <a:pt x="357" y="7"/>
                  </a:cubicBezTo>
                  <a:cubicBezTo>
                    <a:pt x="234" y="42"/>
                    <a:pt x="1" y="509"/>
                    <a:pt x="1" y="509"/>
                  </a:cubicBezTo>
                  <a:lnTo>
                    <a:pt x="460" y="509"/>
                  </a:lnTo>
                  <a:cubicBezTo>
                    <a:pt x="460" y="509"/>
                    <a:pt x="567" y="137"/>
                    <a:pt x="606" y="118"/>
                  </a:cubicBezTo>
                  <a:cubicBezTo>
                    <a:pt x="611" y="115"/>
                    <a:pt x="670" y="114"/>
                    <a:pt x="770" y="114"/>
                  </a:cubicBezTo>
                  <a:cubicBezTo>
                    <a:pt x="1489" y="114"/>
                    <a:pt x="4314" y="179"/>
                    <a:pt x="4338" y="206"/>
                  </a:cubicBezTo>
                  <a:cubicBezTo>
                    <a:pt x="4369" y="237"/>
                    <a:pt x="4445" y="581"/>
                    <a:pt x="4445" y="581"/>
                  </a:cubicBezTo>
                  <a:lnTo>
                    <a:pt x="4940" y="581"/>
                  </a:lnTo>
                  <a:cubicBezTo>
                    <a:pt x="4940" y="581"/>
                    <a:pt x="4810" y="191"/>
                    <a:pt x="4710" y="129"/>
                  </a:cubicBezTo>
                  <a:cubicBezTo>
                    <a:pt x="4624" y="76"/>
                    <a:pt x="1526" y="1"/>
                    <a:pt x="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4"/>
            <p:cNvSpPr/>
            <p:nvPr/>
          </p:nvSpPr>
          <p:spPr>
            <a:xfrm>
              <a:off x="3725678" y="3630395"/>
              <a:ext cx="1677775" cy="618788"/>
            </a:xfrm>
            <a:custGeom>
              <a:avLst/>
              <a:gdLst/>
              <a:ahLst/>
              <a:cxnLst/>
              <a:rect l="l" t="t" r="r" b="b"/>
              <a:pathLst>
                <a:path w="19394" h="7153" extrusionOk="0">
                  <a:moveTo>
                    <a:pt x="7739" y="1"/>
                  </a:moveTo>
                  <a:cubicBezTo>
                    <a:pt x="7374" y="1"/>
                    <a:pt x="7146" y="2"/>
                    <a:pt x="7146" y="2"/>
                  </a:cubicBezTo>
                  <a:cubicBezTo>
                    <a:pt x="6859" y="405"/>
                    <a:pt x="6239" y="2669"/>
                    <a:pt x="6239" y="2669"/>
                  </a:cubicBezTo>
                  <a:lnTo>
                    <a:pt x="483" y="2669"/>
                  </a:lnTo>
                  <a:cubicBezTo>
                    <a:pt x="111" y="2926"/>
                    <a:pt x="376" y="3156"/>
                    <a:pt x="376" y="3156"/>
                  </a:cubicBezTo>
                  <a:cubicBezTo>
                    <a:pt x="1" y="4160"/>
                    <a:pt x="199" y="6417"/>
                    <a:pt x="199" y="6417"/>
                  </a:cubicBezTo>
                  <a:lnTo>
                    <a:pt x="3112" y="7152"/>
                  </a:lnTo>
                  <a:lnTo>
                    <a:pt x="5802" y="7152"/>
                  </a:lnTo>
                  <a:lnTo>
                    <a:pt x="6997" y="6532"/>
                  </a:lnTo>
                  <a:lnTo>
                    <a:pt x="12917" y="6532"/>
                  </a:lnTo>
                  <a:lnTo>
                    <a:pt x="14619" y="6992"/>
                  </a:lnTo>
                  <a:lnTo>
                    <a:pt x="17091" y="6992"/>
                  </a:lnTo>
                  <a:lnTo>
                    <a:pt x="19072" y="6344"/>
                  </a:lnTo>
                  <a:cubicBezTo>
                    <a:pt x="19393" y="6344"/>
                    <a:pt x="19317" y="4876"/>
                    <a:pt x="19072" y="4876"/>
                  </a:cubicBezTo>
                  <a:lnTo>
                    <a:pt x="18872" y="3719"/>
                  </a:lnTo>
                  <a:lnTo>
                    <a:pt x="18156" y="3095"/>
                  </a:lnTo>
                  <a:cubicBezTo>
                    <a:pt x="17393" y="2842"/>
                    <a:pt x="14516" y="2669"/>
                    <a:pt x="14516" y="2669"/>
                  </a:cubicBezTo>
                  <a:cubicBezTo>
                    <a:pt x="13776" y="1451"/>
                    <a:pt x="12416" y="121"/>
                    <a:pt x="12416" y="121"/>
                  </a:cubicBezTo>
                  <a:cubicBezTo>
                    <a:pt x="11293" y="14"/>
                    <a:pt x="8863" y="1"/>
                    <a:pt x="77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4"/>
            <p:cNvSpPr/>
            <p:nvPr/>
          </p:nvSpPr>
          <p:spPr>
            <a:xfrm>
              <a:off x="5339069" y="4084046"/>
              <a:ext cx="45504" cy="61247"/>
            </a:xfrm>
            <a:custGeom>
              <a:avLst/>
              <a:gdLst/>
              <a:ahLst/>
              <a:cxnLst/>
              <a:rect l="l" t="t" r="r" b="b"/>
              <a:pathLst>
                <a:path w="526" h="708" extrusionOk="0">
                  <a:moveTo>
                    <a:pt x="389" y="0"/>
                  </a:moveTo>
                  <a:cubicBezTo>
                    <a:pt x="381" y="0"/>
                    <a:pt x="372" y="2"/>
                    <a:pt x="365" y="4"/>
                  </a:cubicBezTo>
                  <a:cubicBezTo>
                    <a:pt x="43" y="104"/>
                    <a:pt x="0" y="575"/>
                    <a:pt x="356" y="702"/>
                  </a:cubicBezTo>
                  <a:cubicBezTo>
                    <a:pt x="367" y="706"/>
                    <a:pt x="377" y="707"/>
                    <a:pt x="387" y="707"/>
                  </a:cubicBezTo>
                  <a:cubicBezTo>
                    <a:pt x="430" y="707"/>
                    <a:pt x="470" y="676"/>
                    <a:pt x="480" y="629"/>
                  </a:cubicBezTo>
                  <a:cubicBezTo>
                    <a:pt x="498" y="502"/>
                    <a:pt x="525" y="272"/>
                    <a:pt x="483" y="73"/>
                  </a:cubicBezTo>
                  <a:cubicBezTo>
                    <a:pt x="473" y="31"/>
                    <a:pt x="431"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4"/>
            <p:cNvSpPr/>
            <p:nvPr/>
          </p:nvSpPr>
          <p:spPr>
            <a:xfrm>
              <a:off x="5296593" y="3950477"/>
              <a:ext cx="67045" cy="100349"/>
            </a:xfrm>
            <a:custGeom>
              <a:avLst/>
              <a:gdLst/>
              <a:ahLst/>
              <a:cxnLst/>
              <a:rect l="l" t="t" r="r" b="b"/>
              <a:pathLst>
                <a:path w="775" h="1160" extrusionOk="0">
                  <a:moveTo>
                    <a:pt x="266" y="1"/>
                  </a:moveTo>
                  <a:cubicBezTo>
                    <a:pt x="147" y="1"/>
                    <a:pt x="45" y="11"/>
                    <a:pt x="32" y="30"/>
                  </a:cubicBezTo>
                  <a:cubicBezTo>
                    <a:pt x="0" y="69"/>
                    <a:pt x="181" y="1153"/>
                    <a:pt x="219" y="1157"/>
                  </a:cubicBezTo>
                  <a:cubicBezTo>
                    <a:pt x="233" y="1159"/>
                    <a:pt x="300" y="1159"/>
                    <a:pt x="382" y="1159"/>
                  </a:cubicBezTo>
                  <a:cubicBezTo>
                    <a:pt x="547" y="1159"/>
                    <a:pt x="775" y="1157"/>
                    <a:pt x="775" y="1157"/>
                  </a:cubicBezTo>
                  <a:lnTo>
                    <a:pt x="591" y="30"/>
                  </a:lnTo>
                  <a:cubicBezTo>
                    <a:pt x="508" y="10"/>
                    <a:pt x="380" y="1"/>
                    <a:pt x="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4"/>
            <p:cNvSpPr/>
            <p:nvPr/>
          </p:nvSpPr>
          <p:spPr>
            <a:xfrm>
              <a:off x="5311559" y="4006794"/>
              <a:ext cx="25953" cy="39966"/>
            </a:xfrm>
            <a:custGeom>
              <a:avLst/>
              <a:gdLst/>
              <a:ahLst/>
              <a:cxnLst/>
              <a:rect l="l" t="t" r="r" b="b"/>
              <a:pathLst>
                <a:path w="300" h="462" extrusionOk="0">
                  <a:moveTo>
                    <a:pt x="23" y="0"/>
                  </a:moveTo>
                  <a:cubicBezTo>
                    <a:pt x="11" y="0"/>
                    <a:pt x="0" y="12"/>
                    <a:pt x="4" y="23"/>
                  </a:cubicBezTo>
                  <a:cubicBezTo>
                    <a:pt x="16" y="115"/>
                    <a:pt x="69" y="453"/>
                    <a:pt x="80" y="460"/>
                  </a:cubicBezTo>
                  <a:cubicBezTo>
                    <a:pt x="83" y="461"/>
                    <a:pt x="91" y="461"/>
                    <a:pt x="103" y="461"/>
                  </a:cubicBezTo>
                  <a:cubicBezTo>
                    <a:pt x="147" y="461"/>
                    <a:pt x="238" y="456"/>
                    <a:pt x="280" y="456"/>
                  </a:cubicBezTo>
                  <a:cubicBezTo>
                    <a:pt x="292" y="456"/>
                    <a:pt x="299" y="445"/>
                    <a:pt x="299" y="433"/>
                  </a:cubicBezTo>
                  <a:lnTo>
                    <a:pt x="226" y="16"/>
                  </a:lnTo>
                  <a:cubicBezTo>
                    <a:pt x="223" y="8"/>
                    <a:pt x="214" y="0"/>
                    <a:pt x="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4"/>
            <p:cNvSpPr/>
            <p:nvPr/>
          </p:nvSpPr>
          <p:spPr>
            <a:xfrm>
              <a:off x="5218043" y="4032660"/>
              <a:ext cx="207884" cy="214193"/>
            </a:xfrm>
            <a:custGeom>
              <a:avLst/>
              <a:gdLst/>
              <a:ahLst/>
              <a:cxnLst/>
              <a:rect l="l" t="t" r="r" b="b"/>
              <a:pathLst>
                <a:path w="2403" h="2476" extrusionOk="0">
                  <a:moveTo>
                    <a:pt x="2116" y="203"/>
                  </a:moveTo>
                  <a:cubicBezTo>
                    <a:pt x="2131" y="479"/>
                    <a:pt x="2165" y="1311"/>
                    <a:pt x="2043" y="1721"/>
                  </a:cubicBezTo>
                  <a:lnTo>
                    <a:pt x="1568" y="1871"/>
                  </a:lnTo>
                  <a:cubicBezTo>
                    <a:pt x="1548" y="1598"/>
                    <a:pt x="1499" y="656"/>
                    <a:pt x="1603" y="203"/>
                  </a:cubicBezTo>
                  <a:close/>
                  <a:moveTo>
                    <a:pt x="1522" y="0"/>
                  </a:moveTo>
                  <a:cubicBezTo>
                    <a:pt x="1479" y="0"/>
                    <a:pt x="1442" y="31"/>
                    <a:pt x="1426" y="74"/>
                  </a:cubicBezTo>
                  <a:cubicBezTo>
                    <a:pt x="1281" y="560"/>
                    <a:pt x="1353" y="1733"/>
                    <a:pt x="1368" y="1936"/>
                  </a:cubicBezTo>
                  <a:lnTo>
                    <a:pt x="310" y="2276"/>
                  </a:lnTo>
                  <a:lnTo>
                    <a:pt x="100" y="2276"/>
                  </a:lnTo>
                  <a:cubicBezTo>
                    <a:pt x="47" y="2276"/>
                    <a:pt x="1" y="2319"/>
                    <a:pt x="1" y="2376"/>
                  </a:cubicBezTo>
                  <a:cubicBezTo>
                    <a:pt x="1" y="2430"/>
                    <a:pt x="47" y="2476"/>
                    <a:pt x="100" y="2476"/>
                  </a:cubicBezTo>
                  <a:lnTo>
                    <a:pt x="326" y="2476"/>
                  </a:lnTo>
                  <a:cubicBezTo>
                    <a:pt x="338" y="2476"/>
                    <a:pt x="345" y="2476"/>
                    <a:pt x="356" y="2472"/>
                  </a:cubicBezTo>
                  <a:lnTo>
                    <a:pt x="2154" y="1897"/>
                  </a:lnTo>
                  <a:cubicBezTo>
                    <a:pt x="2181" y="1885"/>
                    <a:pt x="2204" y="1862"/>
                    <a:pt x="2215" y="1836"/>
                  </a:cubicBezTo>
                  <a:cubicBezTo>
                    <a:pt x="2403" y="1326"/>
                    <a:pt x="2315" y="146"/>
                    <a:pt x="2311" y="92"/>
                  </a:cubicBezTo>
                  <a:cubicBezTo>
                    <a:pt x="2307" y="42"/>
                    <a:pt x="2265" y="0"/>
                    <a:pt x="2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4"/>
            <p:cNvSpPr/>
            <p:nvPr/>
          </p:nvSpPr>
          <p:spPr>
            <a:xfrm>
              <a:off x="3723342" y="3929974"/>
              <a:ext cx="89192" cy="154156"/>
            </a:xfrm>
            <a:custGeom>
              <a:avLst/>
              <a:gdLst/>
              <a:ahLst/>
              <a:cxnLst/>
              <a:rect l="l" t="t" r="r" b="b"/>
              <a:pathLst>
                <a:path w="1031" h="1782" extrusionOk="0">
                  <a:moveTo>
                    <a:pt x="489" y="1"/>
                  </a:moveTo>
                  <a:cubicBezTo>
                    <a:pt x="343" y="1"/>
                    <a:pt x="226" y="3"/>
                    <a:pt x="226" y="3"/>
                  </a:cubicBezTo>
                  <a:cubicBezTo>
                    <a:pt x="0" y="896"/>
                    <a:pt x="104" y="1755"/>
                    <a:pt x="104" y="1755"/>
                  </a:cubicBezTo>
                  <a:cubicBezTo>
                    <a:pt x="202" y="1775"/>
                    <a:pt x="329" y="1782"/>
                    <a:pt x="454" y="1782"/>
                  </a:cubicBezTo>
                  <a:cubicBezTo>
                    <a:pt x="704" y="1782"/>
                    <a:pt x="947" y="1755"/>
                    <a:pt x="947" y="1755"/>
                  </a:cubicBezTo>
                  <a:cubicBezTo>
                    <a:pt x="997" y="1341"/>
                    <a:pt x="1031" y="30"/>
                    <a:pt x="1031" y="30"/>
                  </a:cubicBezTo>
                  <a:cubicBezTo>
                    <a:pt x="938" y="6"/>
                    <a:pt x="686" y="1"/>
                    <a:pt x="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4"/>
            <p:cNvSpPr/>
            <p:nvPr/>
          </p:nvSpPr>
          <p:spPr>
            <a:xfrm>
              <a:off x="3746180" y="4045550"/>
              <a:ext cx="39622" cy="5796"/>
            </a:xfrm>
            <a:custGeom>
              <a:avLst/>
              <a:gdLst/>
              <a:ahLst/>
              <a:cxnLst/>
              <a:rect l="l" t="t" r="r" b="b"/>
              <a:pathLst>
                <a:path w="458" h="67" extrusionOk="0">
                  <a:moveTo>
                    <a:pt x="457" y="1"/>
                  </a:moveTo>
                  <a:lnTo>
                    <a:pt x="1" y="8"/>
                  </a:lnTo>
                  <a:lnTo>
                    <a:pt x="1" y="66"/>
                  </a:lnTo>
                  <a:lnTo>
                    <a:pt x="457" y="6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4"/>
            <p:cNvSpPr/>
            <p:nvPr/>
          </p:nvSpPr>
          <p:spPr>
            <a:xfrm>
              <a:off x="3746180" y="4025999"/>
              <a:ext cx="39622" cy="5796"/>
            </a:xfrm>
            <a:custGeom>
              <a:avLst/>
              <a:gdLst/>
              <a:ahLst/>
              <a:cxnLst/>
              <a:rect l="l" t="t" r="r" b="b"/>
              <a:pathLst>
                <a:path w="458" h="67" extrusionOk="0">
                  <a:moveTo>
                    <a:pt x="457" y="1"/>
                  </a:moveTo>
                  <a:lnTo>
                    <a:pt x="1" y="4"/>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4"/>
            <p:cNvSpPr/>
            <p:nvPr/>
          </p:nvSpPr>
          <p:spPr>
            <a:xfrm>
              <a:off x="3746180" y="4006102"/>
              <a:ext cx="39622" cy="5796"/>
            </a:xfrm>
            <a:custGeom>
              <a:avLst/>
              <a:gdLst/>
              <a:ahLst/>
              <a:cxnLst/>
              <a:rect l="l" t="t" r="r" b="b"/>
              <a:pathLst>
                <a:path w="458" h="67" extrusionOk="0">
                  <a:moveTo>
                    <a:pt x="457" y="1"/>
                  </a:moveTo>
                  <a:lnTo>
                    <a:pt x="1" y="8"/>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4"/>
            <p:cNvSpPr/>
            <p:nvPr/>
          </p:nvSpPr>
          <p:spPr>
            <a:xfrm>
              <a:off x="4256756" y="3883432"/>
              <a:ext cx="687235" cy="292482"/>
            </a:xfrm>
            <a:custGeom>
              <a:avLst/>
              <a:gdLst/>
              <a:ahLst/>
              <a:cxnLst/>
              <a:rect l="l" t="t" r="r" b="b"/>
              <a:pathLst>
                <a:path w="7944" h="3381" extrusionOk="0">
                  <a:moveTo>
                    <a:pt x="337" y="1"/>
                  </a:moveTo>
                  <a:lnTo>
                    <a:pt x="0" y="1507"/>
                  </a:lnTo>
                  <a:lnTo>
                    <a:pt x="8" y="1518"/>
                  </a:lnTo>
                  <a:cubicBezTo>
                    <a:pt x="364" y="1948"/>
                    <a:pt x="552" y="2407"/>
                    <a:pt x="651" y="2760"/>
                  </a:cubicBezTo>
                  <a:cubicBezTo>
                    <a:pt x="701" y="2936"/>
                    <a:pt x="728" y="3086"/>
                    <a:pt x="743" y="3189"/>
                  </a:cubicBezTo>
                  <a:cubicBezTo>
                    <a:pt x="751" y="3243"/>
                    <a:pt x="754" y="3285"/>
                    <a:pt x="759" y="3311"/>
                  </a:cubicBezTo>
                  <a:cubicBezTo>
                    <a:pt x="759" y="3327"/>
                    <a:pt x="763" y="3334"/>
                    <a:pt x="763" y="3343"/>
                  </a:cubicBezTo>
                  <a:lnTo>
                    <a:pt x="763" y="3350"/>
                  </a:lnTo>
                  <a:lnTo>
                    <a:pt x="763" y="3354"/>
                  </a:lnTo>
                  <a:lnTo>
                    <a:pt x="763" y="3380"/>
                  </a:lnTo>
                  <a:lnTo>
                    <a:pt x="6993" y="3380"/>
                  </a:lnTo>
                  <a:lnTo>
                    <a:pt x="7001" y="3362"/>
                  </a:lnTo>
                  <a:cubicBezTo>
                    <a:pt x="7154" y="2833"/>
                    <a:pt x="7388" y="2434"/>
                    <a:pt x="7583" y="2174"/>
                  </a:cubicBezTo>
                  <a:cubicBezTo>
                    <a:pt x="7679" y="2040"/>
                    <a:pt x="7767" y="1944"/>
                    <a:pt x="7828" y="1879"/>
                  </a:cubicBezTo>
                  <a:cubicBezTo>
                    <a:pt x="7863" y="1845"/>
                    <a:pt x="7886" y="1822"/>
                    <a:pt x="7905" y="1806"/>
                  </a:cubicBezTo>
                  <a:cubicBezTo>
                    <a:pt x="7913" y="1794"/>
                    <a:pt x="7920" y="1790"/>
                    <a:pt x="7924" y="1787"/>
                  </a:cubicBezTo>
                  <a:lnTo>
                    <a:pt x="7928" y="1783"/>
                  </a:lnTo>
                  <a:lnTo>
                    <a:pt x="7932" y="1779"/>
                  </a:lnTo>
                  <a:lnTo>
                    <a:pt x="7940" y="1771"/>
                  </a:lnTo>
                  <a:lnTo>
                    <a:pt x="7940" y="1760"/>
                  </a:lnTo>
                  <a:cubicBezTo>
                    <a:pt x="7943" y="1725"/>
                    <a:pt x="7943" y="1687"/>
                    <a:pt x="7943" y="1652"/>
                  </a:cubicBezTo>
                  <a:cubicBezTo>
                    <a:pt x="7943" y="1350"/>
                    <a:pt x="7890" y="963"/>
                    <a:pt x="7836" y="649"/>
                  </a:cubicBezTo>
                  <a:cubicBezTo>
                    <a:pt x="7782" y="338"/>
                    <a:pt x="7729" y="101"/>
                    <a:pt x="7729" y="101"/>
                  </a:cubicBezTo>
                  <a:lnTo>
                    <a:pt x="7671" y="116"/>
                  </a:lnTo>
                  <a:lnTo>
                    <a:pt x="7671" y="124"/>
                  </a:lnTo>
                  <a:cubicBezTo>
                    <a:pt x="7687" y="177"/>
                    <a:pt x="7737" y="419"/>
                    <a:pt x="7786" y="718"/>
                  </a:cubicBezTo>
                  <a:cubicBezTo>
                    <a:pt x="7840" y="1017"/>
                    <a:pt x="7886" y="1373"/>
                    <a:pt x="7886" y="1652"/>
                  </a:cubicBezTo>
                  <a:cubicBezTo>
                    <a:pt x="7886" y="1684"/>
                    <a:pt x="7886" y="1714"/>
                    <a:pt x="7883" y="1746"/>
                  </a:cubicBezTo>
                  <a:lnTo>
                    <a:pt x="7883" y="1746"/>
                  </a:lnTo>
                  <a:cubicBezTo>
                    <a:pt x="7799" y="1818"/>
                    <a:pt x="7240" y="2341"/>
                    <a:pt x="6950" y="3323"/>
                  </a:cubicBezTo>
                  <a:lnTo>
                    <a:pt x="818" y="3323"/>
                  </a:lnTo>
                  <a:cubicBezTo>
                    <a:pt x="812" y="3250"/>
                    <a:pt x="789" y="3032"/>
                    <a:pt x="709" y="2745"/>
                  </a:cubicBezTo>
                  <a:cubicBezTo>
                    <a:pt x="607" y="2388"/>
                    <a:pt x="418" y="1930"/>
                    <a:pt x="64" y="1493"/>
                  </a:cubicBezTo>
                  <a:lnTo>
                    <a:pt x="64" y="1493"/>
                  </a:lnTo>
                  <a:lnTo>
                    <a:pt x="395" y="13"/>
                  </a:lnTo>
                  <a:lnTo>
                    <a:pt x="3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4"/>
            <p:cNvSpPr/>
            <p:nvPr/>
          </p:nvSpPr>
          <p:spPr>
            <a:xfrm>
              <a:off x="4485053" y="3883865"/>
              <a:ext cx="13755" cy="290060"/>
            </a:xfrm>
            <a:custGeom>
              <a:avLst/>
              <a:gdLst/>
              <a:ahLst/>
              <a:cxnLst/>
              <a:rect l="l" t="t" r="r" b="b"/>
              <a:pathLst>
                <a:path w="159" h="3353" extrusionOk="0">
                  <a:moveTo>
                    <a:pt x="47" y="0"/>
                  </a:moveTo>
                  <a:cubicBezTo>
                    <a:pt x="13" y="387"/>
                    <a:pt x="1" y="805"/>
                    <a:pt x="1" y="1207"/>
                  </a:cubicBezTo>
                  <a:cubicBezTo>
                    <a:pt x="1" y="2333"/>
                    <a:pt x="101" y="3349"/>
                    <a:pt x="101" y="3352"/>
                  </a:cubicBezTo>
                  <a:lnTo>
                    <a:pt x="158" y="3345"/>
                  </a:lnTo>
                  <a:lnTo>
                    <a:pt x="158" y="3334"/>
                  </a:lnTo>
                  <a:cubicBezTo>
                    <a:pt x="147" y="3219"/>
                    <a:pt x="59" y="2261"/>
                    <a:pt x="59" y="1207"/>
                  </a:cubicBezTo>
                  <a:cubicBezTo>
                    <a:pt x="59" y="805"/>
                    <a:pt x="74" y="391"/>
                    <a:pt x="105" y="4"/>
                  </a:cubicBezTo>
                  <a:lnTo>
                    <a:pt x="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4"/>
            <p:cNvSpPr/>
            <p:nvPr/>
          </p:nvSpPr>
          <p:spPr>
            <a:xfrm>
              <a:off x="4548378" y="3926600"/>
              <a:ext cx="55193" cy="5363"/>
            </a:xfrm>
            <a:custGeom>
              <a:avLst/>
              <a:gdLst/>
              <a:ahLst/>
              <a:cxnLst/>
              <a:rect l="l" t="t" r="r" b="b"/>
              <a:pathLst>
                <a:path w="638" h="62" extrusionOk="0">
                  <a:moveTo>
                    <a:pt x="1" y="0"/>
                  </a:moveTo>
                  <a:lnTo>
                    <a:pt x="1" y="62"/>
                  </a:lnTo>
                  <a:lnTo>
                    <a:pt x="637" y="62"/>
                  </a:lnTo>
                  <a:lnTo>
                    <a:pt x="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4"/>
            <p:cNvSpPr/>
            <p:nvPr/>
          </p:nvSpPr>
          <p:spPr>
            <a:xfrm>
              <a:off x="4311430" y="3926600"/>
              <a:ext cx="54761" cy="5363"/>
            </a:xfrm>
            <a:custGeom>
              <a:avLst/>
              <a:gdLst/>
              <a:ahLst/>
              <a:cxnLst/>
              <a:rect l="l" t="t" r="r" b="b"/>
              <a:pathLst>
                <a:path w="633" h="62" extrusionOk="0">
                  <a:moveTo>
                    <a:pt x="0" y="0"/>
                  </a:moveTo>
                  <a:lnTo>
                    <a:pt x="0" y="62"/>
                  </a:lnTo>
                  <a:lnTo>
                    <a:pt x="633" y="62"/>
                  </a:lnTo>
                  <a:lnTo>
                    <a:pt x="6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4"/>
            <p:cNvSpPr/>
            <p:nvPr/>
          </p:nvSpPr>
          <p:spPr>
            <a:xfrm>
              <a:off x="4977375" y="3874263"/>
              <a:ext cx="312042" cy="56403"/>
            </a:xfrm>
            <a:custGeom>
              <a:avLst/>
              <a:gdLst/>
              <a:ahLst/>
              <a:cxnLst/>
              <a:rect l="l" t="t" r="r" b="b"/>
              <a:pathLst>
                <a:path w="3607" h="652" extrusionOk="0">
                  <a:moveTo>
                    <a:pt x="12" y="0"/>
                  </a:moveTo>
                  <a:lnTo>
                    <a:pt x="1" y="57"/>
                  </a:lnTo>
                  <a:cubicBezTo>
                    <a:pt x="1" y="57"/>
                    <a:pt x="759" y="207"/>
                    <a:pt x="1534" y="352"/>
                  </a:cubicBezTo>
                  <a:cubicBezTo>
                    <a:pt x="1925" y="429"/>
                    <a:pt x="2315" y="502"/>
                    <a:pt x="2614" y="556"/>
                  </a:cubicBezTo>
                  <a:cubicBezTo>
                    <a:pt x="2763" y="586"/>
                    <a:pt x="2894" y="609"/>
                    <a:pt x="2986" y="624"/>
                  </a:cubicBezTo>
                  <a:cubicBezTo>
                    <a:pt x="3035" y="632"/>
                    <a:pt x="3074" y="640"/>
                    <a:pt x="3101" y="644"/>
                  </a:cubicBezTo>
                  <a:cubicBezTo>
                    <a:pt x="3115" y="644"/>
                    <a:pt x="3127" y="647"/>
                    <a:pt x="3135" y="647"/>
                  </a:cubicBezTo>
                  <a:cubicBezTo>
                    <a:pt x="3147" y="651"/>
                    <a:pt x="3150" y="651"/>
                    <a:pt x="3158" y="651"/>
                  </a:cubicBezTo>
                  <a:cubicBezTo>
                    <a:pt x="3177" y="651"/>
                    <a:pt x="3196" y="647"/>
                    <a:pt x="3219" y="640"/>
                  </a:cubicBezTo>
                  <a:cubicBezTo>
                    <a:pt x="3253" y="628"/>
                    <a:pt x="3296" y="605"/>
                    <a:pt x="3338" y="582"/>
                  </a:cubicBezTo>
                  <a:cubicBezTo>
                    <a:pt x="3469" y="513"/>
                    <a:pt x="3607" y="414"/>
                    <a:pt x="3607" y="414"/>
                  </a:cubicBezTo>
                  <a:lnTo>
                    <a:pt x="3572" y="364"/>
                  </a:lnTo>
                  <a:cubicBezTo>
                    <a:pt x="3572" y="364"/>
                    <a:pt x="3572" y="368"/>
                    <a:pt x="3568" y="368"/>
                  </a:cubicBezTo>
                  <a:cubicBezTo>
                    <a:pt x="3552" y="379"/>
                    <a:pt x="3472" y="437"/>
                    <a:pt x="3384" y="490"/>
                  </a:cubicBezTo>
                  <a:cubicBezTo>
                    <a:pt x="3338" y="517"/>
                    <a:pt x="3292" y="544"/>
                    <a:pt x="3250" y="563"/>
                  </a:cubicBezTo>
                  <a:cubicBezTo>
                    <a:pt x="3230" y="571"/>
                    <a:pt x="3212" y="579"/>
                    <a:pt x="3196" y="582"/>
                  </a:cubicBezTo>
                  <a:cubicBezTo>
                    <a:pt x="3181" y="590"/>
                    <a:pt x="3166" y="590"/>
                    <a:pt x="3158" y="590"/>
                  </a:cubicBezTo>
                  <a:lnTo>
                    <a:pt x="3143" y="590"/>
                  </a:lnTo>
                  <a:cubicBezTo>
                    <a:pt x="3108" y="586"/>
                    <a:pt x="3035" y="575"/>
                    <a:pt x="2932" y="556"/>
                  </a:cubicBezTo>
                  <a:cubicBezTo>
                    <a:pt x="2564" y="490"/>
                    <a:pt x="1833" y="352"/>
                    <a:pt x="1196" y="230"/>
                  </a:cubicBezTo>
                  <a:cubicBezTo>
                    <a:pt x="878" y="168"/>
                    <a:pt x="579" y="111"/>
                    <a:pt x="365" y="69"/>
                  </a:cubicBezTo>
                  <a:cubicBezTo>
                    <a:pt x="254" y="50"/>
                    <a:pt x="165" y="30"/>
                    <a:pt x="104" y="19"/>
                  </a:cubicBezTo>
                  <a:cubicBezTo>
                    <a:pt x="73" y="15"/>
                    <a:pt x="50" y="7"/>
                    <a:pt x="35" y="7"/>
                  </a:cubicBezTo>
                  <a:cubicBezTo>
                    <a:pt x="20" y="4"/>
                    <a:pt x="12"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4"/>
            <p:cNvSpPr/>
            <p:nvPr/>
          </p:nvSpPr>
          <p:spPr>
            <a:xfrm>
              <a:off x="3718065" y="4144688"/>
              <a:ext cx="208230" cy="88930"/>
            </a:xfrm>
            <a:custGeom>
              <a:avLst/>
              <a:gdLst/>
              <a:ahLst/>
              <a:cxnLst/>
              <a:rect l="l" t="t" r="r" b="b"/>
              <a:pathLst>
                <a:path w="2407" h="1028" extrusionOk="0">
                  <a:moveTo>
                    <a:pt x="176" y="1"/>
                  </a:moveTo>
                  <a:cubicBezTo>
                    <a:pt x="0" y="291"/>
                    <a:pt x="135" y="668"/>
                    <a:pt x="135" y="668"/>
                  </a:cubicBezTo>
                  <a:lnTo>
                    <a:pt x="713" y="668"/>
                  </a:lnTo>
                  <a:lnTo>
                    <a:pt x="2268" y="1027"/>
                  </a:lnTo>
                  <a:lnTo>
                    <a:pt x="2406" y="429"/>
                  </a:lnTo>
                  <a:lnTo>
                    <a:pt x="8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4"/>
            <p:cNvSpPr/>
            <p:nvPr/>
          </p:nvSpPr>
          <p:spPr>
            <a:xfrm>
              <a:off x="3913316" y="4014753"/>
              <a:ext cx="369657" cy="234435"/>
            </a:xfrm>
            <a:custGeom>
              <a:avLst/>
              <a:gdLst/>
              <a:ahLst/>
              <a:cxnLst/>
              <a:rect l="l" t="t" r="r" b="b"/>
              <a:pathLst>
                <a:path w="4273" h="2710" extrusionOk="0">
                  <a:moveTo>
                    <a:pt x="2204" y="0"/>
                  </a:moveTo>
                  <a:cubicBezTo>
                    <a:pt x="476" y="0"/>
                    <a:pt x="0" y="2472"/>
                    <a:pt x="0" y="2472"/>
                  </a:cubicBezTo>
                  <a:lnTo>
                    <a:pt x="943" y="2709"/>
                  </a:lnTo>
                  <a:lnTo>
                    <a:pt x="3633" y="2709"/>
                  </a:lnTo>
                  <a:lnTo>
                    <a:pt x="4273" y="2377"/>
                  </a:lnTo>
                  <a:cubicBezTo>
                    <a:pt x="4273" y="2377"/>
                    <a:pt x="3932" y="0"/>
                    <a:pt x="2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4"/>
            <p:cNvSpPr/>
            <p:nvPr/>
          </p:nvSpPr>
          <p:spPr>
            <a:xfrm>
              <a:off x="4900123" y="4013109"/>
              <a:ext cx="371733" cy="222151"/>
            </a:xfrm>
            <a:custGeom>
              <a:avLst/>
              <a:gdLst/>
              <a:ahLst/>
              <a:cxnLst/>
              <a:rect l="l" t="t" r="r" b="b"/>
              <a:pathLst>
                <a:path w="4297" h="2568" extrusionOk="0">
                  <a:moveTo>
                    <a:pt x="2197" y="1"/>
                  </a:moveTo>
                  <a:cubicBezTo>
                    <a:pt x="1449" y="1"/>
                    <a:pt x="449" y="510"/>
                    <a:pt x="1" y="2288"/>
                  </a:cubicBezTo>
                  <a:lnTo>
                    <a:pt x="1043" y="2568"/>
                  </a:lnTo>
                  <a:lnTo>
                    <a:pt x="3515" y="2568"/>
                  </a:lnTo>
                  <a:lnTo>
                    <a:pt x="4296" y="2315"/>
                  </a:lnTo>
                  <a:cubicBezTo>
                    <a:pt x="3844" y="449"/>
                    <a:pt x="2940"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4"/>
            <p:cNvSpPr/>
            <p:nvPr/>
          </p:nvSpPr>
          <p:spPr>
            <a:xfrm>
              <a:off x="4941301" y="4038629"/>
              <a:ext cx="297335" cy="297413"/>
            </a:xfrm>
            <a:custGeom>
              <a:avLst/>
              <a:gdLst/>
              <a:ahLst/>
              <a:cxnLst/>
              <a:rect l="l" t="t" r="r" b="b"/>
              <a:pathLst>
                <a:path w="3437" h="3438" extrusionOk="0">
                  <a:moveTo>
                    <a:pt x="1721" y="0"/>
                  </a:moveTo>
                  <a:cubicBezTo>
                    <a:pt x="770" y="0"/>
                    <a:pt x="0" y="771"/>
                    <a:pt x="0" y="1721"/>
                  </a:cubicBezTo>
                  <a:cubicBezTo>
                    <a:pt x="0" y="2672"/>
                    <a:pt x="770" y="3438"/>
                    <a:pt x="1721" y="3438"/>
                  </a:cubicBezTo>
                  <a:cubicBezTo>
                    <a:pt x="2667" y="3438"/>
                    <a:pt x="3437" y="2672"/>
                    <a:pt x="3437" y="1721"/>
                  </a:cubicBezTo>
                  <a:cubicBezTo>
                    <a:pt x="3437" y="771"/>
                    <a:pt x="2667"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4"/>
            <p:cNvSpPr/>
            <p:nvPr/>
          </p:nvSpPr>
          <p:spPr>
            <a:xfrm>
              <a:off x="4992255" y="4100310"/>
              <a:ext cx="195426" cy="174140"/>
            </a:xfrm>
            <a:custGeom>
              <a:avLst/>
              <a:gdLst/>
              <a:ahLst/>
              <a:cxnLst/>
              <a:rect l="l" t="t" r="r" b="b"/>
              <a:pathLst>
                <a:path w="2259" h="2013" extrusionOk="0">
                  <a:moveTo>
                    <a:pt x="1130" y="1"/>
                  </a:moveTo>
                  <a:cubicBezTo>
                    <a:pt x="706" y="1"/>
                    <a:pt x="312" y="272"/>
                    <a:pt x="173" y="698"/>
                  </a:cubicBezTo>
                  <a:cubicBezTo>
                    <a:pt x="1" y="1223"/>
                    <a:pt x="292" y="1793"/>
                    <a:pt x="817" y="1962"/>
                  </a:cubicBezTo>
                  <a:cubicBezTo>
                    <a:pt x="921" y="1996"/>
                    <a:pt x="1027" y="2012"/>
                    <a:pt x="1130" y="2012"/>
                  </a:cubicBezTo>
                  <a:cubicBezTo>
                    <a:pt x="1554" y="2012"/>
                    <a:pt x="1947" y="1743"/>
                    <a:pt x="2085" y="1319"/>
                  </a:cubicBezTo>
                  <a:cubicBezTo>
                    <a:pt x="2258" y="790"/>
                    <a:pt x="1967" y="222"/>
                    <a:pt x="1442" y="50"/>
                  </a:cubicBezTo>
                  <a:cubicBezTo>
                    <a:pt x="1338" y="17"/>
                    <a:pt x="1233" y="1"/>
                    <a:pt x="1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4"/>
            <p:cNvSpPr/>
            <p:nvPr/>
          </p:nvSpPr>
          <p:spPr>
            <a:xfrm>
              <a:off x="4997618" y="4104895"/>
              <a:ext cx="184699" cy="165056"/>
            </a:xfrm>
            <a:custGeom>
              <a:avLst/>
              <a:gdLst/>
              <a:ahLst/>
              <a:cxnLst/>
              <a:rect l="l" t="t" r="r" b="b"/>
              <a:pathLst>
                <a:path w="2135" h="1908" extrusionOk="0">
                  <a:moveTo>
                    <a:pt x="1068" y="1"/>
                  </a:moveTo>
                  <a:cubicBezTo>
                    <a:pt x="668" y="1"/>
                    <a:pt x="294" y="256"/>
                    <a:pt x="161" y="660"/>
                  </a:cubicBezTo>
                  <a:cubicBezTo>
                    <a:pt x="0" y="1158"/>
                    <a:pt x="272" y="1699"/>
                    <a:pt x="775" y="1860"/>
                  </a:cubicBezTo>
                  <a:cubicBezTo>
                    <a:pt x="872" y="1892"/>
                    <a:pt x="972" y="1907"/>
                    <a:pt x="1069" y="1907"/>
                  </a:cubicBezTo>
                  <a:cubicBezTo>
                    <a:pt x="1469" y="1907"/>
                    <a:pt x="1841" y="1651"/>
                    <a:pt x="1974" y="1250"/>
                  </a:cubicBezTo>
                  <a:cubicBezTo>
                    <a:pt x="2135" y="748"/>
                    <a:pt x="1863" y="212"/>
                    <a:pt x="1360" y="47"/>
                  </a:cubicBezTo>
                  <a:cubicBezTo>
                    <a:pt x="1264" y="16"/>
                    <a:pt x="1165"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4"/>
            <p:cNvSpPr/>
            <p:nvPr/>
          </p:nvSpPr>
          <p:spPr>
            <a:xfrm>
              <a:off x="5020803" y="4125657"/>
              <a:ext cx="138329" cy="123619"/>
            </a:xfrm>
            <a:custGeom>
              <a:avLst/>
              <a:gdLst/>
              <a:ahLst/>
              <a:cxnLst/>
              <a:rect l="l" t="t" r="r" b="b"/>
              <a:pathLst>
                <a:path w="1599" h="1429" extrusionOk="0">
                  <a:moveTo>
                    <a:pt x="796" y="1"/>
                  </a:moveTo>
                  <a:cubicBezTo>
                    <a:pt x="496" y="1"/>
                    <a:pt x="217" y="191"/>
                    <a:pt x="119" y="493"/>
                  </a:cubicBezTo>
                  <a:cubicBezTo>
                    <a:pt x="1" y="868"/>
                    <a:pt x="204" y="1270"/>
                    <a:pt x="579" y="1393"/>
                  </a:cubicBezTo>
                  <a:cubicBezTo>
                    <a:pt x="652" y="1417"/>
                    <a:pt x="727" y="1429"/>
                    <a:pt x="800" y="1429"/>
                  </a:cubicBezTo>
                  <a:cubicBezTo>
                    <a:pt x="1101" y="1429"/>
                    <a:pt x="1381" y="1236"/>
                    <a:pt x="1480" y="934"/>
                  </a:cubicBezTo>
                  <a:cubicBezTo>
                    <a:pt x="1598" y="557"/>
                    <a:pt x="1395" y="156"/>
                    <a:pt x="1020" y="37"/>
                  </a:cubicBezTo>
                  <a:cubicBezTo>
                    <a:pt x="945" y="13"/>
                    <a:pt x="870" y="1"/>
                    <a:pt x="7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4"/>
            <p:cNvSpPr/>
            <p:nvPr/>
          </p:nvSpPr>
          <p:spPr>
            <a:xfrm>
              <a:off x="5070545" y="4170036"/>
              <a:ext cx="38843" cy="34603"/>
            </a:xfrm>
            <a:custGeom>
              <a:avLst/>
              <a:gdLst/>
              <a:ahLst/>
              <a:cxnLst/>
              <a:rect l="l" t="t" r="r" b="b"/>
              <a:pathLst>
                <a:path w="449" h="400" extrusionOk="0">
                  <a:moveTo>
                    <a:pt x="224" y="0"/>
                  </a:moveTo>
                  <a:cubicBezTo>
                    <a:pt x="140" y="0"/>
                    <a:pt x="63" y="55"/>
                    <a:pt x="35" y="141"/>
                  </a:cubicBezTo>
                  <a:cubicBezTo>
                    <a:pt x="1" y="244"/>
                    <a:pt x="58" y="355"/>
                    <a:pt x="161" y="389"/>
                  </a:cubicBezTo>
                  <a:cubicBezTo>
                    <a:pt x="183" y="396"/>
                    <a:pt x="204" y="400"/>
                    <a:pt x="225" y="400"/>
                  </a:cubicBezTo>
                  <a:cubicBezTo>
                    <a:pt x="309" y="400"/>
                    <a:pt x="386" y="346"/>
                    <a:pt x="414" y="263"/>
                  </a:cubicBezTo>
                  <a:cubicBezTo>
                    <a:pt x="448" y="156"/>
                    <a:pt x="391" y="44"/>
                    <a:pt x="287" y="10"/>
                  </a:cubicBezTo>
                  <a:cubicBezTo>
                    <a:pt x="266" y="4"/>
                    <a:pt x="245" y="0"/>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4"/>
            <p:cNvSpPr/>
            <p:nvPr/>
          </p:nvSpPr>
          <p:spPr>
            <a:xfrm>
              <a:off x="5079110" y="4123494"/>
              <a:ext cx="21714" cy="58393"/>
            </a:xfrm>
            <a:custGeom>
              <a:avLst/>
              <a:gdLst/>
              <a:ahLst/>
              <a:cxnLst/>
              <a:rect l="l" t="t" r="r" b="b"/>
              <a:pathLst>
                <a:path w="251" h="675" extrusionOk="0">
                  <a:moveTo>
                    <a:pt x="1" y="0"/>
                  </a:moveTo>
                  <a:lnTo>
                    <a:pt x="62" y="674"/>
                  </a:lnTo>
                  <a:lnTo>
                    <a:pt x="188" y="674"/>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4"/>
            <p:cNvSpPr/>
            <p:nvPr/>
          </p:nvSpPr>
          <p:spPr>
            <a:xfrm>
              <a:off x="5029107" y="4145986"/>
              <a:ext cx="58740" cy="43254"/>
            </a:xfrm>
            <a:custGeom>
              <a:avLst/>
              <a:gdLst/>
              <a:ahLst/>
              <a:cxnLst/>
              <a:rect l="l" t="t" r="r" b="b"/>
              <a:pathLst>
                <a:path w="679" h="500" extrusionOk="0">
                  <a:moveTo>
                    <a:pt x="126" y="1"/>
                  </a:moveTo>
                  <a:lnTo>
                    <a:pt x="66" y="108"/>
                  </a:lnTo>
                  <a:lnTo>
                    <a:pt x="0" y="216"/>
                  </a:lnTo>
                  <a:lnTo>
                    <a:pt x="617" y="499"/>
                  </a:lnTo>
                  <a:lnTo>
                    <a:pt x="648" y="446"/>
                  </a:lnTo>
                  <a:lnTo>
                    <a:pt x="678" y="391"/>
                  </a:lnTo>
                  <a:lnTo>
                    <a:pt x="1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4"/>
            <p:cNvSpPr/>
            <p:nvPr/>
          </p:nvSpPr>
          <p:spPr>
            <a:xfrm>
              <a:off x="5029107" y="4185434"/>
              <a:ext cx="58740" cy="43254"/>
            </a:xfrm>
            <a:custGeom>
              <a:avLst/>
              <a:gdLst/>
              <a:ahLst/>
              <a:cxnLst/>
              <a:rect l="l" t="t" r="r" b="b"/>
              <a:pathLst>
                <a:path w="679" h="500" extrusionOk="0">
                  <a:moveTo>
                    <a:pt x="617" y="1"/>
                  </a:moveTo>
                  <a:lnTo>
                    <a:pt x="0" y="285"/>
                  </a:lnTo>
                  <a:lnTo>
                    <a:pt x="66" y="392"/>
                  </a:lnTo>
                  <a:lnTo>
                    <a:pt x="126" y="499"/>
                  </a:lnTo>
                  <a:lnTo>
                    <a:pt x="678" y="108"/>
                  </a:lnTo>
                  <a:lnTo>
                    <a:pt x="648" y="55"/>
                  </a:lnTo>
                  <a:lnTo>
                    <a:pt x="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4"/>
            <p:cNvSpPr/>
            <p:nvPr/>
          </p:nvSpPr>
          <p:spPr>
            <a:xfrm>
              <a:off x="5079110" y="4193133"/>
              <a:ext cx="21714" cy="58393"/>
            </a:xfrm>
            <a:custGeom>
              <a:avLst/>
              <a:gdLst/>
              <a:ahLst/>
              <a:cxnLst/>
              <a:rect l="l" t="t" r="r" b="b"/>
              <a:pathLst>
                <a:path w="251" h="675" extrusionOk="0">
                  <a:moveTo>
                    <a:pt x="62" y="0"/>
                  </a:moveTo>
                  <a:lnTo>
                    <a:pt x="1" y="674"/>
                  </a:lnTo>
                  <a:lnTo>
                    <a:pt x="250" y="674"/>
                  </a:lnTo>
                  <a:lnTo>
                    <a:pt x="1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4"/>
            <p:cNvSpPr/>
            <p:nvPr/>
          </p:nvSpPr>
          <p:spPr>
            <a:xfrm>
              <a:off x="5092086" y="4185434"/>
              <a:ext cx="58740" cy="43254"/>
            </a:xfrm>
            <a:custGeom>
              <a:avLst/>
              <a:gdLst/>
              <a:ahLst/>
              <a:cxnLst/>
              <a:rect l="l" t="t" r="r" b="b"/>
              <a:pathLst>
                <a:path w="679" h="500" extrusionOk="0">
                  <a:moveTo>
                    <a:pt x="61" y="1"/>
                  </a:moveTo>
                  <a:lnTo>
                    <a:pt x="31" y="55"/>
                  </a:lnTo>
                  <a:lnTo>
                    <a:pt x="1" y="108"/>
                  </a:lnTo>
                  <a:lnTo>
                    <a:pt x="553" y="499"/>
                  </a:lnTo>
                  <a:lnTo>
                    <a:pt x="617" y="392"/>
                  </a:lnTo>
                  <a:lnTo>
                    <a:pt x="679" y="285"/>
                  </a:lnTo>
                  <a:lnTo>
                    <a:pt x="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4"/>
            <p:cNvSpPr/>
            <p:nvPr/>
          </p:nvSpPr>
          <p:spPr>
            <a:xfrm>
              <a:off x="5092086" y="4145986"/>
              <a:ext cx="58740" cy="43254"/>
            </a:xfrm>
            <a:custGeom>
              <a:avLst/>
              <a:gdLst/>
              <a:ahLst/>
              <a:cxnLst/>
              <a:rect l="l" t="t" r="r" b="b"/>
              <a:pathLst>
                <a:path w="679" h="500" extrusionOk="0">
                  <a:moveTo>
                    <a:pt x="553" y="1"/>
                  </a:moveTo>
                  <a:lnTo>
                    <a:pt x="1" y="391"/>
                  </a:lnTo>
                  <a:lnTo>
                    <a:pt x="31" y="446"/>
                  </a:lnTo>
                  <a:lnTo>
                    <a:pt x="61" y="499"/>
                  </a:lnTo>
                  <a:lnTo>
                    <a:pt x="679" y="216"/>
                  </a:lnTo>
                  <a:lnTo>
                    <a:pt x="617" y="108"/>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4"/>
            <p:cNvSpPr/>
            <p:nvPr/>
          </p:nvSpPr>
          <p:spPr>
            <a:xfrm>
              <a:off x="5080840" y="4179119"/>
              <a:ext cx="18254" cy="16436"/>
            </a:xfrm>
            <a:custGeom>
              <a:avLst/>
              <a:gdLst/>
              <a:ahLst/>
              <a:cxnLst/>
              <a:rect l="l" t="t" r="r" b="b"/>
              <a:pathLst>
                <a:path w="211" h="190" extrusionOk="0">
                  <a:moveTo>
                    <a:pt x="107" y="1"/>
                  </a:moveTo>
                  <a:cubicBezTo>
                    <a:pt x="66" y="1"/>
                    <a:pt x="28" y="26"/>
                    <a:pt x="16" y="66"/>
                  </a:cubicBezTo>
                  <a:cubicBezTo>
                    <a:pt x="0" y="116"/>
                    <a:pt x="27" y="169"/>
                    <a:pt x="76" y="185"/>
                  </a:cubicBezTo>
                  <a:cubicBezTo>
                    <a:pt x="86" y="188"/>
                    <a:pt x="96" y="189"/>
                    <a:pt x="105" y="189"/>
                  </a:cubicBezTo>
                  <a:cubicBezTo>
                    <a:pt x="146" y="189"/>
                    <a:pt x="183" y="164"/>
                    <a:pt x="195" y="123"/>
                  </a:cubicBezTo>
                  <a:cubicBezTo>
                    <a:pt x="211" y="74"/>
                    <a:pt x="184" y="20"/>
                    <a:pt x="134" y="5"/>
                  </a:cubicBezTo>
                  <a:cubicBezTo>
                    <a:pt x="125" y="2"/>
                    <a:pt x="116" y="1"/>
                    <a:pt x="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4"/>
            <p:cNvSpPr/>
            <p:nvPr/>
          </p:nvSpPr>
          <p:spPr>
            <a:xfrm>
              <a:off x="3955099" y="4038629"/>
              <a:ext cx="297767" cy="297413"/>
            </a:xfrm>
            <a:custGeom>
              <a:avLst/>
              <a:gdLst/>
              <a:ahLst/>
              <a:cxnLst/>
              <a:rect l="l" t="t" r="r" b="b"/>
              <a:pathLst>
                <a:path w="3442" h="3438" extrusionOk="0">
                  <a:moveTo>
                    <a:pt x="1721" y="0"/>
                  </a:moveTo>
                  <a:cubicBezTo>
                    <a:pt x="770" y="0"/>
                    <a:pt x="0" y="771"/>
                    <a:pt x="0" y="1721"/>
                  </a:cubicBezTo>
                  <a:cubicBezTo>
                    <a:pt x="0" y="2672"/>
                    <a:pt x="770" y="3438"/>
                    <a:pt x="1721" y="3438"/>
                  </a:cubicBezTo>
                  <a:cubicBezTo>
                    <a:pt x="2671" y="3438"/>
                    <a:pt x="3441" y="2672"/>
                    <a:pt x="3441" y="1721"/>
                  </a:cubicBezTo>
                  <a:cubicBezTo>
                    <a:pt x="3441" y="771"/>
                    <a:pt x="2671"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4"/>
            <p:cNvSpPr/>
            <p:nvPr/>
          </p:nvSpPr>
          <p:spPr>
            <a:xfrm>
              <a:off x="4006486" y="4100310"/>
              <a:ext cx="194994" cy="174140"/>
            </a:xfrm>
            <a:custGeom>
              <a:avLst/>
              <a:gdLst/>
              <a:ahLst/>
              <a:cxnLst/>
              <a:rect l="l" t="t" r="r" b="b"/>
              <a:pathLst>
                <a:path w="2254" h="2013" extrusionOk="0">
                  <a:moveTo>
                    <a:pt x="1125" y="1"/>
                  </a:moveTo>
                  <a:cubicBezTo>
                    <a:pt x="701" y="1"/>
                    <a:pt x="308" y="272"/>
                    <a:pt x="168" y="698"/>
                  </a:cubicBezTo>
                  <a:cubicBezTo>
                    <a:pt x="0" y="1223"/>
                    <a:pt x="287" y="1793"/>
                    <a:pt x="816" y="1962"/>
                  </a:cubicBezTo>
                  <a:cubicBezTo>
                    <a:pt x="920" y="1996"/>
                    <a:pt x="1025" y="2012"/>
                    <a:pt x="1129" y="2012"/>
                  </a:cubicBezTo>
                  <a:cubicBezTo>
                    <a:pt x="1552" y="2012"/>
                    <a:pt x="1946" y="1743"/>
                    <a:pt x="2084" y="1319"/>
                  </a:cubicBezTo>
                  <a:cubicBezTo>
                    <a:pt x="2253" y="790"/>
                    <a:pt x="1965" y="222"/>
                    <a:pt x="1437" y="50"/>
                  </a:cubicBezTo>
                  <a:cubicBezTo>
                    <a:pt x="1333" y="17"/>
                    <a:pt x="1228" y="1"/>
                    <a:pt x="1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4"/>
            <p:cNvSpPr/>
            <p:nvPr/>
          </p:nvSpPr>
          <p:spPr>
            <a:xfrm>
              <a:off x="4011417" y="4104895"/>
              <a:ext cx="185045" cy="165056"/>
            </a:xfrm>
            <a:custGeom>
              <a:avLst/>
              <a:gdLst/>
              <a:ahLst/>
              <a:cxnLst/>
              <a:rect l="l" t="t" r="r" b="b"/>
              <a:pathLst>
                <a:path w="2139" h="1908" extrusionOk="0">
                  <a:moveTo>
                    <a:pt x="1071" y="1"/>
                  </a:moveTo>
                  <a:cubicBezTo>
                    <a:pt x="668" y="1"/>
                    <a:pt x="294" y="256"/>
                    <a:pt x="165" y="660"/>
                  </a:cubicBezTo>
                  <a:cubicBezTo>
                    <a:pt x="0" y="1158"/>
                    <a:pt x="276" y="1699"/>
                    <a:pt x="774" y="1860"/>
                  </a:cubicBezTo>
                  <a:cubicBezTo>
                    <a:pt x="873" y="1892"/>
                    <a:pt x="973" y="1907"/>
                    <a:pt x="1071" y="1907"/>
                  </a:cubicBezTo>
                  <a:cubicBezTo>
                    <a:pt x="1473" y="1907"/>
                    <a:pt x="1844" y="1651"/>
                    <a:pt x="1974" y="1250"/>
                  </a:cubicBezTo>
                  <a:cubicBezTo>
                    <a:pt x="2138" y="748"/>
                    <a:pt x="1862" y="212"/>
                    <a:pt x="1365" y="47"/>
                  </a:cubicBezTo>
                  <a:cubicBezTo>
                    <a:pt x="1267" y="16"/>
                    <a:pt x="1168"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4"/>
            <p:cNvSpPr/>
            <p:nvPr/>
          </p:nvSpPr>
          <p:spPr>
            <a:xfrm>
              <a:off x="4034601" y="4125657"/>
              <a:ext cx="138676" cy="123619"/>
            </a:xfrm>
            <a:custGeom>
              <a:avLst/>
              <a:gdLst/>
              <a:ahLst/>
              <a:cxnLst/>
              <a:rect l="l" t="t" r="r" b="b"/>
              <a:pathLst>
                <a:path w="1603" h="1429" extrusionOk="0">
                  <a:moveTo>
                    <a:pt x="800" y="1"/>
                  </a:moveTo>
                  <a:cubicBezTo>
                    <a:pt x="500" y="1"/>
                    <a:pt x="222" y="191"/>
                    <a:pt x="123" y="493"/>
                  </a:cubicBezTo>
                  <a:cubicBezTo>
                    <a:pt x="1" y="868"/>
                    <a:pt x="208" y="1270"/>
                    <a:pt x="579" y="1393"/>
                  </a:cubicBezTo>
                  <a:cubicBezTo>
                    <a:pt x="652" y="1417"/>
                    <a:pt x="727" y="1429"/>
                    <a:pt x="800" y="1429"/>
                  </a:cubicBezTo>
                  <a:cubicBezTo>
                    <a:pt x="1101" y="1429"/>
                    <a:pt x="1381" y="1236"/>
                    <a:pt x="1479" y="934"/>
                  </a:cubicBezTo>
                  <a:cubicBezTo>
                    <a:pt x="1603" y="557"/>
                    <a:pt x="1396" y="156"/>
                    <a:pt x="1023" y="37"/>
                  </a:cubicBezTo>
                  <a:cubicBezTo>
                    <a:pt x="949" y="13"/>
                    <a:pt x="874"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4"/>
            <p:cNvSpPr/>
            <p:nvPr/>
          </p:nvSpPr>
          <p:spPr>
            <a:xfrm>
              <a:off x="4084344" y="4170036"/>
              <a:ext cx="39189" cy="34603"/>
            </a:xfrm>
            <a:custGeom>
              <a:avLst/>
              <a:gdLst/>
              <a:ahLst/>
              <a:cxnLst/>
              <a:rect l="l" t="t" r="r" b="b"/>
              <a:pathLst>
                <a:path w="453" h="400" extrusionOk="0">
                  <a:moveTo>
                    <a:pt x="226" y="0"/>
                  </a:moveTo>
                  <a:cubicBezTo>
                    <a:pt x="142" y="0"/>
                    <a:pt x="63" y="55"/>
                    <a:pt x="35" y="141"/>
                  </a:cubicBezTo>
                  <a:cubicBezTo>
                    <a:pt x="0" y="244"/>
                    <a:pt x="57" y="355"/>
                    <a:pt x="165" y="389"/>
                  </a:cubicBezTo>
                  <a:cubicBezTo>
                    <a:pt x="186" y="396"/>
                    <a:pt x="207" y="400"/>
                    <a:pt x="227" y="400"/>
                  </a:cubicBezTo>
                  <a:cubicBezTo>
                    <a:pt x="311" y="400"/>
                    <a:pt x="391" y="346"/>
                    <a:pt x="418" y="263"/>
                  </a:cubicBezTo>
                  <a:cubicBezTo>
                    <a:pt x="453" y="156"/>
                    <a:pt x="395" y="44"/>
                    <a:pt x="287" y="10"/>
                  </a:cubicBezTo>
                  <a:cubicBezTo>
                    <a:pt x="267" y="4"/>
                    <a:pt x="246" y="0"/>
                    <a:pt x="2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4"/>
            <p:cNvSpPr/>
            <p:nvPr/>
          </p:nvSpPr>
          <p:spPr>
            <a:xfrm>
              <a:off x="4093254" y="4123494"/>
              <a:ext cx="21368" cy="58393"/>
            </a:xfrm>
            <a:custGeom>
              <a:avLst/>
              <a:gdLst/>
              <a:ahLst/>
              <a:cxnLst/>
              <a:rect l="l" t="t" r="r" b="b"/>
              <a:pathLst>
                <a:path w="247" h="675" extrusionOk="0">
                  <a:moveTo>
                    <a:pt x="0" y="0"/>
                  </a:moveTo>
                  <a:lnTo>
                    <a:pt x="62" y="674"/>
                  </a:lnTo>
                  <a:lnTo>
                    <a:pt x="184" y="674"/>
                  </a:lnTo>
                  <a:lnTo>
                    <a:pt x="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4"/>
            <p:cNvSpPr/>
            <p:nvPr/>
          </p:nvSpPr>
          <p:spPr>
            <a:xfrm>
              <a:off x="4043252" y="4145986"/>
              <a:ext cx="58481" cy="43254"/>
            </a:xfrm>
            <a:custGeom>
              <a:avLst/>
              <a:gdLst/>
              <a:ahLst/>
              <a:cxnLst/>
              <a:rect l="l" t="t" r="r" b="b"/>
              <a:pathLst>
                <a:path w="676" h="500" extrusionOk="0">
                  <a:moveTo>
                    <a:pt x="123" y="1"/>
                  </a:moveTo>
                  <a:lnTo>
                    <a:pt x="62" y="108"/>
                  </a:lnTo>
                  <a:lnTo>
                    <a:pt x="0" y="216"/>
                  </a:lnTo>
                  <a:lnTo>
                    <a:pt x="613" y="499"/>
                  </a:lnTo>
                  <a:lnTo>
                    <a:pt x="644" y="446"/>
                  </a:lnTo>
                  <a:lnTo>
                    <a:pt x="675" y="391"/>
                  </a:lnTo>
                  <a:lnTo>
                    <a:pt x="1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4"/>
            <p:cNvSpPr/>
            <p:nvPr/>
          </p:nvSpPr>
          <p:spPr>
            <a:xfrm>
              <a:off x="4043252" y="4185434"/>
              <a:ext cx="58481" cy="43254"/>
            </a:xfrm>
            <a:custGeom>
              <a:avLst/>
              <a:gdLst/>
              <a:ahLst/>
              <a:cxnLst/>
              <a:rect l="l" t="t" r="r" b="b"/>
              <a:pathLst>
                <a:path w="676" h="500" extrusionOk="0">
                  <a:moveTo>
                    <a:pt x="613" y="1"/>
                  </a:moveTo>
                  <a:lnTo>
                    <a:pt x="0" y="285"/>
                  </a:lnTo>
                  <a:lnTo>
                    <a:pt x="62" y="392"/>
                  </a:lnTo>
                  <a:lnTo>
                    <a:pt x="123" y="499"/>
                  </a:lnTo>
                  <a:lnTo>
                    <a:pt x="675" y="108"/>
                  </a:lnTo>
                  <a:lnTo>
                    <a:pt x="644" y="55"/>
                  </a:lnTo>
                  <a:lnTo>
                    <a:pt x="6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4"/>
            <p:cNvSpPr/>
            <p:nvPr/>
          </p:nvSpPr>
          <p:spPr>
            <a:xfrm>
              <a:off x="4093254" y="4193133"/>
              <a:ext cx="21368" cy="58393"/>
            </a:xfrm>
            <a:custGeom>
              <a:avLst/>
              <a:gdLst/>
              <a:ahLst/>
              <a:cxnLst/>
              <a:rect l="l" t="t" r="r" b="b"/>
              <a:pathLst>
                <a:path w="247" h="675" extrusionOk="0">
                  <a:moveTo>
                    <a:pt x="62" y="0"/>
                  </a:moveTo>
                  <a:lnTo>
                    <a:pt x="0" y="674"/>
                  </a:lnTo>
                  <a:lnTo>
                    <a:pt x="246" y="674"/>
                  </a:lnTo>
                  <a:lnTo>
                    <a:pt x="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4"/>
            <p:cNvSpPr/>
            <p:nvPr/>
          </p:nvSpPr>
          <p:spPr>
            <a:xfrm>
              <a:off x="4106231" y="4185434"/>
              <a:ext cx="58394" cy="43254"/>
            </a:xfrm>
            <a:custGeom>
              <a:avLst/>
              <a:gdLst/>
              <a:ahLst/>
              <a:cxnLst/>
              <a:rect l="l" t="t" r="r" b="b"/>
              <a:pathLst>
                <a:path w="675" h="500" extrusionOk="0">
                  <a:moveTo>
                    <a:pt x="62" y="1"/>
                  </a:moveTo>
                  <a:lnTo>
                    <a:pt x="31" y="55"/>
                  </a:lnTo>
                  <a:lnTo>
                    <a:pt x="0" y="108"/>
                  </a:lnTo>
                  <a:lnTo>
                    <a:pt x="552" y="499"/>
                  </a:lnTo>
                  <a:lnTo>
                    <a:pt x="614" y="392"/>
                  </a:lnTo>
                  <a:lnTo>
                    <a:pt x="674" y="285"/>
                  </a:lnTo>
                  <a:lnTo>
                    <a:pt x="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4"/>
            <p:cNvSpPr/>
            <p:nvPr/>
          </p:nvSpPr>
          <p:spPr>
            <a:xfrm>
              <a:off x="4106231" y="4145986"/>
              <a:ext cx="58394" cy="43254"/>
            </a:xfrm>
            <a:custGeom>
              <a:avLst/>
              <a:gdLst/>
              <a:ahLst/>
              <a:cxnLst/>
              <a:rect l="l" t="t" r="r" b="b"/>
              <a:pathLst>
                <a:path w="675" h="500" extrusionOk="0">
                  <a:moveTo>
                    <a:pt x="552" y="1"/>
                  </a:moveTo>
                  <a:lnTo>
                    <a:pt x="0" y="391"/>
                  </a:lnTo>
                  <a:lnTo>
                    <a:pt x="31" y="446"/>
                  </a:lnTo>
                  <a:lnTo>
                    <a:pt x="62" y="499"/>
                  </a:lnTo>
                  <a:lnTo>
                    <a:pt x="674" y="216"/>
                  </a:lnTo>
                  <a:lnTo>
                    <a:pt x="614" y="108"/>
                  </a:lnTo>
                  <a:lnTo>
                    <a:pt x="5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4"/>
            <p:cNvSpPr/>
            <p:nvPr/>
          </p:nvSpPr>
          <p:spPr>
            <a:xfrm>
              <a:off x="4094638" y="4179119"/>
              <a:ext cx="18600" cy="16436"/>
            </a:xfrm>
            <a:custGeom>
              <a:avLst/>
              <a:gdLst/>
              <a:ahLst/>
              <a:cxnLst/>
              <a:rect l="l" t="t" r="r" b="b"/>
              <a:pathLst>
                <a:path w="215" h="190" extrusionOk="0">
                  <a:moveTo>
                    <a:pt x="110" y="1"/>
                  </a:moveTo>
                  <a:cubicBezTo>
                    <a:pt x="70" y="1"/>
                    <a:pt x="31" y="26"/>
                    <a:pt x="16" y="66"/>
                  </a:cubicBezTo>
                  <a:cubicBezTo>
                    <a:pt x="0" y="116"/>
                    <a:pt x="27" y="169"/>
                    <a:pt x="76" y="185"/>
                  </a:cubicBezTo>
                  <a:cubicBezTo>
                    <a:pt x="86" y="188"/>
                    <a:pt x="96" y="189"/>
                    <a:pt x="106" y="189"/>
                  </a:cubicBezTo>
                  <a:cubicBezTo>
                    <a:pt x="146" y="189"/>
                    <a:pt x="184" y="164"/>
                    <a:pt x="200" y="123"/>
                  </a:cubicBezTo>
                  <a:cubicBezTo>
                    <a:pt x="214" y="74"/>
                    <a:pt x="188" y="20"/>
                    <a:pt x="138" y="5"/>
                  </a:cubicBezTo>
                  <a:cubicBezTo>
                    <a:pt x="129" y="2"/>
                    <a:pt x="120" y="1"/>
                    <a:pt x="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4"/>
            <p:cNvSpPr/>
            <p:nvPr/>
          </p:nvSpPr>
          <p:spPr>
            <a:xfrm>
              <a:off x="4519916" y="3646485"/>
              <a:ext cx="375972" cy="226477"/>
            </a:xfrm>
            <a:custGeom>
              <a:avLst/>
              <a:gdLst/>
              <a:ahLst/>
              <a:cxnLst/>
              <a:rect l="l" t="t" r="r" b="b"/>
              <a:pathLst>
                <a:path w="4346" h="2618" extrusionOk="0">
                  <a:moveTo>
                    <a:pt x="1" y="0"/>
                  </a:moveTo>
                  <a:lnTo>
                    <a:pt x="1" y="2617"/>
                  </a:lnTo>
                  <a:lnTo>
                    <a:pt x="4227" y="2617"/>
                  </a:lnTo>
                  <a:lnTo>
                    <a:pt x="4346" y="2131"/>
                  </a:lnTo>
                  <a:lnTo>
                    <a:pt x="2928" y="146"/>
                  </a:lnTo>
                  <a:lnTo>
                    <a:pt x="2905" y="146"/>
                  </a:lnTo>
                  <a:cubicBezTo>
                    <a:pt x="1989" y="62"/>
                    <a:pt x="73" y="4"/>
                    <a:pt x="54" y="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4"/>
            <p:cNvSpPr/>
            <p:nvPr/>
          </p:nvSpPr>
          <p:spPr>
            <a:xfrm>
              <a:off x="4524242" y="3651416"/>
              <a:ext cx="366370" cy="217220"/>
            </a:xfrm>
            <a:custGeom>
              <a:avLst/>
              <a:gdLst/>
              <a:ahLst/>
              <a:cxnLst/>
              <a:rect l="l" t="t" r="r" b="b"/>
              <a:pathLst>
                <a:path w="4235" h="2511" extrusionOk="0">
                  <a:moveTo>
                    <a:pt x="144" y="1"/>
                  </a:moveTo>
                  <a:cubicBezTo>
                    <a:pt x="66" y="1"/>
                    <a:pt x="0" y="64"/>
                    <a:pt x="0" y="146"/>
                  </a:cubicBezTo>
                  <a:lnTo>
                    <a:pt x="0" y="2369"/>
                  </a:lnTo>
                  <a:cubicBezTo>
                    <a:pt x="0" y="2445"/>
                    <a:pt x="66" y="2511"/>
                    <a:pt x="146" y="2511"/>
                  </a:cubicBezTo>
                  <a:lnTo>
                    <a:pt x="4024" y="2511"/>
                  </a:lnTo>
                  <a:cubicBezTo>
                    <a:pt x="4093" y="2511"/>
                    <a:pt x="4151" y="2465"/>
                    <a:pt x="4165" y="2403"/>
                  </a:cubicBezTo>
                  <a:lnTo>
                    <a:pt x="4227" y="2150"/>
                  </a:lnTo>
                  <a:cubicBezTo>
                    <a:pt x="4234" y="2108"/>
                    <a:pt x="4227" y="2067"/>
                    <a:pt x="4204" y="2032"/>
                  </a:cubicBezTo>
                  <a:lnTo>
                    <a:pt x="2890" y="192"/>
                  </a:lnTo>
                  <a:cubicBezTo>
                    <a:pt x="2867" y="158"/>
                    <a:pt x="2828" y="135"/>
                    <a:pt x="2786" y="135"/>
                  </a:cubicBezTo>
                  <a:cubicBezTo>
                    <a:pt x="2671" y="123"/>
                    <a:pt x="2549" y="116"/>
                    <a:pt x="2418" y="104"/>
                  </a:cubicBezTo>
                  <a:cubicBezTo>
                    <a:pt x="2077" y="81"/>
                    <a:pt x="1686" y="62"/>
                    <a:pt x="1314" y="47"/>
                  </a:cubicBezTo>
                  <a:cubicBezTo>
                    <a:pt x="1277" y="43"/>
                    <a:pt x="1234" y="43"/>
                    <a:pt x="1192" y="43"/>
                  </a:cubicBezTo>
                  <a:cubicBezTo>
                    <a:pt x="1058" y="35"/>
                    <a:pt x="927" y="31"/>
                    <a:pt x="801" y="24"/>
                  </a:cubicBezTo>
                  <a:cubicBezTo>
                    <a:pt x="525" y="16"/>
                    <a:pt x="292" y="5"/>
                    <a:pt x="150" y="1"/>
                  </a:cubicBezTo>
                  <a:cubicBezTo>
                    <a:pt x="148" y="1"/>
                    <a:pt x="146"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4"/>
            <p:cNvSpPr/>
            <p:nvPr/>
          </p:nvSpPr>
          <p:spPr>
            <a:xfrm>
              <a:off x="4739389" y="3661105"/>
              <a:ext cx="84261" cy="207531"/>
            </a:xfrm>
            <a:custGeom>
              <a:avLst/>
              <a:gdLst/>
              <a:ahLst/>
              <a:cxnLst/>
              <a:rect l="l" t="t" r="r" b="b"/>
              <a:pathLst>
                <a:path w="974" h="2399" extrusionOk="0">
                  <a:moveTo>
                    <a:pt x="0" y="0"/>
                  </a:moveTo>
                  <a:lnTo>
                    <a:pt x="0" y="0"/>
                  </a:lnTo>
                  <a:cubicBezTo>
                    <a:pt x="180" y="226"/>
                    <a:pt x="345" y="2249"/>
                    <a:pt x="345" y="2299"/>
                  </a:cubicBezTo>
                  <a:cubicBezTo>
                    <a:pt x="345" y="2353"/>
                    <a:pt x="230" y="2399"/>
                    <a:pt x="230" y="2399"/>
                  </a:cubicBezTo>
                  <a:lnTo>
                    <a:pt x="974" y="2399"/>
                  </a:lnTo>
                  <a:cubicBezTo>
                    <a:pt x="974" y="2399"/>
                    <a:pt x="877" y="2387"/>
                    <a:pt x="836" y="2318"/>
                  </a:cubicBezTo>
                  <a:cubicBezTo>
                    <a:pt x="790" y="2249"/>
                    <a:pt x="184" y="61"/>
                    <a:pt x="226" y="1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4"/>
            <p:cNvSpPr/>
            <p:nvPr/>
          </p:nvSpPr>
          <p:spPr>
            <a:xfrm>
              <a:off x="4311430" y="3646139"/>
              <a:ext cx="154853" cy="226823"/>
            </a:xfrm>
            <a:custGeom>
              <a:avLst/>
              <a:gdLst/>
              <a:ahLst/>
              <a:cxnLst/>
              <a:rect l="l" t="t" r="r" b="b"/>
              <a:pathLst>
                <a:path w="1790" h="2622" extrusionOk="0">
                  <a:moveTo>
                    <a:pt x="1330" y="0"/>
                  </a:moveTo>
                  <a:cubicBezTo>
                    <a:pt x="1035" y="0"/>
                    <a:pt x="743" y="8"/>
                    <a:pt x="740" y="8"/>
                  </a:cubicBezTo>
                  <a:lnTo>
                    <a:pt x="709" y="8"/>
                  </a:lnTo>
                  <a:lnTo>
                    <a:pt x="694" y="39"/>
                  </a:lnTo>
                  <a:cubicBezTo>
                    <a:pt x="303" y="959"/>
                    <a:pt x="12" y="2549"/>
                    <a:pt x="8" y="2564"/>
                  </a:cubicBezTo>
                  <a:lnTo>
                    <a:pt x="0" y="2621"/>
                  </a:lnTo>
                  <a:lnTo>
                    <a:pt x="1790" y="2621"/>
                  </a:lnTo>
                  <a:lnTo>
                    <a:pt x="1790" y="8"/>
                  </a:lnTo>
                  <a:lnTo>
                    <a:pt x="1740" y="8"/>
                  </a:lnTo>
                  <a:cubicBezTo>
                    <a:pt x="1640" y="0"/>
                    <a:pt x="1502" y="0"/>
                    <a:pt x="1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4"/>
            <p:cNvSpPr/>
            <p:nvPr/>
          </p:nvSpPr>
          <p:spPr>
            <a:xfrm>
              <a:off x="4316447" y="3650205"/>
              <a:ext cx="145596" cy="218431"/>
            </a:xfrm>
            <a:custGeom>
              <a:avLst/>
              <a:gdLst/>
              <a:ahLst/>
              <a:cxnLst/>
              <a:rect l="l" t="t" r="r" b="b"/>
              <a:pathLst>
                <a:path w="1683" h="2525" extrusionOk="0">
                  <a:moveTo>
                    <a:pt x="1283" y="1"/>
                  </a:moveTo>
                  <a:cubicBezTo>
                    <a:pt x="1203" y="1"/>
                    <a:pt x="1123" y="2"/>
                    <a:pt x="1049" y="3"/>
                  </a:cubicBezTo>
                  <a:cubicBezTo>
                    <a:pt x="1000" y="3"/>
                    <a:pt x="957" y="3"/>
                    <a:pt x="915" y="7"/>
                  </a:cubicBezTo>
                  <a:cubicBezTo>
                    <a:pt x="777" y="7"/>
                    <a:pt x="682" y="11"/>
                    <a:pt x="682" y="11"/>
                  </a:cubicBezTo>
                  <a:cubicBezTo>
                    <a:pt x="575" y="268"/>
                    <a:pt x="475" y="570"/>
                    <a:pt x="386" y="880"/>
                  </a:cubicBezTo>
                  <a:cubicBezTo>
                    <a:pt x="352" y="1000"/>
                    <a:pt x="322" y="1119"/>
                    <a:pt x="291" y="1234"/>
                  </a:cubicBezTo>
                  <a:cubicBezTo>
                    <a:pt x="110" y="1915"/>
                    <a:pt x="0" y="2525"/>
                    <a:pt x="0" y="2525"/>
                  </a:cubicBezTo>
                  <a:lnTo>
                    <a:pt x="1306" y="2525"/>
                  </a:lnTo>
                  <a:cubicBezTo>
                    <a:pt x="1513" y="2525"/>
                    <a:pt x="1682" y="2356"/>
                    <a:pt x="1682" y="2150"/>
                  </a:cubicBezTo>
                  <a:lnTo>
                    <a:pt x="1682" y="11"/>
                  </a:lnTo>
                  <a:cubicBezTo>
                    <a:pt x="1571" y="4"/>
                    <a:pt x="1427" y="1"/>
                    <a:pt x="1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4"/>
            <p:cNvSpPr/>
            <p:nvPr/>
          </p:nvSpPr>
          <p:spPr>
            <a:xfrm>
              <a:off x="4763525" y="3782304"/>
              <a:ext cx="164888" cy="94639"/>
            </a:xfrm>
            <a:custGeom>
              <a:avLst/>
              <a:gdLst/>
              <a:ahLst/>
              <a:cxnLst/>
              <a:rect l="l" t="t" r="r" b="b"/>
              <a:pathLst>
                <a:path w="1906" h="1094" extrusionOk="0">
                  <a:moveTo>
                    <a:pt x="838" y="0"/>
                  </a:moveTo>
                  <a:cubicBezTo>
                    <a:pt x="668" y="0"/>
                    <a:pt x="512" y="11"/>
                    <a:pt x="434" y="36"/>
                  </a:cubicBezTo>
                  <a:cubicBezTo>
                    <a:pt x="219" y="105"/>
                    <a:pt x="1" y="925"/>
                    <a:pt x="308" y="1093"/>
                  </a:cubicBezTo>
                  <a:lnTo>
                    <a:pt x="1741" y="1093"/>
                  </a:lnTo>
                  <a:cubicBezTo>
                    <a:pt x="1741" y="1093"/>
                    <a:pt x="1905" y="833"/>
                    <a:pt x="1813" y="699"/>
                  </a:cubicBezTo>
                  <a:lnTo>
                    <a:pt x="1661" y="660"/>
                  </a:lnTo>
                  <a:cubicBezTo>
                    <a:pt x="1661" y="660"/>
                    <a:pt x="1599" y="143"/>
                    <a:pt x="1530" y="74"/>
                  </a:cubicBezTo>
                  <a:cubicBezTo>
                    <a:pt x="1486" y="33"/>
                    <a:pt x="1139" y="0"/>
                    <a:pt x="8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4"/>
            <p:cNvSpPr/>
            <p:nvPr/>
          </p:nvSpPr>
          <p:spPr>
            <a:xfrm>
              <a:off x="3746180" y="3834728"/>
              <a:ext cx="526586" cy="38236"/>
            </a:xfrm>
            <a:custGeom>
              <a:avLst/>
              <a:gdLst/>
              <a:ahLst/>
              <a:cxnLst/>
              <a:rect l="l" t="t" r="r" b="b"/>
              <a:pathLst>
                <a:path w="6087" h="442" extrusionOk="0">
                  <a:moveTo>
                    <a:pt x="901" y="0"/>
                  </a:moveTo>
                  <a:cubicBezTo>
                    <a:pt x="519" y="0"/>
                    <a:pt x="271" y="1"/>
                    <a:pt x="246" y="5"/>
                  </a:cubicBezTo>
                  <a:cubicBezTo>
                    <a:pt x="123" y="17"/>
                    <a:pt x="1" y="254"/>
                    <a:pt x="100" y="441"/>
                  </a:cubicBezTo>
                  <a:lnTo>
                    <a:pt x="5975" y="441"/>
                  </a:lnTo>
                  <a:lnTo>
                    <a:pt x="6086" y="20"/>
                  </a:lnTo>
                  <a:cubicBezTo>
                    <a:pt x="6086" y="20"/>
                    <a:pt x="2427" y="0"/>
                    <a:pt x="9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4"/>
            <p:cNvSpPr/>
            <p:nvPr/>
          </p:nvSpPr>
          <p:spPr>
            <a:xfrm>
              <a:off x="3773777" y="3899783"/>
              <a:ext cx="1153351" cy="5017"/>
            </a:xfrm>
            <a:custGeom>
              <a:avLst/>
              <a:gdLst/>
              <a:ahLst/>
              <a:cxnLst/>
              <a:rect l="l" t="t" r="r" b="b"/>
              <a:pathLst>
                <a:path w="13332" h="58" extrusionOk="0">
                  <a:moveTo>
                    <a:pt x="0" y="0"/>
                  </a:moveTo>
                  <a:lnTo>
                    <a:pt x="0" y="57"/>
                  </a:lnTo>
                  <a:lnTo>
                    <a:pt x="13331" y="57"/>
                  </a:lnTo>
                  <a:lnTo>
                    <a:pt x="133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4"/>
            <p:cNvSpPr/>
            <p:nvPr/>
          </p:nvSpPr>
          <p:spPr>
            <a:xfrm>
              <a:off x="3794885" y="3860594"/>
              <a:ext cx="13409" cy="21800"/>
            </a:xfrm>
            <a:custGeom>
              <a:avLst/>
              <a:gdLst/>
              <a:ahLst/>
              <a:cxnLst/>
              <a:rect l="l" t="t" r="r" b="b"/>
              <a:pathLst>
                <a:path w="155" h="252" extrusionOk="0">
                  <a:moveTo>
                    <a:pt x="78" y="1"/>
                  </a:moveTo>
                  <a:cubicBezTo>
                    <a:pt x="59" y="1"/>
                    <a:pt x="39" y="8"/>
                    <a:pt x="24" y="20"/>
                  </a:cubicBezTo>
                  <a:cubicBezTo>
                    <a:pt x="13" y="35"/>
                    <a:pt x="1" y="54"/>
                    <a:pt x="1" y="73"/>
                  </a:cubicBezTo>
                  <a:lnTo>
                    <a:pt x="1" y="177"/>
                  </a:lnTo>
                  <a:cubicBezTo>
                    <a:pt x="1" y="196"/>
                    <a:pt x="9" y="215"/>
                    <a:pt x="24" y="231"/>
                  </a:cubicBezTo>
                  <a:cubicBezTo>
                    <a:pt x="32" y="238"/>
                    <a:pt x="39" y="242"/>
                    <a:pt x="47" y="246"/>
                  </a:cubicBezTo>
                  <a:cubicBezTo>
                    <a:pt x="55" y="249"/>
                    <a:pt x="61" y="252"/>
                    <a:pt x="68" y="252"/>
                  </a:cubicBezTo>
                  <a:cubicBezTo>
                    <a:pt x="71" y="252"/>
                    <a:pt x="75" y="251"/>
                    <a:pt x="78" y="250"/>
                  </a:cubicBezTo>
                  <a:cubicBezTo>
                    <a:pt x="97" y="250"/>
                    <a:pt x="116" y="246"/>
                    <a:pt x="131" y="231"/>
                  </a:cubicBezTo>
                  <a:cubicBezTo>
                    <a:pt x="147" y="215"/>
                    <a:pt x="154" y="196"/>
                    <a:pt x="154" y="177"/>
                  </a:cubicBezTo>
                  <a:lnTo>
                    <a:pt x="154" y="73"/>
                  </a:lnTo>
                  <a:cubicBezTo>
                    <a:pt x="154" y="54"/>
                    <a:pt x="147" y="35"/>
                    <a:pt x="131" y="20"/>
                  </a:cubicBezTo>
                  <a:cubicBezTo>
                    <a:pt x="124" y="16"/>
                    <a:pt x="116" y="8"/>
                    <a:pt x="108" y="4"/>
                  </a:cubicBezTo>
                  <a:cubicBezTo>
                    <a:pt x="97" y="1"/>
                    <a:pt x="89"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4"/>
            <p:cNvSpPr/>
            <p:nvPr/>
          </p:nvSpPr>
          <p:spPr>
            <a:xfrm>
              <a:off x="3902675" y="3860594"/>
              <a:ext cx="12976" cy="21800"/>
            </a:xfrm>
            <a:custGeom>
              <a:avLst/>
              <a:gdLst/>
              <a:ahLst/>
              <a:cxnLst/>
              <a:rect l="l" t="t" r="r" b="b"/>
              <a:pathLst>
                <a:path w="150" h="252" extrusionOk="0">
                  <a:moveTo>
                    <a:pt x="77" y="1"/>
                  </a:moveTo>
                  <a:cubicBezTo>
                    <a:pt x="58" y="1"/>
                    <a:pt x="35" y="8"/>
                    <a:pt x="24" y="20"/>
                  </a:cubicBezTo>
                  <a:cubicBezTo>
                    <a:pt x="8" y="35"/>
                    <a:pt x="1" y="54"/>
                    <a:pt x="1" y="73"/>
                  </a:cubicBezTo>
                  <a:lnTo>
                    <a:pt x="1" y="177"/>
                  </a:lnTo>
                  <a:cubicBezTo>
                    <a:pt x="1" y="196"/>
                    <a:pt x="8" y="215"/>
                    <a:pt x="24" y="231"/>
                  </a:cubicBezTo>
                  <a:cubicBezTo>
                    <a:pt x="31" y="238"/>
                    <a:pt x="39" y="242"/>
                    <a:pt x="47" y="246"/>
                  </a:cubicBezTo>
                  <a:cubicBezTo>
                    <a:pt x="52" y="249"/>
                    <a:pt x="59" y="252"/>
                    <a:pt x="67" y="252"/>
                  </a:cubicBezTo>
                  <a:cubicBezTo>
                    <a:pt x="70" y="252"/>
                    <a:pt x="74" y="251"/>
                    <a:pt x="77" y="250"/>
                  </a:cubicBezTo>
                  <a:cubicBezTo>
                    <a:pt x="97" y="250"/>
                    <a:pt x="116" y="246"/>
                    <a:pt x="131" y="231"/>
                  </a:cubicBezTo>
                  <a:cubicBezTo>
                    <a:pt x="143" y="215"/>
                    <a:pt x="150" y="196"/>
                    <a:pt x="150" y="177"/>
                  </a:cubicBezTo>
                  <a:lnTo>
                    <a:pt x="150" y="73"/>
                  </a:lnTo>
                  <a:cubicBezTo>
                    <a:pt x="150" y="54"/>
                    <a:pt x="143" y="35"/>
                    <a:pt x="131" y="20"/>
                  </a:cubicBezTo>
                  <a:cubicBezTo>
                    <a:pt x="123" y="16"/>
                    <a:pt x="116" y="8"/>
                    <a:pt x="104" y="4"/>
                  </a:cubicBezTo>
                  <a:cubicBezTo>
                    <a:pt x="97" y="1"/>
                    <a:pt x="85"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4"/>
            <p:cNvSpPr/>
            <p:nvPr/>
          </p:nvSpPr>
          <p:spPr>
            <a:xfrm>
              <a:off x="4024999" y="3860594"/>
              <a:ext cx="13323" cy="21800"/>
            </a:xfrm>
            <a:custGeom>
              <a:avLst/>
              <a:gdLst/>
              <a:ahLst/>
              <a:cxnLst/>
              <a:rect l="l" t="t" r="r" b="b"/>
              <a:pathLst>
                <a:path w="154" h="252" extrusionOk="0">
                  <a:moveTo>
                    <a:pt x="77" y="1"/>
                  </a:moveTo>
                  <a:cubicBezTo>
                    <a:pt x="58" y="1"/>
                    <a:pt x="35" y="8"/>
                    <a:pt x="23" y="20"/>
                  </a:cubicBezTo>
                  <a:cubicBezTo>
                    <a:pt x="8" y="35"/>
                    <a:pt x="0" y="54"/>
                    <a:pt x="0" y="73"/>
                  </a:cubicBezTo>
                  <a:lnTo>
                    <a:pt x="0" y="177"/>
                  </a:lnTo>
                  <a:cubicBezTo>
                    <a:pt x="0" y="196"/>
                    <a:pt x="8" y="215"/>
                    <a:pt x="23" y="231"/>
                  </a:cubicBezTo>
                  <a:cubicBezTo>
                    <a:pt x="31" y="238"/>
                    <a:pt x="39" y="242"/>
                    <a:pt x="46" y="246"/>
                  </a:cubicBezTo>
                  <a:cubicBezTo>
                    <a:pt x="55" y="249"/>
                    <a:pt x="61" y="252"/>
                    <a:pt x="68" y="252"/>
                  </a:cubicBezTo>
                  <a:cubicBezTo>
                    <a:pt x="71" y="252"/>
                    <a:pt x="74" y="251"/>
                    <a:pt x="77" y="250"/>
                  </a:cubicBezTo>
                  <a:cubicBezTo>
                    <a:pt x="96" y="250"/>
                    <a:pt x="115" y="246"/>
                    <a:pt x="131" y="231"/>
                  </a:cubicBezTo>
                  <a:cubicBezTo>
                    <a:pt x="142" y="215"/>
                    <a:pt x="154" y="196"/>
                    <a:pt x="154" y="177"/>
                  </a:cubicBezTo>
                  <a:lnTo>
                    <a:pt x="154" y="73"/>
                  </a:lnTo>
                  <a:cubicBezTo>
                    <a:pt x="154" y="54"/>
                    <a:pt x="142" y="35"/>
                    <a:pt x="131" y="20"/>
                  </a:cubicBezTo>
                  <a:cubicBezTo>
                    <a:pt x="123" y="16"/>
                    <a:pt x="115" y="8"/>
                    <a:pt x="104"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4"/>
            <p:cNvSpPr/>
            <p:nvPr/>
          </p:nvSpPr>
          <p:spPr>
            <a:xfrm>
              <a:off x="4117823" y="3860594"/>
              <a:ext cx="13323" cy="21800"/>
            </a:xfrm>
            <a:custGeom>
              <a:avLst/>
              <a:gdLst/>
              <a:ahLst/>
              <a:cxnLst/>
              <a:rect l="l" t="t" r="r" b="b"/>
              <a:pathLst>
                <a:path w="154" h="252" extrusionOk="0">
                  <a:moveTo>
                    <a:pt x="77" y="1"/>
                  </a:moveTo>
                  <a:cubicBezTo>
                    <a:pt x="58" y="1"/>
                    <a:pt x="38" y="8"/>
                    <a:pt x="24" y="20"/>
                  </a:cubicBezTo>
                  <a:cubicBezTo>
                    <a:pt x="12" y="35"/>
                    <a:pt x="1" y="54"/>
                    <a:pt x="1" y="73"/>
                  </a:cubicBezTo>
                  <a:lnTo>
                    <a:pt x="1" y="177"/>
                  </a:lnTo>
                  <a:cubicBezTo>
                    <a:pt x="1" y="196"/>
                    <a:pt x="12" y="215"/>
                    <a:pt x="24" y="231"/>
                  </a:cubicBezTo>
                  <a:cubicBezTo>
                    <a:pt x="31" y="238"/>
                    <a:pt x="38" y="242"/>
                    <a:pt x="50" y="246"/>
                  </a:cubicBezTo>
                  <a:cubicBezTo>
                    <a:pt x="56" y="249"/>
                    <a:pt x="61" y="252"/>
                    <a:pt x="68" y="252"/>
                  </a:cubicBezTo>
                  <a:cubicBezTo>
                    <a:pt x="71" y="252"/>
                    <a:pt x="74" y="251"/>
                    <a:pt x="77" y="250"/>
                  </a:cubicBezTo>
                  <a:cubicBezTo>
                    <a:pt x="96" y="250"/>
                    <a:pt x="119" y="246"/>
                    <a:pt x="130" y="231"/>
                  </a:cubicBezTo>
                  <a:cubicBezTo>
                    <a:pt x="146" y="215"/>
                    <a:pt x="153" y="196"/>
                    <a:pt x="153" y="177"/>
                  </a:cubicBezTo>
                  <a:lnTo>
                    <a:pt x="153" y="73"/>
                  </a:lnTo>
                  <a:cubicBezTo>
                    <a:pt x="153" y="54"/>
                    <a:pt x="146" y="35"/>
                    <a:pt x="130" y="20"/>
                  </a:cubicBezTo>
                  <a:cubicBezTo>
                    <a:pt x="123" y="16"/>
                    <a:pt x="116" y="8"/>
                    <a:pt x="107"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4"/>
            <p:cNvSpPr/>
            <p:nvPr/>
          </p:nvSpPr>
          <p:spPr>
            <a:xfrm>
              <a:off x="4225526" y="3860594"/>
              <a:ext cx="13409" cy="21800"/>
            </a:xfrm>
            <a:custGeom>
              <a:avLst/>
              <a:gdLst/>
              <a:ahLst/>
              <a:cxnLst/>
              <a:rect l="l" t="t" r="r" b="b"/>
              <a:pathLst>
                <a:path w="155" h="252" extrusionOk="0">
                  <a:moveTo>
                    <a:pt x="77" y="1"/>
                  </a:moveTo>
                  <a:cubicBezTo>
                    <a:pt x="58" y="1"/>
                    <a:pt x="39" y="8"/>
                    <a:pt x="24" y="20"/>
                  </a:cubicBezTo>
                  <a:cubicBezTo>
                    <a:pt x="8" y="35"/>
                    <a:pt x="1" y="54"/>
                    <a:pt x="1" y="73"/>
                  </a:cubicBezTo>
                  <a:lnTo>
                    <a:pt x="1" y="177"/>
                  </a:lnTo>
                  <a:cubicBezTo>
                    <a:pt x="1" y="196"/>
                    <a:pt x="8" y="215"/>
                    <a:pt x="24" y="231"/>
                  </a:cubicBezTo>
                  <a:cubicBezTo>
                    <a:pt x="31" y="238"/>
                    <a:pt x="39" y="242"/>
                    <a:pt x="47" y="246"/>
                  </a:cubicBezTo>
                  <a:cubicBezTo>
                    <a:pt x="55" y="249"/>
                    <a:pt x="61" y="252"/>
                    <a:pt x="68" y="252"/>
                  </a:cubicBezTo>
                  <a:cubicBezTo>
                    <a:pt x="71" y="252"/>
                    <a:pt x="74" y="251"/>
                    <a:pt x="77" y="250"/>
                  </a:cubicBezTo>
                  <a:cubicBezTo>
                    <a:pt x="97" y="250"/>
                    <a:pt x="116" y="246"/>
                    <a:pt x="131" y="231"/>
                  </a:cubicBezTo>
                  <a:cubicBezTo>
                    <a:pt x="142" y="215"/>
                    <a:pt x="154" y="196"/>
                    <a:pt x="154" y="177"/>
                  </a:cubicBezTo>
                  <a:lnTo>
                    <a:pt x="154" y="73"/>
                  </a:lnTo>
                  <a:cubicBezTo>
                    <a:pt x="154" y="54"/>
                    <a:pt x="142" y="35"/>
                    <a:pt x="131" y="20"/>
                  </a:cubicBezTo>
                  <a:cubicBezTo>
                    <a:pt x="123" y="16"/>
                    <a:pt x="116" y="8"/>
                    <a:pt x="108" y="4"/>
                  </a:cubicBezTo>
                  <a:cubicBezTo>
                    <a:pt x="97"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54"/>
          <p:cNvGrpSpPr/>
          <p:nvPr/>
        </p:nvGrpSpPr>
        <p:grpSpPr>
          <a:xfrm>
            <a:off x="4665221" y="4264706"/>
            <a:ext cx="1289131" cy="709819"/>
            <a:chOff x="6803356" y="2469281"/>
            <a:chExt cx="717739" cy="395200"/>
          </a:xfrm>
        </p:grpSpPr>
        <p:sp>
          <p:nvSpPr>
            <p:cNvPr id="7379" name="Google Shape;7379;p54"/>
            <p:cNvSpPr/>
            <p:nvPr/>
          </p:nvSpPr>
          <p:spPr>
            <a:xfrm>
              <a:off x="7000982" y="2772632"/>
              <a:ext cx="330092" cy="39592"/>
            </a:xfrm>
            <a:custGeom>
              <a:avLst/>
              <a:gdLst/>
              <a:ahLst/>
              <a:cxnLst/>
              <a:rect l="l" t="t" r="r" b="b"/>
              <a:pathLst>
                <a:path w="6853" h="822" extrusionOk="0">
                  <a:moveTo>
                    <a:pt x="1" y="1"/>
                  </a:moveTo>
                  <a:lnTo>
                    <a:pt x="59" y="729"/>
                  </a:lnTo>
                  <a:lnTo>
                    <a:pt x="461" y="729"/>
                  </a:lnTo>
                  <a:lnTo>
                    <a:pt x="699" y="545"/>
                  </a:lnTo>
                  <a:lnTo>
                    <a:pt x="5715" y="415"/>
                  </a:lnTo>
                  <a:cubicBezTo>
                    <a:pt x="5716" y="415"/>
                    <a:pt x="5718" y="415"/>
                    <a:pt x="5720" y="415"/>
                  </a:cubicBezTo>
                  <a:cubicBezTo>
                    <a:pt x="5752" y="415"/>
                    <a:pt x="5780" y="444"/>
                    <a:pt x="5780" y="480"/>
                  </a:cubicBezTo>
                  <a:cubicBezTo>
                    <a:pt x="5780" y="515"/>
                    <a:pt x="5810" y="545"/>
                    <a:pt x="5844" y="545"/>
                  </a:cubicBezTo>
                  <a:lnTo>
                    <a:pt x="6097" y="545"/>
                  </a:lnTo>
                  <a:cubicBezTo>
                    <a:pt x="6120" y="545"/>
                    <a:pt x="6140" y="553"/>
                    <a:pt x="6151" y="572"/>
                  </a:cubicBezTo>
                  <a:lnTo>
                    <a:pt x="6323" y="821"/>
                  </a:lnTo>
                  <a:lnTo>
                    <a:pt x="6852" y="821"/>
                  </a:lnTo>
                  <a:lnTo>
                    <a:pt x="68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4"/>
            <p:cNvSpPr/>
            <p:nvPr/>
          </p:nvSpPr>
          <p:spPr>
            <a:xfrm>
              <a:off x="6810961" y="2469281"/>
              <a:ext cx="710133" cy="348811"/>
            </a:xfrm>
            <a:custGeom>
              <a:avLst/>
              <a:gdLst/>
              <a:ahLst/>
              <a:cxnLst/>
              <a:rect l="l" t="t" r="r" b="b"/>
              <a:pathLst>
                <a:path w="14743" h="7242" extrusionOk="0">
                  <a:moveTo>
                    <a:pt x="4573" y="0"/>
                  </a:moveTo>
                  <a:cubicBezTo>
                    <a:pt x="2661" y="0"/>
                    <a:pt x="1401" y="65"/>
                    <a:pt x="962" y="91"/>
                  </a:cubicBezTo>
                  <a:cubicBezTo>
                    <a:pt x="855" y="100"/>
                    <a:pt x="767" y="169"/>
                    <a:pt x="736" y="268"/>
                  </a:cubicBezTo>
                  <a:cubicBezTo>
                    <a:pt x="338" y="1609"/>
                    <a:pt x="258" y="3441"/>
                    <a:pt x="246" y="3881"/>
                  </a:cubicBezTo>
                  <a:cubicBezTo>
                    <a:pt x="242" y="3943"/>
                    <a:pt x="207" y="4000"/>
                    <a:pt x="154" y="4027"/>
                  </a:cubicBezTo>
                  <a:cubicBezTo>
                    <a:pt x="104" y="4058"/>
                    <a:pt x="69" y="4111"/>
                    <a:pt x="65" y="4169"/>
                  </a:cubicBezTo>
                  <a:cubicBezTo>
                    <a:pt x="0" y="5146"/>
                    <a:pt x="108" y="6636"/>
                    <a:pt x="108" y="6636"/>
                  </a:cubicBezTo>
                  <a:lnTo>
                    <a:pt x="859" y="6636"/>
                  </a:lnTo>
                  <a:lnTo>
                    <a:pt x="1747" y="7242"/>
                  </a:lnTo>
                  <a:lnTo>
                    <a:pt x="3863" y="7242"/>
                  </a:lnTo>
                  <a:lnTo>
                    <a:pt x="4656" y="6636"/>
                  </a:lnTo>
                  <a:lnTo>
                    <a:pt x="10354" y="6636"/>
                  </a:lnTo>
                  <a:lnTo>
                    <a:pt x="10952" y="7108"/>
                  </a:lnTo>
                  <a:lnTo>
                    <a:pt x="13386" y="7108"/>
                  </a:lnTo>
                  <a:lnTo>
                    <a:pt x="13887" y="6736"/>
                  </a:lnTo>
                  <a:lnTo>
                    <a:pt x="14454" y="6736"/>
                  </a:lnTo>
                  <a:cubicBezTo>
                    <a:pt x="14520" y="6736"/>
                    <a:pt x="14577" y="6686"/>
                    <a:pt x="14581" y="6617"/>
                  </a:cubicBezTo>
                  <a:cubicBezTo>
                    <a:pt x="14742" y="4935"/>
                    <a:pt x="14412" y="3533"/>
                    <a:pt x="14412" y="3533"/>
                  </a:cubicBezTo>
                  <a:lnTo>
                    <a:pt x="13519" y="3234"/>
                  </a:lnTo>
                  <a:lnTo>
                    <a:pt x="12274" y="367"/>
                  </a:lnTo>
                  <a:cubicBezTo>
                    <a:pt x="12254" y="329"/>
                    <a:pt x="12220" y="306"/>
                    <a:pt x="12178" y="303"/>
                  </a:cubicBezTo>
                  <a:cubicBezTo>
                    <a:pt x="9095" y="66"/>
                    <a:pt x="6503" y="0"/>
                    <a:pt x="45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4"/>
            <p:cNvSpPr/>
            <p:nvPr/>
          </p:nvSpPr>
          <p:spPr>
            <a:xfrm>
              <a:off x="6804271" y="2758471"/>
              <a:ext cx="38582" cy="34004"/>
            </a:xfrm>
            <a:custGeom>
              <a:avLst/>
              <a:gdLst/>
              <a:ahLst/>
              <a:cxnLst/>
              <a:rect l="l" t="t" r="r" b="b"/>
              <a:pathLst>
                <a:path w="801" h="706" extrusionOk="0">
                  <a:moveTo>
                    <a:pt x="84" y="1"/>
                  </a:moveTo>
                  <a:cubicBezTo>
                    <a:pt x="38" y="1"/>
                    <a:pt x="1" y="38"/>
                    <a:pt x="1" y="84"/>
                  </a:cubicBezTo>
                  <a:cubicBezTo>
                    <a:pt x="1" y="196"/>
                    <a:pt x="4" y="410"/>
                    <a:pt x="50" y="640"/>
                  </a:cubicBezTo>
                  <a:cubicBezTo>
                    <a:pt x="58" y="678"/>
                    <a:pt x="93" y="705"/>
                    <a:pt x="130" y="705"/>
                  </a:cubicBezTo>
                  <a:lnTo>
                    <a:pt x="717" y="705"/>
                  </a:lnTo>
                  <a:cubicBezTo>
                    <a:pt x="763" y="705"/>
                    <a:pt x="801" y="667"/>
                    <a:pt x="797" y="617"/>
                  </a:cubicBezTo>
                  <a:lnTo>
                    <a:pt x="770" y="81"/>
                  </a:lnTo>
                  <a:cubicBezTo>
                    <a:pt x="770" y="35"/>
                    <a:pt x="732" y="1"/>
                    <a:pt x="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4"/>
            <p:cNvSpPr/>
            <p:nvPr/>
          </p:nvSpPr>
          <p:spPr>
            <a:xfrm>
              <a:off x="7391563" y="2497121"/>
              <a:ext cx="64785" cy="128119"/>
            </a:xfrm>
            <a:custGeom>
              <a:avLst/>
              <a:gdLst/>
              <a:ahLst/>
              <a:cxnLst/>
              <a:rect l="l" t="t" r="r" b="b"/>
              <a:pathLst>
                <a:path w="1345" h="2660" extrusionOk="0">
                  <a:moveTo>
                    <a:pt x="0" y="1"/>
                  </a:moveTo>
                  <a:cubicBezTo>
                    <a:pt x="126" y="1104"/>
                    <a:pt x="759" y="2659"/>
                    <a:pt x="759" y="2659"/>
                  </a:cubicBezTo>
                  <a:lnTo>
                    <a:pt x="1345" y="2656"/>
                  </a:lnTo>
                  <a:lnTo>
                    <a:pt x="1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4"/>
            <p:cNvSpPr/>
            <p:nvPr/>
          </p:nvSpPr>
          <p:spPr>
            <a:xfrm>
              <a:off x="7309969" y="2717867"/>
              <a:ext cx="164107" cy="93825"/>
            </a:xfrm>
            <a:custGeom>
              <a:avLst/>
              <a:gdLst/>
              <a:ahLst/>
              <a:cxnLst/>
              <a:rect l="l" t="t" r="r" b="b"/>
              <a:pathLst>
                <a:path w="3407" h="1948" extrusionOk="0">
                  <a:moveTo>
                    <a:pt x="1687" y="0"/>
                  </a:moveTo>
                  <a:cubicBezTo>
                    <a:pt x="288" y="0"/>
                    <a:pt x="0" y="1575"/>
                    <a:pt x="0" y="1575"/>
                  </a:cubicBezTo>
                  <a:lnTo>
                    <a:pt x="472" y="1947"/>
                  </a:lnTo>
                  <a:lnTo>
                    <a:pt x="2906" y="1947"/>
                  </a:lnTo>
                  <a:lnTo>
                    <a:pt x="3407" y="1575"/>
                  </a:lnTo>
                  <a:cubicBezTo>
                    <a:pt x="3407" y="1575"/>
                    <a:pt x="3085" y="0"/>
                    <a:pt x="1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4"/>
            <p:cNvSpPr/>
            <p:nvPr/>
          </p:nvSpPr>
          <p:spPr>
            <a:xfrm>
              <a:off x="6857591" y="2717867"/>
              <a:ext cx="165600" cy="93825"/>
            </a:xfrm>
            <a:custGeom>
              <a:avLst/>
              <a:gdLst/>
              <a:ahLst/>
              <a:cxnLst/>
              <a:rect l="l" t="t" r="r" b="b"/>
              <a:pathLst>
                <a:path w="3438" h="1948" extrusionOk="0">
                  <a:moveTo>
                    <a:pt x="1717" y="0"/>
                  </a:moveTo>
                  <a:cubicBezTo>
                    <a:pt x="319" y="0"/>
                    <a:pt x="1" y="1629"/>
                    <a:pt x="1" y="1629"/>
                  </a:cubicBezTo>
                  <a:lnTo>
                    <a:pt x="468" y="1947"/>
                  </a:lnTo>
                  <a:lnTo>
                    <a:pt x="2947" y="1947"/>
                  </a:lnTo>
                  <a:lnTo>
                    <a:pt x="3438" y="1575"/>
                  </a:lnTo>
                  <a:cubicBezTo>
                    <a:pt x="3438" y="1575"/>
                    <a:pt x="3116" y="0"/>
                    <a:pt x="1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4"/>
            <p:cNvSpPr/>
            <p:nvPr/>
          </p:nvSpPr>
          <p:spPr>
            <a:xfrm>
              <a:off x="6847621" y="2728078"/>
              <a:ext cx="183711" cy="136403"/>
            </a:xfrm>
            <a:custGeom>
              <a:avLst/>
              <a:gdLst/>
              <a:ahLst/>
              <a:cxnLst/>
              <a:rect l="l" t="t" r="r" b="b"/>
              <a:pathLst>
                <a:path w="3814" h="2832" extrusionOk="0">
                  <a:moveTo>
                    <a:pt x="1906" y="0"/>
                  </a:moveTo>
                  <a:cubicBezTo>
                    <a:pt x="807" y="0"/>
                    <a:pt x="1" y="1253"/>
                    <a:pt x="836" y="2409"/>
                  </a:cubicBezTo>
                  <a:cubicBezTo>
                    <a:pt x="859" y="2440"/>
                    <a:pt x="886" y="2463"/>
                    <a:pt x="912" y="2486"/>
                  </a:cubicBezTo>
                  <a:cubicBezTo>
                    <a:pt x="1246" y="2727"/>
                    <a:pt x="1588" y="2831"/>
                    <a:pt x="1905" y="2831"/>
                  </a:cubicBezTo>
                  <a:cubicBezTo>
                    <a:pt x="3006" y="2831"/>
                    <a:pt x="3814" y="1577"/>
                    <a:pt x="2978" y="420"/>
                  </a:cubicBezTo>
                  <a:cubicBezTo>
                    <a:pt x="2955" y="393"/>
                    <a:pt x="2928" y="367"/>
                    <a:pt x="2902"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4"/>
            <p:cNvSpPr/>
            <p:nvPr/>
          </p:nvSpPr>
          <p:spPr>
            <a:xfrm>
              <a:off x="6882445" y="2756207"/>
              <a:ext cx="114061" cy="80147"/>
            </a:xfrm>
            <a:custGeom>
              <a:avLst/>
              <a:gdLst/>
              <a:ahLst/>
              <a:cxnLst/>
              <a:rect l="l" t="t" r="r" b="b"/>
              <a:pathLst>
                <a:path w="2368" h="1664" extrusionOk="0">
                  <a:moveTo>
                    <a:pt x="1166" y="1"/>
                  </a:moveTo>
                  <a:cubicBezTo>
                    <a:pt x="1058" y="1"/>
                    <a:pt x="943" y="19"/>
                    <a:pt x="822" y="59"/>
                  </a:cubicBezTo>
                  <a:cubicBezTo>
                    <a:pt x="803" y="62"/>
                    <a:pt x="787" y="74"/>
                    <a:pt x="772" y="82"/>
                  </a:cubicBezTo>
                  <a:cubicBezTo>
                    <a:pt x="1" y="644"/>
                    <a:pt x="395" y="1663"/>
                    <a:pt x="1205" y="1663"/>
                  </a:cubicBezTo>
                  <a:cubicBezTo>
                    <a:pt x="1312" y="1663"/>
                    <a:pt x="1426" y="1645"/>
                    <a:pt x="1546" y="1607"/>
                  </a:cubicBezTo>
                  <a:cubicBezTo>
                    <a:pt x="1565" y="1599"/>
                    <a:pt x="1581" y="1592"/>
                    <a:pt x="1596" y="1580"/>
                  </a:cubicBezTo>
                  <a:cubicBezTo>
                    <a:pt x="2367" y="1019"/>
                    <a:pt x="1975" y="1"/>
                    <a:pt x="1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4"/>
            <p:cNvSpPr/>
            <p:nvPr/>
          </p:nvSpPr>
          <p:spPr>
            <a:xfrm>
              <a:off x="6885287" y="2758327"/>
              <a:ext cx="108232" cy="75860"/>
            </a:xfrm>
            <a:custGeom>
              <a:avLst/>
              <a:gdLst/>
              <a:ahLst/>
              <a:cxnLst/>
              <a:rect l="l" t="t" r="r" b="b"/>
              <a:pathLst>
                <a:path w="2247" h="1575" extrusionOk="0">
                  <a:moveTo>
                    <a:pt x="1104" y="0"/>
                  </a:moveTo>
                  <a:cubicBezTo>
                    <a:pt x="1003" y="0"/>
                    <a:pt x="895" y="17"/>
                    <a:pt x="782" y="53"/>
                  </a:cubicBezTo>
                  <a:cubicBezTo>
                    <a:pt x="763" y="61"/>
                    <a:pt x="747" y="68"/>
                    <a:pt x="733" y="80"/>
                  </a:cubicBezTo>
                  <a:cubicBezTo>
                    <a:pt x="1" y="609"/>
                    <a:pt x="377" y="1574"/>
                    <a:pt x="1147" y="1574"/>
                  </a:cubicBezTo>
                  <a:cubicBezTo>
                    <a:pt x="1248" y="1574"/>
                    <a:pt x="1356" y="1557"/>
                    <a:pt x="1468" y="1521"/>
                  </a:cubicBezTo>
                  <a:cubicBezTo>
                    <a:pt x="1483" y="1513"/>
                    <a:pt x="1502" y="1505"/>
                    <a:pt x="1518" y="1494"/>
                  </a:cubicBezTo>
                  <a:cubicBezTo>
                    <a:pt x="2246" y="965"/>
                    <a:pt x="1873" y="0"/>
                    <a:pt x="1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4"/>
            <p:cNvSpPr/>
            <p:nvPr/>
          </p:nvSpPr>
          <p:spPr>
            <a:xfrm>
              <a:off x="6898918" y="2767815"/>
              <a:ext cx="81114" cy="56883"/>
            </a:xfrm>
            <a:custGeom>
              <a:avLst/>
              <a:gdLst/>
              <a:ahLst/>
              <a:cxnLst/>
              <a:rect l="l" t="t" r="r" b="b"/>
              <a:pathLst>
                <a:path w="1684" h="1181" extrusionOk="0">
                  <a:moveTo>
                    <a:pt x="823" y="1"/>
                  </a:moveTo>
                  <a:cubicBezTo>
                    <a:pt x="747" y="1"/>
                    <a:pt x="667" y="13"/>
                    <a:pt x="583" y="40"/>
                  </a:cubicBezTo>
                  <a:cubicBezTo>
                    <a:pt x="572" y="44"/>
                    <a:pt x="560" y="51"/>
                    <a:pt x="549" y="60"/>
                  </a:cubicBezTo>
                  <a:cubicBezTo>
                    <a:pt x="1" y="458"/>
                    <a:pt x="280" y="1181"/>
                    <a:pt x="855" y="1181"/>
                  </a:cubicBezTo>
                  <a:cubicBezTo>
                    <a:pt x="931" y="1181"/>
                    <a:pt x="1012" y="1168"/>
                    <a:pt x="1097" y="1140"/>
                  </a:cubicBezTo>
                  <a:cubicBezTo>
                    <a:pt x="1112" y="1136"/>
                    <a:pt x="1124" y="1128"/>
                    <a:pt x="1135" y="1121"/>
                  </a:cubicBezTo>
                  <a:cubicBezTo>
                    <a:pt x="1684" y="724"/>
                    <a:pt x="1400"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4"/>
            <p:cNvSpPr/>
            <p:nvPr/>
          </p:nvSpPr>
          <p:spPr>
            <a:xfrm>
              <a:off x="6928155" y="2788190"/>
              <a:ext cx="22687" cy="16039"/>
            </a:xfrm>
            <a:custGeom>
              <a:avLst/>
              <a:gdLst/>
              <a:ahLst/>
              <a:cxnLst/>
              <a:rect l="l" t="t" r="r" b="b"/>
              <a:pathLst>
                <a:path w="471" h="333" extrusionOk="0">
                  <a:moveTo>
                    <a:pt x="231" y="1"/>
                  </a:moveTo>
                  <a:cubicBezTo>
                    <a:pt x="210" y="1"/>
                    <a:pt x="188" y="4"/>
                    <a:pt x="165" y="12"/>
                  </a:cubicBezTo>
                  <a:cubicBezTo>
                    <a:pt x="160" y="15"/>
                    <a:pt x="156" y="15"/>
                    <a:pt x="153" y="19"/>
                  </a:cubicBezTo>
                  <a:cubicBezTo>
                    <a:pt x="1" y="131"/>
                    <a:pt x="79" y="333"/>
                    <a:pt x="239" y="333"/>
                  </a:cubicBezTo>
                  <a:cubicBezTo>
                    <a:pt x="260" y="333"/>
                    <a:pt x="283" y="329"/>
                    <a:pt x="306" y="322"/>
                  </a:cubicBezTo>
                  <a:cubicBezTo>
                    <a:pt x="310" y="322"/>
                    <a:pt x="314"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4"/>
            <p:cNvSpPr/>
            <p:nvPr/>
          </p:nvSpPr>
          <p:spPr>
            <a:xfrm>
              <a:off x="6934561" y="2766948"/>
              <a:ext cx="9826" cy="26780"/>
            </a:xfrm>
            <a:custGeom>
              <a:avLst/>
              <a:gdLst/>
              <a:ahLst/>
              <a:cxnLst/>
              <a:rect l="l" t="t" r="r" b="b"/>
              <a:pathLst>
                <a:path w="204" h="556" extrusionOk="0">
                  <a:moveTo>
                    <a:pt x="0"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4"/>
            <p:cNvSpPr/>
            <p:nvPr/>
          </p:nvSpPr>
          <p:spPr>
            <a:xfrm>
              <a:off x="6911682" y="2777304"/>
              <a:ext cx="26829" cy="19748"/>
            </a:xfrm>
            <a:custGeom>
              <a:avLst/>
              <a:gdLst/>
              <a:ahLst/>
              <a:cxnLst/>
              <a:rect l="l" t="t" r="r" b="b"/>
              <a:pathLst>
                <a:path w="557" h="410" extrusionOk="0">
                  <a:moveTo>
                    <a:pt x="100" y="1"/>
                  </a:moveTo>
                  <a:lnTo>
                    <a:pt x="50" y="88"/>
                  </a:lnTo>
                  <a:lnTo>
                    <a:pt x="1" y="176"/>
                  </a:lnTo>
                  <a:lnTo>
                    <a:pt x="507" y="410"/>
                  </a:lnTo>
                  <a:lnTo>
                    <a:pt x="530"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4"/>
            <p:cNvSpPr/>
            <p:nvPr/>
          </p:nvSpPr>
          <p:spPr>
            <a:xfrm>
              <a:off x="6911682" y="2795366"/>
              <a:ext cx="26829" cy="19796"/>
            </a:xfrm>
            <a:custGeom>
              <a:avLst/>
              <a:gdLst/>
              <a:ahLst/>
              <a:cxnLst/>
              <a:rect l="l" t="t" r="r" b="b"/>
              <a:pathLst>
                <a:path w="557" h="411" extrusionOk="0">
                  <a:moveTo>
                    <a:pt x="507" y="1"/>
                  </a:moveTo>
                  <a:lnTo>
                    <a:pt x="1" y="234"/>
                  </a:lnTo>
                  <a:lnTo>
                    <a:pt x="50" y="323"/>
                  </a:lnTo>
                  <a:lnTo>
                    <a:pt x="100" y="411"/>
                  </a:lnTo>
                  <a:lnTo>
                    <a:pt x="556" y="89"/>
                  </a:lnTo>
                  <a:lnTo>
                    <a:pt x="530" y="47"/>
                  </a:lnTo>
                  <a:lnTo>
                    <a:pt x="5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4"/>
            <p:cNvSpPr/>
            <p:nvPr/>
          </p:nvSpPr>
          <p:spPr>
            <a:xfrm>
              <a:off x="6934561" y="2798883"/>
              <a:ext cx="9826" cy="26635"/>
            </a:xfrm>
            <a:custGeom>
              <a:avLst/>
              <a:gdLst/>
              <a:ahLst/>
              <a:cxnLst/>
              <a:rect l="l" t="t" r="r" b="b"/>
              <a:pathLst>
                <a:path w="204" h="553" extrusionOk="0">
                  <a:moveTo>
                    <a:pt x="50" y="0"/>
                  </a:moveTo>
                  <a:lnTo>
                    <a:pt x="0"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4"/>
            <p:cNvSpPr/>
            <p:nvPr/>
          </p:nvSpPr>
          <p:spPr>
            <a:xfrm>
              <a:off x="6940485" y="2795366"/>
              <a:ext cx="26829" cy="19796"/>
            </a:xfrm>
            <a:custGeom>
              <a:avLst/>
              <a:gdLst/>
              <a:ahLst/>
              <a:cxnLst/>
              <a:rect l="l" t="t" r="r" b="b"/>
              <a:pathLst>
                <a:path w="557" h="411" extrusionOk="0">
                  <a:moveTo>
                    <a:pt x="50" y="1"/>
                  </a:moveTo>
                  <a:lnTo>
                    <a:pt x="24" y="47"/>
                  </a:lnTo>
                  <a:lnTo>
                    <a:pt x="1" y="89"/>
                  </a:lnTo>
                  <a:lnTo>
                    <a:pt x="456"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4"/>
            <p:cNvSpPr/>
            <p:nvPr/>
          </p:nvSpPr>
          <p:spPr>
            <a:xfrm>
              <a:off x="6940485" y="2777304"/>
              <a:ext cx="26829" cy="19748"/>
            </a:xfrm>
            <a:custGeom>
              <a:avLst/>
              <a:gdLst/>
              <a:ahLst/>
              <a:cxnLst/>
              <a:rect l="l" t="t" r="r" b="b"/>
              <a:pathLst>
                <a:path w="557" h="410" extrusionOk="0">
                  <a:moveTo>
                    <a:pt x="456" y="1"/>
                  </a:moveTo>
                  <a:lnTo>
                    <a:pt x="1" y="322"/>
                  </a:lnTo>
                  <a:lnTo>
                    <a:pt x="24" y="368"/>
                  </a:lnTo>
                  <a:lnTo>
                    <a:pt x="50" y="410"/>
                  </a:lnTo>
                  <a:lnTo>
                    <a:pt x="556" y="176"/>
                  </a:lnTo>
                  <a:lnTo>
                    <a:pt x="506" y="88"/>
                  </a:lnTo>
                  <a:lnTo>
                    <a:pt x="4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4"/>
            <p:cNvSpPr/>
            <p:nvPr/>
          </p:nvSpPr>
          <p:spPr>
            <a:xfrm>
              <a:off x="6934079" y="2792525"/>
              <a:ext cx="10790" cy="7562"/>
            </a:xfrm>
            <a:custGeom>
              <a:avLst/>
              <a:gdLst/>
              <a:ahLst/>
              <a:cxnLst/>
              <a:rect l="l" t="t" r="r" b="b"/>
              <a:pathLst>
                <a:path w="224" h="157" extrusionOk="0">
                  <a:moveTo>
                    <a:pt x="112" y="1"/>
                  </a:moveTo>
                  <a:cubicBezTo>
                    <a:pt x="102" y="1"/>
                    <a:pt x="91" y="3"/>
                    <a:pt x="79" y="6"/>
                  </a:cubicBezTo>
                  <a:lnTo>
                    <a:pt x="72" y="6"/>
                  </a:lnTo>
                  <a:cubicBezTo>
                    <a:pt x="0" y="60"/>
                    <a:pt x="38" y="157"/>
                    <a:pt x="114" y="157"/>
                  </a:cubicBezTo>
                  <a:cubicBezTo>
                    <a:pt x="123" y="157"/>
                    <a:pt x="134" y="155"/>
                    <a:pt x="145" y="152"/>
                  </a:cubicBezTo>
                  <a:cubicBezTo>
                    <a:pt x="148" y="152"/>
                    <a:pt x="148" y="148"/>
                    <a:pt x="152" y="148"/>
                  </a:cubicBezTo>
                  <a:cubicBezTo>
                    <a:pt x="223"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4"/>
            <p:cNvSpPr/>
            <p:nvPr/>
          </p:nvSpPr>
          <p:spPr>
            <a:xfrm>
              <a:off x="7299469" y="2728078"/>
              <a:ext cx="183663" cy="136403"/>
            </a:xfrm>
            <a:custGeom>
              <a:avLst/>
              <a:gdLst/>
              <a:ahLst/>
              <a:cxnLst/>
              <a:rect l="l" t="t" r="r" b="b"/>
              <a:pathLst>
                <a:path w="3813" h="2832" extrusionOk="0">
                  <a:moveTo>
                    <a:pt x="1906" y="0"/>
                  </a:moveTo>
                  <a:cubicBezTo>
                    <a:pt x="806" y="0"/>
                    <a:pt x="0" y="1253"/>
                    <a:pt x="836" y="2409"/>
                  </a:cubicBezTo>
                  <a:cubicBezTo>
                    <a:pt x="858" y="2440"/>
                    <a:pt x="881" y="2463"/>
                    <a:pt x="912" y="2486"/>
                  </a:cubicBezTo>
                  <a:cubicBezTo>
                    <a:pt x="1246" y="2727"/>
                    <a:pt x="1587" y="2831"/>
                    <a:pt x="1905" y="2831"/>
                  </a:cubicBezTo>
                  <a:cubicBezTo>
                    <a:pt x="3005" y="2831"/>
                    <a:pt x="3812" y="1577"/>
                    <a:pt x="2974" y="420"/>
                  </a:cubicBezTo>
                  <a:cubicBezTo>
                    <a:pt x="2954" y="393"/>
                    <a:pt x="2928" y="367"/>
                    <a:pt x="2901"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4"/>
            <p:cNvSpPr/>
            <p:nvPr/>
          </p:nvSpPr>
          <p:spPr>
            <a:xfrm>
              <a:off x="7334101" y="2756207"/>
              <a:ext cx="114205" cy="80147"/>
            </a:xfrm>
            <a:custGeom>
              <a:avLst/>
              <a:gdLst/>
              <a:ahLst/>
              <a:cxnLst/>
              <a:rect l="l" t="t" r="r" b="b"/>
              <a:pathLst>
                <a:path w="2371" h="1664" extrusionOk="0">
                  <a:moveTo>
                    <a:pt x="1170" y="1"/>
                  </a:moveTo>
                  <a:cubicBezTo>
                    <a:pt x="1062" y="1"/>
                    <a:pt x="946" y="19"/>
                    <a:pt x="826" y="59"/>
                  </a:cubicBezTo>
                  <a:cubicBezTo>
                    <a:pt x="806" y="62"/>
                    <a:pt x="791" y="74"/>
                    <a:pt x="776" y="82"/>
                  </a:cubicBezTo>
                  <a:cubicBezTo>
                    <a:pt x="1" y="644"/>
                    <a:pt x="398" y="1663"/>
                    <a:pt x="1208" y="1663"/>
                  </a:cubicBezTo>
                  <a:cubicBezTo>
                    <a:pt x="1315" y="1663"/>
                    <a:pt x="1430" y="1645"/>
                    <a:pt x="1549" y="1607"/>
                  </a:cubicBezTo>
                  <a:cubicBezTo>
                    <a:pt x="1569" y="1599"/>
                    <a:pt x="1584" y="1592"/>
                    <a:pt x="1600" y="1580"/>
                  </a:cubicBezTo>
                  <a:cubicBezTo>
                    <a:pt x="2371" y="1019"/>
                    <a:pt x="1978" y="1"/>
                    <a:pt x="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4"/>
            <p:cNvSpPr/>
            <p:nvPr/>
          </p:nvSpPr>
          <p:spPr>
            <a:xfrm>
              <a:off x="7337135" y="2758327"/>
              <a:ext cx="108184" cy="75860"/>
            </a:xfrm>
            <a:custGeom>
              <a:avLst/>
              <a:gdLst/>
              <a:ahLst/>
              <a:cxnLst/>
              <a:rect l="l" t="t" r="r" b="b"/>
              <a:pathLst>
                <a:path w="2246" h="1575" extrusionOk="0">
                  <a:moveTo>
                    <a:pt x="1103" y="0"/>
                  </a:moveTo>
                  <a:cubicBezTo>
                    <a:pt x="1002" y="0"/>
                    <a:pt x="894" y="17"/>
                    <a:pt x="782" y="53"/>
                  </a:cubicBezTo>
                  <a:cubicBezTo>
                    <a:pt x="763" y="61"/>
                    <a:pt x="747" y="68"/>
                    <a:pt x="732" y="80"/>
                  </a:cubicBezTo>
                  <a:cubicBezTo>
                    <a:pt x="0" y="609"/>
                    <a:pt x="376" y="1574"/>
                    <a:pt x="1146" y="1574"/>
                  </a:cubicBezTo>
                  <a:cubicBezTo>
                    <a:pt x="1247" y="1574"/>
                    <a:pt x="1355" y="1557"/>
                    <a:pt x="1468" y="1521"/>
                  </a:cubicBezTo>
                  <a:cubicBezTo>
                    <a:pt x="1483" y="1513"/>
                    <a:pt x="1502" y="1505"/>
                    <a:pt x="1514" y="1494"/>
                  </a:cubicBezTo>
                  <a:cubicBezTo>
                    <a:pt x="2245" y="965"/>
                    <a:pt x="1869" y="0"/>
                    <a:pt x="1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4"/>
            <p:cNvSpPr/>
            <p:nvPr/>
          </p:nvSpPr>
          <p:spPr>
            <a:xfrm>
              <a:off x="7350766" y="2767815"/>
              <a:ext cx="80970" cy="56883"/>
            </a:xfrm>
            <a:custGeom>
              <a:avLst/>
              <a:gdLst/>
              <a:ahLst/>
              <a:cxnLst/>
              <a:rect l="l" t="t" r="r" b="b"/>
              <a:pathLst>
                <a:path w="1681" h="1181" extrusionOk="0">
                  <a:moveTo>
                    <a:pt x="822" y="1"/>
                  </a:moveTo>
                  <a:cubicBezTo>
                    <a:pt x="747" y="1"/>
                    <a:pt x="667" y="13"/>
                    <a:pt x="583" y="40"/>
                  </a:cubicBezTo>
                  <a:cubicBezTo>
                    <a:pt x="572" y="44"/>
                    <a:pt x="560" y="51"/>
                    <a:pt x="549" y="60"/>
                  </a:cubicBezTo>
                  <a:cubicBezTo>
                    <a:pt x="0" y="458"/>
                    <a:pt x="280" y="1181"/>
                    <a:pt x="854" y="1181"/>
                  </a:cubicBezTo>
                  <a:cubicBezTo>
                    <a:pt x="930" y="1181"/>
                    <a:pt x="1012" y="1168"/>
                    <a:pt x="1097" y="1140"/>
                  </a:cubicBezTo>
                  <a:cubicBezTo>
                    <a:pt x="1111" y="1136"/>
                    <a:pt x="1123" y="1128"/>
                    <a:pt x="1134" y="1121"/>
                  </a:cubicBezTo>
                  <a:cubicBezTo>
                    <a:pt x="1680" y="724"/>
                    <a:pt x="1399"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4"/>
            <p:cNvSpPr/>
            <p:nvPr/>
          </p:nvSpPr>
          <p:spPr>
            <a:xfrm>
              <a:off x="7380003" y="2788190"/>
              <a:ext cx="22639" cy="16039"/>
            </a:xfrm>
            <a:custGeom>
              <a:avLst/>
              <a:gdLst/>
              <a:ahLst/>
              <a:cxnLst/>
              <a:rect l="l" t="t" r="r" b="b"/>
              <a:pathLst>
                <a:path w="470" h="333" extrusionOk="0">
                  <a:moveTo>
                    <a:pt x="231" y="1"/>
                  </a:moveTo>
                  <a:cubicBezTo>
                    <a:pt x="210" y="1"/>
                    <a:pt x="187" y="4"/>
                    <a:pt x="164" y="12"/>
                  </a:cubicBezTo>
                  <a:cubicBezTo>
                    <a:pt x="159" y="15"/>
                    <a:pt x="156" y="15"/>
                    <a:pt x="152" y="19"/>
                  </a:cubicBezTo>
                  <a:cubicBezTo>
                    <a:pt x="0" y="131"/>
                    <a:pt x="78" y="333"/>
                    <a:pt x="239" y="333"/>
                  </a:cubicBezTo>
                  <a:cubicBezTo>
                    <a:pt x="260" y="333"/>
                    <a:pt x="282" y="329"/>
                    <a:pt x="306" y="322"/>
                  </a:cubicBezTo>
                  <a:cubicBezTo>
                    <a:pt x="309" y="322"/>
                    <a:pt x="313"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4"/>
            <p:cNvSpPr/>
            <p:nvPr/>
          </p:nvSpPr>
          <p:spPr>
            <a:xfrm>
              <a:off x="7386361" y="2766948"/>
              <a:ext cx="9874" cy="26780"/>
            </a:xfrm>
            <a:custGeom>
              <a:avLst/>
              <a:gdLst/>
              <a:ahLst/>
              <a:cxnLst/>
              <a:rect l="l" t="t" r="r" b="b"/>
              <a:pathLst>
                <a:path w="205" h="556" extrusionOk="0">
                  <a:moveTo>
                    <a:pt x="1"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4"/>
            <p:cNvSpPr/>
            <p:nvPr/>
          </p:nvSpPr>
          <p:spPr>
            <a:xfrm>
              <a:off x="7363530" y="2777304"/>
              <a:ext cx="26781" cy="19748"/>
            </a:xfrm>
            <a:custGeom>
              <a:avLst/>
              <a:gdLst/>
              <a:ahLst/>
              <a:cxnLst/>
              <a:rect l="l" t="t" r="r" b="b"/>
              <a:pathLst>
                <a:path w="556" h="410" extrusionOk="0">
                  <a:moveTo>
                    <a:pt x="100" y="1"/>
                  </a:moveTo>
                  <a:lnTo>
                    <a:pt x="50" y="88"/>
                  </a:lnTo>
                  <a:lnTo>
                    <a:pt x="0" y="176"/>
                  </a:lnTo>
                  <a:lnTo>
                    <a:pt x="506" y="410"/>
                  </a:lnTo>
                  <a:lnTo>
                    <a:pt x="529"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4"/>
            <p:cNvSpPr/>
            <p:nvPr/>
          </p:nvSpPr>
          <p:spPr>
            <a:xfrm>
              <a:off x="7363530" y="2795366"/>
              <a:ext cx="26781" cy="19796"/>
            </a:xfrm>
            <a:custGeom>
              <a:avLst/>
              <a:gdLst/>
              <a:ahLst/>
              <a:cxnLst/>
              <a:rect l="l" t="t" r="r" b="b"/>
              <a:pathLst>
                <a:path w="556" h="411" extrusionOk="0">
                  <a:moveTo>
                    <a:pt x="506" y="1"/>
                  </a:moveTo>
                  <a:lnTo>
                    <a:pt x="0" y="234"/>
                  </a:lnTo>
                  <a:lnTo>
                    <a:pt x="50" y="323"/>
                  </a:lnTo>
                  <a:lnTo>
                    <a:pt x="100" y="411"/>
                  </a:lnTo>
                  <a:lnTo>
                    <a:pt x="556" y="89"/>
                  </a:lnTo>
                  <a:lnTo>
                    <a:pt x="529" y="47"/>
                  </a:lnTo>
                  <a:lnTo>
                    <a:pt x="5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4"/>
            <p:cNvSpPr/>
            <p:nvPr/>
          </p:nvSpPr>
          <p:spPr>
            <a:xfrm>
              <a:off x="7386361" y="2798883"/>
              <a:ext cx="9874" cy="26635"/>
            </a:xfrm>
            <a:custGeom>
              <a:avLst/>
              <a:gdLst/>
              <a:ahLst/>
              <a:cxnLst/>
              <a:rect l="l" t="t" r="r" b="b"/>
              <a:pathLst>
                <a:path w="205" h="553" extrusionOk="0">
                  <a:moveTo>
                    <a:pt x="50" y="0"/>
                  </a:moveTo>
                  <a:lnTo>
                    <a:pt x="1"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4"/>
            <p:cNvSpPr/>
            <p:nvPr/>
          </p:nvSpPr>
          <p:spPr>
            <a:xfrm>
              <a:off x="7392334" y="2795366"/>
              <a:ext cx="26781" cy="19796"/>
            </a:xfrm>
            <a:custGeom>
              <a:avLst/>
              <a:gdLst/>
              <a:ahLst/>
              <a:cxnLst/>
              <a:rect l="l" t="t" r="r" b="b"/>
              <a:pathLst>
                <a:path w="556" h="411" extrusionOk="0">
                  <a:moveTo>
                    <a:pt x="50" y="1"/>
                  </a:moveTo>
                  <a:lnTo>
                    <a:pt x="23" y="47"/>
                  </a:lnTo>
                  <a:lnTo>
                    <a:pt x="0" y="89"/>
                  </a:lnTo>
                  <a:lnTo>
                    <a:pt x="455"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4"/>
            <p:cNvSpPr/>
            <p:nvPr/>
          </p:nvSpPr>
          <p:spPr>
            <a:xfrm>
              <a:off x="7392334" y="2777304"/>
              <a:ext cx="26781" cy="19748"/>
            </a:xfrm>
            <a:custGeom>
              <a:avLst/>
              <a:gdLst/>
              <a:ahLst/>
              <a:cxnLst/>
              <a:rect l="l" t="t" r="r" b="b"/>
              <a:pathLst>
                <a:path w="556" h="410" extrusionOk="0">
                  <a:moveTo>
                    <a:pt x="455" y="1"/>
                  </a:moveTo>
                  <a:lnTo>
                    <a:pt x="0" y="322"/>
                  </a:lnTo>
                  <a:lnTo>
                    <a:pt x="23" y="368"/>
                  </a:lnTo>
                  <a:lnTo>
                    <a:pt x="50" y="410"/>
                  </a:lnTo>
                  <a:lnTo>
                    <a:pt x="556" y="176"/>
                  </a:lnTo>
                  <a:lnTo>
                    <a:pt x="506" y="88"/>
                  </a:lnTo>
                  <a:lnTo>
                    <a:pt x="4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4"/>
            <p:cNvSpPr/>
            <p:nvPr/>
          </p:nvSpPr>
          <p:spPr>
            <a:xfrm>
              <a:off x="7385879" y="2792525"/>
              <a:ext cx="10790" cy="7562"/>
            </a:xfrm>
            <a:custGeom>
              <a:avLst/>
              <a:gdLst/>
              <a:ahLst/>
              <a:cxnLst/>
              <a:rect l="l" t="t" r="r" b="b"/>
              <a:pathLst>
                <a:path w="224" h="157" extrusionOk="0">
                  <a:moveTo>
                    <a:pt x="112" y="1"/>
                  </a:moveTo>
                  <a:cubicBezTo>
                    <a:pt x="102" y="1"/>
                    <a:pt x="91" y="3"/>
                    <a:pt x="80" y="6"/>
                  </a:cubicBezTo>
                  <a:lnTo>
                    <a:pt x="72" y="6"/>
                  </a:lnTo>
                  <a:cubicBezTo>
                    <a:pt x="1" y="60"/>
                    <a:pt x="38" y="157"/>
                    <a:pt x="114" y="157"/>
                  </a:cubicBezTo>
                  <a:cubicBezTo>
                    <a:pt x="124" y="157"/>
                    <a:pt x="134" y="155"/>
                    <a:pt x="145" y="152"/>
                  </a:cubicBezTo>
                  <a:cubicBezTo>
                    <a:pt x="149" y="152"/>
                    <a:pt x="149" y="148"/>
                    <a:pt x="152" y="148"/>
                  </a:cubicBezTo>
                  <a:cubicBezTo>
                    <a:pt x="224"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4"/>
            <p:cNvSpPr/>
            <p:nvPr/>
          </p:nvSpPr>
          <p:spPr>
            <a:xfrm>
              <a:off x="6803356" y="2682609"/>
              <a:ext cx="29382" cy="56016"/>
            </a:xfrm>
            <a:custGeom>
              <a:avLst/>
              <a:gdLst/>
              <a:ahLst/>
              <a:cxnLst/>
              <a:rect l="l" t="t" r="r" b="b"/>
              <a:pathLst>
                <a:path w="610" h="1163" extrusionOk="0">
                  <a:moveTo>
                    <a:pt x="318" y="1"/>
                  </a:moveTo>
                  <a:cubicBezTo>
                    <a:pt x="231" y="1"/>
                    <a:pt x="138" y="8"/>
                    <a:pt x="38" y="23"/>
                  </a:cubicBezTo>
                  <a:cubicBezTo>
                    <a:pt x="0" y="464"/>
                    <a:pt x="38" y="1157"/>
                    <a:pt x="38" y="1157"/>
                  </a:cubicBezTo>
                  <a:cubicBezTo>
                    <a:pt x="99" y="1161"/>
                    <a:pt x="180" y="1163"/>
                    <a:pt x="261" y="1163"/>
                  </a:cubicBezTo>
                  <a:cubicBezTo>
                    <a:pt x="422" y="1163"/>
                    <a:pt x="582" y="1157"/>
                    <a:pt x="582" y="1157"/>
                  </a:cubicBezTo>
                  <a:cubicBezTo>
                    <a:pt x="609" y="743"/>
                    <a:pt x="563" y="23"/>
                    <a:pt x="563" y="23"/>
                  </a:cubicBezTo>
                  <a:cubicBezTo>
                    <a:pt x="487" y="8"/>
                    <a:pt x="405" y="1"/>
                    <a:pt x="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4"/>
            <p:cNvSpPr/>
            <p:nvPr/>
          </p:nvSpPr>
          <p:spPr>
            <a:xfrm>
              <a:off x="6810147" y="2730776"/>
              <a:ext cx="11512" cy="578"/>
            </a:xfrm>
            <a:custGeom>
              <a:avLst/>
              <a:gdLst/>
              <a:ahLst/>
              <a:cxnLst/>
              <a:rect l="l" t="t" r="r" b="b"/>
              <a:pathLst>
                <a:path w="239" h="12" extrusionOk="0">
                  <a:moveTo>
                    <a:pt x="1" y="1"/>
                  </a:moveTo>
                  <a:lnTo>
                    <a:pt x="1" y="12"/>
                  </a:lnTo>
                  <a:lnTo>
                    <a:pt x="238" y="12"/>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4"/>
            <p:cNvSpPr/>
            <p:nvPr/>
          </p:nvSpPr>
          <p:spPr>
            <a:xfrm>
              <a:off x="6810147" y="2724851"/>
              <a:ext cx="11512" cy="626"/>
            </a:xfrm>
            <a:custGeom>
              <a:avLst/>
              <a:gdLst/>
              <a:ahLst/>
              <a:cxnLst/>
              <a:rect l="l" t="t" r="r" b="b"/>
              <a:pathLst>
                <a:path w="239" h="13" extrusionOk="0">
                  <a:moveTo>
                    <a:pt x="1" y="1"/>
                  </a:moveTo>
                  <a:lnTo>
                    <a:pt x="1" y="13"/>
                  </a:lnTo>
                  <a:lnTo>
                    <a:pt x="238" y="13"/>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4"/>
            <p:cNvSpPr/>
            <p:nvPr/>
          </p:nvSpPr>
          <p:spPr>
            <a:xfrm>
              <a:off x="6810147" y="2718975"/>
              <a:ext cx="11512" cy="578"/>
            </a:xfrm>
            <a:custGeom>
              <a:avLst/>
              <a:gdLst/>
              <a:ahLst/>
              <a:cxnLst/>
              <a:rect l="l" t="t" r="r" b="b"/>
              <a:pathLst>
                <a:path w="239" h="12" extrusionOk="0">
                  <a:moveTo>
                    <a:pt x="1" y="0"/>
                  </a:moveTo>
                  <a:lnTo>
                    <a:pt x="1" y="11"/>
                  </a:lnTo>
                  <a:lnTo>
                    <a:pt x="238" y="11"/>
                  </a:lnTo>
                  <a:lnTo>
                    <a:pt x="2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4"/>
            <p:cNvSpPr/>
            <p:nvPr/>
          </p:nvSpPr>
          <p:spPr>
            <a:xfrm>
              <a:off x="6857206" y="2484502"/>
              <a:ext cx="544726" cy="146855"/>
            </a:xfrm>
            <a:custGeom>
              <a:avLst/>
              <a:gdLst/>
              <a:ahLst/>
              <a:cxnLst/>
              <a:rect l="l" t="t" r="r" b="b"/>
              <a:pathLst>
                <a:path w="11309" h="3049" extrusionOk="0">
                  <a:moveTo>
                    <a:pt x="2921" y="1"/>
                  </a:moveTo>
                  <a:cubicBezTo>
                    <a:pt x="1834" y="1"/>
                    <a:pt x="897" y="21"/>
                    <a:pt x="315" y="67"/>
                  </a:cubicBezTo>
                  <a:cubicBezTo>
                    <a:pt x="16" y="1220"/>
                    <a:pt x="1" y="2332"/>
                    <a:pt x="9" y="2806"/>
                  </a:cubicBezTo>
                  <a:cubicBezTo>
                    <a:pt x="13" y="2941"/>
                    <a:pt x="120" y="3048"/>
                    <a:pt x="258" y="3048"/>
                  </a:cubicBezTo>
                  <a:lnTo>
                    <a:pt x="11309" y="3048"/>
                  </a:lnTo>
                  <a:cubicBezTo>
                    <a:pt x="11197" y="1676"/>
                    <a:pt x="10596" y="270"/>
                    <a:pt x="10596" y="270"/>
                  </a:cubicBezTo>
                  <a:cubicBezTo>
                    <a:pt x="9075" y="118"/>
                    <a:pt x="5555" y="1"/>
                    <a:pt x="2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4"/>
            <p:cNvSpPr/>
            <p:nvPr/>
          </p:nvSpPr>
          <p:spPr>
            <a:xfrm>
              <a:off x="6859662" y="2486765"/>
              <a:ext cx="539717" cy="142376"/>
            </a:xfrm>
            <a:custGeom>
              <a:avLst/>
              <a:gdLst/>
              <a:ahLst/>
              <a:cxnLst/>
              <a:rect l="l" t="t" r="r" b="b"/>
              <a:pathLst>
                <a:path w="11205" h="2956" extrusionOk="0">
                  <a:moveTo>
                    <a:pt x="2874" y="0"/>
                  </a:moveTo>
                  <a:cubicBezTo>
                    <a:pt x="1950" y="0"/>
                    <a:pt x="1191" y="16"/>
                    <a:pt x="644" y="43"/>
                  </a:cubicBezTo>
                  <a:cubicBezTo>
                    <a:pt x="437" y="55"/>
                    <a:pt x="264" y="200"/>
                    <a:pt x="222" y="403"/>
                  </a:cubicBezTo>
                  <a:cubicBezTo>
                    <a:pt x="8" y="1426"/>
                    <a:pt x="0" y="2372"/>
                    <a:pt x="4" y="2759"/>
                  </a:cubicBezTo>
                  <a:cubicBezTo>
                    <a:pt x="8" y="2867"/>
                    <a:pt x="96" y="2955"/>
                    <a:pt x="207" y="2955"/>
                  </a:cubicBezTo>
                  <a:lnTo>
                    <a:pt x="11204" y="2955"/>
                  </a:lnTo>
                  <a:cubicBezTo>
                    <a:pt x="11097" y="1725"/>
                    <a:pt x="10595" y="464"/>
                    <a:pt x="10515" y="269"/>
                  </a:cubicBezTo>
                  <a:cubicBezTo>
                    <a:pt x="10097" y="227"/>
                    <a:pt x="9530" y="188"/>
                    <a:pt x="8867" y="154"/>
                  </a:cubicBezTo>
                  <a:cubicBezTo>
                    <a:pt x="8617" y="138"/>
                    <a:pt x="8353" y="127"/>
                    <a:pt x="8078" y="115"/>
                  </a:cubicBezTo>
                  <a:cubicBezTo>
                    <a:pt x="8047" y="115"/>
                    <a:pt x="8012" y="112"/>
                    <a:pt x="7982" y="112"/>
                  </a:cubicBezTo>
                  <a:cubicBezTo>
                    <a:pt x="7874" y="108"/>
                    <a:pt x="7767" y="104"/>
                    <a:pt x="7660" y="96"/>
                  </a:cubicBezTo>
                  <a:cubicBezTo>
                    <a:pt x="6801" y="66"/>
                    <a:pt x="5863" y="39"/>
                    <a:pt x="4931" y="20"/>
                  </a:cubicBezTo>
                  <a:cubicBezTo>
                    <a:pt x="4671" y="16"/>
                    <a:pt x="4410" y="12"/>
                    <a:pt x="4153" y="9"/>
                  </a:cubicBezTo>
                  <a:lnTo>
                    <a:pt x="4061" y="9"/>
                  </a:lnTo>
                  <a:cubicBezTo>
                    <a:pt x="3950" y="9"/>
                    <a:pt x="3840" y="4"/>
                    <a:pt x="3728" y="4"/>
                  </a:cubicBezTo>
                  <a:cubicBezTo>
                    <a:pt x="3437" y="4"/>
                    <a:pt x="3154" y="0"/>
                    <a:pt x="28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4"/>
            <p:cNvSpPr/>
            <p:nvPr/>
          </p:nvSpPr>
          <p:spPr>
            <a:xfrm>
              <a:off x="6934175" y="2636996"/>
              <a:ext cx="474787" cy="136114"/>
            </a:xfrm>
            <a:custGeom>
              <a:avLst/>
              <a:gdLst/>
              <a:ahLst/>
              <a:cxnLst/>
              <a:rect l="l" t="t" r="r" b="b"/>
              <a:pathLst>
                <a:path w="9857" h="2826" extrusionOk="0">
                  <a:moveTo>
                    <a:pt x="47" y="1"/>
                  </a:moveTo>
                  <a:lnTo>
                    <a:pt x="1" y="821"/>
                  </a:lnTo>
                  <a:lnTo>
                    <a:pt x="8" y="821"/>
                  </a:lnTo>
                  <a:cubicBezTo>
                    <a:pt x="821" y="1009"/>
                    <a:pt x="1391" y="1506"/>
                    <a:pt x="1759" y="1963"/>
                  </a:cubicBezTo>
                  <a:cubicBezTo>
                    <a:pt x="1940" y="2189"/>
                    <a:pt x="2074" y="2403"/>
                    <a:pt x="2162" y="2560"/>
                  </a:cubicBezTo>
                  <a:cubicBezTo>
                    <a:pt x="2204" y="2638"/>
                    <a:pt x="2235" y="2702"/>
                    <a:pt x="2258" y="2748"/>
                  </a:cubicBezTo>
                  <a:cubicBezTo>
                    <a:pt x="2265" y="2771"/>
                    <a:pt x="2273" y="2787"/>
                    <a:pt x="2281" y="2802"/>
                  </a:cubicBezTo>
                  <a:cubicBezTo>
                    <a:pt x="2284" y="2813"/>
                    <a:pt x="2288" y="2817"/>
                    <a:pt x="2288" y="2817"/>
                  </a:cubicBezTo>
                  <a:lnTo>
                    <a:pt x="2288" y="2825"/>
                  </a:lnTo>
                  <a:lnTo>
                    <a:pt x="7641" y="2825"/>
                  </a:lnTo>
                  <a:lnTo>
                    <a:pt x="7641" y="2817"/>
                  </a:lnTo>
                  <a:cubicBezTo>
                    <a:pt x="7929" y="2136"/>
                    <a:pt x="8354" y="1768"/>
                    <a:pt x="8757" y="1564"/>
                  </a:cubicBezTo>
                  <a:cubicBezTo>
                    <a:pt x="9155" y="1365"/>
                    <a:pt x="9530" y="1334"/>
                    <a:pt x="9723" y="1334"/>
                  </a:cubicBezTo>
                  <a:cubicBezTo>
                    <a:pt x="9760" y="1334"/>
                    <a:pt x="9792" y="1338"/>
                    <a:pt x="9815" y="1338"/>
                  </a:cubicBezTo>
                  <a:lnTo>
                    <a:pt x="9838" y="1338"/>
                  </a:lnTo>
                  <a:lnTo>
                    <a:pt x="9845" y="1342"/>
                  </a:lnTo>
                  <a:lnTo>
                    <a:pt x="9857" y="1342"/>
                  </a:lnTo>
                  <a:lnTo>
                    <a:pt x="9684" y="1"/>
                  </a:lnTo>
                  <a:lnTo>
                    <a:pt x="9668" y="5"/>
                  </a:lnTo>
                  <a:lnTo>
                    <a:pt x="9840" y="1326"/>
                  </a:lnTo>
                  <a:lnTo>
                    <a:pt x="9840" y="1326"/>
                  </a:lnTo>
                  <a:cubicBezTo>
                    <a:pt x="9823" y="1323"/>
                    <a:pt x="9783" y="1319"/>
                    <a:pt x="9723" y="1319"/>
                  </a:cubicBezTo>
                  <a:cubicBezTo>
                    <a:pt x="9530" y="1319"/>
                    <a:pt x="9152" y="1350"/>
                    <a:pt x="8749" y="1552"/>
                  </a:cubicBezTo>
                  <a:cubicBezTo>
                    <a:pt x="8348" y="1752"/>
                    <a:pt x="7919" y="2126"/>
                    <a:pt x="7632" y="2810"/>
                  </a:cubicBezTo>
                  <a:lnTo>
                    <a:pt x="2299" y="2810"/>
                  </a:lnTo>
                  <a:cubicBezTo>
                    <a:pt x="2282" y="2768"/>
                    <a:pt x="2119" y="2382"/>
                    <a:pt x="1771" y="1952"/>
                  </a:cubicBezTo>
                  <a:cubicBezTo>
                    <a:pt x="1405" y="1501"/>
                    <a:pt x="833" y="1000"/>
                    <a:pt x="17" y="808"/>
                  </a:cubicBezTo>
                  <a:lnTo>
                    <a:pt x="17" y="808"/>
                  </a:lnTo>
                  <a:lnTo>
                    <a:pt x="63" y="5"/>
                  </a:lnTo>
                  <a:lnTo>
                    <a:pt x="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4"/>
            <p:cNvSpPr/>
            <p:nvPr/>
          </p:nvSpPr>
          <p:spPr>
            <a:xfrm>
              <a:off x="7249472" y="2636996"/>
              <a:ext cx="10693" cy="135681"/>
            </a:xfrm>
            <a:custGeom>
              <a:avLst/>
              <a:gdLst/>
              <a:ahLst/>
              <a:cxnLst/>
              <a:rect l="l" t="t" r="r" b="b"/>
              <a:pathLst>
                <a:path w="222" h="2817" extrusionOk="0">
                  <a:moveTo>
                    <a:pt x="15" y="1"/>
                  </a:moveTo>
                  <a:lnTo>
                    <a:pt x="0" y="5"/>
                  </a:lnTo>
                  <a:cubicBezTo>
                    <a:pt x="73" y="503"/>
                    <a:pt x="126" y="1204"/>
                    <a:pt x="157" y="1782"/>
                  </a:cubicBezTo>
                  <a:cubicBezTo>
                    <a:pt x="176" y="2074"/>
                    <a:pt x="188" y="2330"/>
                    <a:pt x="195" y="2518"/>
                  </a:cubicBezTo>
                  <a:cubicBezTo>
                    <a:pt x="199" y="2610"/>
                    <a:pt x="202" y="2684"/>
                    <a:pt x="207" y="2737"/>
                  </a:cubicBezTo>
                  <a:lnTo>
                    <a:pt x="207" y="2817"/>
                  </a:lnTo>
                  <a:lnTo>
                    <a:pt x="222" y="2817"/>
                  </a:lnTo>
                  <a:cubicBezTo>
                    <a:pt x="222" y="2817"/>
                    <a:pt x="161" y="100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4"/>
            <p:cNvSpPr/>
            <p:nvPr/>
          </p:nvSpPr>
          <p:spPr>
            <a:xfrm>
              <a:off x="7091968" y="2636996"/>
              <a:ext cx="4142" cy="135681"/>
            </a:xfrm>
            <a:custGeom>
              <a:avLst/>
              <a:gdLst/>
              <a:ahLst/>
              <a:cxnLst/>
              <a:rect l="l" t="t" r="r" b="b"/>
              <a:pathLst>
                <a:path w="86" h="2817" extrusionOk="0">
                  <a:moveTo>
                    <a:pt x="16" y="1"/>
                  </a:moveTo>
                  <a:lnTo>
                    <a:pt x="1" y="5"/>
                  </a:lnTo>
                  <a:cubicBezTo>
                    <a:pt x="36" y="434"/>
                    <a:pt x="55" y="1139"/>
                    <a:pt x="62" y="1733"/>
                  </a:cubicBezTo>
                  <a:cubicBezTo>
                    <a:pt x="66" y="2032"/>
                    <a:pt x="70" y="2304"/>
                    <a:pt x="70" y="2500"/>
                  </a:cubicBezTo>
                  <a:cubicBezTo>
                    <a:pt x="70" y="2595"/>
                    <a:pt x="74" y="2675"/>
                    <a:pt x="74" y="2730"/>
                  </a:cubicBezTo>
                  <a:lnTo>
                    <a:pt x="74" y="2817"/>
                  </a:lnTo>
                  <a:lnTo>
                    <a:pt x="85" y="2817"/>
                  </a:lnTo>
                  <a:cubicBezTo>
                    <a:pt x="85" y="2817"/>
                    <a:pt x="85" y="867"/>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4"/>
            <p:cNvSpPr/>
            <p:nvPr/>
          </p:nvSpPr>
          <p:spPr>
            <a:xfrm>
              <a:off x="6858699" y="2643306"/>
              <a:ext cx="541595" cy="771"/>
            </a:xfrm>
            <a:custGeom>
              <a:avLst/>
              <a:gdLst/>
              <a:ahLst/>
              <a:cxnLst/>
              <a:rect l="l" t="t" r="r" b="b"/>
              <a:pathLst>
                <a:path w="11244" h="16" extrusionOk="0">
                  <a:moveTo>
                    <a:pt x="1" y="1"/>
                  </a:moveTo>
                  <a:lnTo>
                    <a:pt x="1" y="15"/>
                  </a:lnTo>
                  <a:lnTo>
                    <a:pt x="11244" y="15"/>
                  </a:lnTo>
                  <a:lnTo>
                    <a:pt x="112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4"/>
            <p:cNvSpPr/>
            <p:nvPr/>
          </p:nvSpPr>
          <p:spPr>
            <a:xfrm>
              <a:off x="7264211" y="2656359"/>
              <a:ext cx="23843" cy="819"/>
            </a:xfrm>
            <a:custGeom>
              <a:avLst/>
              <a:gdLst/>
              <a:ahLst/>
              <a:cxnLst/>
              <a:rect l="l" t="t" r="r" b="b"/>
              <a:pathLst>
                <a:path w="495" h="17" extrusionOk="0">
                  <a:moveTo>
                    <a:pt x="0" y="1"/>
                  </a:moveTo>
                  <a:lnTo>
                    <a:pt x="0" y="17"/>
                  </a:lnTo>
                  <a:lnTo>
                    <a:pt x="494" y="17"/>
                  </a:lnTo>
                  <a:lnTo>
                    <a:pt x="4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4"/>
            <p:cNvSpPr/>
            <p:nvPr/>
          </p:nvSpPr>
          <p:spPr>
            <a:xfrm>
              <a:off x="7105648" y="2656359"/>
              <a:ext cx="23843" cy="819"/>
            </a:xfrm>
            <a:custGeom>
              <a:avLst/>
              <a:gdLst/>
              <a:ahLst/>
              <a:cxnLst/>
              <a:rect l="l" t="t" r="r" b="b"/>
              <a:pathLst>
                <a:path w="495"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4"/>
            <p:cNvSpPr/>
            <p:nvPr/>
          </p:nvSpPr>
          <p:spPr>
            <a:xfrm>
              <a:off x="6944339" y="2656359"/>
              <a:ext cx="23891" cy="819"/>
            </a:xfrm>
            <a:custGeom>
              <a:avLst/>
              <a:gdLst/>
              <a:ahLst/>
              <a:cxnLst/>
              <a:rect l="l" t="t" r="r" b="b"/>
              <a:pathLst>
                <a:path w="496"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4"/>
            <p:cNvSpPr/>
            <p:nvPr/>
          </p:nvSpPr>
          <p:spPr>
            <a:xfrm>
              <a:off x="7429229" y="2629289"/>
              <a:ext cx="64785" cy="15702"/>
            </a:xfrm>
            <a:custGeom>
              <a:avLst/>
              <a:gdLst/>
              <a:ahLst/>
              <a:cxnLst/>
              <a:rect l="l" t="t" r="r" b="b"/>
              <a:pathLst>
                <a:path w="1345" h="326" extrusionOk="0">
                  <a:moveTo>
                    <a:pt x="11" y="0"/>
                  </a:moveTo>
                  <a:lnTo>
                    <a:pt x="0" y="7"/>
                  </a:lnTo>
                  <a:lnTo>
                    <a:pt x="119" y="191"/>
                  </a:lnTo>
                  <a:lnTo>
                    <a:pt x="1345" y="326"/>
                  </a:lnTo>
                  <a:lnTo>
                    <a:pt x="1345" y="310"/>
                  </a:lnTo>
                  <a:lnTo>
                    <a:pt x="126" y="177"/>
                  </a:lnTo>
                  <a:lnTo>
                    <a:pt x="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4"/>
            <p:cNvSpPr/>
            <p:nvPr/>
          </p:nvSpPr>
          <p:spPr>
            <a:xfrm>
              <a:off x="7484958" y="2748886"/>
              <a:ext cx="22350" cy="38050"/>
            </a:xfrm>
            <a:custGeom>
              <a:avLst/>
              <a:gdLst/>
              <a:ahLst/>
              <a:cxnLst/>
              <a:rect l="l" t="t" r="r" b="b"/>
              <a:pathLst>
                <a:path w="464" h="790" extrusionOk="0">
                  <a:moveTo>
                    <a:pt x="361" y="0"/>
                  </a:moveTo>
                  <a:cubicBezTo>
                    <a:pt x="27" y="19"/>
                    <a:pt x="27" y="207"/>
                    <a:pt x="0" y="732"/>
                  </a:cubicBezTo>
                  <a:cubicBezTo>
                    <a:pt x="0" y="763"/>
                    <a:pt x="23" y="789"/>
                    <a:pt x="58" y="789"/>
                  </a:cubicBezTo>
                  <a:lnTo>
                    <a:pt x="341" y="789"/>
                  </a:lnTo>
                  <a:cubicBezTo>
                    <a:pt x="368" y="789"/>
                    <a:pt x="391" y="770"/>
                    <a:pt x="399" y="747"/>
                  </a:cubicBezTo>
                  <a:cubicBezTo>
                    <a:pt x="422" y="648"/>
                    <a:pt x="464" y="391"/>
                    <a:pt x="418" y="50"/>
                  </a:cubicBezTo>
                  <a:cubicBezTo>
                    <a:pt x="414" y="23"/>
                    <a:pt x="387" y="0"/>
                    <a:pt x="3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4"/>
            <p:cNvSpPr/>
            <p:nvPr/>
          </p:nvSpPr>
          <p:spPr>
            <a:xfrm>
              <a:off x="7490497" y="2781735"/>
              <a:ext cx="10934" cy="578"/>
            </a:xfrm>
            <a:custGeom>
              <a:avLst/>
              <a:gdLst/>
              <a:ahLst/>
              <a:cxnLst/>
              <a:rect l="l" t="t" r="r" b="b"/>
              <a:pathLst>
                <a:path w="227" h="12" extrusionOk="0">
                  <a:moveTo>
                    <a:pt x="0" y="1"/>
                  </a:moveTo>
                  <a:lnTo>
                    <a:pt x="0" y="12"/>
                  </a:lnTo>
                  <a:lnTo>
                    <a:pt x="226" y="12"/>
                  </a:lnTo>
                  <a:lnTo>
                    <a:pt x="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4"/>
            <p:cNvSpPr/>
            <p:nvPr/>
          </p:nvSpPr>
          <p:spPr>
            <a:xfrm>
              <a:off x="7490882" y="2777641"/>
              <a:ext cx="11127" cy="819"/>
            </a:xfrm>
            <a:custGeom>
              <a:avLst/>
              <a:gdLst/>
              <a:ahLst/>
              <a:cxnLst/>
              <a:rect l="l" t="t" r="r" b="b"/>
              <a:pathLst>
                <a:path w="231" h="17" extrusionOk="0">
                  <a:moveTo>
                    <a:pt x="0" y="1"/>
                  </a:moveTo>
                  <a:lnTo>
                    <a:pt x="0" y="17"/>
                  </a:lnTo>
                  <a:lnTo>
                    <a:pt x="230" y="17"/>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4"/>
            <p:cNvSpPr/>
            <p:nvPr/>
          </p:nvSpPr>
          <p:spPr>
            <a:xfrm>
              <a:off x="7491412" y="2773740"/>
              <a:ext cx="10934" cy="819"/>
            </a:xfrm>
            <a:custGeom>
              <a:avLst/>
              <a:gdLst/>
              <a:ahLst/>
              <a:cxnLst/>
              <a:rect l="l" t="t" r="r" b="b"/>
              <a:pathLst>
                <a:path w="227" h="17" extrusionOk="0">
                  <a:moveTo>
                    <a:pt x="0" y="1"/>
                  </a:moveTo>
                  <a:lnTo>
                    <a:pt x="0" y="17"/>
                  </a:lnTo>
                  <a:lnTo>
                    <a:pt x="227" y="17"/>
                  </a:lnTo>
                  <a:lnTo>
                    <a:pt x="2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4"/>
            <p:cNvSpPr/>
            <p:nvPr/>
          </p:nvSpPr>
          <p:spPr>
            <a:xfrm>
              <a:off x="7478455" y="2663969"/>
              <a:ext cx="26107" cy="47876"/>
            </a:xfrm>
            <a:custGeom>
              <a:avLst/>
              <a:gdLst/>
              <a:ahLst/>
              <a:cxnLst/>
              <a:rect l="l" t="t" r="r" b="b"/>
              <a:pathLst>
                <a:path w="542" h="994" extrusionOk="0">
                  <a:moveTo>
                    <a:pt x="434" y="0"/>
                  </a:moveTo>
                  <a:cubicBezTo>
                    <a:pt x="434" y="0"/>
                    <a:pt x="43" y="12"/>
                    <a:pt x="5" y="85"/>
                  </a:cubicBezTo>
                  <a:cubicBezTo>
                    <a:pt x="5" y="85"/>
                    <a:pt x="1" y="625"/>
                    <a:pt x="28" y="916"/>
                  </a:cubicBezTo>
                  <a:cubicBezTo>
                    <a:pt x="28" y="916"/>
                    <a:pt x="395" y="994"/>
                    <a:pt x="520" y="994"/>
                  </a:cubicBezTo>
                  <a:cubicBezTo>
                    <a:pt x="528" y="994"/>
                    <a:pt x="535" y="993"/>
                    <a:pt x="542" y="992"/>
                  </a:cubicBezTo>
                  <a:cubicBezTo>
                    <a:pt x="542" y="992"/>
                    <a:pt x="480" y="334"/>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4"/>
            <p:cNvSpPr/>
            <p:nvPr/>
          </p:nvSpPr>
          <p:spPr>
            <a:xfrm>
              <a:off x="7482019" y="2691809"/>
              <a:ext cx="10356" cy="16328"/>
            </a:xfrm>
            <a:custGeom>
              <a:avLst/>
              <a:gdLst/>
              <a:ahLst/>
              <a:cxnLst/>
              <a:rect l="l" t="t" r="r" b="b"/>
              <a:pathLst>
                <a:path w="215" h="339" extrusionOk="0">
                  <a:moveTo>
                    <a:pt x="31" y="1"/>
                  </a:moveTo>
                  <a:cubicBezTo>
                    <a:pt x="15" y="1"/>
                    <a:pt x="0" y="13"/>
                    <a:pt x="0" y="28"/>
                  </a:cubicBezTo>
                  <a:lnTo>
                    <a:pt x="0" y="281"/>
                  </a:lnTo>
                  <a:cubicBezTo>
                    <a:pt x="0" y="296"/>
                    <a:pt x="8" y="308"/>
                    <a:pt x="19" y="308"/>
                  </a:cubicBezTo>
                  <a:cubicBezTo>
                    <a:pt x="73" y="322"/>
                    <a:pt x="142" y="331"/>
                    <a:pt x="184" y="338"/>
                  </a:cubicBezTo>
                  <a:cubicBezTo>
                    <a:pt x="199" y="338"/>
                    <a:pt x="215" y="327"/>
                    <a:pt x="215" y="311"/>
                  </a:cubicBezTo>
                  <a:cubicBezTo>
                    <a:pt x="215" y="196"/>
                    <a:pt x="203" y="85"/>
                    <a:pt x="199" y="39"/>
                  </a:cubicBezTo>
                  <a:cubicBezTo>
                    <a:pt x="199" y="28"/>
                    <a:pt x="188" y="16"/>
                    <a:pt x="176" y="16"/>
                  </a:cubicBez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4"/>
            <p:cNvSpPr/>
            <p:nvPr/>
          </p:nvSpPr>
          <p:spPr>
            <a:xfrm>
              <a:off x="7476480" y="2728512"/>
              <a:ext cx="39353" cy="70080"/>
            </a:xfrm>
            <a:custGeom>
              <a:avLst/>
              <a:gdLst/>
              <a:ahLst/>
              <a:cxnLst/>
              <a:rect l="l" t="t" r="r" b="b"/>
              <a:pathLst>
                <a:path w="817" h="1455" extrusionOk="0">
                  <a:moveTo>
                    <a:pt x="698" y="112"/>
                  </a:moveTo>
                  <a:cubicBezTo>
                    <a:pt x="709" y="534"/>
                    <a:pt x="629" y="1189"/>
                    <a:pt x="609" y="1358"/>
                  </a:cubicBezTo>
                  <a:lnTo>
                    <a:pt x="100" y="1358"/>
                  </a:lnTo>
                  <a:lnTo>
                    <a:pt x="218" y="266"/>
                  </a:lnTo>
                  <a:lnTo>
                    <a:pt x="698" y="112"/>
                  </a:lnTo>
                  <a:close/>
                  <a:moveTo>
                    <a:pt x="737" y="0"/>
                  </a:moveTo>
                  <a:cubicBezTo>
                    <a:pt x="733" y="0"/>
                    <a:pt x="728" y="1"/>
                    <a:pt x="724" y="2"/>
                  </a:cubicBezTo>
                  <a:lnTo>
                    <a:pt x="161" y="186"/>
                  </a:lnTo>
                  <a:cubicBezTo>
                    <a:pt x="146" y="193"/>
                    <a:pt x="130" y="209"/>
                    <a:pt x="130" y="224"/>
                  </a:cubicBezTo>
                  <a:lnTo>
                    <a:pt x="0" y="1400"/>
                  </a:lnTo>
                  <a:cubicBezTo>
                    <a:pt x="0" y="1415"/>
                    <a:pt x="4" y="1427"/>
                    <a:pt x="11" y="1438"/>
                  </a:cubicBezTo>
                  <a:cubicBezTo>
                    <a:pt x="19" y="1446"/>
                    <a:pt x="34" y="1454"/>
                    <a:pt x="46" y="1454"/>
                  </a:cubicBezTo>
                  <a:lnTo>
                    <a:pt x="652" y="1454"/>
                  </a:lnTo>
                  <a:cubicBezTo>
                    <a:pt x="675" y="1454"/>
                    <a:pt x="694" y="1435"/>
                    <a:pt x="698" y="1412"/>
                  </a:cubicBezTo>
                  <a:cubicBezTo>
                    <a:pt x="701" y="1377"/>
                    <a:pt x="816" y="534"/>
                    <a:pt x="789" y="43"/>
                  </a:cubicBezTo>
                  <a:cubicBezTo>
                    <a:pt x="786" y="29"/>
                    <a:pt x="778" y="17"/>
                    <a:pt x="766" y="9"/>
                  </a:cubicBezTo>
                  <a:cubicBezTo>
                    <a:pt x="758" y="4"/>
                    <a:pt x="748"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4"/>
            <p:cNvSpPr/>
            <p:nvPr/>
          </p:nvSpPr>
          <p:spPr>
            <a:xfrm>
              <a:off x="7482019" y="2745900"/>
              <a:ext cx="32320" cy="4479"/>
            </a:xfrm>
            <a:custGeom>
              <a:avLst/>
              <a:gdLst/>
              <a:ahLst/>
              <a:cxnLst/>
              <a:rect l="l" t="t" r="r" b="b"/>
              <a:pathLst>
                <a:path w="671" h="93" extrusionOk="0">
                  <a:moveTo>
                    <a:pt x="50" y="1"/>
                  </a:moveTo>
                  <a:cubicBezTo>
                    <a:pt x="23" y="1"/>
                    <a:pt x="0" y="20"/>
                    <a:pt x="0" y="46"/>
                  </a:cubicBezTo>
                  <a:cubicBezTo>
                    <a:pt x="0" y="73"/>
                    <a:pt x="23" y="92"/>
                    <a:pt x="50" y="92"/>
                  </a:cubicBezTo>
                  <a:lnTo>
                    <a:pt x="625" y="92"/>
                  </a:lnTo>
                  <a:cubicBezTo>
                    <a:pt x="651" y="92"/>
                    <a:pt x="671" y="73"/>
                    <a:pt x="671" y="46"/>
                  </a:cubicBezTo>
                  <a:cubicBezTo>
                    <a:pt x="671" y="20"/>
                    <a:pt x="651" y="1"/>
                    <a:pt x="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4"/>
            <p:cNvSpPr/>
            <p:nvPr/>
          </p:nvSpPr>
          <p:spPr>
            <a:xfrm>
              <a:off x="7356498" y="2549093"/>
              <a:ext cx="56308" cy="77257"/>
            </a:xfrm>
            <a:custGeom>
              <a:avLst/>
              <a:gdLst/>
              <a:ahLst/>
              <a:cxnLst/>
              <a:rect l="l" t="t" r="r" b="b"/>
              <a:pathLst>
                <a:path w="1169" h="1604" extrusionOk="0">
                  <a:moveTo>
                    <a:pt x="468" y="1"/>
                  </a:moveTo>
                  <a:cubicBezTo>
                    <a:pt x="371" y="1"/>
                    <a:pt x="274" y="9"/>
                    <a:pt x="203" y="33"/>
                  </a:cubicBezTo>
                  <a:cubicBezTo>
                    <a:pt x="0" y="98"/>
                    <a:pt x="8" y="1239"/>
                    <a:pt x="261" y="1566"/>
                  </a:cubicBezTo>
                  <a:cubicBezTo>
                    <a:pt x="280" y="1592"/>
                    <a:pt x="311" y="1603"/>
                    <a:pt x="345" y="1603"/>
                  </a:cubicBezTo>
                  <a:lnTo>
                    <a:pt x="1050" y="1603"/>
                  </a:lnTo>
                  <a:cubicBezTo>
                    <a:pt x="1119" y="1603"/>
                    <a:pt x="1169" y="1546"/>
                    <a:pt x="1158" y="1481"/>
                  </a:cubicBezTo>
                  <a:cubicBezTo>
                    <a:pt x="1112" y="1205"/>
                    <a:pt x="997" y="538"/>
                    <a:pt x="866" y="98"/>
                  </a:cubicBezTo>
                  <a:cubicBezTo>
                    <a:pt x="854" y="56"/>
                    <a:pt x="820" y="29"/>
                    <a:pt x="778" y="21"/>
                  </a:cubicBezTo>
                  <a:cubicBezTo>
                    <a:pt x="706" y="13"/>
                    <a:pt x="587" y="1"/>
                    <a:pt x="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4"/>
            <p:cNvSpPr/>
            <p:nvPr/>
          </p:nvSpPr>
          <p:spPr>
            <a:xfrm>
              <a:off x="7385831" y="2528477"/>
              <a:ext cx="34921" cy="110057"/>
            </a:xfrm>
            <a:custGeom>
              <a:avLst/>
              <a:gdLst/>
              <a:ahLst/>
              <a:cxnLst/>
              <a:rect l="l" t="t" r="r" b="b"/>
              <a:pathLst>
                <a:path w="725" h="2285" extrusionOk="0">
                  <a:moveTo>
                    <a:pt x="8" y="1"/>
                  </a:moveTo>
                  <a:cubicBezTo>
                    <a:pt x="8" y="1"/>
                    <a:pt x="4" y="1"/>
                    <a:pt x="4" y="4"/>
                  </a:cubicBezTo>
                  <a:cubicBezTo>
                    <a:pt x="4" y="4"/>
                    <a:pt x="1" y="8"/>
                    <a:pt x="4" y="8"/>
                  </a:cubicBezTo>
                  <a:lnTo>
                    <a:pt x="521" y="2277"/>
                  </a:lnTo>
                  <a:cubicBezTo>
                    <a:pt x="526" y="2281"/>
                    <a:pt x="526" y="2284"/>
                    <a:pt x="530" y="2284"/>
                  </a:cubicBezTo>
                  <a:lnTo>
                    <a:pt x="721" y="2284"/>
                  </a:lnTo>
                  <a:cubicBezTo>
                    <a:pt x="725" y="2284"/>
                    <a:pt x="725" y="2281"/>
                    <a:pt x="725" y="2277"/>
                  </a:cubicBezTo>
                  <a:cubicBezTo>
                    <a:pt x="725" y="2273"/>
                    <a:pt x="725" y="2270"/>
                    <a:pt x="721" y="2270"/>
                  </a:cubicBezTo>
                  <a:lnTo>
                    <a:pt x="537" y="2270"/>
                  </a:lnTo>
                  <a:lnTo>
                    <a:pt x="20" y="16"/>
                  </a:lnTo>
                  <a:lnTo>
                    <a:pt x="77" y="16"/>
                  </a:lnTo>
                  <a:cubicBezTo>
                    <a:pt x="81" y="16"/>
                    <a:pt x="84" y="12"/>
                    <a:pt x="84" y="8"/>
                  </a:cubicBezTo>
                  <a:cubicBezTo>
                    <a:pt x="84" y="4"/>
                    <a:pt x="81"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4"/>
            <p:cNvSpPr/>
            <p:nvPr/>
          </p:nvSpPr>
          <p:spPr>
            <a:xfrm>
              <a:off x="7234300" y="2489366"/>
              <a:ext cx="15895" cy="140883"/>
            </a:xfrm>
            <a:custGeom>
              <a:avLst/>
              <a:gdLst/>
              <a:ahLst/>
              <a:cxnLst/>
              <a:rect l="l" t="t" r="r" b="b"/>
              <a:pathLst>
                <a:path w="330" h="2925" extrusionOk="0">
                  <a:moveTo>
                    <a:pt x="12" y="1"/>
                  </a:moveTo>
                  <a:lnTo>
                    <a:pt x="1" y="4"/>
                  </a:lnTo>
                  <a:lnTo>
                    <a:pt x="315" y="2924"/>
                  </a:lnTo>
                  <a:lnTo>
                    <a:pt x="330" y="2924"/>
                  </a:lnTo>
                  <a:lnTo>
                    <a:pt x="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4"/>
            <p:cNvSpPr/>
            <p:nvPr/>
          </p:nvSpPr>
          <p:spPr>
            <a:xfrm>
              <a:off x="7086863" y="2486573"/>
              <a:ext cx="5925" cy="144784"/>
            </a:xfrm>
            <a:custGeom>
              <a:avLst/>
              <a:gdLst/>
              <a:ahLst/>
              <a:cxnLst/>
              <a:rect l="l" t="t" r="r" b="b"/>
              <a:pathLst>
                <a:path w="123" h="3006" extrusionOk="0">
                  <a:moveTo>
                    <a:pt x="0" y="1"/>
                  </a:moveTo>
                  <a:lnTo>
                    <a:pt x="107" y="3005"/>
                  </a:lnTo>
                  <a:lnTo>
                    <a:pt x="122" y="3005"/>
                  </a:lnTo>
                  <a:lnTo>
                    <a:pt x="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4"/>
            <p:cNvSpPr/>
            <p:nvPr/>
          </p:nvSpPr>
          <p:spPr>
            <a:xfrm>
              <a:off x="6936921" y="2485850"/>
              <a:ext cx="17774" cy="144399"/>
            </a:xfrm>
            <a:custGeom>
              <a:avLst/>
              <a:gdLst/>
              <a:ahLst/>
              <a:cxnLst/>
              <a:rect l="l" t="t" r="r" b="b"/>
              <a:pathLst>
                <a:path w="369" h="2998" extrusionOk="0">
                  <a:moveTo>
                    <a:pt x="354" y="0"/>
                  </a:moveTo>
                  <a:lnTo>
                    <a:pt x="1" y="2997"/>
                  </a:lnTo>
                  <a:lnTo>
                    <a:pt x="17" y="2997"/>
                  </a:lnTo>
                  <a:lnTo>
                    <a:pt x="3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439"/>
        <p:cNvGrpSpPr/>
        <p:nvPr/>
      </p:nvGrpSpPr>
      <p:grpSpPr>
        <a:xfrm>
          <a:off x="0" y="0"/>
          <a:ext cx="0" cy="0"/>
          <a:chOff x="0" y="0"/>
          <a:chExt cx="0" cy="0"/>
        </a:xfrm>
      </p:grpSpPr>
      <p:sp>
        <p:nvSpPr>
          <p:cNvPr id="7440" name="Google Shape;7440;p55"/>
          <p:cNvSpPr txBox="1">
            <a:spLocks noGrp="1"/>
          </p:cNvSpPr>
          <p:nvPr>
            <p:ph type="title"/>
          </p:nvPr>
        </p:nvSpPr>
        <p:spPr>
          <a:xfrm>
            <a:off x="2020625" y="1749380"/>
            <a:ext cx="5102700" cy="94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10,000,000</a:t>
            </a:r>
            <a:endParaRPr/>
          </a:p>
        </p:txBody>
      </p:sp>
      <p:sp>
        <p:nvSpPr>
          <p:cNvPr id="7441" name="Google Shape;7441;p55"/>
          <p:cNvSpPr txBox="1">
            <a:spLocks noGrp="1"/>
          </p:cNvSpPr>
          <p:nvPr>
            <p:ph type="subTitle" idx="1"/>
          </p:nvPr>
        </p:nvSpPr>
        <p:spPr>
          <a:xfrm>
            <a:off x="2020625" y="2809875"/>
            <a:ext cx="5102700" cy="39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grpSp>
        <p:nvGrpSpPr>
          <p:cNvPr id="7442" name="Google Shape;7442;p55"/>
          <p:cNvGrpSpPr/>
          <p:nvPr/>
        </p:nvGrpSpPr>
        <p:grpSpPr>
          <a:xfrm rot="10800000" flipH="1">
            <a:off x="-59114" y="-71718"/>
            <a:ext cx="2667086" cy="1376262"/>
            <a:chOff x="4082343" y="2181468"/>
            <a:chExt cx="2251465" cy="1161795"/>
          </a:xfrm>
        </p:grpSpPr>
        <p:sp>
          <p:nvSpPr>
            <p:cNvPr id="7443" name="Google Shape;7443;p55"/>
            <p:cNvSpPr/>
            <p:nvPr/>
          </p:nvSpPr>
          <p:spPr>
            <a:xfrm>
              <a:off x="4082343" y="2181468"/>
              <a:ext cx="2251465" cy="1161795"/>
            </a:xfrm>
            <a:custGeom>
              <a:avLst/>
              <a:gdLst/>
              <a:ahLst/>
              <a:cxnLst/>
              <a:rect l="l" t="t" r="r" b="b"/>
              <a:pathLst>
                <a:path w="23350" h="12049" extrusionOk="0">
                  <a:moveTo>
                    <a:pt x="1" y="1"/>
                  </a:moveTo>
                  <a:lnTo>
                    <a:pt x="1" y="4150"/>
                  </a:lnTo>
                  <a:lnTo>
                    <a:pt x="17885" y="4150"/>
                  </a:lnTo>
                  <a:cubicBezTo>
                    <a:pt x="18491" y="4150"/>
                    <a:pt x="19000" y="4560"/>
                    <a:pt x="19153" y="5116"/>
                  </a:cubicBezTo>
                  <a:cubicBezTo>
                    <a:pt x="19184" y="5227"/>
                    <a:pt x="19203" y="11925"/>
                    <a:pt x="19203" y="12048"/>
                  </a:cubicBezTo>
                  <a:lnTo>
                    <a:pt x="23349" y="12048"/>
                  </a:lnTo>
                  <a:cubicBezTo>
                    <a:pt x="23349" y="11668"/>
                    <a:pt x="23311" y="4721"/>
                    <a:pt x="23238" y="4364"/>
                  </a:cubicBezTo>
                  <a:cubicBezTo>
                    <a:pt x="22728" y="1878"/>
                    <a:pt x="20521" y="1"/>
                    <a:pt x="17885"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6125222" y="3188976"/>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6125222" y="3066038"/>
              <a:ext cx="15620" cy="61710"/>
            </a:xfrm>
            <a:custGeom>
              <a:avLst/>
              <a:gdLst/>
              <a:ahLst/>
              <a:cxnLst/>
              <a:rect l="l" t="t" r="r" b="b"/>
              <a:pathLst>
                <a:path w="162" h="640" extrusionOk="0">
                  <a:moveTo>
                    <a:pt x="1" y="0"/>
                  </a:moveTo>
                  <a:lnTo>
                    <a:pt x="1" y="639"/>
                  </a:lnTo>
                  <a:lnTo>
                    <a:pt x="162" y="639"/>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6125222" y="2942908"/>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6125222" y="2819971"/>
              <a:ext cx="15620" cy="61710"/>
            </a:xfrm>
            <a:custGeom>
              <a:avLst/>
              <a:gdLst/>
              <a:ahLst/>
              <a:cxnLst/>
              <a:rect l="l" t="t" r="r" b="b"/>
              <a:pathLst>
                <a:path w="162" h="640" extrusionOk="0">
                  <a:moveTo>
                    <a:pt x="1" y="0"/>
                  </a:moveTo>
                  <a:lnTo>
                    <a:pt x="1" y="639"/>
                  </a:lnTo>
                  <a:lnTo>
                    <a:pt x="162" y="639"/>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6125222" y="2696840"/>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6098995" y="2573421"/>
              <a:ext cx="34037" cy="63350"/>
            </a:xfrm>
            <a:custGeom>
              <a:avLst/>
              <a:gdLst/>
              <a:ahLst/>
              <a:cxnLst/>
              <a:rect l="l" t="t" r="r" b="b"/>
              <a:pathLst>
                <a:path w="353" h="657" extrusionOk="0">
                  <a:moveTo>
                    <a:pt x="146" y="0"/>
                  </a:moveTo>
                  <a:lnTo>
                    <a:pt x="1" y="66"/>
                  </a:lnTo>
                  <a:cubicBezTo>
                    <a:pt x="85" y="253"/>
                    <a:pt x="151" y="453"/>
                    <a:pt x="197" y="656"/>
                  </a:cubicBezTo>
                  <a:lnTo>
                    <a:pt x="353" y="621"/>
                  </a:lnTo>
                  <a:cubicBezTo>
                    <a:pt x="303" y="407"/>
                    <a:pt x="234" y="20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5"/>
            <p:cNvSpPr/>
            <p:nvPr/>
          </p:nvSpPr>
          <p:spPr>
            <a:xfrm>
              <a:off x="6031404" y="2470346"/>
              <a:ext cx="51104" cy="57082"/>
            </a:xfrm>
            <a:custGeom>
              <a:avLst/>
              <a:gdLst/>
              <a:ahLst/>
              <a:cxnLst/>
              <a:rect l="l" t="t" r="r" b="b"/>
              <a:pathLst>
                <a:path w="530" h="592" extrusionOk="0">
                  <a:moveTo>
                    <a:pt x="111" y="1"/>
                  </a:moveTo>
                  <a:lnTo>
                    <a:pt x="1" y="116"/>
                  </a:lnTo>
                  <a:cubicBezTo>
                    <a:pt x="146" y="261"/>
                    <a:pt x="281" y="422"/>
                    <a:pt x="399" y="591"/>
                  </a:cubicBezTo>
                  <a:lnTo>
                    <a:pt x="530" y="503"/>
                  </a:lnTo>
                  <a:cubicBezTo>
                    <a:pt x="407" y="323"/>
                    <a:pt x="265" y="154"/>
                    <a:pt x="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5"/>
            <p:cNvSpPr/>
            <p:nvPr/>
          </p:nvSpPr>
          <p:spPr>
            <a:xfrm>
              <a:off x="5932090" y="2400537"/>
              <a:ext cx="61325" cy="43004"/>
            </a:xfrm>
            <a:custGeom>
              <a:avLst/>
              <a:gdLst/>
              <a:ahLst/>
              <a:cxnLst/>
              <a:rect l="l" t="t" r="r" b="b"/>
              <a:pathLst>
                <a:path w="636" h="446" extrusionOk="0">
                  <a:moveTo>
                    <a:pt x="65" y="0"/>
                  </a:moveTo>
                  <a:lnTo>
                    <a:pt x="0" y="146"/>
                  </a:lnTo>
                  <a:cubicBezTo>
                    <a:pt x="191" y="230"/>
                    <a:pt x="375" y="330"/>
                    <a:pt x="548" y="445"/>
                  </a:cubicBezTo>
                  <a:lnTo>
                    <a:pt x="635" y="311"/>
                  </a:lnTo>
                  <a:cubicBezTo>
                    <a:pt x="456" y="192"/>
                    <a:pt x="264" y="85"/>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5815613" y="2373925"/>
              <a:ext cx="62964" cy="22659"/>
            </a:xfrm>
            <a:custGeom>
              <a:avLst/>
              <a:gdLst/>
              <a:ahLst/>
              <a:cxnLst/>
              <a:rect l="l" t="t" r="r" b="b"/>
              <a:pathLst>
                <a:path w="653" h="235" extrusionOk="0">
                  <a:moveTo>
                    <a:pt x="4" y="0"/>
                  </a:moveTo>
                  <a:lnTo>
                    <a:pt x="0" y="161"/>
                  </a:lnTo>
                  <a:cubicBezTo>
                    <a:pt x="207" y="166"/>
                    <a:pt x="414" y="192"/>
                    <a:pt x="618" y="235"/>
                  </a:cubicBezTo>
                  <a:lnTo>
                    <a:pt x="653" y="77"/>
                  </a:lnTo>
                  <a:cubicBezTo>
                    <a:pt x="437" y="31"/>
                    <a:pt x="223" y="5"/>
                    <a:pt x="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5692580"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5569546"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5446512"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5323479"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5"/>
            <p:cNvSpPr/>
            <p:nvPr/>
          </p:nvSpPr>
          <p:spPr>
            <a:xfrm>
              <a:off x="5200445"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5"/>
            <p:cNvSpPr/>
            <p:nvPr/>
          </p:nvSpPr>
          <p:spPr>
            <a:xfrm>
              <a:off x="5077411"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4954378"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4830959"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4708021" y="2373925"/>
              <a:ext cx="61710" cy="15235"/>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5"/>
            <p:cNvSpPr/>
            <p:nvPr/>
          </p:nvSpPr>
          <p:spPr>
            <a:xfrm>
              <a:off x="4584891"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5"/>
            <p:cNvSpPr/>
            <p:nvPr/>
          </p:nvSpPr>
          <p:spPr>
            <a:xfrm>
              <a:off x="4461954" y="2373925"/>
              <a:ext cx="61710" cy="15235"/>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4338824"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4215791" y="2373925"/>
              <a:ext cx="61807" cy="15235"/>
            </a:xfrm>
            <a:custGeom>
              <a:avLst/>
              <a:gdLst/>
              <a:ahLst/>
              <a:cxnLst/>
              <a:rect l="l" t="t" r="r" b="b"/>
              <a:pathLst>
                <a:path w="641" h="158" extrusionOk="0">
                  <a:moveTo>
                    <a:pt x="1" y="0"/>
                  </a:moveTo>
                  <a:lnTo>
                    <a:pt x="1"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4132290" y="2373925"/>
              <a:ext cx="22274" cy="15235"/>
            </a:xfrm>
            <a:custGeom>
              <a:avLst/>
              <a:gdLst/>
              <a:ahLst/>
              <a:cxnLst/>
              <a:rect l="l" t="t" r="r" b="b"/>
              <a:pathLst>
                <a:path w="231" h="158" extrusionOk="0">
                  <a:moveTo>
                    <a:pt x="1" y="0"/>
                  </a:moveTo>
                  <a:lnTo>
                    <a:pt x="1" y="157"/>
                  </a:lnTo>
                  <a:lnTo>
                    <a:pt x="231" y="157"/>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55"/>
          <p:cNvGrpSpPr/>
          <p:nvPr/>
        </p:nvGrpSpPr>
        <p:grpSpPr>
          <a:xfrm flipH="1">
            <a:off x="7931628" y="-236730"/>
            <a:ext cx="2244135" cy="1945438"/>
            <a:chOff x="-1189075" y="1978163"/>
            <a:chExt cx="2079250" cy="1802500"/>
          </a:xfrm>
        </p:grpSpPr>
        <p:sp>
          <p:nvSpPr>
            <p:cNvPr id="7468" name="Google Shape;7468;p55"/>
            <p:cNvSpPr/>
            <p:nvPr/>
          </p:nvSpPr>
          <p:spPr>
            <a:xfrm>
              <a:off x="-1189075" y="1978163"/>
              <a:ext cx="2079250" cy="1802500"/>
            </a:xfrm>
            <a:custGeom>
              <a:avLst/>
              <a:gdLst/>
              <a:ahLst/>
              <a:cxnLst/>
              <a:rect l="l" t="t" r="r" b="b"/>
              <a:pathLst>
                <a:path w="83170" h="72100" extrusionOk="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69" name="Google Shape;7469;p55"/>
            <p:cNvSpPr/>
            <p:nvPr/>
          </p:nvSpPr>
          <p:spPr>
            <a:xfrm>
              <a:off x="-1095400" y="2085688"/>
              <a:ext cx="1782450" cy="1503775"/>
            </a:xfrm>
            <a:custGeom>
              <a:avLst/>
              <a:gdLst/>
              <a:ahLst/>
              <a:cxnLst/>
              <a:rect l="l" t="t" r="r" b="b"/>
              <a:pathLst>
                <a:path w="71298" h="60151" extrusionOk="0">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55"/>
          <p:cNvGrpSpPr/>
          <p:nvPr/>
        </p:nvGrpSpPr>
        <p:grpSpPr>
          <a:xfrm rot="-5400000">
            <a:off x="6069490" y="133475"/>
            <a:ext cx="1936841" cy="1205022"/>
            <a:chOff x="3846690" y="770050"/>
            <a:chExt cx="1788734" cy="1053802"/>
          </a:xfrm>
        </p:grpSpPr>
        <p:sp>
          <p:nvSpPr>
            <p:cNvPr id="7471" name="Google Shape;7471;p55"/>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5"/>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5"/>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5"/>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5"/>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5"/>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5"/>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5"/>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5"/>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5"/>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5"/>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55"/>
          <p:cNvGrpSpPr/>
          <p:nvPr/>
        </p:nvGrpSpPr>
        <p:grpSpPr>
          <a:xfrm>
            <a:off x="7596781" y="4015761"/>
            <a:ext cx="417260" cy="637784"/>
            <a:chOff x="9260223" y="240462"/>
            <a:chExt cx="354572" cy="541964"/>
          </a:xfrm>
        </p:grpSpPr>
        <p:sp>
          <p:nvSpPr>
            <p:cNvPr id="7501" name="Google Shape;7501;p55"/>
            <p:cNvSpPr/>
            <p:nvPr/>
          </p:nvSpPr>
          <p:spPr>
            <a:xfrm>
              <a:off x="9260223" y="240462"/>
              <a:ext cx="354572" cy="354555"/>
            </a:xfrm>
            <a:custGeom>
              <a:avLst/>
              <a:gdLst/>
              <a:ahLst/>
              <a:cxnLst/>
              <a:rect l="l" t="t" r="r" b="b"/>
              <a:pathLst>
                <a:path w="630" h="630" extrusionOk="0">
                  <a:moveTo>
                    <a:pt x="316" y="0"/>
                  </a:moveTo>
                  <a:cubicBezTo>
                    <a:pt x="143" y="0"/>
                    <a:pt x="1" y="138"/>
                    <a:pt x="1" y="315"/>
                  </a:cubicBezTo>
                  <a:cubicBezTo>
                    <a:pt x="1" y="488"/>
                    <a:pt x="143" y="629"/>
                    <a:pt x="316" y="629"/>
                  </a:cubicBezTo>
                  <a:cubicBezTo>
                    <a:pt x="491" y="629"/>
                    <a:pt x="629" y="488"/>
                    <a:pt x="629" y="315"/>
                  </a:cubicBezTo>
                  <a:cubicBezTo>
                    <a:pt x="629" y="138"/>
                    <a:pt x="491" y="0"/>
                    <a:pt x="3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5"/>
            <p:cNvSpPr/>
            <p:nvPr/>
          </p:nvSpPr>
          <p:spPr>
            <a:xfrm>
              <a:off x="9344643" y="365402"/>
              <a:ext cx="213869" cy="417024"/>
            </a:xfrm>
            <a:custGeom>
              <a:avLst/>
              <a:gdLst/>
              <a:ahLst/>
              <a:cxnLst/>
              <a:rect l="l" t="t" r="r" b="b"/>
              <a:pathLst>
                <a:path w="380" h="741" extrusionOk="0">
                  <a:moveTo>
                    <a:pt x="157" y="1"/>
                  </a:moveTo>
                  <a:lnTo>
                    <a:pt x="131" y="254"/>
                  </a:lnTo>
                  <a:lnTo>
                    <a:pt x="1" y="208"/>
                  </a:lnTo>
                  <a:lnTo>
                    <a:pt x="131" y="323"/>
                  </a:lnTo>
                  <a:lnTo>
                    <a:pt x="131" y="740"/>
                  </a:lnTo>
                  <a:lnTo>
                    <a:pt x="215" y="740"/>
                  </a:lnTo>
                  <a:lnTo>
                    <a:pt x="208" y="346"/>
                  </a:lnTo>
                  <a:lnTo>
                    <a:pt x="380" y="204"/>
                  </a:lnTo>
                  <a:lnTo>
                    <a:pt x="380" y="204"/>
                  </a:lnTo>
                  <a:lnTo>
                    <a:pt x="200" y="273"/>
                  </a:lnTo>
                  <a:lnTo>
                    <a:pt x="1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55"/>
          <p:cNvGrpSpPr/>
          <p:nvPr/>
        </p:nvGrpSpPr>
        <p:grpSpPr>
          <a:xfrm>
            <a:off x="1093580" y="3586389"/>
            <a:ext cx="895256" cy="1059981"/>
            <a:chOff x="6638805" y="2345339"/>
            <a:chExt cx="895256" cy="1059981"/>
          </a:xfrm>
        </p:grpSpPr>
        <p:sp>
          <p:nvSpPr>
            <p:cNvPr id="7504" name="Google Shape;7504;p55"/>
            <p:cNvSpPr/>
            <p:nvPr/>
          </p:nvSpPr>
          <p:spPr>
            <a:xfrm>
              <a:off x="6723315" y="2439164"/>
              <a:ext cx="154700" cy="285765"/>
            </a:xfrm>
            <a:custGeom>
              <a:avLst/>
              <a:gdLst/>
              <a:ahLst/>
              <a:cxnLst/>
              <a:rect l="l" t="t" r="r" b="b"/>
              <a:pathLst>
                <a:path w="216" h="399" extrusionOk="0">
                  <a:moveTo>
                    <a:pt x="1" y="0"/>
                  </a:moveTo>
                  <a:lnTo>
                    <a:pt x="1" y="399"/>
                  </a:lnTo>
                  <a:lnTo>
                    <a:pt x="216" y="399"/>
                  </a:lnTo>
                  <a:lnTo>
                    <a:pt x="2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6723315" y="2439164"/>
              <a:ext cx="154700" cy="66607"/>
            </a:xfrm>
            <a:custGeom>
              <a:avLst/>
              <a:gdLst/>
              <a:ahLst/>
              <a:cxnLst/>
              <a:rect l="l" t="t" r="r" b="b"/>
              <a:pathLst>
                <a:path w="216" h="93" extrusionOk="0">
                  <a:moveTo>
                    <a:pt x="1" y="0"/>
                  </a:moveTo>
                  <a:lnTo>
                    <a:pt x="1" y="92"/>
                  </a:lnTo>
                  <a:lnTo>
                    <a:pt x="216" y="92"/>
                  </a:lnTo>
                  <a:lnTo>
                    <a:pt x="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6690370" y="2394759"/>
              <a:ext cx="791407" cy="1010562"/>
            </a:xfrm>
            <a:custGeom>
              <a:avLst/>
              <a:gdLst/>
              <a:ahLst/>
              <a:cxnLst/>
              <a:rect l="l" t="t" r="r" b="b"/>
              <a:pathLst>
                <a:path w="1105" h="1411" extrusionOk="0">
                  <a:moveTo>
                    <a:pt x="553" y="1"/>
                  </a:moveTo>
                  <a:lnTo>
                    <a:pt x="1" y="549"/>
                  </a:lnTo>
                  <a:lnTo>
                    <a:pt x="1" y="1411"/>
                  </a:lnTo>
                  <a:lnTo>
                    <a:pt x="1104" y="1411"/>
                  </a:lnTo>
                  <a:lnTo>
                    <a:pt x="1104" y="549"/>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6693235" y="2886088"/>
              <a:ext cx="783528" cy="77350"/>
            </a:xfrm>
            <a:custGeom>
              <a:avLst/>
              <a:gdLst/>
              <a:ahLst/>
              <a:cxnLst/>
              <a:rect l="l" t="t" r="r" b="b"/>
              <a:pathLst>
                <a:path w="1094" h="108" extrusionOk="0">
                  <a:moveTo>
                    <a:pt x="0" y="1"/>
                  </a:moveTo>
                  <a:lnTo>
                    <a:pt x="0" y="107"/>
                  </a:lnTo>
                  <a:lnTo>
                    <a:pt x="1093" y="107"/>
                  </a:lnTo>
                  <a:lnTo>
                    <a:pt x="10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6693235" y="2669788"/>
              <a:ext cx="780663" cy="74485"/>
            </a:xfrm>
            <a:custGeom>
              <a:avLst/>
              <a:gdLst/>
              <a:ahLst/>
              <a:cxnLst/>
              <a:rect l="l" t="t" r="r" b="b"/>
              <a:pathLst>
                <a:path w="1090" h="104" extrusionOk="0">
                  <a:moveTo>
                    <a:pt x="131" y="0"/>
                  </a:moveTo>
                  <a:cubicBezTo>
                    <a:pt x="92" y="42"/>
                    <a:pt x="55" y="84"/>
                    <a:pt x="0" y="100"/>
                  </a:cubicBezTo>
                  <a:lnTo>
                    <a:pt x="0" y="103"/>
                  </a:lnTo>
                  <a:lnTo>
                    <a:pt x="1089" y="103"/>
                  </a:lnTo>
                  <a:lnTo>
                    <a:pt x="1089" y="96"/>
                  </a:lnTo>
                  <a:cubicBezTo>
                    <a:pt x="1074" y="84"/>
                    <a:pt x="1058" y="69"/>
                    <a:pt x="1047" y="57"/>
                  </a:cubicBezTo>
                  <a:cubicBezTo>
                    <a:pt x="1043" y="54"/>
                    <a:pt x="1040" y="50"/>
                    <a:pt x="1035" y="46"/>
                  </a:cubicBezTo>
                  <a:cubicBezTo>
                    <a:pt x="1017" y="34"/>
                    <a:pt x="1001" y="27"/>
                    <a:pt x="985" y="15"/>
                  </a:cubicBezTo>
                  <a:cubicBezTo>
                    <a:pt x="978" y="11"/>
                    <a:pt x="971" y="4"/>
                    <a:pt x="962" y="0"/>
                  </a:cubicBezTo>
                  <a:close/>
                </a:path>
              </a:pathLst>
            </a:custGeom>
            <a:solidFill>
              <a:srgbClr val="D1C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5"/>
            <p:cNvSpPr/>
            <p:nvPr/>
          </p:nvSpPr>
          <p:spPr>
            <a:xfrm>
              <a:off x="6693235" y="3232024"/>
              <a:ext cx="783528" cy="170456"/>
            </a:xfrm>
            <a:custGeom>
              <a:avLst/>
              <a:gdLst/>
              <a:ahLst/>
              <a:cxnLst/>
              <a:rect l="l" t="t" r="r" b="b"/>
              <a:pathLst>
                <a:path w="1094" h="238" extrusionOk="0">
                  <a:moveTo>
                    <a:pt x="0" y="1"/>
                  </a:moveTo>
                  <a:lnTo>
                    <a:pt x="0" y="238"/>
                  </a:lnTo>
                  <a:lnTo>
                    <a:pt x="1093" y="238"/>
                  </a:lnTo>
                  <a:lnTo>
                    <a:pt x="10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5"/>
            <p:cNvSpPr/>
            <p:nvPr/>
          </p:nvSpPr>
          <p:spPr>
            <a:xfrm>
              <a:off x="6676763" y="2381150"/>
              <a:ext cx="818622" cy="426140"/>
            </a:xfrm>
            <a:custGeom>
              <a:avLst/>
              <a:gdLst/>
              <a:ahLst/>
              <a:cxnLst/>
              <a:rect l="l" t="t" r="r" b="b"/>
              <a:pathLst>
                <a:path w="1143" h="595" extrusionOk="0">
                  <a:moveTo>
                    <a:pt x="568" y="0"/>
                  </a:moveTo>
                  <a:lnTo>
                    <a:pt x="0" y="579"/>
                  </a:lnTo>
                  <a:lnTo>
                    <a:pt x="1143" y="595"/>
                  </a:lnTo>
                  <a:lnTo>
                    <a:pt x="1143" y="595"/>
                  </a:lnTo>
                  <a:lnTo>
                    <a:pt x="5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6638805" y="2345339"/>
              <a:ext cx="895256" cy="497045"/>
            </a:xfrm>
            <a:custGeom>
              <a:avLst/>
              <a:gdLst/>
              <a:ahLst/>
              <a:cxnLst/>
              <a:rect l="l" t="t" r="r" b="b"/>
              <a:pathLst>
                <a:path w="1250" h="694" extrusionOk="0">
                  <a:moveTo>
                    <a:pt x="621" y="1"/>
                  </a:moveTo>
                  <a:cubicBezTo>
                    <a:pt x="610" y="1"/>
                    <a:pt x="594" y="8"/>
                    <a:pt x="587" y="16"/>
                  </a:cubicBezTo>
                  <a:lnTo>
                    <a:pt x="19" y="595"/>
                  </a:lnTo>
                  <a:cubicBezTo>
                    <a:pt x="0" y="614"/>
                    <a:pt x="0" y="645"/>
                    <a:pt x="19" y="664"/>
                  </a:cubicBezTo>
                  <a:cubicBezTo>
                    <a:pt x="31" y="673"/>
                    <a:pt x="44" y="678"/>
                    <a:pt x="57" y="678"/>
                  </a:cubicBezTo>
                  <a:cubicBezTo>
                    <a:pt x="70" y="678"/>
                    <a:pt x="82" y="673"/>
                    <a:pt x="92" y="664"/>
                  </a:cubicBezTo>
                  <a:lnTo>
                    <a:pt x="621" y="123"/>
                  </a:lnTo>
                  <a:lnTo>
                    <a:pt x="1157" y="679"/>
                  </a:lnTo>
                  <a:cubicBezTo>
                    <a:pt x="1167" y="688"/>
                    <a:pt x="1179" y="693"/>
                    <a:pt x="1192" y="693"/>
                  </a:cubicBezTo>
                  <a:cubicBezTo>
                    <a:pt x="1204" y="693"/>
                    <a:pt x="1217" y="688"/>
                    <a:pt x="1226" y="679"/>
                  </a:cubicBezTo>
                  <a:cubicBezTo>
                    <a:pt x="1249" y="664"/>
                    <a:pt x="1249" y="629"/>
                    <a:pt x="1231" y="610"/>
                  </a:cubicBezTo>
                  <a:lnTo>
                    <a:pt x="656" y="16"/>
                  </a:lnTo>
                  <a:cubicBezTo>
                    <a:pt x="648" y="8"/>
                    <a:pt x="637" y="4"/>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6932441" y="3110982"/>
              <a:ext cx="302239" cy="291494"/>
            </a:xfrm>
            <a:custGeom>
              <a:avLst/>
              <a:gdLst/>
              <a:ahLst/>
              <a:cxnLst/>
              <a:rect l="l" t="t" r="r" b="b"/>
              <a:pathLst>
                <a:path w="422" h="407" extrusionOk="0">
                  <a:moveTo>
                    <a:pt x="211" y="0"/>
                  </a:moveTo>
                  <a:cubicBezTo>
                    <a:pt x="96" y="0"/>
                    <a:pt x="0" y="92"/>
                    <a:pt x="0" y="212"/>
                  </a:cubicBezTo>
                  <a:lnTo>
                    <a:pt x="0" y="407"/>
                  </a:lnTo>
                  <a:lnTo>
                    <a:pt x="422" y="407"/>
                  </a:lnTo>
                  <a:lnTo>
                    <a:pt x="422" y="212"/>
                  </a:lnTo>
                  <a:cubicBezTo>
                    <a:pt x="422" y="92"/>
                    <a:pt x="326"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6932441" y="3110982"/>
              <a:ext cx="140376" cy="291494"/>
            </a:xfrm>
            <a:custGeom>
              <a:avLst/>
              <a:gdLst/>
              <a:ahLst/>
              <a:cxnLst/>
              <a:rect l="l" t="t" r="r" b="b"/>
              <a:pathLst>
                <a:path w="196" h="407" extrusionOk="0">
                  <a:moveTo>
                    <a:pt x="195" y="0"/>
                  </a:moveTo>
                  <a:cubicBezTo>
                    <a:pt x="89" y="9"/>
                    <a:pt x="0" y="101"/>
                    <a:pt x="0" y="212"/>
                  </a:cubicBezTo>
                  <a:lnTo>
                    <a:pt x="0" y="407"/>
                  </a:lnTo>
                  <a:lnTo>
                    <a:pt x="195" y="407"/>
                  </a:lnTo>
                  <a:lnTo>
                    <a:pt x="1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5"/>
            <p:cNvSpPr/>
            <p:nvPr/>
          </p:nvSpPr>
          <p:spPr>
            <a:xfrm>
              <a:off x="6775597" y="3015724"/>
              <a:ext cx="96688" cy="172605"/>
            </a:xfrm>
            <a:custGeom>
              <a:avLst/>
              <a:gdLst/>
              <a:ahLst/>
              <a:cxnLst/>
              <a:rect l="l" t="t" r="r" b="b"/>
              <a:pathLst>
                <a:path w="135" h="241" extrusionOk="0">
                  <a:moveTo>
                    <a:pt x="69" y="0"/>
                  </a:moveTo>
                  <a:cubicBezTo>
                    <a:pt x="32" y="0"/>
                    <a:pt x="0" y="27"/>
                    <a:pt x="0" y="64"/>
                  </a:cubicBezTo>
                  <a:lnTo>
                    <a:pt x="0" y="241"/>
                  </a:lnTo>
                  <a:lnTo>
                    <a:pt x="135" y="241"/>
                  </a:lnTo>
                  <a:lnTo>
                    <a:pt x="135" y="64"/>
                  </a:lnTo>
                  <a:cubicBezTo>
                    <a:pt x="135" y="27"/>
                    <a:pt x="104" y="0"/>
                    <a:pt x="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5"/>
            <p:cNvSpPr/>
            <p:nvPr/>
          </p:nvSpPr>
          <p:spPr>
            <a:xfrm>
              <a:off x="6751246" y="2990656"/>
              <a:ext cx="146106" cy="222739"/>
            </a:xfrm>
            <a:custGeom>
              <a:avLst/>
              <a:gdLst/>
              <a:ahLst/>
              <a:cxnLst/>
              <a:rect l="l" t="t" r="r" b="b"/>
              <a:pathLst>
                <a:path w="204" h="311" extrusionOk="0">
                  <a:moveTo>
                    <a:pt x="103" y="65"/>
                  </a:moveTo>
                  <a:cubicBezTo>
                    <a:pt x="112" y="65"/>
                    <a:pt x="119" y="69"/>
                    <a:pt x="126" y="76"/>
                  </a:cubicBezTo>
                  <a:cubicBezTo>
                    <a:pt x="135" y="81"/>
                    <a:pt x="138" y="92"/>
                    <a:pt x="138" y="99"/>
                  </a:cubicBezTo>
                  <a:lnTo>
                    <a:pt x="138" y="246"/>
                  </a:lnTo>
                  <a:lnTo>
                    <a:pt x="66" y="246"/>
                  </a:lnTo>
                  <a:lnTo>
                    <a:pt x="66" y="99"/>
                  </a:lnTo>
                  <a:cubicBezTo>
                    <a:pt x="66" y="92"/>
                    <a:pt x="69" y="81"/>
                    <a:pt x="77" y="76"/>
                  </a:cubicBezTo>
                  <a:cubicBezTo>
                    <a:pt x="85" y="69"/>
                    <a:pt x="92" y="65"/>
                    <a:pt x="103" y="65"/>
                  </a:cubicBezTo>
                  <a:close/>
                  <a:moveTo>
                    <a:pt x="103" y="0"/>
                  </a:moveTo>
                  <a:cubicBezTo>
                    <a:pt x="46" y="0"/>
                    <a:pt x="0" y="46"/>
                    <a:pt x="0" y="99"/>
                  </a:cubicBezTo>
                  <a:lnTo>
                    <a:pt x="0" y="311"/>
                  </a:lnTo>
                  <a:lnTo>
                    <a:pt x="204" y="311"/>
                  </a:lnTo>
                  <a:lnTo>
                    <a:pt x="204" y="276"/>
                  </a:lnTo>
                  <a:lnTo>
                    <a:pt x="204" y="99"/>
                  </a:lnTo>
                  <a:cubicBezTo>
                    <a:pt x="204" y="46"/>
                    <a:pt x="158" y="0"/>
                    <a:pt x="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7305574" y="3015724"/>
              <a:ext cx="96688" cy="172605"/>
            </a:xfrm>
            <a:custGeom>
              <a:avLst/>
              <a:gdLst/>
              <a:ahLst/>
              <a:cxnLst/>
              <a:rect l="l" t="t" r="r" b="b"/>
              <a:pathLst>
                <a:path w="135" h="241" extrusionOk="0">
                  <a:moveTo>
                    <a:pt x="65" y="0"/>
                  </a:moveTo>
                  <a:cubicBezTo>
                    <a:pt x="31" y="0"/>
                    <a:pt x="1" y="27"/>
                    <a:pt x="1" y="64"/>
                  </a:cubicBezTo>
                  <a:lnTo>
                    <a:pt x="1" y="241"/>
                  </a:lnTo>
                  <a:lnTo>
                    <a:pt x="134" y="241"/>
                  </a:lnTo>
                  <a:lnTo>
                    <a:pt x="134" y="64"/>
                  </a:lnTo>
                  <a:cubicBezTo>
                    <a:pt x="134" y="27"/>
                    <a:pt x="104" y="0"/>
                    <a:pt x="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7280507" y="2990656"/>
              <a:ext cx="146822" cy="222739"/>
            </a:xfrm>
            <a:custGeom>
              <a:avLst/>
              <a:gdLst/>
              <a:ahLst/>
              <a:cxnLst/>
              <a:rect l="l" t="t" r="r" b="b"/>
              <a:pathLst>
                <a:path w="205" h="311" extrusionOk="0">
                  <a:moveTo>
                    <a:pt x="100" y="65"/>
                  </a:moveTo>
                  <a:cubicBezTo>
                    <a:pt x="112" y="65"/>
                    <a:pt x="119" y="69"/>
                    <a:pt x="128" y="76"/>
                  </a:cubicBezTo>
                  <a:cubicBezTo>
                    <a:pt x="135" y="81"/>
                    <a:pt x="139" y="92"/>
                    <a:pt x="139" y="99"/>
                  </a:cubicBezTo>
                  <a:lnTo>
                    <a:pt x="139" y="246"/>
                  </a:lnTo>
                  <a:lnTo>
                    <a:pt x="66" y="246"/>
                  </a:lnTo>
                  <a:lnTo>
                    <a:pt x="66" y="99"/>
                  </a:lnTo>
                  <a:cubicBezTo>
                    <a:pt x="66" y="92"/>
                    <a:pt x="70" y="81"/>
                    <a:pt x="77" y="76"/>
                  </a:cubicBezTo>
                  <a:cubicBezTo>
                    <a:pt x="85" y="69"/>
                    <a:pt x="93" y="65"/>
                    <a:pt x="100" y="65"/>
                  </a:cubicBezTo>
                  <a:close/>
                  <a:moveTo>
                    <a:pt x="100" y="0"/>
                  </a:moveTo>
                  <a:cubicBezTo>
                    <a:pt x="47" y="0"/>
                    <a:pt x="1" y="46"/>
                    <a:pt x="1" y="99"/>
                  </a:cubicBezTo>
                  <a:lnTo>
                    <a:pt x="1" y="311"/>
                  </a:lnTo>
                  <a:lnTo>
                    <a:pt x="204" y="311"/>
                  </a:lnTo>
                  <a:lnTo>
                    <a:pt x="204" y="276"/>
                  </a:lnTo>
                  <a:lnTo>
                    <a:pt x="204" y="99"/>
                  </a:lnTo>
                  <a:cubicBezTo>
                    <a:pt x="204" y="46"/>
                    <a:pt x="158"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7033423" y="2625382"/>
              <a:ext cx="99552" cy="176902"/>
            </a:xfrm>
            <a:custGeom>
              <a:avLst/>
              <a:gdLst/>
              <a:ahLst/>
              <a:cxnLst/>
              <a:rect l="l" t="t" r="r" b="b"/>
              <a:pathLst>
                <a:path w="139" h="247" extrusionOk="0">
                  <a:moveTo>
                    <a:pt x="70" y="1"/>
                  </a:moveTo>
                  <a:cubicBezTo>
                    <a:pt x="31" y="1"/>
                    <a:pt x="1" y="31"/>
                    <a:pt x="1" y="70"/>
                  </a:cubicBezTo>
                  <a:lnTo>
                    <a:pt x="1" y="246"/>
                  </a:lnTo>
                  <a:lnTo>
                    <a:pt x="139" y="246"/>
                  </a:lnTo>
                  <a:lnTo>
                    <a:pt x="139" y="70"/>
                  </a:lnTo>
                  <a:cubicBezTo>
                    <a:pt x="139" y="31"/>
                    <a:pt x="109" y="1"/>
                    <a:pt x="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7011938" y="2603896"/>
              <a:ext cx="143241" cy="222739"/>
            </a:xfrm>
            <a:custGeom>
              <a:avLst/>
              <a:gdLst/>
              <a:ahLst/>
              <a:cxnLst/>
              <a:rect l="l" t="t" r="r" b="b"/>
              <a:pathLst>
                <a:path w="200" h="311" extrusionOk="0">
                  <a:moveTo>
                    <a:pt x="100" y="65"/>
                  </a:moveTo>
                  <a:cubicBezTo>
                    <a:pt x="112" y="65"/>
                    <a:pt x="119" y="69"/>
                    <a:pt x="127" y="77"/>
                  </a:cubicBezTo>
                  <a:cubicBezTo>
                    <a:pt x="130" y="80"/>
                    <a:pt x="135" y="88"/>
                    <a:pt x="135" y="100"/>
                  </a:cubicBezTo>
                  <a:lnTo>
                    <a:pt x="135" y="245"/>
                  </a:lnTo>
                  <a:lnTo>
                    <a:pt x="66" y="245"/>
                  </a:lnTo>
                  <a:lnTo>
                    <a:pt x="66" y="100"/>
                  </a:lnTo>
                  <a:cubicBezTo>
                    <a:pt x="66" y="88"/>
                    <a:pt x="70" y="80"/>
                    <a:pt x="77" y="77"/>
                  </a:cubicBezTo>
                  <a:cubicBezTo>
                    <a:pt x="81" y="69"/>
                    <a:pt x="89" y="65"/>
                    <a:pt x="100" y="65"/>
                  </a:cubicBezTo>
                  <a:close/>
                  <a:moveTo>
                    <a:pt x="100" y="0"/>
                  </a:moveTo>
                  <a:cubicBezTo>
                    <a:pt x="47" y="0"/>
                    <a:pt x="1" y="46"/>
                    <a:pt x="1" y="100"/>
                  </a:cubicBezTo>
                  <a:lnTo>
                    <a:pt x="1" y="310"/>
                  </a:lnTo>
                  <a:lnTo>
                    <a:pt x="199" y="310"/>
                  </a:lnTo>
                  <a:lnTo>
                    <a:pt x="199" y="276"/>
                  </a:lnTo>
                  <a:lnTo>
                    <a:pt x="199" y="100"/>
                  </a:lnTo>
                  <a:cubicBezTo>
                    <a:pt x="199" y="46"/>
                    <a:pt x="158"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55"/>
          <p:cNvGrpSpPr/>
          <p:nvPr/>
        </p:nvGrpSpPr>
        <p:grpSpPr>
          <a:xfrm>
            <a:off x="335061" y="3512556"/>
            <a:ext cx="673217" cy="1133828"/>
            <a:chOff x="6542207" y="2185022"/>
            <a:chExt cx="492153" cy="828821"/>
          </a:xfrm>
        </p:grpSpPr>
        <p:sp>
          <p:nvSpPr>
            <p:cNvPr id="7521" name="Google Shape;7521;p55"/>
            <p:cNvSpPr/>
            <p:nvPr/>
          </p:nvSpPr>
          <p:spPr>
            <a:xfrm>
              <a:off x="6911311" y="2185022"/>
              <a:ext cx="57069" cy="233510"/>
            </a:xfrm>
            <a:custGeom>
              <a:avLst/>
              <a:gdLst/>
              <a:ahLst/>
              <a:cxnLst/>
              <a:rect l="l" t="t" r="r" b="b"/>
              <a:pathLst>
                <a:path w="109" h="446" extrusionOk="0">
                  <a:moveTo>
                    <a:pt x="1" y="0"/>
                  </a:moveTo>
                  <a:lnTo>
                    <a:pt x="1" y="445"/>
                  </a:lnTo>
                  <a:lnTo>
                    <a:pt x="109" y="445"/>
                  </a:lnTo>
                  <a:lnTo>
                    <a:pt x="1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6911311" y="2185022"/>
              <a:ext cx="57069" cy="48692"/>
            </a:xfrm>
            <a:custGeom>
              <a:avLst/>
              <a:gdLst/>
              <a:ahLst/>
              <a:cxnLst/>
              <a:rect l="l" t="t" r="r" b="b"/>
              <a:pathLst>
                <a:path w="109" h="93" extrusionOk="0">
                  <a:moveTo>
                    <a:pt x="1" y="0"/>
                  </a:moveTo>
                  <a:lnTo>
                    <a:pt x="1" y="92"/>
                  </a:lnTo>
                  <a:lnTo>
                    <a:pt x="109" y="92"/>
                  </a:lnTo>
                  <a:lnTo>
                    <a:pt x="1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5"/>
            <p:cNvSpPr/>
            <p:nvPr/>
          </p:nvSpPr>
          <p:spPr>
            <a:xfrm>
              <a:off x="6574667" y="2253087"/>
              <a:ext cx="441891" cy="759169"/>
            </a:xfrm>
            <a:custGeom>
              <a:avLst/>
              <a:gdLst/>
              <a:ahLst/>
              <a:cxnLst/>
              <a:rect l="l" t="t" r="r" b="b"/>
              <a:pathLst>
                <a:path w="844" h="1450" extrusionOk="0">
                  <a:moveTo>
                    <a:pt x="414" y="1"/>
                  </a:moveTo>
                  <a:lnTo>
                    <a:pt x="0" y="395"/>
                  </a:lnTo>
                  <a:lnTo>
                    <a:pt x="0" y="1449"/>
                  </a:lnTo>
                  <a:lnTo>
                    <a:pt x="843" y="1449"/>
                  </a:lnTo>
                  <a:lnTo>
                    <a:pt x="843" y="395"/>
                  </a:lnTo>
                  <a:lnTo>
                    <a:pt x="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5"/>
            <p:cNvSpPr/>
            <p:nvPr/>
          </p:nvSpPr>
          <p:spPr>
            <a:xfrm>
              <a:off x="6570479" y="2867245"/>
              <a:ext cx="448174" cy="146598"/>
            </a:xfrm>
            <a:custGeom>
              <a:avLst/>
              <a:gdLst/>
              <a:ahLst/>
              <a:cxnLst/>
              <a:rect l="l" t="t" r="r" b="b"/>
              <a:pathLst>
                <a:path w="856" h="280" extrusionOk="0">
                  <a:moveTo>
                    <a:pt x="1" y="0"/>
                  </a:moveTo>
                  <a:lnTo>
                    <a:pt x="1" y="280"/>
                  </a:lnTo>
                  <a:lnTo>
                    <a:pt x="855" y="280"/>
                  </a:lnTo>
                  <a:lnTo>
                    <a:pt x="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6570479" y="2523777"/>
              <a:ext cx="448174" cy="147645"/>
            </a:xfrm>
            <a:custGeom>
              <a:avLst/>
              <a:gdLst/>
              <a:ahLst/>
              <a:cxnLst/>
              <a:rect l="l" t="t" r="r" b="b"/>
              <a:pathLst>
                <a:path w="856" h="282" extrusionOk="0">
                  <a:moveTo>
                    <a:pt x="1" y="1"/>
                  </a:moveTo>
                  <a:lnTo>
                    <a:pt x="1" y="281"/>
                  </a:lnTo>
                  <a:lnTo>
                    <a:pt x="855" y="281"/>
                  </a:lnTo>
                  <a:lnTo>
                    <a:pt x="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6839061" y="2505976"/>
              <a:ext cx="89006" cy="177489"/>
            </a:xfrm>
            <a:custGeom>
              <a:avLst/>
              <a:gdLst/>
              <a:ahLst/>
              <a:cxnLst/>
              <a:rect l="l" t="t" r="r" b="b"/>
              <a:pathLst>
                <a:path w="170" h="339" extrusionOk="0">
                  <a:moveTo>
                    <a:pt x="1" y="1"/>
                  </a:moveTo>
                  <a:lnTo>
                    <a:pt x="1" y="338"/>
                  </a:lnTo>
                  <a:lnTo>
                    <a:pt x="169" y="338"/>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6823355" y="2490268"/>
              <a:ext cx="120944" cy="208902"/>
            </a:xfrm>
            <a:custGeom>
              <a:avLst/>
              <a:gdLst/>
              <a:ahLst/>
              <a:cxnLst/>
              <a:rect l="l" t="t" r="r" b="b"/>
              <a:pathLst>
                <a:path w="231" h="399" extrusionOk="0">
                  <a:moveTo>
                    <a:pt x="169" y="61"/>
                  </a:moveTo>
                  <a:lnTo>
                    <a:pt x="169" y="337"/>
                  </a:lnTo>
                  <a:lnTo>
                    <a:pt x="61" y="337"/>
                  </a:lnTo>
                  <a:lnTo>
                    <a:pt x="61" y="61"/>
                  </a:lnTo>
                  <a:close/>
                  <a:moveTo>
                    <a:pt x="1" y="0"/>
                  </a:moveTo>
                  <a:lnTo>
                    <a:pt x="1" y="398"/>
                  </a:lnTo>
                  <a:lnTo>
                    <a:pt x="231" y="398"/>
                  </a:lnTo>
                  <a:lnTo>
                    <a:pt x="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6662624" y="2505976"/>
              <a:ext cx="89006" cy="177489"/>
            </a:xfrm>
            <a:custGeom>
              <a:avLst/>
              <a:gdLst/>
              <a:ahLst/>
              <a:cxnLst/>
              <a:rect l="l" t="t" r="r" b="b"/>
              <a:pathLst>
                <a:path w="170" h="339" extrusionOk="0">
                  <a:moveTo>
                    <a:pt x="0" y="1"/>
                  </a:moveTo>
                  <a:lnTo>
                    <a:pt x="0" y="338"/>
                  </a:lnTo>
                  <a:lnTo>
                    <a:pt x="170" y="338"/>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5"/>
            <p:cNvSpPr/>
            <p:nvPr/>
          </p:nvSpPr>
          <p:spPr>
            <a:xfrm>
              <a:off x="6646917" y="2490268"/>
              <a:ext cx="120944" cy="208902"/>
            </a:xfrm>
            <a:custGeom>
              <a:avLst/>
              <a:gdLst/>
              <a:ahLst/>
              <a:cxnLst/>
              <a:rect l="l" t="t" r="r" b="b"/>
              <a:pathLst>
                <a:path w="231" h="399" extrusionOk="0">
                  <a:moveTo>
                    <a:pt x="168" y="61"/>
                  </a:moveTo>
                  <a:lnTo>
                    <a:pt x="168" y="337"/>
                  </a:lnTo>
                  <a:lnTo>
                    <a:pt x="62" y="337"/>
                  </a:lnTo>
                  <a:lnTo>
                    <a:pt x="62" y="61"/>
                  </a:lnTo>
                  <a:close/>
                  <a:moveTo>
                    <a:pt x="0" y="0"/>
                  </a:moveTo>
                  <a:lnTo>
                    <a:pt x="0" y="398"/>
                  </a:lnTo>
                  <a:lnTo>
                    <a:pt x="230" y="398"/>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5"/>
            <p:cNvSpPr/>
            <p:nvPr/>
          </p:nvSpPr>
          <p:spPr>
            <a:xfrm>
              <a:off x="6662624" y="2810699"/>
              <a:ext cx="89006" cy="105237"/>
            </a:xfrm>
            <a:custGeom>
              <a:avLst/>
              <a:gdLst/>
              <a:ahLst/>
              <a:cxnLst/>
              <a:rect l="l" t="t" r="r" b="b"/>
              <a:pathLst>
                <a:path w="170" h="201" extrusionOk="0">
                  <a:moveTo>
                    <a:pt x="0" y="1"/>
                  </a:moveTo>
                  <a:lnTo>
                    <a:pt x="0" y="200"/>
                  </a:lnTo>
                  <a:lnTo>
                    <a:pt x="170" y="200"/>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6646917" y="2794991"/>
              <a:ext cx="120944" cy="136650"/>
            </a:xfrm>
            <a:custGeom>
              <a:avLst/>
              <a:gdLst/>
              <a:ahLst/>
              <a:cxnLst/>
              <a:rect l="l" t="t" r="r" b="b"/>
              <a:pathLst>
                <a:path w="231" h="261" extrusionOk="0">
                  <a:moveTo>
                    <a:pt x="168" y="62"/>
                  </a:moveTo>
                  <a:lnTo>
                    <a:pt x="168" y="200"/>
                  </a:lnTo>
                  <a:lnTo>
                    <a:pt x="62" y="200"/>
                  </a:lnTo>
                  <a:lnTo>
                    <a:pt x="62" y="62"/>
                  </a:lnTo>
                  <a:close/>
                  <a:moveTo>
                    <a:pt x="0" y="0"/>
                  </a:moveTo>
                  <a:lnTo>
                    <a:pt x="0" y="261"/>
                  </a:lnTo>
                  <a:lnTo>
                    <a:pt x="230" y="261"/>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6821260" y="2788708"/>
              <a:ext cx="116756" cy="225133"/>
            </a:xfrm>
            <a:custGeom>
              <a:avLst/>
              <a:gdLst/>
              <a:ahLst/>
              <a:cxnLst/>
              <a:rect l="l" t="t" r="r" b="b"/>
              <a:pathLst>
                <a:path w="223" h="430" extrusionOk="0">
                  <a:moveTo>
                    <a:pt x="0" y="0"/>
                  </a:moveTo>
                  <a:lnTo>
                    <a:pt x="0" y="430"/>
                  </a:lnTo>
                  <a:lnTo>
                    <a:pt x="223" y="430"/>
                  </a:lnTo>
                  <a:lnTo>
                    <a:pt x="2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5"/>
            <p:cNvSpPr/>
            <p:nvPr/>
          </p:nvSpPr>
          <p:spPr>
            <a:xfrm>
              <a:off x="6877280" y="2788708"/>
              <a:ext cx="62828" cy="225133"/>
            </a:xfrm>
            <a:custGeom>
              <a:avLst/>
              <a:gdLst/>
              <a:ahLst/>
              <a:cxnLst/>
              <a:rect l="l" t="t" r="r" b="b"/>
              <a:pathLst>
                <a:path w="120" h="430" extrusionOk="0">
                  <a:moveTo>
                    <a:pt x="1" y="0"/>
                  </a:moveTo>
                  <a:lnTo>
                    <a:pt x="1" y="430"/>
                  </a:lnTo>
                  <a:lnTo>
                    <a:pt x="119" y="430"/>
                  </a:lnTo>
                  <a:lnTo>
                    <a:pt x="1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5"/>
            <p:cNvSpPr/>
            <p:nvPr/>
          </p:nvSpPr>
          <p:spPr>
            <a:xfrm>
              <a:off x="6542207" y="2191305"/>
              <a:ext cx="492153" cy="288484"/>
            </a:xfrm>
            <a:custGeom>
              <a:avLst/>
              <a:gdLst/>
              <a:ahLst/>
              <a:cxnLst/>
              <a:rect l="l" t="t" r="r" b="b"/>
              <a:pathLst>
                <a:path w="940" h="551" extrusionOk="0">
                  <a:moveTo>
                    <a:pt x="483" y="0"/>
                  </a:moveTo>
                  <a:cubicBezTo>
                    <a:pt x="469" y="0"/>
                    <a:pt x="453" y="4"/>
                    <a:pt x="446" y="15"/>
                  </a:cubicBezTo>
                  <a:lnTo>
                    <a:pt x="20" y="460"/>
                  </a:lnTo>
                  <a:cubicBezTo>
                    <a:pt x="1" y="479"/>
                    <a:pt x="1" y="513"/>
                    <a:pt x="24" y="536"/>
                  </a:cubicBezTo>
                  <a:cubicBezTo>
                    <a:pt x="33" y="545"/>
                    <a:pt x="46" y="550"/>
                    <a:pt x="59" y="550"/>
                  </a:cubicBezTo>
                  <a:cubicBezTo>
                    <a:pt x="74" y="550"/>
                    <a:pt x="89" y="545"/>
                    <a:pt x="101" y="533"/>
                  </a:cubicBezTo>
                  <a:lnTo>
                    <a:pt x="483" y="130"/>
                  </a:lnTo>
                  <a:lnTo>
                    <a:pt x="840" y="510"/>
                  </a:lnTo>
                  <a:cubicBezTo>
                    <a:pt x="852" y="522"/>
                    <a:pt x="866" y="527"/>
                    <a:pt x="880" y="527"/>
                  </a:cubicBezTo>
                  <a:cubicBezTo>
                    <a:pt x="893" y="527"/>
                    <a:pt x="906" y="522"/>
                    <a:pt x="917" y="513"/>
                  </a:cubicBezTo>
                  <a:cubicBezTo>
                    <a:pt x="940" y="490"/>
                    <a:pt x="940" y="456"/>
                    <a:pt x="920" y="437"/>
                  </a:cubicBezTo>
                  <a:lnTo>
                    <a:pt x="522" y="15"/>
                  </a:lnTo>
                  <a:cubicBezTo>
                    <a:pt x="515" y="4"/>
                    <a:pt x="499"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55"/>
          <p:cNvGrpSpPr/>
          <p:nvPr/>
        </p:nvGrpSpPr>
        <p:grpSpPr>
          <a:xfrm>
            <a:off x="8053100" y="4150991"/>
            <a:ext cx="370898" cy="495392"/>
            <a:chOff x="9358153" y="1076757"/>
            <a:chExt cx="315175" cy="420966"/>
          </a:xfrm>
        </p:grpSpPr>
        <p:sp>
          <p:nvSpPr>
            <p:cNvPr id="7536" name="Google Shape;7536;p55"/>
            <p:cNvSpPr/>
            <p:nvPr/>
          </p:nvSpPr>
          <p:spPr>
            <a:xfrm>
              <a:off x="9358153" y="1076757"/>
              <a:ext cx="315175" cy="315722"/>
            </a:xfrm>
            <a:custGeom>
              <a:avLst/>
              <a:gdLst/>
              <a:ahLst/>
              <a:cxnLst/>
              <a:rect l="l" t="t" r="r" b="b"/>
              <a:pathLst>
                <a:path w="560" h="561" extrusionOk="0">
                  <a:moveTo>
                    <a:pt x="280" y="0"/>
                  </a:moveTo>
                  <a:cubicBezTo>
                    <a:pt x="127" y="0"/>
                    <a:pt x="1" y="127"/>
                    <a:pt x="1" y="281"/>
                  </a:cubicBezTo>
                  <a:cubicBezTo>
                    <a:pt x="1" y="433"/>
                    <a:pt x="127" y="560"/>
                    <a:pt x="280" y="560"/>
                  </a:cubicBezTo>
                  <a:cubicBezTo>
                    <a:pt x="434" y="560"/>
                    <a:pt x="560" y="433"/>
                    <a:pt x="560" y="281"/>
                  </a:cubicBezTo>
                  <a:cubicBezTo>
                    <a:pt x="560" y="127"/>
                    <a:pt x="434"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9444261" y="1201698"/>
              <a:ext cx="151397" cy="296025"/>
            </a:xfrm>
            <a:custGeom>
              <a:avLst/>
              <a:gdLst/>
              <a:ahLst/>
              <a:cxnLst/>
              <a:rect l="l" t="t" r="r" b="b"/>
              <a:pathLst>
                <a:path w="269" h="526" extrusionOk="0">
                  <a:moveTo>
                    <a:pt x="112" y="1"/>
                  </a:moveTo>
                  <a:lnTo>
                    <a:pt x="92" y="181"/>
                  </a:lnTo>
                  <a:lnTo>
                    <a:pt x="0" y="146"/>
                  </a:lnTo>
                  <a:lnTo>
                    <a:pt x="92" y="231"/>
                  </a:lnTo>
                  <a:lnTo>
                    <a:pt x="92" y="526"/>
                  </a:lnTo>
                  <a:lnTo>
                    <a:pt x="154" y="526"/>
                  </a:lnTo>
                  <a:lnTo>
                    <a:pt x="147"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55"/>
          <p:cNvGrpSpPr/>
          <p:nvPr/>
        </p:nvGrpSpPr>
        <p:grpSpPr>
          <a:xfrm>
            <a:off x="3487129" y="4264691"/>
            <a:ext cx="682394" cy="774372"/>
            <a:chOff x="5933354" y="3578766"/>
            <a:chExt cx="682394" cy="774372"/>
          </a:xfrm>
        </p:grpSpPr>
        <p:sp>
          <p:nvSpPr>
            <p:cNvPr id="7539" name="Google Shape;7539;p55"/>
            <p:cNvSpPr/>
            <p:nvPr/>
          </p:nvSpPr>
          <p:spPr>
            <a:xfrm>
              <a:off x="6417139" y="3944939"/>
              <a:ext cx="29831" cy="26803"/>
            </a:xfrm>
            <a:custGeom>
              <a:avLst/>
              <a:gdLst/>
              <a:ahLst/>
              <a:cxnLst/>
              <a:rect l="l" t="t" r="r" b="b"/>
              <a:pathLst>
                <a:path w="266" h="239" extrusionOk="0">
                  <a:moveTo>
                    <a:pt x="74" y="1"/>
                  </a:moveTo>
                  <a:lnTo>
                    <a:pt x="0" y="112"/>
                  </a:lnTo>
                  <a:lnTo>
                    <a:pt x="193" y="239"/>
                  </a:lnTo>
                  <a:lnTo>
                    <a:pt x="265" y="128"/>
                  </a:lnTo>
                  <a:lnTo>
                    <a:pt x="74" y="1"/>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6366450" y="3960415"/>
              <a:ext cx="29718" cy="26803"/>
            </a:xfrm>
            <a:custGeom>
              <a:avLst/>
              <a:gdLst/>
              <a:ahLst/>
              <a:cxnLst/>
              <a:rect l="l" t="t" r="r" b="b"/>
              <a:pathLst>
                <a:path w="265" h="239" extrusionOk="0">
                  <a:moveTo>
                    <a:pt x="73" y="1"/>
                  </a:moveTo>
                  <a:lnTo>
                    <a:pt x="1" y="112"/>
                  </a:lnTo>
                  <a:lnTo>
                    <a:pt x="192" y="239"/>
                  </a:lnTo>
                  <a:lnTo>
                    <a:pt x="265" y="128"/>
                  </a:lnTo>
                  <a:lnTo>
                    <a:pt x="73" y="1"/>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6255989" y="3696637"/>
              <a:ext cx="184030" cy="272070"/>
            </a:xfrm>
            <a:custGeom>
              <a:avLst/>
              <a:gdLst/>
              <a:ahLst/>
              <a:cxnLst/>
              <a:rect l="l" t="t" r="r" b="b"/>
              <a:pathLst>
                <a:path w="1641" h="2426" extrusionOk="0">
                  <a:moveTo>
                    <a:pt x="369" y="0"/>
                  </a:moveTo>
                  <a:cubicBezTo>
                    <a:pt x="321" y="0"/>
                    <a:pt x="274" y="27"/>
                    <a:pt x="250" y="73"/>
                  </a:cubicBezTo>
                  <a:cubicBezTo>
                    <a:pt x="1" y="540"/>
                    <a:pt x="380" y="1230"/>
                    <a:pt x="395" y="1261"/>
                  </a:cubicBezTo>
                  <a:cubicBezTo>
                    <a:pt x="606" y="1633"/>
                    <a:pt x="928" y="1962"/>
                    <a:pt x="1101" y="2126"/>
                  </a:cubicBezTo>
                  <a:cubicBezTo>
                    <a:pt x="1216" y="2234"/>
                    <a:pt x="1368" y="2353"/>
                    <a:pt x="1469" y="2425"/>
                  </a:cubicBezTo>
                  <a:lnTo>
                    <a:pt x="1641" y="2234"/>
                  </a:lnTo>
                  <a:cubicBezTo>
                    <a:pt x="1580" y="2200"/>
                    <a:pt x="1469" y="2108"/>
                    <a:pt x="1253" y="1901"/>
                  </a:cubicBezTo>
                  <a:cubicBezTo>
                    <a:pt x="989" y="1644"/>
                    <a:pt x="767" y="1372"/>
                    <a:pt x="633" y="1127"/>
                  </a:cubicBezTo>
                  <a:cubicBezTo>
                    <a:pt x="541" y="966"/>
                    <a:pt x="338" y="479"/>
                    <a:pt x="487" y="200"/>
                  </a:cubicBezTo>
                  <a:cubicBezTo>
                    <a:pt x="522" y="134"/>
                    <a:pt x="495" y="54"/>
                    <a:pt x="430" y="16"/>
                  </a:cubicBezTo>
                  <a:cubicBezTo>
                    <a:pt x="411" y="5"/>
                    <a:pt x="390" y="0"/>
                    <a:pt x="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5"/>
            <p:cNvSpPr/>
            <p:nvPr/>
          </p:nvSpPr>
          <p:spPr>
            <a:xfrm>
              <a:off x="6295576" y="4142661"/>
              <a:ext cx="25457" cy="24560"/>
            </a:xfrm>
            <a:custGeom>
              <a:avLst/>
              <a:gdLst/>
              <a:ahLst/>
              <a:cxnLst/>
              <a:rect l="l" t="t" r="r" b="b"/>
              <a:pathLst>
                <a:path w="227" h="219" extrusionOk="0">
                  <a:moveTo>
                    <a:pt x="77" y="1"/>
                  </a:moveTo>
                  <a:lnTo>
                    <a:pt x="0" y="123"/>
                  </a:lnTo>
                  <a:lnTo>
                    <a:pt x="146" y="219"/>
                  </a:lnTo>
                  <a:lnTo>
                    <a:pt x="226" y="93"/>
                  </a:lnTo>
                  <a:lnTo>
                    <a:pt x="77" y="1"/>
                  </a:lnTo>
                  <a:close/>
                </a:path>
              </a:pathLst>
            </a:custGeom>
            <a:solidFill>
              <a:srgbClr val="CF9B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5"/>
            <p:cNvSpPr/>
            <p:nvPr/>
          </p:nvSpPr>
          <p:spPr>
            <a:xfrm>
              <a:off x="6284025" y="4150399"/>
              <a:ext cx="32634" cy="32859"/>
            </a:xfrm>
            <a:custGeom>
              <a:avLst/>
              <a:gdLst/>
              <a:ahLst/>
              <a:cxnLst/>
              <a:rect l="l" t="t" r="r" b="b"/>
              <a:pathLst>
                <a:path w="291" h="293" extrusionOk="0">
                  <a:moveTo>
                    <a:pt x="119" y="1"/>
                  </a:moveTo>
                  <a:lnTo>
                    <a:pt x="0" y="181"/>
                  </a:lnTo>
                  <a:lnTo>
                    <a:pt x="176" y="292"/>
                  </a:lnTo>
                  <a:lnTo>
                    <a:pt x="291" y="112"/>
                  </a:lnTo>
                  <a:lnTo>
                    <a:pt x="119" y="1"/>
                  </a:lnTo>
                  <a:close/>
                </a:path>
              </a:pathLst>
            </a:custGeom>
            <a:solidFill>
              <a:srgbClr val="FAFB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6275278" y="4173614"/>
              <a:ext cx="59998" cy="43513"/>
            </a:xfrm>
            <a:custGeom>
              <a:avLst/>
              <a:gdLst/>
              <a:ahLst/>
              <a:cxnLst/>
              <a:rect l="l" t="t" r="r" b="b"/>
              <a:pathLst>
                <a:path w="535" h="388" extrusionOk="0">
                  <a:moveTo>
                    <a:pt x="20" y="1"/>
                  </a:moveTo>
                  <a:lnTo>
                    <a:pt x="16" y="8"/>
                  </a:lnTo>
                  <a:cubicBezTo>
                    <a:pt x="1" y="27"/>
                    <a:pt x="9" y="50"/>
                    <a:pt x="24" y="62"/>
                  </a:cubicBezTo>
                  <a:cubicBezTo>
                    <a:pt x="85" y="104"/>
                    <a:pt x="212" y="188"/>
                    <a:pt x="212" y="188"/>
                  </a:cubicBezTo>
                  <a:lnTo>
                    <a:pt x="507" y="388"/>
                  </a:lnTo>
                  <a:lnTo>
                    <a:pt x="534" y="346"/>
                  </a:lnTo>
                  <a:lnTo>
                    <a:pt x="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6277521" y="4159035"/>
              <a:ext cx="62353" cy="53382"/>
            </a:xfrm>
            <a:custGeom>
              <a:avLst/>
              <a:gdLst/>
              <a:ahLst/>
              <a:cxnLst/>
              <a:rect l="l" t="t" r="r" b="b"/>
              <a:pathLst>
                <a:path w="556" h="476" extrusionOk="0">
                  <a:moveTo>
                    <a:pt x="107" y="0"/>
                  </a:moveTo>
                  <a:cubicBezTo>
                    <a:pt x="96" y="0"/>
                    <a:pt x="85" y="5"/>
                    <a:pt x="77" y="16"/>
                  </a:cubicBezTo>
                  <a:lnTo>
                    <a:pt x="35" y="81"/>
                  </a:lnTo>
                  <a:lnTo>
                    <a:pt x="0" y="131"/>
                  </a:lnTo>
                  <a:lnTo>
                    <a:pt x="514" y="476"/>
                  </a:lnTo>
                  <a:cubicBezTo>
                    <a:pt x="556" y="410"/>
                    <a:pt x="525" y="345"/>
                    <a:pt x="460" y="303"/>
                  </a:cubicBezTo>
                  <a:lnTo>
                    <a:pt x="399" y="261"/>
                  </a:lnTo>
                  <a:cubicBezTo>
                    <a:pt x="391" y="257"/>
                    <a:pt x="387" y="249"/>
                    <a:pt x="380" y="246"/>
                  </a:cubicBezTo>
                  <a:lnTo>
                    <a:pt x="376" y="242"/>
                  </a:lnTo>
                  <a:cubicBezTo>
                    <a:pt x="364" y="230"/>
                    <a:pt x="357" y="223"/>
                    <a:pt x="357" y="211"/>
                  </a:cubicBezTo>
                  <a:lnTo>
                    <a:pt x="357" y="203"/>
                  </a:lnTo>
                  <a:cubicBezTo>
                    <a:pt x="353" y="196"/>
                    <a:pt x="357" y="188"/>
                    <a:pt x="364" y="180"/>
                  </a:cubicBezTo>
                  <a:lnTo>
                    <a:pt x="364" y="177"/>
                  </a:lnTo>
                  <a:lnTo>
                    <a:pt x="246" y="85"/>
                  </a:lnTo>
                  <a:lnTo>
                    <a:pt x="242" y="88"/>
                  </a:lnTo>
                  <a:cubicBezTo>
                    <a:pt x="227" y="108"/>
                    <a:pt x="203" y="120"/>
                    <a:pt x="179" y="120"/>
                  </a:cubicBezTo>
                  <a:cubicBezTo>
                    <a:pt x="166" y="120"/>
                    <a:pt x="153" y="116"/>
                    <a:pt x="142" y="108"/>
                  </a:cubicBezTo>
                  <a:cubicBezTo>
                    <a:pt x="108" y="85"/>
                    <a:pt x="100" y="39"/>
                    <a:pt x="123" y="8"/>
                  </a:cubicBezTo>
                  <a:lnTo>
                    <a:pt x="123" y="4"/>
                  </a:lnTo>
                  <a:cubicBezTo>
                    <a:pt x="118" y="1"/>
                    <a:pt x="113"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6190274" y="3918920"/>
              <a:ext cx="180105" cy="248295"/>
            </a:xfrm>
            <a:custGeom>
              <a:avLst/>
              <a:gdLst/>
              <a:ahLst/>
              <a:cxnLst/>
              <a:rect l="l" t="t" r="r" b="b"/>
              <a:pathLst>
                <a:path w="1606" h="2214" extrusionOk="0">
                  <a:moveTo>
                    <a:pt x="883" y="0"/>
                  </a:moveTo>
                  <a:cubicBezTo>
                    <a:pt x="847" y="0"/>
                    <a:pt x="810" y="1"/>
                    <a:pt x="771" y="3"/>
                  </a:cubicBezTo>
                  <a:cubicBezTo>
                    <a:pt x="525" y="15"/>
                    <a:pt x="115" y="68"/>
                    <a:pt x="0" y="95"/>
                  </a:cubicBezTo>
                  <a:lnTo>
                    <a:pt x="249" y="535"/>
                  </a:lnTo>
                  <a:cubicBezTo>
                    <a:pt x="334" y="517"/>
                    <a:pt x="525" y="482"/>
                    <a:pt x="721" y="466"/>
                  </a:cubicBezTo>
                  <a:cubicBezTo>
                    <a:pt x="778" y="462"/>
                    <a:pt x="828" y="461"/>
                    <a:pt x="871" y="461"/>
                  </a:cubicBezTo>
                  <a:cubicBezTo>
                    <a:pt x="1020" y="461"/>
                    <a:pt x="1088" y="481"/>
                    <a:pt x="1112" y="489"/>
                  </a:cubicBezTo>
                  <a:cubicBezTo>
                    <a:pt x="1127" y="528"/>
                    <a:pt x="1135" y="555"/>
                    <a:pt x="1135" y="586"/>
                  </a:cubicBezTo>
                  <a:cubicBezTo>
                    <a:pt x="1146" y="1103"/>
                    <a:pt x="1081" y="1513"/>
                    <a:pt x="886" y="1969"/>
                  </a:cubicBezTo>
                  <a:lnTo>
                    <a:pt x="1284" y="2214"/>
                  </a:lnTo>
                  <a:cubicBezTo>
                    <a:pt x="1507" y="1693"/>
                    <a:pt x="1606" y="1164"/>
                    <a:pt x="1595" y="574"/>
                  </a:cubicBezTo>
                  <a:cubicBezTo>
                    <a:pt x="1595" y="452"/>
                    <a:pt x="1556" y="356"/>
                    <a:pt x="1522" y="275"/>
                  </a:cubicBezTo>
                  <a:cubicBezTo>
                    <a:pt x="1464" y="149"/>
                    <a:pt x="1346" y="64"/>
                    <a:pt x="1165" y="26"/>
                  </a:cubicBezTo>
                  <a:cubicBezTo>
                    <a:pt x="1084" y="9"/>
                    <a:pt x="991" y="0"/>
                    <a:pt x="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6235019" y="4226437"/>
              <a:ext cx="31401" cy="78391"/>
            </a:xfrm>
            <a:custGeom>
              <a:avLst/>
              <a:gdLst/>
              <a:ahLst/>
              <a:cxnLst/>
              <a:rect l="l" t="t" r="r" b="b"/>
              <a:pathLst>
                <a:path w="280" h="699" extrusionOk="0">
                  <a:moveTo>
                    <a:pt x="172" y="1"/>
                  </a:moveTo>
                  <a:lnTo>
                    <a:pt x="0" y="672"/>
                  </a:lnTo>
                  <a:lnTo>
                    <a:pt x="112" y="699"/>
                  </a:lnTo>
                  <a:lnTo>
                    <a:pt x="280" y="32"/>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5"/>
            <p:cNvSpPr/>
            <p:nvPr/>
          </p:nvSpPr>
          <p:spPr>
            <a:xfrm>
              <a:off x="6261148" y="4161614"/>
              <a:ext cx="38802" cy="13346"/>
            </a:xfrm>
            <a:custGeom>
              <a:avLst/>
              <a:gdLst/>
              <a:ahLst/>
              <a:cxnLst/>
              <a:rect l="l" t="t" r="r" b="b"/>
              <a:pathLst>
                <a:path w="346" h="119" extrusionOk="0">
                  <a:moveTo>
                    <a:pt x="31" y="0"/>
                  </a:moveTo>
                  <a:lnTo>
                    <a:pt x="1" y="119"/>
                  </a:lnTo>
                  <a:lnTo>
                    <a:pt x="346" y="119"/>
                  </a:lnTo>
                  <a:lnTo>
                    <a:pt x="346" y="0"/>
                  </a:lnTo>
                  <a:close/>
                </a:path>
              </a:pathLst>
            </a:custGeom>
            <a:solidFill>
              <a:srgbClr val="1F2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5"/>
            <p:cNvSpPr/>
            <p:nvPr/>
          </p:nvSpPr>
          <p:spPr>
            <a:xfrm>
              <a:off x="6182087" y="3985425"/>
              <a:ext cx="21195" cy="47775"/>
            </a:xfrm>
            <a:custGeom>
              <a:avLst/>
              <a:gdLst/>
              <a:ahLst/>
              <a:cxnLst/>
              <a:rect l="l" t="t" r="r" b="b"/>
              <a:pathLst>
                <a:path w="189" h="426" extrusionOk="0">
                  <a:moveTo>
                    <a:pt x="81" y="0"/>
                  </a:moveTo>
                  <a:lnTo>
                    <a:pt x="0" y="23"/>
                  </a:lnTo>
                  <a:lnTo>
                    <a:pt x="104" y="425"/>
                  </a:lnTo>
                  <a:lnTo>
                    <a:pt x="188" y="402"/>
                  </a:lnTo>
                  <a:lnTo>
                    <a:pt x="81" y="0"/>
                  </a:lnTo>
                  <a:close/>
                </a:path>
              </a:pathLst>
            </a:custGeom>
            <a:solidFill>
              <a:srgbClr val="DB37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6187246" y="4022771"/>
              <a:ext cx="25457" cy="31065"/>
            </a:xfrm>
            <a:custGeom>
              <a:avLst/>
              <a:gdLst/>
              <a:ahLst/>
              <a:cxnLst/>
              <a:rect l="l" t="t" r="r" b="b"/>
              <a:pathLst>
                <a:path w="227" h="277" extrusionOk="0">
                  <a:moveTo>
                    <a:pt x="170" y="0"/>
                  </a:moveTo>
                  <a:lnTo>
                    <a:pt x="0" y="46"/>
                  </a:lnTo>
                  <a:lnTo>
                    <a:pt x="62" y="276"/>
                  </a:lnTo>
                  <a:lnTo>
                    <a:pt x="227" y="235"/>
                  </a:lnTo>
                  <a:lnTo>
                    <a:pt x="170" y="0"/>
                  </a:lnTo>
                  <a:close/>
                </a:path>
              </a:pathLst>
            </a:custGeom>
            <a:solidFill>
              <a:srgbClr val="FAFB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6129492" y="3965126"/>
              <a:ext cx="113379" cy="36336"/>
            </a:xfrm>
            <a:custGeom>
              <a:avLst/>
              <a:gdLst/>
              <a:ahLst/>
              <a:cxnLst/>
              <a:rect l="l" t="t" r="r" b="b"/>
              <a:pathLst>
                <a:path w="1011" h="324" extrusionOk="0">
                  <a:moveTo>
                    <a:pt x="52" y="1"/>
                  </a:moveTo>
                  <a:cubicBezTo>
                    <a:pt x="16" y="1"/>
                    <a:pt x="0" y="26"/>
                    <a:pt x="22" y="63"/>
                  </a:cubicBezTo>
                  <a:lnTo>
                    <a:pt x="144" y="261"/>
                  </a:lnTo>
                  <a:cubicBezTo>
                    <a:pt x="165" y="298"/>
                    <a:pt x="218" y="323"/>
                    <a:pt x="258" y="323"/>
                  </a:cubicBezTo>
                  <a:cubicBezTo>
                    <a:pt x="261" y="323"/>
                    <a:pt x="264" y="323"/>
                    <a:pt x="266" y="323"/>
                  </a:cubicBezTo>
                  <a:lnTo>
                    <a:pt x="929" y="266"/>
                  </a:lnTo>
                  <a:cubicBezTo>
                    <a:pt x="975" y="266"/>
                    <a:pt x="1010" y="224"/>
                    <a:pt x="1010" y="181"/>
                  </a:cubicBezTo>
                  <a:lnTo>
                    <a:pt x="1010" y="169"/>
                  </a:lnTo>
                  <a:cubicBezTo>
                    <a:pt x="1007" y="123"/>
                    <a:pt x="972" y="86"/>
                    <a:pt x="926" y="82"/>
                  </a:cubicBezTo>
                  <a:lnTo>
                    <a:pt x="59" y="1"/>
                  </a:lnTo>
                  <a:cubicBezTo>
                    <a:pt x="57" y="1"/>
                    <a:pt x="54" y="1"/>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6231094" y="4295186"/>
              <a:ext cx="54278" cy="27252"/>
            </a:xfrm>
            <a:custGeom>
              <a:avLst/>
              <a:gdLst/>
              <a:ahLst/>
              <a:cxnLst/>
              <a:rect l="l" t="t" r="r" b="b"/>
              <a:pathLst>
                <a:path w="484" h="243" extrusionOk="0">
                  <a:moveTo>
                    <a:pt x="32" y="1"/>
                  </a:moveTo>
                  <a:lnTo>
                    <a:pt x="0" y="116"/>
                  </a:lnTo>
                  <a:lnTo>
                    <a:pt x="453" y="243"/>
                  </a:lnTo>
                  <a:lnTo>
                    <a:pt x="483" y="128"/>
                  </a:lnTo>
                  <a:lnTo>
                    <a:pt x="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6217749" y="4201540"/>
              <a:ext cx="72782" cy="72784"/>
            </a:xfrm>
            <a:custGeom>
              <a:avLst/>
              <a:gdLst/>
              <a:ahLst/>
              <a:cxnLst/>
              <a:rect l="l" t="t" r="r" b="b"/>
              <a:pathLst>
                <a:path w="649" h="649" extrusionOk="0">
                  <a:moveTo>
                    <a:pt x="399" y="47"/>
                  </a:moveTo>
                  <a:cubicBezTo>
                    <a:pt x="441" y="47"/>
                    <a:pt x="460" y="81"/>
                    <a:pt x="445" y="116"/>
                  </a:cubicBezTo>
                  <a:lnTo>
                    <a:pt x="418" y="177"/>
                  </a:lnTo>
                  <a:cubicBezTo>
                    <a:pt x="399" y="215"/>
                    <a:pt x="357" y="246"/>
                    <a:pt x="323" y="246"/>
                  </a:cubicBezTo>
                  <a:cubicBezTo>
                    <a:pt x="289" y="246"/>
                    <a:pt x="246" y="215"/>
                    <a:pt x="231" y="177"/>
                  </a:cubicBezTo>
                  <a:lnTo>
                    <a:pt x="204" y="116"/>
                  </a:lnTo>
                  <a:cubicBezTo>
                    <a:pt x="185" y="81"/>
                    <a:pt x="208" y="47"/>
                    <a:pt x="250" y="47"/>
                  </a:cubicBezTo>
                  <a:close/>
                  <a:moveTo>
                    <a:pt x="85" y="197"/>
                  </a:moveTo>
                  <a:cubicBezTo>
                    <a:pt x="94" y="197"/>
                    <a:pt x="102" y="199"/>
                    <a:pt x="112" y="204"/>
                  </a:cubicBezTo>
                  <a:lnTo>
                    <a:pt x="174" y="231"/>
                  </a:lnTo>
                  <a:cubicBezTo>
                    <a:pt x="211" y="250"/>
                    <a:pt x="243" y="288"/>
                    <a:pt x="243" y="323"/>
                  </a:cubicBezTo>
                  <a:cubicBezTo>
                    <a:pt x="243" y="357"/>
                    <a:pt x="211" y="399"/>
                    <a:pt x="174" y="418"/>
                  </a:cubicBezTo>
                  <a:lnTo>
                    <a:pt x="112" y="445"/>
                  </a:lnTo>
                  <a:cubicBezTo>
                    <a:pt x="103" y="449"/>
                    <a:pt x="94" y="450"/>
                    <a:pt x="87" y="450"/>
                  </a:cubicBezTo>
                  <a:cubicBezTo>
                    <a:pt x="61" y="450"/>
                    <a:pt x="43" y="432"/>
                    <a:pt x="43" y="399"/>
                  </a:cubicBezTo>
                  <a:lnTo>
                    <a:pt x="43" y="250"/>
                  </a:lnTo>
                  <a:cubicBezTo>
                    <a:pt x="43" y="218"/>
                    <a:pt x="60" y="197"/>
                    <a:pt x="85" y="197"/>
                  </a:cubicBezTo>
                  <a:close/>
                  <a:moveTo>
                    <a:pt x="555" y="202"/>
                  </a:moveTo>
                  <a:cubicBezTo>
                    <a:pt x="581" y="202"/>
                    <a:pt x="598" y="221"/>
                    <a:pt x="598" y="254"/>
                  </a:cubicBezTo>
                  <a:lnTo>
                    <a:pt x="598" y="406"/>
                  </a:lnTo>
                  <a:cubicBezTo>
                    <a:pt x="598" y="438"/>
                    <a:pt x="582" y="456"/>
                    <a:pt x="558" y="456"/>
                  </a:cubicBezTo>
                  <a:cubicBezTo>
                    <a:pt x="549" y="456"/>
                    <a:pt x="540" y="454"/>
                    <a:pt x="529" y="449"/>
                  </a:cubicBezTo>
                  <a:lnTo>
                    <a:pt x="472" y="422"/>
                  </a:lnTo>
                  <a:cubicBezTo>
                    <a:pt x="434" y="406"/>
                    <a:pt x="403" y="365"/>
                    <a:pt x="403" y="330"/>
                  </a:cubicBezTo>
                  <a:cubicBezTo>
                    <a:pt x="403" y="296"/>
                    <a:pt x="434" y="254"/>
                    <a:pt x="472" y="234"/>
                  </a:cubicBezTo>
                  <a:lnTo>
                    <a:pt x="529" y="208"/>
                  </a:lnTo>
                  <a:cubicBezTo>
                    <a:pt x="538" y="204"/>
                    <a:pt x="547" y="202"/>
                    <a:pt x="555" y="202"/>
                  </a:cubicBezTo>
                  <a:close/>
                  <a:moveTo>
                    <a:pt x="319" y="406"/>
                  </a:moveTo>
                  <a:cubicBezTo>
                    <a:pt x="353" y="406"/>
                    <a:pt x="395" y="438"/>
                    <a:pt x="411" y="475"/>
                  </a:cubicBezTo>
                  <a:lnTo>
                    <a:pt x="441" y="537"/>
                  </a:lnTo>
                  <a:cubicBezTo>
                    <a:pt x="457" y="576"/>
                    <a:pt x="437" y="606"/>
                    <a:pt x="395" y="606"/>
                  </a:cubicBezTo>
                  <a:lnTo>
                    <a:pt x="243" y="606"/>
                  </a:lnTo>
                  <a:cubicBezTo>
                    <a:pt x="200" y="606"/>
                    <a:pt x="181" y="576"/>
                    <a:pt x="200" y="537"/>
                  </a:cubicBezTo>
                  <a:lnTo>
                    <a:pt x="227" y="475"/>
                  </a:lnTo>
                  <a:cubicBezTo>
                    <a:pt x="243" y="438"/>
                    <a:pt x="284" y="406"/>
                    <a:pt x="319" y="406"/>
                  </a:cubicBezTo>
                  <a:close/>
                  <a:moveTo>
                    <a:pt x="323" y="1"/>
                  </a:moveTo>
                  <a:cubicBezTo>
                    <a:pt x="146" y="1"/>
                    <a:pt x="1" y="146"/>
                    <a:pt x="1" y="326"/>
                  </a:cubicBezTo>
                  <a:cubicBezTo>
                    <a:pt x="1" y="507"/>
                    <a:pt x="146" y="648"/>
                    <a:pt x="323" y="648"/>
                  </a:cubicBezTo>
                  <a:cubicBezTo>
                    <a:pt x="503" y="648"/>
                    <a:pt x="648" y="507"/>
                    <a:pt x="648" y="326"/>
                  </a:cubicBezTo>
                  <a:cubicBezTo>
                    <a:pt x="648" y="146"/>
                    <a:pt x="503"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6250046" y="4196829"/>
              <a:ext cx="8299" cy="5720"/>
            </a:xfrm>
            <a:custGeom>
              <a:avLst/>
              <a:gdLst/>
              <a:ahLst/>
              <a:cxnLst/>
              <a:rect l="l" t="t" r="r" b="b"/>
              <a:pathLst>
                <a:path w="74" h="51" extrusionOk="0">
                  <a:moveTo>
                    <a:pt x="36" y="1"/>
                  </a:moveTo>
                  <a:cubicBezTo>
                    <a:pt x="31" y="1"/>
                    <a:pt x="25" y="4"/>
                    <a:pt x="19" y="12"/>
                  </a:cubicBezTo>
                  <a:lnTo>
                    <a:pt x="1" y="50"/>
                  </a:lnTo>
                  <a:lnTo>
                    <a:pt x="73" y="50"/>
                  </a:lnTo>
                  <a:lnTo>
                    <a:pt x="54" y="12"/>
                  </a:lnTo>
                  <a:cubicBezTo>
                    <a:pt x="48" y="4"/>
                    <a:pt x="42" y="1"/>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6240962" y="4198287"/>
              <a:ext cx="8299" cy="6392"/>
            </a:xfrm>
            <a:custGeom>
              <a:avLst/>
              <a:gdLst/>
              <a:ahLst/>
              <a:cxnLst/>
              <a:rect l="l" t="t" r="r" b="b"/>
              <a:pathLst>
                <a:path w="74" h="57" extrusionOk="0">
                  <a:moveTo>
                    <a:pt x="27" y="0"/>
                  </a:moveTo>
                  <a:cubicBezTo>
                    <a:pt x="20" y="0"/>
                    <a:pt x="15" y="6"/>
                    <a:pt x="13" y="18"/>
                  </a:cubicBezTo>
                  <a:lnTo>
                    <a:pt x="1" y="57"/>
                  </a:lnTo>
                  <a:lnTo>
                    <a:pt x="1" y="57"/>
                  </a:lnTo>
                  <a:lnTo>
                    <a:pt x="73" y="37"/>
                  </a:lnTo>
                  <a:lnTo>
                    <a:pt x="43" y="7"/>
                  </a:lnTo>
                  <a:cubicBezTo>
                    <a:pt x="37" y="2"/>
                    <a:pt x="32" y="0"/>
                    <a:pt x="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5"/>
            <p:cNvSpPr/>
            <p:nvPr/>
          </p:nvSpPr>
          <p:spPr>
            <a:xfrm>
              <a:off x="6232776" y="4202213"/>
              <a:ext cx="7514" cy="7177"/>
            </a:xfrm>
            <a:custGeom>
              <a:avLst/>
              <a:gdLst/>
              <a:ahLst/>
              <a:cxnLst/>
              <a:rect l="l" t="t" r="r" b="b"/>
              <a:pathLst>
                <a:path w="67" h="64" extrusionOk="0">
                  <a:moveTo>
                    <a:pt x="14" y="1"/>
                  </a:moveTo>
                  <a:cubicBezTo>
                    <a:pt x="6" y="1"/>
                    <a:pt x="1" y="8"/>
                    <a:pt x="1" y="22"/>
                  </a:cubicBezTo>
                  <a:lnTo>
                    <a:pt x="1" y="64"/>
                  </a:lnTo>
                  <a:lnTo>
                    <a:pt x="66" y="25"/>
                  </a:lnTo>
                  <a:lnTo>
                    <a:pt x="28" y="6"/>
                  </a:lnTo>
                  <a:cubicBezTo>
                    <a:pt x="23" y="2"/>
                    <a:pt x="18" y="1"/>
                    <a:pt x="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5"/>
            <p:cNvSpPr/>
            <p:nvPr/>
          </p:nvSpPr>
          <p:spPr>
            <a:xfrm>
              <a:off x="6224477" y="4208605"/>
              <a:ext cx="7626" cy="7177"/>
            </a:xfrm>
            <a:custGeom>
              <a:avLst/>
              <a:gdLst/>
              <a:ahLst/>
              <a:cxnLst/>
              <a:rect l="l" t="t" r="r" b="b"/>
              <a:pathLst>
                <a:path w="68" h="64" extrusionOk="0">
                  <a:moveTo>
                    <a:pt x="16" y="1"/>
                  </a:moveTo>
                  <a:cubicBezTo>
                    <a:pt x="6" y="1"/>
                    <a:pt x="0" y="11"/>
                    <a:pt x="6" y="26"/>
                  </a:cubicBezTo>
                  <a:lnTo>
                    <a:pt x="13" y="64"/>
                  </a:lnTo>
                  <a:lnTo>
                    <a:pt x="68" y="14"/>
                  </a:lnTo>
                  <a:lnTo>
                    <a:pt x="25" y="3"/>
                  </a:lnTo>
                  <a:cubicBezTo>
                    <a:pt x="22" y="1"/>
                    <a:pt x="19" y="1"/>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6218197" y="4216680"/>
              <a:ext cx="7402" cy="7290"/>
            </a:xfrm>
            <a:custGeom>
              <a:avLst/>
              <a:gdLst/>
              <a:ahLst/>
              <a:cxnLst/>
              <a:rect l="l" t="t" r="r" b="b"/>
              <a:pathLst>
                <a:path w="66" h="65" extrusionOk="0">
                  <a:moveTo>
                    <a:pt x="23" y="0"/>
                  </a:moveTo>
                  <a:cubicBezTo>
                    <a:pt x="4" y="0"/>
                    <a:pt x="0" y="11"/>
                    <a:pt x="9" y="27"/>
                  </a:cubicBezTo>
                  <a:lnTo>
                    <a:pt x="32" y="65"/>
                  </a:lnTo>
                  <a:lnTo>
                    <a:pt x="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6214384" y="4224755"/>
              <a:ext cx="6841" cy="8299"/>
            </a:xfrm>
            <a:custGeom>
              <a:avLst/>
              <a:gdLst/>
              <a:ahLst/>
              <a:cxnLst/>
              <a:rect l="l" t="t" r="r" b="b"/>
              <a:pathLst>
                <a:path w="61" h="74" extrusionOk="0">
                  <a:moveTo>
                    <a:pt x="61" y="1"/>
                  </a:moveTo>
                  <a:lnTo>
                    <a:pt x="20" y="12"/>
                  </a:lnTo>
                  <a:cubicBezTo>
                    <a:pt x="4" y="16"/>
                    <a:pt x="0" y="31"/>
                    <a:pt x="11" y="43"/>
                  </a:cubicBezTo>
                  <a:lnTo>
                    <a:pt x="43" y="73"/>
                  </a:lnTo>
                  <a:lnTo>
                    <a:pt x="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6213039" y="4233727"/>
              <a:ext cx="6168" cy="8860"/>
            </a:xfrm>
            <a:custGeom>
              <a:avLst/>
              <a:gdLst/>
              <a:ahLst/>
              <a:cxnLst/>
              <a:rect l="l" t="t" r="r" b="b"/>
              <a:pathLst>
                <a:path w="55" h="79" extrusionOk="0">
                  <a:moveTo>
                    <a:pt x="55" y="1"/>
                  </a:moveTo>
                  <a:lnTo>
                    <a:pt x="16" y="24"/>
                  </a:lnTo>
                  <a:cubicBezTo>
                    <a:pt x="0" y="32"/>
                    <a:pt x="0" y="47"/>
                    <a:pt x="16" y="55"/>
                  </a:cubicBezTo>
                  <a:lnTo>
                    <a:pt x="55" y="78"/>
                  </a:lnTo>
                  <a:lnTo>
                    <a:pt x="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6214384" y="4243260"/>
              <a:ext cx="6841" cy="8299"/>
            </a:xfrm>
            <a:custGeom>
              <a:avLst/>
              <a:gdLst/>
              <a:ahLst/>
              <a:cxnLst/>
              <a:rect l="l" t="t" r="r" b="b"/>
              <a:pathLst>
                <a:path w="61" h="74" extrusionOk="0">
                  <a:moveTo>
                    <a:pt x="43" y="0"/>
                  </a:moveTo>
                  <a:lnTo>
                    <a:pt x="11" y="31"/>
                  </a:lnTo>
                  <a:cubicBezTo>
                    <a:pt x="0" y="43"/>
                    <a:pt x="4" y="57"/>
                    <a:pt x="20" y="62"/>
                  </a:cubicBezTo>
                  <a:lnTo>
                    <a:pt x="61" y="73"/>
                  </a:lnTo>
                  <a:lnTo>
                    <a:pt x="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6218197" y="4251783"/>
              <a:ext cx="7850" cy="7514"/>
            </a:xfrm>
            <a:custGeom>
              <a:avLst/>
              <a:gdLst/>
              <a:ahLst/>
              <a:cxnLst/>
              <a:rect l="l" t="t" r="r" b="b"/>
              <a:pathLst>
                <a:path w="70" h="67" extrusionOk="0">
                  <a:moveTo>
                    <a:pt x="32" y="1"/>
                  </a:moveTo>
                  <a:lnTo>
                    <a:pt x="12" y="39"/>
                  </a:lnTo>
                  <a:cubicBezTo>
                    <a:pt x="0" y="55"/>
                    <a:pt x="9" y="66"/>
                    <a:pt x="27" y="66"/>
                  </a:cubicBezTo>
                  <a:lnTo>
                    <a:pt x="69" y="66"/>
                  </a:lnTo>
                  <a:lnTo>
                    <a:pt x="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6224701" y="4259970"/>
              <a:ext cx="7850" cy="7514"/>
            </a:xfrm>
            <a:custGeom>
              <a:avLst/>
              <a:gdLst/>
              <a:ahLst/>
              <a:cxnLst/>
              <a:rect l="l" t="t" r="r" b="b"/>
              <a:pathLst>
                <a:path w="70" h="67" extrusionOk="0">
                  <a:moveTo>
                    <a:pt x="15" y="0"/>
                  </a:moveTo>
                  <a:lnTo>
                    <a:pt x="4" y="43"/>
                  </a:lnTo>
                  <a:cubicBezTo>
                    <a:pt x="1" y="56"/>
                    <a:pt x="9" y="66"/>
                    <a:pt x="21" y="66"/>
                  </a:cubicBezTo>
                  <a:cubicBezTo>
                    <a:pt x="23" y="66"/>
                    <a:pt x="25" y="66"/>
                    <a:pt x="27" y="66"/>
                  </a:cubicBezTo>
                  <a:lnTo>
                    <a:pt x="69" y="55"/>
                  </a:lnTo>
                  <a:lnTo>
                    <a:pt x="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6233224" y="4266475"/>
              <a:ext cx="7402" cy="7177"/>
            </a:xfrm>
            <a:custGeom>
              <a:avLst/>
              <a:gdLst/>
              <a:ahLst/>
              <a:cxnLst/>
              <a:rect l="l" t="t" r="r" b="b"/>
              <a:pathLst>
                <a:path w="66" h="64" extrusionOk="0">
                  <a:moveTo>
                    <a:pt x="1" y="0"/>
                  </a:moveTo>
                  <a:lnTo>
                    <a:pt x="1" y="43"/>
                  </a:lnTo>
                  <a:cubicBezTo>
                    <a:pt x="1" y="56"/>
                    <a:pt x="6" y="63"/>
                    <a:pt x="14" y="63"/>
                  </a:cubicBezTo>
                  <a:cubicBezTo>
                    <a:pt x="18" y="63"/>
                    <a:pt x="22" y="61"/>
                    <a:pt x="27" y="57"/>
                  </a:cubicBezTo>
                  <a:lnTo>
                    <a:pt x="66" y="3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6241411" y="4270737"/>
              <a:ext cx="8187" cy="6729"/>
            </a:xfrm>
            <a:custGeom>
              <a:avLst/>
              <a:gdLst/>
              <a:ahLst/>
              <a:cxnLst/>
              <a:rect l="l" t="t" r="r" b="b"/>
              <a:pathLst>
                <a:path w="73" h="60" extrusionOk="0">
                  <a:moveTo>
                    <a:pt x="0" y="1"/>
                  </a:moveTo>
                  <a:lnTo>
                    <a:pt x="12" y="42"/>
                  </a:lnTo>
                  <a:cubicBezTo>
                    <a:pt x="14" y="54"/>
                    <a:pt x="21" y="60"/>
                    <a:pt x="28" y="60"/>
                  </a:cubicBezTo>
                  <a:cubicBezTo>
                    <a:pt x="33" y="60"/>
                    <a:pt x="38" y="57"/>
                    <a:pt x="43" y="51"/>
                  </a:cubicBezTo>
                  <a:lnTo>
                    <a:pt x="73" y="1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5"/>
            <p:cNvSpPr/>
            <p:nvPr/>
          </p:nvSpPr>
          <p:spPr>
            <a:xfrm>
              <a:off x="6250494" y="4273316"/>
              <a:ext cx="8635" cy="5271"/>
            </a:xfrm>
            <a:custGeom>
              <a:avLst/>
              <a:gdLst/>
              <a:ahLst/>
              <a:cxnLst/>
              <a:rect l="l" t="t" r="r" b="b"/>
              <a:pathLst>
                <a:path w="77" h="47" extrusionOk="0">
                  <a:moveTo>
                    <a:pt x="0" y="1"/>
                  </a:moveTo>
                  <a:lnTo>
                    <a:pt x="23" y="35"/>
                  </a:lnTo>
                  <a:cubicBezTo>
                    <a:pt x="27" y="43"/>
                    <a:pt x="33" y="47"/>
                    <a:pt x="38" y="47"/>
                  </a:cubicBezTo>
                  <a:cubicBezTo>
                    <a:pt x="44" y="47"/>
                    <a:pt x="50" y="43"/>
                    <a:pt x="54" y="35"/>
                  </a:cubicBezTo>
                  <a:lnTo>
                    <a:pt x="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5"/>
            <p:cNvSpPr/>
            <p:nvPr/>
          </p:nvSpPr>
          <p:spPr>
            <a:xfrm>
              <a:off x="6259466" y="4270737"/>
              <a:ext cx="8187" cy="6392"/>
            </a:xfrm>
            <a:custGeom>
              <a:avLst/>
              <a:gdLst/>
              <a:ahLst/>
              <a:cxnLst/>
              <a:rect l="l" t="t" r="r" b="b"/>
              <a:pathLst>
                <a:path w="73" h="57" extrusionOk="0">
                  <a:moveTo>
                    <a:pt x="73" y="1"/>
                  </a:moveTo>
                  <a:lnTo>
                    <a:pt x="0" y="19"/>
                  </a:lnTo>
                  <a:lnTo>
                    <a:pt x="31" y="51"/>
                  </a:lnTo>
                  <a:cubicBezTo>
                    <a:pt x="37" y="55"/>
                    <a:pt x="43" y="57"/>
                    <a:pt x="47" y="57"/>
                  </a:cubicBezTo>
                  <a:cubicBezTo>
                    <a:pt x="55" y="57"/>
                    <a:pt x="61" y="52"/>
                    <a:pt x="65" y="42"/>
                  </a:cubicBezTo>
                  <a:lnTo>
                    <a:pt x="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6268549" y="4266026"/>
              <a:ext cx="7402" cy="7290"/>
            </a:xfrm>
            <a:custGeom>
              <a:avLst/>
              <a:gdLst/>
              <a:ahLst/>
              <a:cxnLst/>
              <a:rect l="l" t="t" r="r" b="b"/>
              <a:pathLst>
                <a:path w="66" h="65" extrusionOk="0">
                  <a:moveTo>
                    <a:pt x="65" y="1"/>
                  </a:moveTo>
                  <a:lnTo>
                    <a:pt x="0" y="38"/>
                  </a:lnTo>
                  <a:lnTo>
                    <a:pt x="38" y="61"/>
                  </a:lnTo>
                  <a:cubicBezTo>
                    <a:pt x="42" y="64"/>
                    <a:pt x="46" y="65"/>
                    <a:pt x="50" y="65"/>
                  </a:cubicBezTo>
                  <a:cubicBezTo>
                    <a:pt x="59" y="65"/>
                    <a:pt x="65" y="57"/>
                    <a:pt x="65" y="47"/>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6276624" y="4259522"/>
              <a:ext cx="7850" cy="7514"/>
            </a:xfrm>
            <a:custGeom>
              <a:avLst/>
              <a:gdLst/>
              <a:ahLst/>
              <a:cxnLst/>
              <a:rect l="l" t="t" r="r" b="b"/>
              <a:pathLst>
                <a:path w="70" h="67" extrusionOk="0">
                  <a:moveTo>
                    <a:pt x="54" y="1"/>
                  </a:moveTo>
                  <a:lnTo>
                    <a:pt x="1" y="55"/>
                  </a:lnTo>
                  <a:lnTo>
                    <a:pt x="43" y="66"/>
                  </a:lnTo>
                  <a:cubicBezTo>
                    <a:pt x="45" y="67"/>
                    <a:pt x="47" y="67"/>
                    <a:pt x="49" y="67"/>
                  </a:cubicBezTo>
                  <a:cubicBezTo>
                    <a:pt x="61" y="67"/>
                    <a:pt x="69" y="57"/>
                    <a:pt x="66" y="43"/>
                  </a:cubicBezTo>
                  <a:lnTo>
                    <a:pt x="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6283016" y="4251447"/>
              <a:ext cx="7850" cy="7402"/>
            </a:xfrm>
            <a:custGeom>
              <a:avLst/>
              <a:gdLst/>
              <a:ahLst/>
              <a:cxnLst/>
              <a:rect l="l" t="t" r="r" b="b"/>
              <a:pathLst>
                <a:path w="70" h="66" extrusionOk="0">
                  <a:moveTo>
                    <a:pt x="39" y="0"/>
                  </a:moveTo>
                  <a:lnTo>
                    <a:pt x="1" y="65"/>
                  </a:lnTo>
                  <a:lnTo>
                    <a:pt x="43" y="65"/>
                  </a:lnTo>
                  <a:cubicBezTo>
                    <a:pt x="62" y="65"/>
                    <a:pt x="70" y="53"/>
                    <a:pt x="59" y="39"/>
                  </a:cubicBezTo>
                  <a:lnTo>
                    <a:pt x="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6287389" y="4242475"/>
              <a:ext cx="7402" cy="8187"/>
            </a:xfrm>
            <a:custGeom>
              <a:avLst/>
              <a:gdLst/>
              <a:ahLst/>
              <a:cxnLst/>
              <a:rect l="l" t="t" r="r" b="b"/>
              <a:pathLst>
                <a:path w="66" h="73" extrusionOk="0">
                  <a:moveTo>
                    <a:pt x="20" y="0"/>
                  </a:moveTo>
                  <a:lnTo>
                    <a:pt x="0" y="73"/>
                  </a:lnTo>
                  <a:lnTo>
                    <a:pt x="0" y="73"/>
                  </a:lnTo>
                  <a:lnTo>
                    <a:pt x="43" y="64"/>
                  </a:lnTo>
                  <a:cubicBezTo>
                    <a:pt x="62" y="57"/>
                    <a:pt x="66" y="46"/>
                    <a:pt x="50" y="30"/>
                  </a:cubicBezTo>
                  <a:lnTo>
                    <a:pt x="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6289520" y="4233391"/>
              <a:ext cx="6168" cy="8187"/>
            </a:xfrm>
            <a:custGeom>
              <a:avLst/>
              <a:gdLst/>
              <a:ahLst/>
              <a:cxnLst/>
              <a:rect l="l" t="t" r="r" b="b"/>
              <a:pathLst>
                <a:path w="55" h="73" extrusionOk="0">
                  <a:moveTo>
                    <a:pt x="1" y="0"/>
                  </a:moveTo>
                  <a:lnTo>
                    <a:pt x="1" y="73"/>
                  </a:lnTo>
                  <a:lnTo>
                    <a:pt x="39" y="53"/>
                  </a:lnTo>
                  <a:cubicBezTo>
                    <a:pt x="54" y="42"/>
                    <a:pt x="54" y="30"/>
                    <a:pt x="39" y="19"/>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6287389" y="4224418"/>
              <a:ext cx="7065" cy="8187"/>
            </a:xfrm>
            <a:custGeom>
              <a:avLst/>
              <a:gdLst/>
              <a:ahLst/>
              <a:cxnLst/>
              <a:rect l="l" t="t" r="r" b="b"/>
              <a:pathLst>
                <a:path w="63" h="73" extrusionOk="0">
                  <a:moveTo>
                    <a:pt x="0" y="0"/>
                  </a:moveTo>
                  <a:lnTo>
                    <a:pt x="20" y="73"/>
                  </a:lnTo>
                  <a:lnTo>
                    <a:pt x="50" y="42"/>
                  </a:lnTo>
                  <a:cubicBezTo>
                    <a:pt x="62" y="30"/>
                    <a:pt x="58" y="15"/>
                    <a:pt x="43" y="11"/>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5"/>
            <p:cNvSpPr/>
            <p:nvPr/>
          </p:nvSpPr>
          <p:spPr>
            <a:xfrm>
              <a:off x="6282679" y="4216119"/>
              <a:ext cx="7850" cy="7402"/>
            </a:xfrm>
            <a:custGeom>
              <a:avLst/>
              <a:gdLst/>
              <a:ahLst/>
              <a:cxnLst/>
              <a:rect l="l" t="t" r="r" b="b"/>
              <a:pathLst>
                <a:path w="70" h="66" extrusionOk="0">
                  <a:moveTo>
                    <a:pt x="0" y="1"/>
                  </a:moveTo>
                  <a:lnTo>
                    <a:pt x="39" y="66"/>
                  </a:lnTo>
                  <a:lnTo>
                    <a:pt x="62" y="28"/>
                  </a:lnTo>
                  <a:cubicBezTo>
                    <a:pt x="69" y="13"/>
                    <a:pt x="62" y="1"/>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5"/>
            <p:cNvSpPr/>
            <p:nvPr/>
          </p:nvSpPr>
          <p:spPr>
            <a:xfrm>
              <a:off x="6276287" y="4208269"/>
              <a:ext cx="7738" cy="7514"/>
            </a:xfrm>
            <a:custGeom>
              <a:avLst/>
              <a:gdLst/>
              <a:ahLst/>
              <a:cxnLst/>
              <a:rect l="l" t="t" r="r" b="b"/>
              <a:pathLst>
                <a:path w="69" h="67" extrusionOk="0">
                  <a:moveTo>
                    <a:pt x="49" y="1"/>
                  </a:moveTo>
                  <a:cubicBezTo>
                    <a:pt x="47" y="1"/>
                    <a:pt x="45" y="1"/>
                    <a:pt x="42" y="2"/>
                  </a:cubicBezTo>
                  <a:lnTo>
                    <a:pt x="0" y="14"/>
                  </a:lnTo>
                  <a:lnTo>
                    <a:pt x="53" y="67"/>
                  </a:lnTo>
                  <a:lnTo>
                    <a:pt x="65" y="25"/>
                  </a:lnTo>
                  <a:cubicBezTo>
                    <a:pt x="69" y="9"/>
                    <a:pt x="60" y="1"/>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6268101" y="4202100"/>
              <a:ext cx="7289" cy="7290"/>
            </a:xfrm>
            <a:custGeom>
              <a:avLst/>
              <a:gdLst/>
              <a:ahLst/>
              <a:cxnLst/>
              <a:rect l="l" t="t" r="r" b="b"/>
              <a:pathLst>
                <a:path w="65" h="65" extrusionOk="0">
                  <a:moveTo>
                    <a:pt x="50" y="0"/>
                  </a:moveTo>
                  <a:cubicBezTo>
                    <a:pt x="46" y="0"/>
                    <a:pt x="42" y="1"/>
                    <a:pt x="38" y="3"/>
                  </a:cubicBezTo>
                  <a:lnTo>
                    <a:pt x="0" y="26"/>
                  </a:lnTo>
                  <a:lnTo>
                    <a:pt x="65" y="65"/>
                  </a:lnTo>
                  <a:lnTo>
                    <a:pt x="65" y="19"/>
                  </a:lnTo>
                  <a:cubicBezTo>
                    <a:pt x="65" y="7"/>
                    <a:pt x="59"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6259017" y="4198175"/>
              <a:ext cx="8299" cy="6505"/>
            </a:xfrm>
            <a:custGeom>
              <a:avLst/>
              <a:gdLst/>
              <a:ahLst/>
              <a:cxnLst/>
              <a:rect l="l" t="t" r="r" b="b"/>
              <a:pathLst>
                <a:path w="74" h="58" extrusionOk="0">
                  <a:moveTo>
                    <a:pt x="46" y="1"/>
                  </a:moveTo>
                  <a:cubicBezTo>
                    <a:pt x="41" y="1"/>
                    <a:pt x="36" y="3"/>
                    <a:pt x="31" y="8"/>
                  </a:cubicBezTo>
                  <a:lnTo>
                    <a:pt x="1" y="38"/>
                  </a:lnTo>
                  <a:lnTo>
                    <a:pt x="73" y="58"/>
                  </a:lnTo>
                  <a:lnTo>
                    <a:pt x="62" y="15"/>
                  </a:lnTo>
                  <a:cubicBezTo>
                    <a:pt x="60" y="6"/>
                    <a:pt x="53" y="1"/>
                    <a:pt x="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6240177" y="4221839"/>
              <a:ext cx="28485" cy="28485"/>
            </a:xfrm>
            <a:custGeom>
              <a:avLst/>
              <a:gdLst/>
              <a:ahLst/>
              <a:cxnLst/>
              <a:rect l="l" t="t" r="r" b="b"/>
              <a:pathLst>
                <a:path w="254" h="254" extrusionOk="0">
                  <a:moveTo>
                    <a:pt x="126" y="0"/>
                  </a:moveTo>
                  <a:cubicBezTo>
                    <a:pt x="57" y="0"/>
                    <a:pt x="0" y="57"/>
                    <a:pt x="0" y="126"/>
                  </a:cubicBezTo>
                  <a:cubicBezTo>
                    <a:pt x="0" y="195"/>
                    <a:pt x="57" y="253"/>
                    <a:pt x="126" y="253"/>
                  </a:cubicBezTo>
                  <a:cubicBezTo>
                    <a:pt x="195" y="253"/>
                    <a:pt x="253" y="195"/>
                    <a:pt x="253" y="126"/>
                  </a:cubicBezTo>
                  <a:cubicBezTo>
                    <a:pt x="253" y="57"/>
                    <a:pt x="195" y="0"/>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55"/>
            <p:cNvGrpSpPr/>
            <p:nvPr/>
          </p:nvGrpSpPr>
          <p:grpSpPr>
            <a:xfrm>
              <a:off x="6038096" y="3979369"/>
              <a:ext cx="465619" cy="269610"/>
              <a:chOff x="6038096" y="3979369"/>
              <a:chExt cx="465619" cy="269610"/>
            </a:xfrm>
          </p:grpSpPr>
          <p:sp>
            <p:nvSpPr>
              <p:cNvPr id="7580" name="Google Shape;7580;p55"/>
              <p:cNvSpPr/>
              <p:nvPr/>
            </p:nvSpPr>
            <p:spPr>
              <a:xfrm>
                <a:off x="6189825" y="4023669"/>
                <a:ext cx="68521" cy="211174"/>
              </a:xfrm>
              <a:custGeom>
                <a:avLst/>
                <a:gdLst/>
                <a:ahLst/>
                <a:cxnLst/>
                <a:rect l="l" t="t" r="r" b="b"/>
                <a:pathLst>
                  <a:path w="611" h="1883" extrusionOk="0">
                    <a:moveTo>
                      <a:pt x="124" y="0"/>
                    </a:moveTo>
                    <a:lnTo>
                      <a:pt x="0" y="31"/>
                    </a:lnTo>
                    <a:lnTo>
                      <a:pt x="487" y="1882"/>
                    </a:lnTo>
                    <a:lnTo>
                      <a:pt x="610" y="1851"/>
                    </a:lnTo>
                    <a:lnTo>
                      <a:pt x="1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6205301" y="4012453"/>
                <a:ext cx="222720" cy="65494"/>
              </a:xfrm>
              <a:custGeom>
                <a:avLst/>
                <a:gdLst/>
                <a:ahLst/>
                <a:cxnLst/>
                <a:rect l="l" t="t" r="r" b="b"/>
                <a:pathLst>
                  <a:path w="1986" h="584" extrusionOk="0">
                    <a:moveTo>
                      <a:pt x="1955" y="0"/>
                    </a:moveTo>
                    <a:lnTo>
                      <a:pt x="0" y="460"/>
                    </a:lnTo>
                    <a:lnTo>
                      <a:pt x="32" y="583"/>
                    </a:lnTo>
                    <a:lnTo>
                      <a:pt x="1986" y="123"/>
                    </a:lnTo>
                    <a:lnTo>
                      <a:pt x="19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6038096" y="4064491"/>
                <a:ext cx="172030" cy="179324"/>
              </a:xfrm>
              <a:custGeom>
                <a:avLst/>
                <a:gdLst/>
                <a:ahLst/>
                <a:cxnLst/>
                <a:rect l="l" t="t" r="r" b="b"/>
                <a:pathLst>
                  <a:path w="1534" h="1599" extrusionOk="0">
                    <a:moveTo>
                      <a:pt x="1442" y="1"/>
                    </a:moveTo>
                    <a:lnTo>
                      <a:pt x="1" y="1513"/>
                    </a:lnTo>
                    <a:lnTo>
                      <a:pt x="93" y="1598"/>
                    </a:lnTo>
                    <a:lnTo>
                      <a:pt x="1534" y="84"/>
                    </a:lnTo>
                    <a:lnTo>
                      <a:pt x="1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6055702" y="4228568"/>
                <a:ext cx="194908" cy="20411"/>
              </a:xfrm>
              <a:custGeom>
                <a:avLst/>
                <a:gdLst/>
                <a:ahLst/>
                <a:cxnLst/>
                <a:rect l="l" t="t" r="r" b="b"/>
                <a:pathLst>
                  <a:path w="1738" h="182" extrusionOk="0">
                    <a:moveTo>
                      <a:pt x="5" y="1"/>
                    </a:moveTo>
                    <a:lnTo>
                      <a:pt x="1" y="128"/>
                    </a:lnTo>
                    <a:lnTo>
                      <a:pt x="1734" y="181"/>
                    </a:lnTo>
                    <a:lnTo>
                      <a:pt x="1737" y="55"/>
                    </a:lnTo>
                    <a:lnTo>
                      <a:pt x="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6256886" y="4012902"/>
                <a:ext cx="173264" cy="231697"/>
              </a:xfrm>
              <a:custGeom>
                <a:avLst/>
                <a:gdLst/>
                <a:ahLst/>
                <a:cxnLst/>
                <a:rect l="l" t="t" r="r" b="b"/>
                <a:pathLst>
                  <a:path w="1545" h="2066" extrusionOk="0">
                    <a:moveTo>
                      <a:pt x="1445" y="1"/>
                    </a:moveTo>
                    <a:lnTo>
                      <a:pt x="0" y="1993"/>
                    </a:lnTo>
                    <a:lnTo>
                      <a:pt x="104" y="2065"/>
                    </a:lnTo>
                    <a:lnTo>
                      <a:pt x="1544" y="73"/>
                    </a:lnTo>
                    <a:lnTo>
                      <a:pt x="14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6409849" y="3979369"/>
                <a:ext cx="93865" cy="258388"/>
              </a:xfrm>
              <a:custGeom>
                <a:avLst/>
                <a:gdLst/>
                <a:ahLst/>
                <a:cxnLst/>
                <a:rect l="l" t="t" r="r" b="b"/>
                <a:pathLst>
                  <a:path w="837" h="2304" extrusionOk="0">
                    <a:moveTo>
                      <a:pt x="120" y="1"/>
                    </a:moveTo>
                    <a:lnTo>
                      <a:pt x="1" y="39"/>
                    </a:lnTo>
                    <a:lnTo>
                      <a:pt x="714" y="2304"/>
                    </a:lnTo>
                    <a:lnTo>
                      <a:pt x="836" y="2265"/>
                    </a:lnTo>
                    <a:lnTo>
                      <a:pt x="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6" name="Google Shape;7586;p55"/>
            <p:cNvSpPr/>
            <p:nvPr/>
          </p:nvSpPr>
          <p:spPr>
            <a:xfrm>
              <a:off x="6268886" y="4257391"/>
              <a:ext cx="23775" cy="21196"/>
            </a:xfrm>
            <a:custGeom>
              <a:avLst/>
              <a:gdLst/>
              <a:ahLst/>
              <a:cxnLst/>
              <a:rect l="l" t="t" r="r" b="b"/>
              <a:pathLst>
                <a:path w="212" h="189" extrusionOk="0">
                  <a:moveTo>
                    <a:pt x="39" y="0"/>
                  </a:moveTo>
                  <a:lnTo>
                    <a:pt x="1" y="143"/>
                  </a:lnTo>
                  <a:lnTo>
                    <a:pt x="173" y="189"/>
                  </a:lnTo>
                  <a:lnTo>
                    <a:pt x="211" y="46"/>
                  </a:lnTo>
                  <a:lnTo>
                    <a:pt x="39" y="0"/>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5"/>
            <p:cNvSpPr/>
            <p:nvPr/>
          </p:nvSpPr>
          <p:spPr>
            <a:xfrm>
              <a:off x="6261817" y="4266924"/>
              <a:ext cx="29046" cy="29270"/>
            </a:xfrm>
            <a:custGeom>
              <a:avLst/>
              <a:gdLst/>
              <a:ahLst/>
              <a:cxnLst/>
              <a:rect l="l" t="t" r="r" b="b"/>
              <a:pathLst>
                <a:path w="259" h="261" extrusionOk="0">
                  <a:moveTo>
                    <a:pt x="59" y="0"/>
                  </a:moveTo>
                  <a:lnTo>
                    <a:pt x="1" y="207"/>
                  </a:lnTo>
                  <a:lnTo>
                    <a:pt x="200" y="260"/>
                  </a:lnTo>
                  <a:lnTo>
                    <a:pt x="258" y="58"/>
                  </a:lnTo>
                  <a:lnTo>
                    <a:pt x="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5"/>
            <p:cNvSpPr/>
            <p:nvPr/>
          </p:nvSpPr>
          <p:spPr>
            <a:xfrm>
              <a:off x="6255989" y="4294849"/>
              <a:ext cx="67623" cy="25457"/>
            </a:xfrm>
            <a:custGeom>
              <a:avLst/>
              <a:gdLst/>
              <a:ahLst/>
              <a:cxnLst/>
              <a:rect l="l" t="t" r="r" b="b"/>
              <a:pathLst>
                <a:path w="603" h="227" extrusionOk="0">
                  <a:moveTo>
                    <a:pt x="12" y="0"/>
                  </a:moveTo>
                  <a:lnTo>
                    <a:pt x="8" y="11"/>
                  </a:lnTo>
                  <a:cubicBezTo>
                    <a:pt x="1" y="31"/>
                    <a:pt x="12" y="54"/>
                    <a:pt x="35" y="57"/>
                  </a:cubicBezTo>
                  <a:cubicBezTo>
                    <a:pt x="104" y="80"/>
                    <a:pt x="250" y="123"/>
                    <a:pt x="250" y="123"/>
                  </a:cubicBezTo>
                  <a:lnTo>
                    <a:pt x="591" y="226"/>
                  </a:lnTo>
                  <a:lnTo>
                    <a:pt x="602" y="177"/>
                  </a:lnTo>
                  <a:lnTo>
                    <a:pt x="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6257223" y="4277129"/>
              <a:ext cx="68969" cy="37569"/>
            </a:xfrm>
            <a:custGeom>
              <a:avLst/>
              <a:gdLst/>
              <a:ahLst/>
              <a:cxnLst/>
              <a:rect l="l" t="t" r="r" b="b"/>
              <a:pathLst>
                <a:path w="615" h="335" extrusionOk="0">
                  <a:moveTo>
                    <a:pt x="74" y="0"/>
                  </a:moveTo>
                  <a:cubicBezTo>
                    <a:pt x="58" y="0"/>
                    <a:pt x="43" y="11"/>
                    <a:pt x="40" y="28"/>
                  </a:cubicBezTo>
                  <a:lnTo>
                    <a:pt x="17" y="100"/>
                  </a:lnTo>
                  <a:lnTo>
                    <a:pt x="1" y="158"/>
                  </a:lnTo>
                  <a:lnTo>
                    <a:pt x="591" y="335"/>
                  </a:lnTo>
                  <a:cubicBezTo>
                    <a:pt x="614" y="261"/>
                    <a:pt x="565" y="208"/>
                    <a:pt x="492" y="185"/>
                  </a:cubicBezTo>
                  <a:lnTo>
                    <a:pt x="419" y="162"/>
                  </a:lnTo>
                  <a:cubicBezTo>
                    <a:pt x="411" y="162"/>
                    <a:pt x="404" y="158"/>
                    <a:pt x="400" y="155"/>
                  </a:cubicBezTo>
                  <a:lnTo>
                    <a:pt x="392" y="155"/>
                  </a:lnTo>
                  <a:cubicBezTo>
                    <a:pt x="377" y="146"/>
                    <a:pt x="369" y="139"/>
                    <a:pt x="365" y="132"/>
                  </a:cubicBezTo>
                  <a:cubicBezTo>
                    <a:pt x="361" y="128"/>
                    <a:pt x="361" y="128"/>
                    <a:pt x="361" y="123"/>
                  </a:cubicBezTo>
                  <a:cubicBezTo>
                    <a:pt x="358" y="116"/>
                    <a:pt x="358" y="105"/>
                    <a:pt x="361" y="97"/>
                  </a:cubicBezTo>
                  <a:lnTo>
                    <a:pt x="361" y="93"/>
                  </a:lnTo>
                  <a:lnTo>
                    <a:pt x="220" y="40"/>
                  </a:lnTo>
                  <a:lnTo>
                    <a:pt x="216" y="47"/>
                  </a:lnTo>
                  <a:cubicBezTo>
                    <a:pt x="207" y="78"/>
                    <a:pt x="180" y="96"/>
                    <a:pt x="151" y="96"/>
                  </a:cubicBezTo>
                  <a:cubicBezTo>
                    <a:pt x="143" y="96"/>
                    <a:pt x="135" y="95"/>
                    <a:pt x="128" y="93"/>
                  </a:cubicBezTo>
                  <a:cubicBezTo>
                    <a:pt x="89" y="82"/>
                    <a:pt x="66" y="43"/>
                    <a:pt x="78" y="5"/>
                  </a:cubicBezTo>
                  <a:lnTo>
                    <a:pt x="82" y="1"/>
                  </a:lnTo>
                  <a:cubicBezTo>
                    <a:pt x="79" y="1"/>
                    <a:pt x="77"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6133081" y="3908490"/>
              <a:ext cx="74464" cy="66279"/>
            </a:xfrm>
            <a:custGeom>
              <a:avLst/>
              <a:gdLst/>
              <a:ahLst/>
              <a:cxnLst/>
              <a:rect l="l" t="t" r="r" b="b"/>
              <a:pathLst>
                <a:path w="664" h="591" extrusionOk="0">
                  <a:moveTo>
                    <a:pt x="239" y="0"/>
                  </a:moveTo>
                  <a:cubicBezTo>
                    <a:pt x="108" y="0"/>
                    <a:pt x="1" y="108"/>
                    <a:pt x="1" y="242"/>
                  </a:cubicBezTo>
                  <a:lnTo>
                    <a:pt x="1" y="349"/>
                  </a:lnTo>
                  <a:cubicBezTo>
                    <a:pt x="1" y="483"/>
                    <a:pt x="108" y="591"/>
                    <a:pt x="239" y="591"/>
                  </a:cubicBezTo>
                  <a:lnTo>
                    <a:pt x="664" y="591"/>
                  </a:lnTo>
                  <a:lnTo>
                    <a:pt x="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6140370" y="3916116"/>
              <a:ext cx="169900" cy="353825"/>
            </a:xfrm>
            <a:custGeom>
              <a:avLst/>
              <a:gdLst/>
              <a:ahLst/>
              <a:cxnLst/>
              <a:rect l="l" t="t" r="r" b="b"/>
              <a:pathLst>
                <a:path w="1515" h="3155" extrusionOk="0">
                  <a:moveTo>
                    <a:pt x="282" y="1"/>
                  </a:moveTo>
                  <a:cubicBezTo>
                    <a:pt x="227" y="1"/>
                    <a:pt x="223" y="60"/>
                    <a:pt x="205" y="60"/>
                  </a:cubicBezTo>
                  <a:cubicBezTo>
                    <a:pt x="203" y="60"/>
                    <a:pt x="202" y="60"/>
                    <a:pt x="200" y="59"/>
                  </a:cubicBezTo>
                  <a:lnTo>
                    <a:pt x="8" y="454"/>
                  </a:lnTo>
                  <a:cubicBezTo>
                    <a:pt x="1" y="454"/>
                    <a:pt x="208" y="629"/>
                    <a:pt x="464" y="890"/>
                  </a:cubicBezTo>
                  <a:cubicBezTo>
                    <a:pt x="683" y="1117"/>
                    <a:pt x="836" y="1292"/>
                    <a:pt x="864" y="1335"/>
                  </a:cubicBezTo>
                  <a:cubicBezTo>
                    <a:pt x="951" y="1503"/>
                    <a:pt x="1089" y="1940"/>
                    <a:pt x="1043" y="3052"/>
                  </a:cubicBezTo>
                  <a:lnTo>
                    <a:pt x="1499" y="3155"/>
                  </a:lnTo>
                  <a:cubicBezTo>
                    <a:pt x="1515" y="2795"/>
                    <a:pt x="1515" y="2469"/>
                    <a:pt x="1499" y="2193"/>
                  </a:cubicBezTo>
                  <a:cubicBezTo>
                    <a:pt x="1472" y="1703"/>
                    <a:pt x="1396" y="1350"/>
                    <a:pt x="1265" y="1112"/>
                  </a:cubicBezTo>
                  <a:cubicBezTo>
                    <a:pt x="1196" y="982"/>
                    <a:pt x="729" y="353"/>
                    <a:pt x="634" y="258"/>
                  </a:cubicBezTo>
                  <a:cubicBezTo>
                    <a:pt x="433" y="53"/>
                    <a:pt x="334"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6117156" y="3682730"/>
              <a:ext cx="205562" cy="248182"/>
            </a:xfrm>
            <a:custGeom>
              <a:avLst/>
              <a:gdLst/>
              <a:ahLst/>
              <a:cxnLst/>
              <a:rect l="l" t="t" r="r" b="b"/>
              <a:pathLst>
                <a:path w="1833" h="2213" extrusionOk="0">
                  <a:moveTo>
                    <a:pt x="1366" y="1"/>
                  </a:moveTo>
                  <a:cubicBezTo>
                    <a:pt x="1114" y="1"/>
                    <a:pt x="812" y="187"/>
                    <a:pt x="671" y="335"/>
                  </a:cubicBezTo>
                  <a:cubicBezTo>
                    <a:pt x="215" y="867"/>
                    <a:pt x="1" y="1530"/>
                    <a:pt x="51" y="2213"/>
                  </a:cubicBezTo>
                  <a:lnTo>
                    <a:pt x="1124" y="2213"/>
                  </a:lnTo>
                  <a:cubicBezTo>
                    <a:pt x="1071" y="1787"/>
                    <a:pt x="1189" y="1381"/>
                    <a:pt x="1472" y="1044"/>
                  </a:cubicBezTo>
                  <a:cubicBezTo>
                    <a:pt x="1649" y="844"/>
                    <a:pt x="1833" y="485"/>
                    <a:pt x="1706" y="216"/>
                  </a:cubicBezTo>
                  <a:cubicBezTo>
                    <a:pt x="1633" y="59"/>
                    <a:pt x="1507" y="1"/>
                    <a:pt x="13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6283016" y="3645832"/>
              <a:ext cx="90389" cy="79961"/>
            </a:xfrm>
            <a:custGeom>
              <a:avLst/>
              <a:gdLst/>
              <a:ahLst/>
              <a:cxnLst/>
              <a:rect l="l" t="t" r="r" b="b"/>
              <a:pathLst>
                <a:path w="806" h="713" extrusionOk="0">
                  <a:moveTo>
                    <a:pt x="618" y="1"/>
                  </a:moveTo>
                  <a:cubicBezTo>
                    <a:pt x="415" y="85"/>
                    <a:pt x="250" y="208"/>
                    <a:pt x="101" y="388"/>
                  </a:cubicBezTo>
                  <a:cubicBezTo>
                    <a:pt x="32" y="476"/>
                    <a:pt x="1" y="645"/>
                    <a:pt x="124" y="702"/>
                  </a:cubicBezTo>
                  <a:cubicBezTo>
                    <a:pt x="145" y="710"/>
                    <a:pt x="166" y="713"/>
                    <a:pt x="188" y="713"/>
                  </a:cubicBezTo>
                  <a:cubicBezTo>
                    <a:pt x="267" y="713"/>
                    <a:pt x="343" y="667"/>
                    <a:pt x="388" y="607"/>
                  </a:cubicBezTo>
                  <a:cubicBezTo>
                    <a:pt x="511" y="464"/>
                    <a:pt x="641" y="372"/>
                    <a:pt x="805" y="315"/>
                  </a:cubicBezTo>
                  <a:cubicBezTo>
                    <a:pt x="783" y="277"/>
                    <a:pt x="756" y="234"/>
                    <a:pt x="733" y="193"/>
                  </a:cubicBezTo>
                  <a:cubicBezTo>
                    <a:pt x="695" y="128"/>
                    <a:pt x="657" y="66"/>
                    <a:pt x="618"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6275839" y="3581570"/>
              <a:ext cx="99360" cy="110914"/>
            </a:xfrm>
            <a:custGeom>
              <a:avLst/>
              <a:gdLst/>
              <a:ahLst/>
              <a:cxnLst/>
              <a:rect l="l" t="t" r="r" b="b"/>
              <a:pathLst>
                <a:path w="886" h="989" extrusionOk="0">
                  <a:moveTo>
                    <a:pt x="508" y="1"/>
                  </a:moveTo>
                  <a:cubicBezTo>
                    <a:pt x="322" y="1"/>
                    <a:pt x="133" y="180"/>
                    <a:pt x="69" y="405"/>
                  </a:cubicBezTo>
                  <a:cubicBezTo>
                    <a:pt x="0" y="662"/>
                    <a:pt x="107" y="919"/>
                    <a:pt x="310" y="977"/>
                  </a:cubicBezTo>
                  <a:cubicBezTo>
                    <a:pt x="338" y="984"/>
                    <a:pt x="367" y="988"/>
                    <a:pt x="395" y="988"/>
                  </a:cubicBezTo>
                  <a:cubicBezTo>
                    <a:pt x="576" y="988"/>
                    <a:pt x="753" y="838"/>
                    <a:pt x="816" y="616"/>
                  </a:cubicBezTo>
                  <a:cubicBezTo>
                    <a:pt x="885" y="359"/>
                    <a:pt x="789" y="68"/>
                    <a:pt x="583" y="11"/>
                  </a:cubicBezTo>
                  <a:cubicBezTo>
                    <a:pt x="558" y="4"/>
                    <a:pt x="533" y="1"/>
                    <a:pt x="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5"/>
            <p:cNvSpPr/>
            <p:nvPr/>
          </p:nvSpPr>
          <p:spPr>
            <a:xfrm>
              <a:off x="6300286" y="3593122"/>
              <a:ext cx="108781" cy="130988"/>
            </a:xfrm>
            <a:custGeom>
              <a:avLst/>
              <a:gdLst/>
              <a:ahLst/>
              <a:cxnLst/>
              <a:rect l="l" t="t" r="r" b="b"/>
              <a:pathLst>
                <a:path w="970" h="1168" extrusionOk="0">
                  <a:moveTo>
                    <a:pt x="541" y="1"/>
                  </a:moveTo>
                  <a:cubicBezTo>
                    <a:pt x="370" y="1"/>
                    <a:pt x="213" y="114"/>
                    <a:pt x="165" y="283"/>
                  </a:cubicBezTo>
                  <a:lnTo>
                    <a:pt x="58" y="674"/>
                  </a:lnTo>
                  <a:cubicBezTo>
                    <a:pt x="0" y="881"/>
                    <a:pt x="119" y="1095"/>
                    <a:pt x="326" y="1153"/>
                  </a:cubicBezTo>
                  <a:cubicBezTo>
                    <a:pt x="361" y="1163"/>
                    <a:pt x="396" y="1167"/>
                    <a:pt x="431" y="1167"/>
                  </a:cubicBezTo>
                  <a:cubicBezTo>
                    <a:pt x="600" y="1167"/>
                    <a:pt x="753" y="1056"/>
                    <a:pt x="801" y="885"/>
                  </a:cubicBezTo>
                  <a:lnTo>
                    <a:pt x="913" y="494"/>
                  </a:lnTo>
                  <a:cubicBezTo>
                    <a:pt x="970" y="287"/>
                    <a:pt x="851" y="73"/>
                    <a:pt x="644" y="15"/>
                  </a:cubicBezTo>
                  <a:cubicBezTo>
                    <a:pt x="610" y="5"/>
                    <a:pt x="575" y="1"/>
                    <a:pt x="541"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6310154" y="3645496"/>
              <a:ext cx="8299" cy="20747"/>
            </a:xfrm>
            <a:custGeom>
              <a:avLst/>
              <a:gdLst/>
              <a:ahLst/>
              <a:cxnLst/>
              <a:rect l="l" t="t" r="r" b="b"/>
              <a:pathLst>
                <a:path w="74" h="185" extrusionOk="0">
                  <a:moveTo>
                    <a:pt x="27" y="0"/>
                  </a:moveTo>
                  <a:lnTo>
                    <a:pt x="1" y="96"/>
                  </a:lnTo>
                  <a:cubicBezTo>
                    <a:pt x="9" y="111"/>
                    <a:pt x="33" y="185"/>
                    <a:pt x="48" y="185"/>
                  </a:cubicBezTo>
                  <a:cubicBezTo>
                    <a:pt x="52" y="185"/>
                    <a:pt x="55" y="179"/>
                    <a:pt x="58" y="165"/>
                  </a:cubicBezTo>
                  <a:cubicBezTo>
                    <a:pt x="73" y="111"/>
                    <a:pt x="43" y="53"/>
                    <a:pt x="27" y="0"/>
                  </a:cubicBezTo>
                  <a:close/>
                </a:path>
              </a:pathLst>
            </a:custGeom>
            <a:solidFill>
              <a:srgbClr val="BD8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5"/>
            <p:cNvSpPr/>
            <p:nvPr/>
          </p:nvSpPr>
          <p:spPr>
            <a:xfrm>
              <a:off x="6292548" y="3578766"/>
              <a:ext cx="101491" cy="56522"/>
            </a:xfrm>
            <a:custGeom>
              <a:avLst/>
              <a:gdLst/>
              <a:ahLst/>
              <a:cxnLst/>
              <a:rect l="l" t="t" r="r" b="b"/>
              <a:pathLst>
                <a:path w="905" h="504" extrusionOk="0">
                  <a:moveTo>
                    <a:pt x="459" y="1"/>
                  </a:moveTo>
                  <a:cubicBezTo>
                    <a:pt x="178" y="1"/>
                    <a:pt x="23" y="198"/>
                    <a:pt x="0" y="281"/>
                  </a:cubicBezTo>
                  <a:lnTo>
                    <a:pt x="135" y="227"/>
                  </a:lnTo>
                  <a:lnTo>
                    <a:pt x="135" y="227"/>
                  </a:lnTo>
                  <a:cubicBezTo>
                    <a:pt x="108" y="319"/>
                    <a:pt x="395" y="388"/>
                    <a:pt x="491" y="415"/>
                  </a:cubicBezTo>
                  <a:lnTo>
                    <a:pt x="798" y="503"/>
                  </a:lnTo>
                  <a:lnTo>
                    <a:pt x="904" y="124"/>
                  </a:lnTo>
                  <a:cubicBezTo>
                    <a:pt x="835" y="89"/>
                    <a:pt x="748" y="51"/>
                    <a:pt x="602" y="17"/>
                  </a:cubicBezTo>
                  <a:cubicBezTo>
                    <a:pt x="551" y="6"/>
                    <a:pt x="504" y="1"/>
                    <a:pt x="459" y="1"/>
                  </a:cubicBez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5"/>
            <p:cNvSpPr/>
            <p:nvPr/>
          </p:nvSpPr>
          <p:spPr>
            <a:xfrm>
              <a:off x="6308024" y="3624972"/>
              <a:ext cx="23326" cy="35999"/>
            </a:xfrm>
            <a:custGeom>
              <a:avLst/>
              <a:gdLst/>
              <a:ahLst/>
              <a:cxnLst/>
              <a:rect l="l" t="t" r="r" b="b"/>
              <a:pathLst>
                <a:path w="208" h="321" extrusionOk="0">
                  <a:moveTo>
                    <a:pt x="126" y="0"/>
                  </a:moveTo>
                  <a:cubicBezTo>
                    <a:pt x="96" y="0"/>
                    <a:pt x="67" y="21"/>
                    <a:pt x="58" y="52"/>
                  </a:cubicBezTo>
                  <a:lnTo>
                    <a:pt x="8" y="229"/>
                  </a:lnTo>
                  <a:cubicBezTo>
                    <a:pt x="0" y="268"/>
                    <a:pt x="20" y="305"/>
                    <a:pt x="58" y="317"/>
                  </a:cubicBezTo>
                  <a:cubicBezTo>
                    <a:pt x="65" y="319"/>
                    <a:pt x="71" y="320"/>
                    <a:pt x="78" y="320"/>
                  </a:cubicBezTo>
                  <a:cubicBezTo>
                    <a:pt x="108" y="320"/>
                    <a:pt x="137" y="299"/>
                    <a:pt x="146" y="268"/>
                  </a:cubicBezTo>
                  <a:lnTo>
                    <a:pt x="196" y="91"/>
                  </a:lnTo>
                  <a:cubicBezTo>
                    <a:pt x="207" y="52"/>
                    <a:pt x="184" y="15"/>
                    <a:pt x="146" y="3"/>
                  </a:cubicBezTo>
                  <a:cubicBezTo>
                    <a:pt x="139" y="1"/>
                    <a:pt x="133" y="0"/>
                    <a:pt x="126" y="0"/>
                  </a:cubicBez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6311388" y="3593458"/>
              <a:ext cx="73679" cy="44410"/>
            </a:xfrm>
            <a:custGeom>
              <a:avLst/>
              <a:gdLst/>
              <a:ahLst/>
              <a:cxnLst/>
              <a:rect l="l" t="t" r="r" b="b"/>
              <a:pathLst>
                <a:path w="657" h="396" extrusionOk="0">
                  <a:moveTo>
                    <a:pt x="101" y="1"/>
                  </a:moveTo>
                  <a:lnTo>
                    <a:pt x="1" y="368"/>
                  </a:lnTo>
                  <a:lnTo>
                    <a:pt x="158" y="395"/>
                  </a:lnTo>
                  <a:cubicBezTo>
                    <a:pt x="158" y="395"/>
                    <a:pt x="162" y="388"/>
                    <a:pt x="174" y="345"/>
                  </a:cubicBezTo>
                  <a:cubicBezTo>
                    <a:pt x="187" y="304"/>
                    <a:pt x="231" y="273"/>
                    <a:pt x="281" y="273"/>
                  </a:cubicBezTo>
                  <a:cubicBezTo>
                    <a:pt x="291" y="273"/>
                    <a:pt x="301" y="274"/>
                    <a:pt x="312" y="276"/>
                  </a:cubicBezTo>
                  <a:lnTo>
                    <a:pt x="598" y="356"/>
                  </a:lnTo>
                  <a:lnTo>
                    <a:pt x="656" y="158"/>
                  </a:lnTo>
                  <a:lnTo>
                    <a:pt x="101" y="1"/>
                  </a:ln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6301071" y="3644599"/>
              <a:ext cx="20298" cy="28149"/>
            </a:xfrm>
            <a:custGeom>
              <a:avLst/>
              <a:gdLst/>
              <a:ahLst/>
              <a:cxnLst/>
              <a:rect l="l" t="t" r="r" b="b"/>
              <a:pathLst>
                <a:path w="181" h="251" extrusionOk="0">
                  <a:moveTo>
                    <a:pt x="82" y="1"/>
                  </a:moveTo>
                  <a:cubicBezTo>
                    <a:pt x="81" y="1"/>
                    <a:pt x="79" y="1"/>
                    <a:pt x="78" y="1"/>
                  </a:cubicBezTo>
                  <a:cubicBezTo>
                    <a:pt x="32" y="4"/>
                    <a:pt x="1" y="66"/>
                    <a:pt x="13" y="135"/>
                  </a:cubicBezTo>
                  <a:cubicBezTo>
                    <a:pt x="20" y="200"/>
                    <a:pt x="57" y="251"/>
                    <a:pt x="100" y="251"/>
                  </a:cubicBezTo>
                  <a:cubicBezTo>
                    <a:pt x="103" y="251"/>
                    <a:pt x="105" y="250"/>
                    <a:pt x="108" y="250"/>
                  </a:cubicBezTo>
                  <a:cubicBezTo>
                    <a:pt x="151" y="245"/>
                    <a:pt x="181" y="185"/>
                    <a:pt x="170" y="116"/>
                  </a:cubicBezTo>
                  <a:cubicBezTo>
                    <a:pt x="162" y="49"/>
                    <a:pt x="123" y="1"/>
                    <a:pt x="82"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6330789" y="3580561"/>
              <a:ext cx="99809" cy="60223"/>
            </a:xfrm>
            <a:custGeom>
              <a:avLst/>
              <a:gdLst/>
              <a:ahLst/>
              <a:cxnLst/>
              <a:rect l="l" t="t" r="r" b="b"/>
              <a:pathLst>
                <a:path w="890" h="537" extrusionOk="0">
                  <a:moveTo>
                    <a:pt x="232" y="1"/>
                  </a:moveTo>
                  <a:cubicBezTo>
                    <a:pt x="141" y="1"/>
                    <a:pt x="57" y="61"/>
                    <a:pt x="31" y="150"/>
                  </a:cubicBezTo>
                  <a:cubicBezTo>
                    <a:pt x="1" y="261"/>
                    <a:pt x="66" y="376"/>
                    <a:pt x="177" y="407"/>
                  </a:cubicBezTo>
                  <a:lnTo>
                    <a:pt x="602" y="529"/>
                  </a:lnTo>
                  <a:cubicBezTo>
                    <a:pt x="621" y="534"/>
                    <a:pt x="639" y="537"/>
                    <a:pt x="657" y="537"/>
                  </a:cubicBezTo>
                  <a:cubicBezTo>
                    <a:pt x="749" y="537"/>
                    <a:pt x="833" y="476"/>
                    <a:pt x="859" y="384"/>
                  </a:cubicBezTo>
                  <a:cubicBezTo>
                    <a:pt x="890" y="273"/>
                    <a:pt x="825" y="158"/>
                    <a:pt x="713" y="127"/>
                  </a:cubicBezTo>
                  <a:lnTo>
                    <a:pt x="288" y="8"/>
                  </a:lnTo>
                  <a:cubicBezTo>
                    <a:pt x="269" y="3"/>
                    <a:pt x="251" y="1"/>
                    <a:pt x="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6218646" y="3696412"/>
              <a:ext cx="173376" cy="291696"/>
            </a:xfrm>
            <a:custGeom>
              <a:avLst/>
              <a:gdLst/>
              <a:ahLst/>
              <a:cxnLst/>
              <a:rect l="l" t="t" r="r" b="b"/>
              <a:pathLst>
                <a:path w="1546" h="2601" extrusionOk="0">
                  <a:moveTo>
                    <a:pt x="398" y="0"/>
                  </a:moveTo>
                  <a:cubicBezTo>
                    <a:pt x="355" y="0"/>
                    <a:pt x="312" y="21"/>
                    <a:pt x="288" y="59"/>
                  </a:cubicBezTo>
                  <a:cubicBezTo>
                    <a:pt x="0" y="504"/>
                    <a:pt x="318" y="1224"/>
                    <a:pt x="330" y="1255"/>
                  </a:cubicBezTo>
                  <a:cubicBezTo>
                    <a:pt x="506" y="1646"/>
                    <a:pt x="797" y="2006"/>
                    <a:pt x="955" y="2183"/>
                  </a:cubicBezTo>
                  <a:cubicBezTo>
                    <a:pt x="1062" y="2301"/>
                    <a:pt x="1169" y="2409"/>
                    <a:pt x="1261" y="2493"/>
                  </a:cubicBezTo>
                  <a:cubicBezTo>
                    <a:pt x="1319" y="2542"/>
                    <a:pt x="1365" y="2577"/>
                    <a:pt x="1399" y="2600"/>
                  </a:cubicBezTo>
                  <a:lnTo>
                    <a:pt x="1545" y="2374"/>
                  </a:lnTo>
                  <a:cubicBezTo>
                    <a:pt x="1487" y="2335"/>
                    <a:pt x="1326" y="2197"/>
                    <a:pt x="1127" y="1972"/>
                  </a:cubicBezTo>
                  <a:cubicBezTo>
                    <a:pt x="886" y="1692"/>
                    <a:pt x="690" y="1401"/>
                    <a:pt x="575" y="1148"/>
                  </a:cubicBezTo>
                  <a:cubicBezTo>
                    <a:pt x="498" y="975"/>
                    <a:pt x="341" y="473"/>
                    <a:pt x="514" y="209"/>
                  </a:cubicBezTo>
                  <a:cubicBezTo>
                    <a:pt x="552" y="144"/>
                    <a:pt x="537" y="64"/>
                    <a:pt x="472" y="22"/>
                  </a:cubicBezTo>
                  <a:cubicBezTo>
                    <a:pt x="449" y="7"/>
                    <a:pt x="424"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6368132" y="3964341"/>
              <a:ext cx="120444" cy="57756"/>
            </a:xfrm>
            <a:custGeom>
              <a:avLst/>
              <a:gdLst/>
              <a:ahLst/>
              <a:cxnLst/>
              <a:rect l="l" t="t" r="r" b="b"/>
              <a:pathLst>
                <a:path w="1074" h="515" extrusionOk="0">
                  <a:moveTo>
                    <a:pt x="775" y="1"/>
                  </a:moveTo>
                  <a:cubicBezTo>
                    <a:pt x="745" y="1"/>
                    <a:pt x="715" y="5"/>
                    <a:pt x="687" y="15"/>
                  </a:cubicBezTo>
                  <a:lnTo>
                    <a:pt x="46" y="273"/>
                  </a:lnTo>
                  <a:cubicBezTo>
                    <a:pt x="16" y="284"/>
                    <a:pt x="1" y="319"/>
                    <a:pt x="16" y="349"/>
                  </a:cubicBezTo>
                  <a:cubicBezTo>
                    <a:pt x="25" y="373"/>
                    <a:pt x="48" y="387"/>
                    <a:pt x="71" y="387"/>
                  </a:cubicBezTo>
                  <a:cubicBezTo>
                    <a:pt x="78" y="387"/>
                    <a:pt x="86" y="386"/>
                    <a:pt x="92" y="383"/>
                  </a:cubicBezTo>
                  <a:lnTo>
                    <a:pt x="729" y="130"/>
                  </a:lnTo>
                  <a:cubicBezTo>
                    <a:pt x="744" y="124"/>
                    <a:pt x="760" y="121"/>
                    <a:pt x="775" y="121"/>
                  </a:cubicBezTo>
                  <a:cubicBezTo>
                    <a:pt x="796" y="121"/>
                    <a:pt x="817" y="126"/>
                    <a:pt x="836" y="135"/>
                  </a:cubicBezTo>
                  <a:cubicBezTo>
                    <a:pt x="871" y="150"/>
                    <a:pt x="897" y="176"/>
                    <a:pt x="913" y="215"/>
                  </a:cubicBezTo>
                  <a:cubicBezTo>
                    <a:pt x="939" y="288"/>
                    <a:pt x="902" y="369"/>
                    <a:pt x="828" y="395"/>
                  </a:cubicBezTo>
                  <a:cubicBezTo>
                    <a:pt x="794" y="406"/>
                    <a:pt x="779" y="441"/>
                    <a:pt x="791" y="472"/>
                  </a:cubicBezTo>
                  <a:cubicBezTo>
                    <a:pt x="800" y="500"/>
                    <a:pt x="823" y="514"/>
                    <a:pt x="848" y="514"/>
                  </a:cubicBezTo>
                  <a:cubicBezTo>
                    <a:pt x="850" y="514"/>
                    <a:pt x="853" y="514"/>
                    <a:pt x="856" y="514"/>
                  </a:cubicBezTo>
                  <a:cubicBezTo>
                    <a:pt x="859" y="510"/>
                    <a:pt x="863" y="510"/>
                    <a:pt x="871" y="510"/>
                  </a:cubicBezTo>
                  <a:cubicBezTo>
                    <a:pt x="1005" y="460"/>
                    <a:pt x="1074" y="307"/>
                    <a:pt x="1024" y="173"/>
                  </a:cubicBezTo>
                  <a:cubicBezTo>
                    <a:pt x="1001" y="107"/>
                    <a:pt x="951" y="54"/>
                    <a:pt x="886" y="24"/>
                  </a:cubicBezTo>
                  <a:cubicBezTo>
                    <a:pt x="851" y="9"/>
                    <a:pt x="813" y="1"/>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6430932" y="3959182"/>
              <a:ext cx="28821" cy="31513"/>
            </a:xfrm>
            <a:custGeom>
              <a:avLst/>
              <a:gdLst/>
              <a:ahLst/>
              <a:cxnLst/>
              <a:rect l="l" t="t" r="r" b="b"/>
              <a:pathLst>
                <a:path w="257" h="281" extrusionOk="0">
                  <a:moveTo>
                    <a:pt x="142" y="1"/>
                  </a:moveTo>
                  <a:lnTo>
                    <a:pt x="1" y="66"/>
                  </a:lnTo>
                  <a:cubicBezTo>
                    <a:pt x="1" y="66"/>
                    <a:pt x="20" y="70"/>
                    <a:pt x="66" y="123"/>
                  </a:cubicBezTo>
                  <a:cubicBezTo>
                    <a:pt x="119" y="185"/>
                    <a:pt x="58" y="265"/>
                    <a:pt x="135" y="280"/>
                  </a:cubicBezTo>
                  <a:cubicBezTo>
                    <a:pt x="137" y="281"/>
                    <a:pt x="139" y="281"/>
                    <a:pt x="141" y="281"/>
                  </a:cubicBezTo>
                  <a:cubicBezTo>
                    <a:pt x="191" y="281"/>
                    <a:pt x="257" y="205"/>
                    <a:pt x="250" y="142"/>
                  </a:cubicBezTo>
                  <a:cubicBezTo>
                    <a:pt x="253" y="119"/>
                    <a:pt x="245" y="100"/>
                    <a:pt x="234" y="77"/>
                  </a:cubicBezTo>
                  <a:cubicBezTo>
                    <a:pt x="219" y="31"/>
                    <a:pt x="146" y="1"/>
                    <a:pt x="142"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5"/>
            <p:cNvSpPr/>
            <p:nvPr/>
          </p:nvSpPr>
          <p:spPr>
            <a:xfrm>
              <a:off x="6383159" y="3974659"/>
              <a:ext cx="25905" cy="31513"/>
            </a:xfrm>
            <a:custGeom>
              <a:avLst/>
              <a:gdLst/>
              <a:ahLst/>
              <a:cxnLst/>
              <a:rect l="l" t="t" r="r" b="b"/>
              <a:pathLst>
                <a:path w="231" h="281" extrusionOk="0">
                  <a:moveTo>
                    <a:pt x="116" y="1"/>
                  </a:moveTo>
                  <a:lnTo>
                    <a:pt x="5" y="78"/>
                  </a:lnTo>
                  <a:lnTo>
                    <a:pt x="5" y="78"/>
                  </a:lnTo>
                  <a:cubicBezTo>
                    <a:pt x="4" y="77"/>
                    <a:pt x="3" y="77"/>
                    <a:pt x="3" y="77"/>
                  </a:cubicBezTo>
                  <a:cubicBezTo>
                    <a:pt x="0" y="77"/>
                    <a:pt x="1" y="81"/>
                    <a:pt x="1" y="81"/>
                  </a:cubicBezTo>
                  <a:lnTo>
                    <a:pt x="5" y="78"/>
                  </a:lnTo>
                  <a:lnTo>
                    <a:pt x="5" y="78"/>
                  </a:lnTo>
                  <a:cubicBezTo>
                    <a:pt x="10" y="80"/>
                    <a:pt x="20" y="88"/>
                    <a:pt x="39" y="112"/>
                  </a:cubicBezTo>
                  <a:cubicBezTo>
                    <a:pt x="96" y="176"/>
                    <a:pt x="32" y="268"/>
                    <a:pt x="108" y="280"/>
                  </a:cubicBezTo>
                  <a:cubicBezTo>
                    <a:pt x="111" y="281"/>
                    <a:pt x="113" y="281"/>
                    <a:pt x="115" y="281"/>
                  </a:cubicBezTo>
                  <a:cubicBezTo>
                    <a:pt x="164" y="281"/>
                    <a:pt x="230" y="208"/>
                    <a:pt x="223" y="146"/>
                  </a:cubicBezTo>
                  <a:cubicBezTo>
                    <a:pt x="227" y="123"/>
                    <a:pt x="220" y="100"/>
                    <a:pt x="208" y="81"/>
                  </a:cubicBezTo>
                  <a:cubicBezTo>
                    <a:pt x="188" y="31"/>
                    <a:pt x="119" y="1"/>
                    <a:pt x="116"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6" name="Google Shape;7606;p55"/>
            <p:cNvGrpSpPr/>
            <p:nvPr/>
          </p:nvGrpSpPr>
          <p:grpSpPr>
            <a:xfrm>
              <a:off x="5933354" y="4108432"/>
              <a:ext cx="244588" cy="244706"/>
              <a:chOff x="5933354" y="4119894"/>
              <a:chExt cx="244588" cy="244706"/>
            </a:xfrm>
          </p:grpSpPr>
          <p:sp>
            <p:nvSpPr>
              <p:cNvPr id="7607" name="Google Shape;7607;p55"/>
              <p:cNvSpPr/>
              <p:nvPr/>
            </p:nvSpPr>
            <p:spPr>
              <a:xfrm>
                <a:off x="6046394"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6046394"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6061870"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6004228" y="4140978"/>
                <a:ext cx="88707" cy="208482"/>
              </a:xfrm>
              <a:custGeom>
                <a:avLst/>
                <a:gdLst/>
                <a:ahLst/>
                <a:cxnLst/>
                <a:rect l="l" t="t" r="r" b="b"/>
                <a:pathLst>
                  <a:path w="791" h="1859" extrusionOk="0">
                    <a:moveTo>
                      <a:pt x="27" y="0"/>
                    </a:moveTo>
                    <a:lnTo>
                      <a:pt x="0" y="8"/>
                    </a:lnTo>
                    <a:lnTo>
                      <a:pt x="767" y="1859"/>
                    </a:lnTo>
                    <a:lnTo>
                      <a:pt x="790" y="1848"/>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6004228" y="4140978"/>
                <a:ext cx="88707" cy="208482"/>
              </a:xfrm>
              <a:custGeom>
                <a:avLst/>
                <a:gdLst/>
                <a:ahLst/>
                <a:cxnLst/>
                <a:rect l="l" t="t" r="r" b="b"/>
                <a:pathLst>
                  <a:path w="791" h="1859" extrusionOk="0">
                    <a:moveTo>
                      <a:pt x="27" y="0"/>
                    </a:moveTo>
                    <a:lnTo>
                      <a:pt x="0" y="8"/>
                    </a:lnTo>
                    <a:lnTo>
                      <a:pt x="767" y="1859"/>
                    </a:lnTo>
                    <a:lnTo>
                      <a:pt x="790" y="1848"/>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6018358" y="4134922"/>
                <a:ext cx="88707" cy="208594"/>
              </a:xfrm>
              <a:custGeom>
                <a:avLst/>
                <a:gdLst/>
                <a:ahLst/>
                <a:cxnLst/>
                <a:rect l="l" t="t" r="r" b="b"/>
                <a:pathLst>
                  <a:path w="791" h="1860" extrusionOk="0">
                    <a:moveTo>
                      <a:pt x="28" y="1"/>
                    </a:moveTo>
                    <a:lnTo>
                      <a:pt x="1" y="12"/>
                    </a:lnTo>
                    <a:lnTo>
                      <a:pt x="767" y="1859"/>
                    </a:lnTo>
                    <a:lnTo>
                      <a:pt x="790" y="1847"/>
                    </a:lnTo>
                    <a:lnTo>
                      <a:pt x="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5948381" y="4205016"/>
                <a:ext cx="208478" cy="88597"/>
              </a:xfrm>
              <a:custGeom>
                <a:avLst/>
                <a:gdLst/>
                <a:ahLst/>
                <a:cxnLst/>
                <a:rect l="l" t="t" r="r" b="b"/>
                <a:pathLst>
                  <a:path w="1859" h="790" extrusionOk="0">
                    <a:moveTo>
                      <a:pt x="12" y="0"/>
                    </a:moveTo>
                    <a:lnTo>
                      <a:pt x="1" y="23"/>
                    </a:lnTo>
                    <a:lnTo>
                      <a:pt x="1851" y="789"/>
                    </a:lnTo>
                    <a:lnTo>
                      <a:pt x="1858"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5"/>
              <p:cNvSpPr/>
              <p:nvPr/>
            </p:nvSpPr>
            <p:spPr>
              <a:xfrm>
                <a:off x="5948381" y="4205016"/>
                <a:ext cx="208478" cy="88597"/>
              </a:xfrm>
              <a:custGeom>
                <a:avLst/>
                <a:gdLst/>
                <a:ahLst/>
                <a:cxnLst/>
                <a:rect l="l" t="t" r="r" b="b"/>
                <a:pathLst>
                  <a:path w="1859" h="790" extrusionOk="0">
                    <a:moveTo>
                      <a:pt x="12" y="0"/>
                    </a:moveTo>
                    <a:lnTo>
                      <a:pt x="1" y="23"/>
                    </a:lnTo>
                    <a:lnTo>
                      <a:pt x="1851" y="789"/>
                    </a:lnTo>
                    <a:lnTo>
                      <a:pt x="1858"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5"/>
              <p:cNvSpPr/>
              <p:nvPr/>
            </p:nvSpPr>
            <p:spPr>
              <a:xfrm>
                <a:off x="5954325" y="4190885"/>
                <a:ext cx="208590" cy="88597"/>
              </a:xfrm>
              <a:custGeom>
                <a:avLst/>
                <a:gdLst/>
                <a:ahLst/>
                <a:cxnLst/>
                <a:rect l="l" t="t" r="r" b="b"/>
                <a:pathLst>
                  <a:path w="1860" h="790" extrusionOk="0">
                    <a:moveTo>
                      <a:pt x="12" y="0"/>
                    </a:moveTo>
                    <a:lnTo>
                      <a:pt x="1" y="23"/>
                    </a:lnTo>
                    <a:lnTo>
                      <a:pt x="1848" y="789"/>
                    </a:lnTo>
                    <a:lnTo>
                      <a:pt x="1859"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5954325" y="4205016"/>
                <a:ext cx="208590" cy="88597"/>
              </a:xfrm>
              <a:custGeom>
                <a:avLst/>
                <a:gdLst/>
                <a:ahLst/>
                <a:cxnLst/>
                <a:rect l="l" t="t" r="r" b="b"/>
                <a:pathLst>
                  <a:path w="1860" h="790" extrusionOk="0">
                    <a:moveTo>
                      <a:pt x="1848" y="0"/>
                    </a:moveTo>
                    <a:lnTo>
                      <a:pt x="1" y="763"/>
                    </a:lnTo>
                    <a:lnTo>
                      <a:pt x="12" y="789"/>
                    </a:lnTo>
                    <a:lnTo>
                      <a:pt x="1859" y="23"/>
                    </a:lnTo>
                    <a:lnTo>
                      <a:pt x="1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5954325" y="4205016"/>
                <a:ext cx="208590" cy="88597"/>
              </a:xfrm>
              <a:custGeom>
                <a:avLst/>
                <a:gdLst/>
                <a:ahLst/>
                <a:cxnLst/>
                <a:rect l="l" t="t" r="r" b="b"/>
                <a:pathLst>
                  <a:path w="1860" h="790" extrusionOk="0">
                    <a:moveTo>
                      <a:pt x="1848" y="0"/>
                    </a:moveTo>
                    <a:lnTo>
                      <a:pt x="1" y="763"/>
                    </a:lnTo>
                    <a:lnTo>
                      <a:pt x="12" y="789"/>
                    </a:lnTo>
                    <a:lnTo>
                      <a:pt x="1859" y="23"/>
                    </a:lnTo>
                    <a:lnTo>
                      <a:pt x="1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5948381" y="4190885"/>
                <a:ext cx="208478" cy="88597"/>
              </a:xfrm>
              <a:custGeom>
                <a:avLst/>
                <a:gdLst/>
                <a:ahLst/>
                <a:cxnLst/>
                <a:rect l="l" t="t" r="r" b="b"/>
                <a:pathLst>
                  <a:path w="1859" h="790" extrusionOk="0">
                    <a:moveTo>
                      <a:pt x="1851" y="0"/>
                    </a:moveTo>
                    <a:lnTo>
                      <a:pt x="1" y="763"/>
                    </a:lnTo>
                    <a:lnTo>
                      <a:pt x="12" y="789"/>
                    </a:lnTo>
                    <a:lnTo>
                      <a:pt x="1858" y="23"/>
                    </a:lnTo>
                    <a:lnTo>
                      <a:pt x="18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6018358" y="4140978"/>
                <a:ext cx="88707" cy="208482"/>
              </a:xfrm>
              <a:custGeom>
                <a:avLst/>
                <a:gdLst/>
                <a:ahLst/>
                <a:cxnLst/>
                <a:rect l="l" t="t" r="r" b="b"/>
                <a:pathLst>
                  <a:path w="791" h="1859" extrusionOk="0">
                    <a:moveTo>
                      <a:pt x="767" y="0"/>
                    </a:moveTo>
                    <a:lnTo>
                      <a:pt x="1" y="1848"/>
                    </a:lnTo>
                    <a:lnTo>
                      <a:pt x="28" y="1859"/>
                    </a:lnTo>
                    <a:lnTo>
                      <a:pt x="790"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6018358" y="4140978"/>
                <a:ext cx="88707" cy="208482"/>
              </a:xfrm>
              <a:custGeom>
                <a:avLst/>
                <a:gdLst/>
                <a:ahLst/>
                <a:cxnLst/>
                <a:rect l="l" t="t" r="r" b="b"/>
                <a:pathLst>
                  <a:path w="791" h="1859" extrusionOk="0">
                    <a:moveTo>
                      <a:pt x="767" y="0"/>
                    </a:moveTo>
                    <a:lnTo>
                      <a:pt x="1" y="1848"/>
                    </a:lnTo>
                    <a:lnTo>
                      <a:pt x="28" y="1859"/>
                    </a:lnTo>
                    <a:lnTo>
                      <a:pt x="790"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6004228" y="4134922"/>
                <a:ext cx="88707" cy="208594"/>
              </a:xfrm>
              <a:custGeom>
                <a:avLst/>
                <a:gdLst/>
                <a:ahLst/>
                <a:cxnLst/>
                <a:rect l="l" t="t" r="r" b="b"/>
                <a:pathLst>
                  <a:path w="791" h="1860" extrusionOk="0">
                    <a:moveTo>
                      <a:pt x="767" y="1"/>
                    </a:moveTo>
                    <a:lnTo>
                      <a:pt x="0" y="1847"/>
                    </a:lnTo>
                    <a:lnTo>
                      <a:pt x="27" y="1859"/>
                    </a:lnTo>
                    <a:lnTo>
                      <a:pt x="790" y="12"/>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5969800" y="4167109"/>
                <a:ext cx="160816" cy="160932"/>
              </a:xfrm>
              <a:custGeom>
                <a:avLst/>
                <a:gdLst/>
                <a:ahLst/>
                <a:cxnLst/>
                <a:rect l="l" t="t" r="r" b="b"/>
                <a:pathLst>
                  <a:path w="1434" h="1435" extrusionOk="0">
                    <a:moveTo>
                      <a:pt x="20" y="1"/>
                    </a:moveTo>
                    <a:lnTo>
                      <a:pt x="1" y="20"/>
                    </a:lnTo>
                    <a:lnTo>
                      <a:pt x="1414" y="1434"/>
                    </a:lnTo>
                    <a:lnTo>
                      <a:pt x="1434" y="1415"/>
                    </a:lnTo>
                    <a:lnTo>
                      <a:pt x="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5"/>
              <p:cNvSpPr/>
              <p:nvPr/>
            </p:nvSpPr>
            <p:spPr>
              <a:xfrm>
                <a:off x="5980566" y="4156455"/>
                <a:ext cx="160816" cy="160820"/>
              </a:xfrm>
              <a:custGeom>
                <a:avLst/>
                <a:gdLst/>
                <a:ahLst/>
                <a:cxnLst/>
                <a:rect l="l" t="t" r="r" b="b"/>
                <a:pathLst>
                  <a:path w="1434" h="1434" extrusionOk="0">
                    <a:moveTo>
                      <a:pt x="20" y="0"/>
                    </a:moveTo>
                    <a:lnTo>
                      <a:pt x="0" y="19"/>
                    </a:lnTo>
                    <a:lnTo>
                      <a:pt x="1415" y="1434"/>
                    </a:lnTo>
                    <a:lnTo>
                      <a:pt x="1433" y="1415"/>
                    </a:lnTo>
                    <a:lnTo>
                      <a:pt x="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5"/>
              <p:cNvSpPr/>
              <p:nvPr/>
            </p:nvSpPr>
            <p:spPr>
              <a:xfrm>
                <a:off x="5980566" y="4167109"/>
                <a:ext cx="160816" cy="160932"/>
              </a:xfrm>
              <a:custGeom>
                <a:avLst/>
                <a:gdLst/>
                <a:ahLst/>
                <a:cxnLst/>
                <a:rect l="l" t="t" r="r" b="b"/>
                <a:pathLst>
                  <a:path w="1434" h="1435" extrusionOk="0">
                    <a:moveTo>
                      <a:pt x="1415" y="1"/>
                    </a:moveTo>
                    <a:lnTo>
                      <a:pt x="0" y="1415"/>
                    </a:lnTo>
                    <a:lnTo>
                      <a:pt x="20" y="1434"/>
                    </a:lnTo>
                    <a:lnTo>
                      <a:pt x="1433" y="20"/>
                    </a:lnTo>
                    <a:lnTo>
                      <a:pt x="1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5969800" y="4156455"/>
                <a:ext cx="160816" cy="160820"/>
              </a:xfrm>
              <a:custGeom>
                <a:avLst/>
                <a:gdLst/>
                <a:ahLst/>
                <a:cxnLst/>
                <a:rect l="l" t="t" r="r" b="b"/>
                <a:pathLst>
                  <a:path w="1434" h="1434" extrusionOk="0">
                    <a:moveTo>
                      <a:pt x="1414" y="0"/>
                    </a:moveTo>
                    <a:lnTo>
                      <a:pt x="1" y="1415"/>
                    </a:lnTo>
                    <a:lnTo>
                      <a:pt x="20" y="1434"/>
                    </a:lnTo>
                    <a:lnTo>
                      <a:pt x="1434" y="19"/>
                    </a:lnTo>
                    <a:lnTo>
                      <a:pt x="14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5943671" y="4248419"/>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5943671" y="4232942"/>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5940643" y="4127184"/>
                <a:ext cx="230009" cy="230015"/>
              </a:xfrm>
              <a:custGeom>
                <a:avLst/>
                <a:gdLst/>
                <a:ahLst/>
                <a:cxnLst/>
                <a:rect l="l" t="t" r="r" b="b"/>
                <a:pathLst>
                  <a:path w="2051" h="2051" extrusionOk="0">
                    <a:moveTo>
                      <a:pt x="1027" y="200"/>
                    </a:moveTo>
                    <a:cubicBezTo>
                      <a:pt x="1483" y="200"/>
                      <a:pt x="1851" y="568"/>
                      <a:pt x="1851" y="1023"/>
                    </a:cubicBezTo>
                    <a:cubicBezTo>
                      <a:pt x="1851" y="1480"/>
                      <a:pt x="1483" y="1851"/>
                      <a:pt x="1027" y="1851"/>
                    </a:cubicBezTo>
                    <a:cubicBezTo>
                      <a:pt x="571" y="1851"/>
                      <a:pt x="199" y="1480"/>
                      <a:pt x="199" y="1023"/>
                    </a:cubicBezTo>
                    <a:cubicBezTo>
                      <a:pt x="199" y="568"/>
                      <a:pt x="571" y="200"/>
                      <a:pt x="1027" y="200"/>
                    </a:cubicBezTo>
                    <a:close/>
                    <a:moveTo>
                      <a:pt x="1027" y="1"/>
                    </a:moveTo>
                    <a:cubicBezTo>
                      <a:pt x="460" y="1"/>
                      <a:pt x="1" y="461"/>
                      <a:pt x="1" y="1023"/>
                    </a:cubicBezTo>
                    <a:cubicBezTo>
                      <a:pt x="1" y="1591"/>
                      <a:pt x="460" y="2051"/>
                      <a:pt x="1027" y="2051"/>
                    </a:cubicBezTo>
                    <a:cubicBezTo>
                      <a:pt x="1591" y="2051"/>
                      <a:pt x="2050" y="1591"/>
                      <a:pt x="2050" y="1023"/>
                    </a:cubicBezTo>
                    <a:cubicBezTo>
                      <a:pt x="2050" y="461"/>
                      <a:pt x="1591" y="1"/>
                      <a:pt x="10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5933354" y="4119894"/>
                <a:ext cx="244588" cy="244706"/>
              </a:xfrm>
              <a:custGeom>
                <a:avLst/>
                <a:gdLst/>
                <a:ahLst/>
                <a:cxnLst/>
                <a:rect l="l" t="t" r="r" b="b"/>
                <a:pathLst>
                  <a:path w="2181" h="2182" extrusionOk="0">
                    <a:moveTo>
                      <a:pt x="1092" y="211"/>
                    </a:moveTo>
                    <a:cubicBezTo>
                      <a:pt x="1575" y="211"/>
                      <a:pt x="1969" y="606"/>
                      <a:pt x="1969" y="1088"/>
                    </a:cubicBezTo>
                    <a:cubicBezTo>
                      <a:pt x="1969" y="1576"/>
                      <a:pt x="1575" y="1967"/>
                      <a:pt x="1092" y="1967"/>
                    </a:cubicBezTo>
                    <a:cubicBezTo>
                      <a:pt x="605" y="1967"/>
                      <a:pt x="211" y="1576"/>
                      <a:pt x="211" y="1088"/>
                    </a:cubicBezTo>
                    <a:cubicBezTo>
                      <a:pt x="211" y="606"/>
                      <a:pt x="605" y="211"/>
                      <a:pt x="1092" y="211"/>
                    </a:cubicBezTo>
                    <a:close/>
                    <a:moveTo>
                      <a:pt x="1092" y="1"/>
                    </a:moveTo>
                    <a:cubicBezTo>
                      <a:pt x="490" y="1"/>
                      <a:pt x="0" y="491"/>
                      <a:pt x="0" y="1088"/>
                    </a:cubicBezTo>
                    <a:cubicBezTo>
                      <a:pt x="0" y="1691"/>
                      <a:pt x="490" y="2181"/>
                      <a:pt x="1092" y="2181"/>
                    </a:cubicBezTo>
                    <a:cubicBezTo>
                      <a:pt x="1690" y="2181"/>
                      <a:pt x="2181" y="1691"/>
                      <a:pt x="2181" y="1088"/>
                    </a:cubicBezTo>
                    <a:cubicBezTo>
                      <a:pt x="2181" y="491"/>
                      <a:pt x="1690" y="1"/>
                      <a:pt x="1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5"/>
              <p:cNvSpPr/>
              <p:nvPr/>
            </p:nvSpPr>
            <p:spPr>
              <a:xfrm>
                <a:off x="6033834" y="4220493"/>
                <a:ext cx="43624" cy="43513"/>
              </a:xfrm>
              <a:custGeom>
                <a:avLst/>
                <a:gdLst/>
                <a:ahLst/>
                <a:cxnLst/>
                <a:rect l="l" t="t" r="r" b="b"/>
                <a:pathLst>
                  <a:path w="389" h="388" extrusionOk="0">
                    <a:moveTo>
                      <a:pt x="196" y="0"/>
                    </a:moveTo>
                    <a:cubicBezTo>
                      <a:pt x="85" y="0"/>
                      <a:pt x="1" y="85"/>
                      <a:pt x="1" y="191"/>
                    </a:cubicBezTo>
                    <a:cubicBezTo>
                      <a:pt x="1" y="303"/>
                      <a:pt x="85" y="387"/>
                      <a:pt x="196" y="387"/>
                    </a:cubicBezTo>
                    <a:cubicBezTo>
                      <a:pt x="303" y="387"/>
                      <a:pt x="388" y="303"/>
                      <a:pt x="388" y="191"/>
                    </a:cubicBezTo>
                    <a:cubicBezTo>
                      <a:pt x="388" y="85"/>
                      <a:pt x="303" y="0"/>
                      <a:pt x="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55"/>
            <p:cNvGrpSpPr/>
            <p:nvPr/>
          </p:nvGrpSpPr>
          <p:grpSpPr>
            <a:xfrm>
              <a:off x="6371609" y="4108432"/>
              <a:ext cx="244140" cy="244706"/>
              <a:chOff x="6371609" y="4119894"/>
              <a:chExt cx="244140" cy="244706"/>
            </a:xfrm>
          </p:grpSpPr>
          <p:sp>
            <p:nvSpPr>
              <p:cNvPr id="7632" name="Google Shape;7632;p55"/>
              <p:cNvSpPr/>
              <p:nvPr/>
            </p:nvSpPr>
            <p:spPr>
              <a:xfrm>
                <a:off x="6484200" y="4129763"/>
                <a:ext cx="3589" cy="224519"/>
              </a:xfrm>
              <a:custGeom>
                <a:avLst/>
                <a:gdLst/>
                <a:ahLst/>
                <a:cxnLst/>
                <a:rect l="l" t="t" r="r" b="b"/>
                <a:pathLst>
                  <a:path w="32" h="2002" extrusionOk="0">
                    <a:moveTo>
                      <a:pt x="0" y="1"/>
                    </a:moveTo>
                    <a:lnTo>
                      <a:pt x="0" y="2001"/>
                    </a:lnTo>
                    <a:lnTo>
                      <a:pt x="31" y="2001"/>
                    </a:ln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6484200" y="4129763"/>
                <a:ext cx="3589" cy="224519"/>
              </a:xfrm>
              <a:custGeom>
                <a:avLst/>
                <a:gdLst/>
                <a:ahLst/>
                <a:cxnLst/>
                <a:rect l="l" t="t" r="r" b="b"/>
                <a:pathLst>
                  <a:path w="32" h="2002" extrusionOk="0">
                    <a:moveTo>
                      <a:pt x="0" y="1"/>
                    </a:moveTo>
                    <a:lnTo>
                      <a:pt x="0" y="2001"/>
                    </a:lnTo>
                    <a:lnTo>
                      <a:pt x="31" y="2001"/>
                    </a:ln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6499676" y="4129763"/>
                <a:ext cx="3140" cy="224519"/>
              </a:xfrm>
              <a:custGeom>
                <a:avLst/>
                <a:gdLst/>
                <a:ahLst/>
                <a:cxnLst/>
                <a:rect l="l" t="t" r="r" b="b"/>
                <a:pathLst>
                  <a:path w="28" h="2002" extrusionOk="0">
                    <a:moveTo>
                      <a:pt x="0" y="1"/>
                    </a:moveTo>
                    <a:lnTo>
                      <a:pt x="0" y="2001"/>
                    </a:lnTo>
                    <a:lnTo>
                      <a:pt x="28" y="2001"/>
                    </a:lnTo>
                    <a:lnTo>
                      <a:pt x="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6442034" y="4140978"/>
                <a:ext cx="89155" cy="208482"/>
              </a:xfrm>
              <a:custGeom>
                <a:avLst/>
                <a:gdLst/>
                <a:ahLst/>
                <a:cxnLst/>
                <a:rect l="l" t="t" r="r" b="b"/>
                <a:pathLst>
                  <a:path w="795" h="1859" extrusionOk="0">
                    <a:moveTo>
                      <a:pt x="28" y="0"/>
                    </a:moveTo>
                    <a:lnTo>
                      <a:pt x="1" y="8"/>
                    </a:lnTo>
                    <a:lnTo>
                      <a:pt x="767" y="1859"/>
                    </a:lnTo>
                    <a:lnTo>
                      <a:pt x="795" y="1848"/>
                    </a:lnTo>
                    <a:lnTo>
                      <a:pt x="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5"/>
              <p:cNvSpPr/>
              <p:nvPr/>
            </p:nvSpPr>
            <p:spPr>
              <a:xfrm>
                <a:off x="6442034" y="4140978"/>
                <a:ext cx="89155" cy="208482"/>
              </a:xfrm>
              <a:custGeom>
                <a:avLst/>
                <a:gdLst/>
                <a:ahLst/>
                <a:cxnLst/>
                <a:rect l="l" t="t" r="r" b="b"/>
                <a:pathLst>
                  <a:path w="795" h="1859" extrusionOk="0">
                    <a:moveTo>
                      <a:pt x="28" y="0"/>
                    </a:moveTo>
                    <a:lnTo>
                      <a:pt x="1" y="8"/>
                    </a:lnTo>
                    <a:lnTo>
                      <a:pt x="767" y="1859"/>
                    </a:lnTo>
                    <a:lnTo>
                      <a:pt x="795" y="1848"/>
                    </a:lnTo>
                    <a:lnTo>
                      <a:pt x="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5"/>
              <p:cNvSpPr/>
              <p:nvPr/>
            </p:nvSpPr>
            <p:spPr>
              <a:xfrm>
                <a:off x="6456277" y="4134922"/>
                <a:ext cx="89043" cy="208594"/>
              </a:xfrm>
              <a:custGeom>
                <a:avLst/>
                <a:gdLst/>
                <a:ahLst/>
                <a:cxnLst/>
                <a:rect l="l" t="t" r="r" b="b"/>
                <a:pathLst>
                  <a:path w="794" h="1860" extrusionOk="0">
                    <a:moveTo>
                      <a:pt x="27" y="1"/>
                    </a:moveTo>
                    <a:lnTo>
                      <a:pt x="1" y="12"/>
                    </a:lnTo>
                    <a:lnTo>
                      <a:pt x="767" y="1859"/>
                    </a:lnTo>
                    <a:lnTo>
                      <a:pt x="794" y="1847"/>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6386187" y="4205016"/>
                <a:ext cx="208926" cy="88597"/>
              </a:xfrm>
              <a:custGeom>
                <a:avLst/>
                <a:gdLst/>
                <a:ahLst/>
                <a:cxnLst/>
                <a:rect l="l" t="t" r="r" b="b"/>
                <a:pathLst>
                  <a:path w="1863" h="790" extrusionOk="0">
                    <a:moveTo>
                      <a:pt x="12" y="0"/>
                    </a:moveTo>
                    <a:lnTo>
                      <a:pt x="0" y="23"/>
                    </a:lnTo>
                    <a:lnTo>
                      <a:pt x="1852" y="789"/>
                    </a:lnTo>
                    <a:lnTo>
                      <a:pt x="1863"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6386187" y="4205016"/>
                <a:ext cx="208926" cy="88597"/>
              </a:xfrm>
              <a:custGeom>
                <a:avLst/>
                <a:gdLst/>
                <a:ahLst/>
                <a:cxnLst/>
                <a:rect l="l" t="t" r="r" b="b"/>
                <a:pathLst>
                  <a:path w="1863" h="790" extrusionOk="0">
                    <a:moveTo>
                      <a:pt x="12" y="0"/>
                    </a:moveTo>
                    <a:lnTo>
                      <a:pt x="0" y="23"/>
                    </a:lnTo>
                    <a:lnTo>
                      <a:pt x="1852" y="789"/>
                    </a:lnTo>
                    <a:lnTo>
                      <a:pt x="1863"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6392243" y="4190885"/>
                <a:ext cx="208590" cy="88597"/>
              </a:xfrm>
              <a:custGeom>
                <a:avLst/>
                <a:gdLst/>
                <a:ahLst/>
                <a:cxnLst/>
                <a:rect l="l" t="t" r="r" b="b"/>
                <a:pathLst>
                  <a:path w="1860" h="790" extrusionOk="0">
                    <a:moveTo>
                      <a:pt x="12" y="0"/>
                    </a:moveTo>
                    <a:lnTo>
                      <a:pt x="1" y="23"/>
                    </a:lnTo>
                    <a:lnTo>
                      <a:pt x="1847" y="789"/>
                    </a:lnTo>
                    <a:lnTo>
                      <a:pt x="1859"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6392243" y="4205016"/>
                <a:ext cx="208590" cy="88597"/>
              </a:xfrm>
              <a:custGeom>
                <a:avLst/>
                <a:gdLst/>
                <a:ahLst/>
                <a:cxnLst/>
                <a:rect l="l" t="t" r="r" b="b"/>
                <a:pathLst>
                  <a:path w="1860" h="790" extrusionOk="0">
                    <a:moveTo>
                      <a:pt x="1847" y="0"/>
                    </a:moveTo>
                    <a:lnTo>
                      <a:pt x="1" y="763"/>
                    </a:lnTo>
                    <a:lnTo>
                      <a:pt x="12" y="789"/>
                    </a:lnTo>
                    <a:lnTo>
                      <a:pt x="1859" y="23"/>
                    </a:lnTo>
                    <a:lnTo>
                      <a:pt x="18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6392243" y="4205016"/>
                <a:ext cx="208590" cy="88597"/>
              </a:xfrm>
              <a:custGeom>
                <a:avLst/>
                <a:gdLst/>
                <a:ahLst/>
                <a:cxnLst/>
                <a:rect l="l" t="t" r="r" b="b"/>
                <a:pathLst>
                  <a:path w="1860" h="790" extrusionOk="0">
                    <a:moveTo>
                      <a:pt x="1847" y="0"/>
                    </a:moveTo>
                    <a:lnTo>
                      <a:pt x="1" y="763"/>
                    </a:lnTo>
                    <a:lnTo>
                      <a:pt x="12" y="789"/>
                    </a:lnTo>
                    <a:lnTo>
                      <a:pt x="1859" y="23"/>
                    </a:lnTo>
                    <a:lnTo>
                      <a:pt x="18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6386187" y="4190885"/>
                <a:ext cx="208926" cy="88597"/>
              </a:xfrm>
              <a:custGeom>
                <a:avLst/>
                <a:gdLst/>
                <a:ahLst/>
                <a:cxnLst/>
                <a:rect l="l" t="t" r="r" b="b"/>
                <a:pathLst>
                  <a:path w="1863" h="790" extrusionOk="0">
                    <a:moveTo>
                      <a:pt x="1852" y="0"/>
                    </a:moveTo>
                    <a:lnTo>
                      <a:pt x="0" y="763"/>
                    </a:lnTo>
                    <a:lnTo>
                      <a:pt x="12" y="789"/>
                    </a:lnTo>
                    <a:lnTo>
                      <a:pt x="1863" y="23"/>
                    </a:lnTo>
                    <a:lnTo>
                      <a:pt x="18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5"/>
              <p:cNvSpPr/>
              <p:nvPr/>
            </p:nvSpPr>
            <p:spPr>
              <a:xfrm>
                <a:off x="6456277" y="4140978"/>
                <a:ext cx="89043" cy="208482"/>
              </a:xfrm>
              <a:custGeom>
                <a:avLst/>
                <a:gdLst/>
                <a:ahLst/>
                <a:cxnLst/>
                <a:rect l="l" t="t" r="r" b="b"/>
                <a:pathLst>
                  <a:path w="794" h="1859" extrusionOk="0">
                    <a:moveTo>
                      <a:pt x="767" y="0"/>
                    </a:moveTo>
                    <a:lnTo>
                      <a:pt x="1" y="1848"/>
                    </a:lnTo>
                    <a:lnTo>
                      <a:pt x="27" y="1859"/>
                    </a:lnTo>
                    <a:lnTo>
                      <a:pt x="794"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5"/>
              <p:cNvSpPr/>
              <p:nvPr/>
            </p:nvSpPr>
            <p:spPr>
              <a:xfrm>
                <a:off x="6456277" y="4140978"/>
                <a:ext cx="89043" cy="208482"/>
              </a:xfrm>
              <a:custGeom>
                <a:avLst/>
                <a:gdLst/>
                <a:ahLst/>
                <a:cxnLst/>
                <a:rect l="l" t="t" r="r" b="b"/>
                <a:pathLst>
                  <a:path w="794" h="1859" extrusionOk="0">
                    <a:moveTo>
                      <a:pt x="767" y="0"/>
                    </a:moveTo>
                    <a:lnTo>
                      <a:pt x="1" y="1848"/>
                    </a:lnTo>
                    <a:lnTo>
                      <a:pt x="27" y="1859"/>
                    </a:lnTo>
                    <a:lnTo>
                      <a:pt x="794"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6442034" y="4134922"/>
                <a:ext cx="89155" cy="208594"/>
              </a:xfrm>
              <a:custGeom>
                <a:avLst/>
                <a:gdLst/>
                <a:ahLst/>
                <a:cxnLst/>
                <a:rect l="l" t="t" r="r" b="b"/>
                <a:pathLst>
                  <a:path w="795" h="1860" extrusionOk="0">
                    <a:moveTo>
                      <a:pt x="767" y="1"/>
                    </a:moveTo>
                    <a:lnTo>
                      <a:pt x="1" y="1847"/>
                    </a:lnTo>
                    <a:lnTo>
                      <a:pt x="28" y="1859"/>
                    </a:lnTo>
                    <a:lnTo>
                      <a:pt x="795" y="12"/>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5"/>
              <p:cNvSpPr/>
              <p:nvPr/>
            </p:nvSpPr>
            <p:spPr>
              <a:xfrm>
                <a:off x="6407719" y="4167109"/>
                <a:ext cx="160816" cy="160932"/>
              </a:xfrm>
              <a:custGeom>
                <a:avLst/>
                <a:gdLst/>
                <a:ahLst/>
                <a:cxnLst/>
                <a:rect l="l" t="t" r="r" b="b"/>
                <a:pathLst>
                  <a:path w="1434" h="1435" extrusionOk="0">
                    <a:moveTo>
                      <a:pt x="20" y="1"/>
                    </a:moveTo>
                    <a:lnTo>
                      <a:pt x="1" y="20"/>
                    </a:lnTo>
                    <a:lnTo>
                      <a:pt x="1414" y="1434"/>
                    </a:lnTo>
                    <a:lnTo>
                      <a:pt x="1433" y="1415"/>
                    </a:lnTo>
                    <a:lnTo>
                      <a:pt x="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5"/>
              <p:cNvSpPr/>
              <p:nvPr/>
            </p:nvSpPr>
            <p:spPr>
              <a:xfrm>
                <a:off x="6418484" y="4156455"/>
                <a:ext cx="161152" cy="160820"/>
              </a:xfrm>
              <a:custGeom>
                <a:avLst/>
                <a:gdLst/>
                <a:ahLst/>
                <a:cxnLst/>
                <a:rect l="l" t="t" r="r" b="b"/>
                <a:pathLst>
                  <a:path w="1437" h="1434" extrusionOk="0">
                    <a:moveTo>
                      <a:pt x="20" y="0"/>
                    </a:moveTo>
                    <a:lnTo>
                      <a:pt x="0" y="19"/>
                    </a:lnTo>
                    <a:lnTo>
                      <a:pt x="1414" y="1434"/>
                    </a:lnTo>
                    <a:lnTo>
                      <a:pt x="1437" y="1415"/>
                    </a:lnTo>
                    <a:lnTo>
                      <a:pt x="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6418484" y="4167109"/>
                <a:ext cx="161152" cy="160932"/>
              </a:xfrm>
              <a:custGeom>
                <a:avLst/>
                <a:gdLst/>
                <a:ahLst/>
                <a:cxnLst/>
                <a:rect l="l" t="t" r="r" b="b"/>
                <a:pathLst>
                  <a:path w="1437" h="1435" extrusionOk="0">
                    <a:moveTo>
                      <a:pt x="1414" y="1"/>
                    </a:moveTo>
                    <a:lnTo>
                      <a:pt x="0" y="1415"/>
                    </a:lnTo>
                    <a:lnTo>
                      <a:pt x="20" y="1434"/>
                    </a:lnTo>
                    <a:lnTo>
                      <a:pt x="1437" y="20"/>
                    </a:lnTo>
                    <a:lnTo>
                      <a:pt x="14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6407719" y="4156455"/>
                <a:ext cx="160816" cy="160820"/>
              </a:xfrm>
              <a:custGeom>
                <a:avLst/>
                <a:gdLst/>
                <a:ahLst/>
                <a:cxnLst/>
                <a:rect l="l" t="t" r="r" b="b"/>
                <a:pathLst>
                  <a:path w="1434" h="1434" extrusionOk="0">
                    <a:moveTo>
                      <a:pt x="1414" y="0"/>
                    </a:moveTo>
                    <a:lnTo>
                      <a:pt x="1" y="1415"/>
                    </a:lnTo>
                    <a:lnTo>
                      <a:pt x="20" y="1434"/>
                    </a:lnTo>
                    <a:lnTo>
                      <a:pt x="1433" y="19"/>
                    </a:lnTo>
                    <a:lnTo>
                      <a:pt x="14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5"/>
              <p:cNvSpPr/>
              <p:nvPr/>
            </p:nvSpPr>
            <p:spPr>
              <a:xfrm>
                <a:off x="6381589" y="4248419"/>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5"/>
              <p:cNvSpPr/>
              <p:nvPr/>
            </p:nvSpPr>
            <p:spPr>
              <a:xfrm>
                <a:off x="6381589" y="4232942"/>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6378449" y="4127184"/>
                <a:ext cx="230122" cy="230015"/>
              </a:xfrm>
              <a:custGeom>
                <a:avLst/>
                <a:gdLst/>
                <a:ahLst/>
                <a:cxnLst/>
                <a:rect l="l" t="t" r="r" b="b"/>
                <a:pathLst>
                  <a:path w="2052" h="2051" extrusionOk="0">
                    <a:moveTo>
                      <a:pt x="1028" y="200"/>
                    </a:moveTo>
                    <a:cubicBezTo>
                      <a:pt x="1484" y="200"/>
                      <a:pt x="1855" y="568"/>
                      <a:pt x="1855" y="1023"/>
                    </a:cubicBezTo>
                    <a:cubicBezTo>
                      <a:pt x="1855" y="1480"/>
                      <a:pt x="1484" y="1851"/>
                      <a:pt x="1028" y="1851"/>
                    </a:cubicBezTo>
                    <a:cubicBezTo>
                      <a:pt x="572" y="1851"/>
                      <a:pt x="200" y="1480"/>
                      <a:pt x="200" y="1023"/>
                    </a:cubicBezTo>
                    <a:cubicBezTo>
                      <a:pt x="200" y="568"/>
                      <a:pt x="572" y="200"/>
                      <a:pt x="1028" y="200"/>
                    </a:cubicBezTo>
                    <a:close/>
                    <a:moveTo>
                      <a:pt x="1028" y="1"/>
                    </a:moveTo>
                    <a:cubicBezTo>
                      <a:pt x="460" y="1"/>
                      <a:pt x="0" y="461"/>
                      <a:pt x="0" y="1023"/>
                    </a:cubicBezTo>
                    <a:cubicBezTo>
                      <a:pt x="0" y="1591"/>
                      <a:pt x="460" y="2051"/>
                      <a:pt x="1028" y="2051"/>
                    </a:cubicBezTo>
                    <a:cubicBezTo>
                      <a:pt x="1591" y="2051"/>
                      <a:pt x="2051" y="1591"/>
                      <a:pt x="2051" y="1023"/>
                    </a:cubicBezTo>
                    <a:cubicBezTo>
                      <a:pt x="2051" y="461"/>
                      <a:pt x="1591" y="1"/>
                      <a:pt x="10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6371609" y="4119894"/>
                <a:ext cx="244140" cy="244706"/>
              </a:xfrm>
              <a:custGeom>
                <a:avLst/>
                <a:gdLst/>
                <a:ahLst/>
                <a:cxnLst/>
                <a:rect l="l" t="t" r="r" b="b"/>
                <a:pathLst>
                  <a:path w="2177" h="2182" extrusionOk="0">
                    <a:moveTo>
                      <a:pt x="1089" y="211"/>
                    </a:moveTo>
                    <a:cubicBezTo>
                      <a:pt x="1572" y="211"/>
                      <a:pt x="1966" y="606"/>
                      <a:pt x="1966" y="1088"/>
                    </a:cubicBezTo>
                    <a:cubicBezTo>
                      <a:pt x="1966" y="1576"/>
                      <a:pt x="1572" y="1967"/>
                      <a:pt x="1089" y="1967"/>
                    </a:cubicBezTo>
                    <a:cubicBezTo>
                      <a:pt x="602" y="1967"/>
                      <a:pt x="211" y="1576"/>
                      <a:pt x="211" y="1088"/>
                    </a:cubicBezTo>
                    <a:cubicBezTo>
                      <a:pt x="211" y="606"/>
                      <a:pt x="602" y="211"/>
                      <a:pt x="1089" y="211"/>
                    </a:cubicBezTo>
                    <a:close/>
                    <a:moveTo>
                      <a:pt x="1089" y="1"/>
                    </a:moveTo>
                    <a:cubicBezTo>
                      <a:pt x="487" y="1"/>
                      <a:pt x="1" y="491"/>
                      <a:pt x="1" y="1088"/>
                    </a:cubicBezTo>
                    <a:cubicBezTo>
                      <a:pt x="1" y="1691"/>
                      <a:pt x="487" y="2181"/>
                      <a:pt x="1089" y="2181"/>
                    </a:cubicBezTo>
                    <a:cubicBezTo>
                      <a:pt x="1687" y="2181"/>
                      <a:pt x="2177" y="1691"/>
                      <a:pt x="2177" y="1088"/>
                    </a:cubicBezTo>
                    <a:cubicBezTo>
                      <a:pt x="2177" y="491"/>
                      <a:pt x="1687" y="1"/>
                      <a:pt x="10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5"/>
              <p:cNvSpPr/>
              <p:nvPr/>
            </p:nvSpPr>
            <p:spPr>
              <a:xfrm>
                <a:off x="6471752" y="4220493"/>
                <a:ext cx="43961" cy="43513"/>
              </a:xfrm>
              <a:custGeom>
                <a:avLst/>
                <a:gdLst/>
                <a:ahLst/>
                <a:cxnLst/>
                <a:rect l="l" t="t" r="r" b="b"/>
                <a:pathLst>
                  <a:path w="392" h="388" extrusionOk="0">
                    <a:moveTo>
                      <a:pt x="196" y="0"/>
                    </a:moveTo>
                    <a:cubicBezTo>
                      <a:pt x="88" y="0"/>
                      <a:pt x="1" y="85"/>
                      <a:pt x="1" y="191"/>
                    </a:cubicBezTo>
                    <a:cubicBezTo>
                      <a:pt x="1" y="303"/>
                      <a:pt x="88" y="387"/>
                      <a:pt x="196" y="387"/>
                    </a:cubicBezTo>
                    <a:cubicBezTo>
                      <a:pt x="303" y="387"/>
                      <a:pt x="392" y="303"/>
                      <a:pt x="392" y="191"/>
                    </a:cubicBezTo>
                    <a:cubicBezTo>
                      <a:pt x="392" y="85"/>
                      <a:pt x="303" y="0"/>
                      <a:pt x="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6" name="Google Shape;7656;p55"/>
          <p:cNvGrpSpPr/>
          <p:nvPr/>
        </p:nvGrpSpPr>
        <p:grpSpPr>
          <a:xfrm>
            <a:off x="5095415" y="4281803"/>
            <a:ext cx="1707861" cy="740164"/>
            <a:chOff x="3718065" y="3595878"/>
            <a:chExt cx="1707861" cy="740164"/>
          </a:xfrm>
        </p:grpSpPr>
        <p:sp>
          <p:nvSpPr>
            <p:cNvPr id="7657" name="Google Shape;7657;p55"/>
            <p:cNvSpPr/>
            <p:nvPr/>
          </p:nvSpPr>
          <p:spPr>
            <a:xfrm>
              <a:off x="4124743" y="3652887"/>
              <a:ext cx="217573" cy="215750"/>
            </a:xfrm>
            <a:custGeom>
              <a:avLst/>
              <a:gdLst/>
              <a:ahLst/>
              <a:cxnLst/>
              <a:rect l="l" t="t" r="r" b="b"/>
              <a:pathLst>
                <a:path w="2515" h="2494" extrusionOk="0">
                  <a:moveTo>
                    <a:pt x="1580" y="1"/>
                  </a:moveTo>
                  <a:cubicBezTo>
                    <a:pt x="1387" y="1"/>
                    <a:pt x="1236" y="4"/>
                    <a:pt x="1216" y="14"/>
                  </a:cubicBezTo>
                  <a:cubicBezTo>
                    <a:pt x="1159" y="45"/>
                    <a:pt x="1" y="2451"/>
                    <a:pt x="1" y="2451"/>
                  </a:cubicBezTo>
                  <a:lnTo>
                    <a:pt x="315" y="2494"/>
                  </a:lnTo>
                  <a:cubicBezTo>
                    <a:pt x="315" y="2494"/>
                    <a:pt x="1254" y="651"/>
                    <a:pt x="1334" y="593"/>
                  </a:cubicBezTo>
                  <a:cubicBezTo>
                    <a:pt x="1373" y="566"/>
                    <a:pt x="1611" y="559"/>
                    <a:pt x="1839" y="559"/>
                  </a:cubicBezTo>
                  <a:cubicBezTo>
                    <a:pt x="2067" y="559"/>
                    <a:pt x="2285" y="566"/>
                    <a:pt x="2285" y="566"/>
                  </a:cubicBezTo>
                  <a:lnTo>
                    <a:pt x="2515" y="14"/>
                  </a:lnTo>
                  <a:cubicBezTo>
                    <a:pt x="2515" y="14"/>
                    <a:pt x="1965" y="1"/>
                    <a:pt x="1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4352521" y="3595878"/>
              <a:ext cx="427446" cy="50347"/>
            </a:xfrm>
            <a:custGeom>
              <a:avLst/>
              <a:gdLst/>
              <a:ahLst/>
              <a:cxnLst/>
              <a:rect l="l" t="t" r="r" b="b"/>
              <a:pathLst>
                <a:path w="4941" h="582" extrusionOk="0">
                  <a:moveTo>
                    <a:pt x="608" y="1"/>
                  </a:moveTo>
                  <a:cubicBezTo>
                    <a:pt x="464" y="1"/>
                    <a:pt x="373" y="2"/>
                    <a:pt x="357" y="7"/>
                  </a:cubicBezTo>
                  <a:cubicBezTo>
                    <a:pt x="234" y="42"/>
                    <a:pt x="1" y="509"/>
                    <a:pt x="1" y="509"/>
                  </a:cubicBezTo>
                  <a:lnTo>
                    <a:pt x="460" y="509"/>
                  </a:lnTo>
                  <a:cubicBezTo>
                    <a:pt x="460" y="509"/>
                    <a:pt x="567" y="137"/>
                    <a:pt x="606" y="118"/>
                  </a:cubicBezTo>
                  <a:cubicBezTo>
                    <a:pt x="611" y="115"/>
                    <a:pt x="670" y="114"/>
                    <a:pt x="770" y="114"/>
                  </a:cubicBezTo>
                  <a:cubicBezTo>
                    <a:pt x="1489" y="114"/>
                    <a:pt x="4314" y="179"/>
                    <a:pt x="4338" y="206"/>
                  </a:cubicBezTo>
                  <a:cubicBezTo>
                    <a:pt x="4369" y="237"/>
                    <a:pt x="4445" y="581"/>
                    <a:pt x="4445" y="581"/>
                  </a:cubicBezTo>
                  <a:lnTo>
                    <a:pt x="4940" y="581"/>
                  </a:lnTo>
                  <a:cubicBezTo>
                    <a:pt x="4940" y="581"/>
                    <a:pt x="4810" y="191"/>
                    <a:pt x="4710" y="129"/>
                  </a:cubicBezTo>
                  <a:cubicBezTo>
                    <a:pt x="4624" y="76"/>
                    <a:pt x="1526" y="1"/>
                    <a:pt x="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3725678" y="3630395"/>
              <a:ext cx="1677775" cy="618788"/>
            </a:xfrm>
            <a:custGeom>
              <a:avLst/>
              <a:gdLst/>
              <a:ahLst/>
              <a:cxnLst/>
              <a:rect l="l" t="t" r="r" b="b"/>
              <a:pathLst>
                <a:path w="19394" h="7153" extrusionOk="0">
                  <a:moveTo>
                    <a:pt x="7739" y="1"/>
                  </a:moveTo>
                  <a:cubicBezTo>
                    <a:pt x="7374" y="1"/>
                    <a:pt x="7146" y="2"/>
                    <a:pt x="7146" y="2"/>
                  </a:cubicBezTo>
                  <a:cubicBezTo>
                    <a:pt x="6859" y="405"/>
                    <a:pt x="6239" y="2669"/>
                    <a:pt x="6239" y="2669"/>
                  </a:cubicBezTo>
                  <a:lnTo>
                    <a:pt x="483" y="2669"/>
                  </a:lnTo>
                  <a:cubicBezTo>
                    <a:pt x="111" y="2926"/>
                    <a:pt x="376" y="3156"/>
                    <a:pt x="376" y="3156"/>
                  </a:cubicBezTo>
                  <a:cubicBezTo>
                    <a:pt x="1" y="4160"/>
                    <a:pt x="199" y="6417"/>
                    <a:pt x="199" y="6417"/>
                  </a:cubicBezTo>
                  <a:lnTo>
                    <a:pt x="3112" y="7152"/>
                  </a:lnTo>
                  <a:lnTo>
                    <a:pt x="5802" y="7152"/>
                  </a:lnTo>
                  <a:lnTo>
                    <a:pt x="6997" y="6532"/>
                  </a:lnTo>
                  <a:lnTo>
                    <a:pt x="12917" y="6532"/>
                  </a:lnTo>
                  <a:lnTo>
                    <a:pt x="14619" y="6992"/>
                  </a:lnTo>
                  <a:lnTo>
                    <a:pt x="17091" y="6992"/>
                  </a:lnTo>
                  <a:lnTo>
                    <a:pt x="19072" y="6344"/>
                  </a:lnTo>
                  <a:cubicBezTo>
                    <a:pt x="19393" y="6344"/>
                    <a:pt x="19317" y="4876"/>
                    <a:pt x="19072" y="4876"/>
                  </a:cubicBezTo>
                  <a:lnTo>
                    <a:pt x="18872" y="3719"/>
                  </a:lnTo>
                  <a:lnTo>
                    <a:pt x="18156" y="3095"/>
                  </a:lnTo>
                  <a:cubicBezTo>
                    <a:pt x="17393" y="2842"/>
                    <a:pt x="14516" y="2669"/>
                    <a:pt x="14516" y="2669"/>
                  </a:cubicBezTo>
                  <a:cubicBezTo>
                    <a:pt x="13776" y="1451"/>
                    <a:pt x="12416" y="121"/>
                    <a:pt x="12416" y="121"/>
                  </a:cubicBezTo>
                  <a:cubicBezTo>
                    <a:pt x="11293" y="14"/>
                    <a:pt x="8863" y="1"/>
                    <a:pt x="7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5339069" y="4084046"/>
              <a:ext cx="45504" cy="61247"/>
            </a:xfrm>
            <a:custGeom>
              <a:avLst/>
              <a:gdLst/>
              <a:ahLst/>
              <a:cxnLst/>
              <a:rect l="l" t="t" r="r" b="b"/>
              <a:pathLst>
                <a:path w="526" h="708" extrusionOk="0">
                  <a:moveTo>
                    <a:pt x="389" y="0"/>
                  </a:moveTo>
                  <a:cubicBezTo>
                    <a:pt x="381" y="0"/>
                    <a:pt x="372" y="2"/>
                    <a:pt x="365" y="4"/>
                  </a:cubicBezTo>
                  <a:cubicBezTo>
                    <a:pt x="43" y="104"/>
                    <a:pt x="0" y="575"/>
                    <a:pt x="356" y="702"/>
                  </a:cubicBezTo>
                  <a:cubicBezTo>
                    <a:pt x="367" y="706"/>
                    <a:pt x="377" y="707"/>
                    <a:pt x="387" y="707"/>
                  </a:cubicBezTo>
                  <a:cubicBezTo>
                    <a:pt x="430" y="707"/>
                    <a:pt x="470" y="676"/>
                    <a:pt x="480" y="629"/>
                  </a:cubicBezTo>
                  <a:cubicBezTo>
                    <a:pt x="498" y="502"/>
                    <a:pt x="525" y="272"/>
                    <a:pt x="483" y="73"/>
                  </a:cubicBezTo>
                  <a:cubicBezTo>
                    <a:pt x="473" y="31"/>
                    <a:pt x="431"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5296593" y="3950477"/>
              <a:ext cx="67045" cy="100349"/>
            </a:xfrm>
            <a:custGeom>
              <a:avLst/>
              <a:gdLst/>
              <a:ahLst/>
              <a:cxnLst/>
              <a:rect l="l" t="t" r="r" b="b"/>
              <a:pathLst>
                <a:path w="775" h="1160" extrusionOk="0">
                  <a:moveTo>
                    <a:pt x="266" y="1"/>
                  </a:moveTo>
                  <a:cubicBezTo>
                    <a:pt x="147" y="1"/>
                    <a:pt x="45" y="11"/>
                    <a:pt x="32" y="30"/>
                  </a:cubicBezTo>
                  <a:cubicBezTo>
                    <a:pt x="0" y="69"/>
                    <a:pt x="181" y="1153"/>
                    <a:pt x="219" y="1157"/>
                  </a:cubicBezTo>
                  <a:cubicBezTo>
                    <a:pt x="233" y="1159"/>
                    <a:pt x="300" y="1159"/>
                    <a:pt x="382" y="1159"/>
                  </a:cubicBezTo>
                  <a:cubicBezTo>
                    <a:pt x="547" y="1159"/>
                    <a:pt x="775" y="1157"/>
                    <a:pt x="775" y="1157"/>
                  </a:cubicBezTo>
                  <a:lnTo>
                    <a:pt x="591" y="30"/>
                  </a:lnTo>
                  <a:cubicBezTo>
                    <a:pt x="508" y="10"/>
                    <a:pt x="380" y="1"/>
                    <a:pt x="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5311559" y="4006794"/>
              <a:ext cx="25953" cy="39966"/>
            </a:xfrm>
            <a:custGeom>
              <a:avLst/>
              <a:gdLst/>
              <a:ahLst/>
              <a:cxnLst/>
              <a:rect l="l" t="t" r="r" b="b"/>
              <a:pathLst>
                <a:path w="300" h="462" extrusionOk="0">
                  <a:moveTo>
                    <a:pt x="23" y="0"/>
                  </a:moveTo>
                  <a:cubicBezTo>
                    <a:pt x="11" y="0"/>
                    <a:pt x="0" y="12"/>
                    <a:pt x="4" y="23"/>
                  </a:cubicBezTo>
                  <a:cubicBezTo>
                    <a:pt x="16" y="115"/>
                    <a:pt x="69" y="453"/>
                    <a:pt x="80" y="460"/>
                  </a:cubicBezTo>
                  <a:cubicBezTo>
                    <a:pt x="83" y="461"/>
                    <a:pt x="91" y="461"/>
                    <a:pt x="103" y="461"/>
                  </a:cubicBezTo>
                  <a:cubicBezTo>
                    <a:pt x="147" y="461"/>
                    <a:pt x="238" y="456"/>
                    <a:pt x="280" y="456"/>
                  </a:cubicBezTo>
                  <a:cubicBezTo>
                    <a:pt x="292" y="456"/>
                    <a:pt x="299" y="445"/>
                    <a:pt x="299" y="433"/>
                  </a:cubicBezTo>
                  <a:lnTo>
                    <a:pt x="226" y="16"/>
                  </a:lnTo>
                  <a:cubicBezTo>
                    <a:pt x="223" y="8"/>
                    <a:pt x="214" y="0"/>
                    <a:pt x="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5218043" y="4032660"/>
              <a:ext cx="207884" cy="214193"/>
            </a:xfrm>
            <a:custGeom>
              <a:avLst/>
              <a:gdLst/>
              <a:ahLst/>
              <a:cxnLst/>
              <a:rect l="l" t="t" r="r" b="b"/>
              <a:pathLst>
                <a:path w="2403" h="2476" extrusionOk="0">
                  <a:moveTo>
                    <a:pt x="2116" y="203"/>
                  </a:moveTo>
                  <a:cubicBezTo>
                    <a:pt x="2131" y="479"/>
                    <a:pt x="2165" y="1311"/>
                    <a:pt x="2043" y="1721"/>
                  </a:cubicBezTo>
                  <a:lnTo>
                    <a:pt x="1568" y="1871"/>
                  </a:lnTo>
                  <a:cubicBezTo>
                    <a:pt x="1548" y="1598"/>
                    <a:pt x="1499" y="656"/>
                    <a:pt x="1603" y="203"/>
                  </a:cubicBezTo>
                  <a:close/>
                  <a:moveTo>
                    <a:pt x="1522" y="0"/>
                  </a:moveTo>
                  <a:cubicBezTo>
                    <a:pt x="1479" y="0"/>
                    <a:pt x="1442" y="31"/>
                    <a:pt x="1426" y="74"/>
                  </a:cubicBezTo>
                  <a:cubicBezTo>
                    <a:pt x="1281" y="560"/>
                    <a:pt x="1353" y="1733"/>
                    <a:pt x="1368" y="1936"/>
                  </a:cubicBezTo>
                  <a:lnTo>
                    <a:pt x="310" y="2276"/>
                  </a:lnTo>
                  <a:lnTo>
                    <a:pt x="100" y="2276"/>
                  </a:lnTo>
                  <a:cubicBezTo>
                    <a:pt x="47" y="2276"/>
                    <a:pt x="1" y="2319"/>
                    <a:pt x="1" y="2376"/>
                  </a:cubicBezTo>
                  <a:cubicBezTo>
                    <a:pt x="1" y="2430"/>
                    <a:pt x="47" y="2476"/>
                    <a:pt x="100" y="2476"/>
                  </a:cubicBezTo>
                  <a:lnTo>
                    <a:pt x="326" y="2476"/>
                  </a:lnTo>
                  <a:cubicBezTo>
                    <a:pt x="338" y="2476"/>
                    <a:pt x="345" y="2476"/>
                    <a:pt x="356" y="2472"/>
                  </a:cubicBezTo>
                  <a:lnTo>
                    <a:pt x="2154" y="1897"/>
                  </a:lnTo>
                  <a:cubicBezTo>
                    <a:pt x="2181" y="1885"/>
                    <a:pt x="2204" y="1862"/>
                    <a:pt x="2215" y="1836"/>
                  </a:cubicBezTo>
                  <a:cubicBezTo>
                    <a:pt x="2403" y="1326"/>
                    <a:pt x="2315" y="146"/>
                    <a:pt x="2311" y="92"/>
                  </a:cubicBezTo>
                  <a:cubicBezTo>
                    <a:pt x="2307" y="42"/>
                    <a:pt x="2265" y="0"/>
                    <a:pt x="2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5"/>
            <p:cNvSpPr/>
            <p:nvPr/>
          </p:nvSpPr>
          <p:spPr>
            <a:xfrm>
              <a:off x="3723342" y="3929974"/>
              <a:ext cx="89192" cy="154156"/>
            </a:xfrm>
            <a:custGeom>
              <a:avLst/>
              <a:gdLst/>
              <a:ahLst/>
              <a:cxnLst/>
              <a:rect l="l" t="t" r="r" b="b"/>
              <a:pathLst>
                <a:path w="1031" h="1782" extrusionOk="0">
                  <a:moveTo>
                    <a:pt x="489" y="1"/>
                  </a:moveTo>
                  <a:cubicBezTo>
                    <a:pt x="343" y="1"/>
                    <a:pt x="226" y="3"/>
                    <a:pt x="226" y="3"/>
                  </a:cubicBezTo>
                  <a:cubicBezTo>
                    <a:pt x="0" y="896"/>
                    <a:pt x="104" y="1755"/>
                    <a:pt x="104" y="1755"/>
                  </a:cubicBezTo>
                  <a:cubicBezTo>
                    <a:pt x="202" y="1775"/>
                    <a:pt x="329" y="1782"/>
                    <a:pt x="454" y="1782"/>
                  </a:cubicBezTo>
                  <a:cubicBezTo>
                    <a:pt x="704" y="1782"/>
                    <a:pt x="947" y="1755"/>
                    <a:pt x="947" y="1755"/>
                  </a:cubicBezTo>
                  <a:cubicBezTo>
                    <a:pt x="997" y="1341"/>
                    <a:pt x="1031" y="30"/>
                    <a:pt x="1031" y="30"/>
                  </a:cubicBezTo>
                  <a:cubicBezTo>
                    <a:pt x="938" y="6"/>
                    <a:pt x="686" y="1"/>
                    <a:pt x="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5"/>
            <p:cNvSpPr/>
            <p:nvPr/>
          </p:nvSpPr>
          <p:spPr>
            <a:xfrm>
              <a:off x="3746180" y="4045550"/>
              <a:ext cx="39622" cy="5796"/>
            </a:xfrm>
            <a:custGeom>
              <a:avLst/>
              <a:gdLst/>
              <a:ahLst/>
              <a:cxnLst/>
              <a:rect l="l" t="t" r="r" b="b"/>
              <a:pathLst>
                <a:path w="458" h="67" extrusionOk="0">
                  <a:moveTo>
                    <a:pt x="457" y="1"/>
                  </a:moveTo>
                  <a:lnTo>
                    <a:pt x="1" y="8"/>
                  </a:lnTo>
                  <a:lnTo>
                    <a:pt x="1" y="66"/>
                  </a:lnTo>
                  <a:lnTo>
                    <a:pt x="457" y="6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3746180" y="4025999"/>
              <a:ext cx="39622" cy="5796"/>
            </a:xfrm>
            <a:custGeom>
              <a:avLst/>
              <a:gdLst/>
              <a:ahLst/>
              <a:cxnLst/>
              <a:rect l="l" t="t" r="r" b="b"/>
              <a:pathLst>
                <a:path w="458" h="67" extrusionOk="0">
                  <a:moveTo>
                    <a:pt x="457" y="1"/>
                  </a:moveTo>
                  <a:lnTo>
                    <a:pt x="1" y="4"/>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3746180" y="4006102"/>
              <a:ext cx="39622" cy="5796"/>
            </a:xfrm>
            <a:custGeom>
              <a:avLst/>
              <a:gdLst/>
              <a:ahLst/>
              <a:cxnLst/>
              <a:rect l="l" t="t" r="r" b="b"/>
              <a:pathLst>
                <a:path w="458" h="67" extrusionOk="0">
                  <a:moveTo>
                    <a:pt x="457" y="1"/>
                  </a:moveTo>
                  <a:lnTo>
                    <a:pt x="1" y="8"/>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4256756" y="3883432"/>
              <a:ext cx="687235" cy="292482"/>
            </a:xfrm>
            <a:custGeom>
              <a:avLst/>
              <a:gdLst/>
              <a:ahLst/>
              <a:cxnLst/>
              <a:rect l="l" t="t" r="r" b="b"/>
              <a:pathLst>
                <a:path w="7944" h="3381" extrusionOk="0">
                  <a:moveTo>
                    <a:pt x="337" y="1"/>
                  </a:moveTo>
                  <a:lnTo>
                    <a:pt x="0" y="1507"/>
                  </a:lnTo>
                  <a:lnTo>
                    <a:pt x="8" y="1518"/>
                  </a:lnTo>
                  <a:cubicBezTo>
                    <a:pt x="364" y="1948"/>
                    <a:pt x="552" y="2407"/>
                    <a:pt x="651" y="2760"/>
                  </a:cubicBezTo>
                  <a:cubicBezTo>
                    <a:pt x="701" y="2936"/>
                    <a:pt x="728" y="3086"/>
                    <a:pt x="743" y="3189"/>
                  </a:cubicBezTo>
                  <a:cubicBezTo>
                    <a:pt x="751" y="3243"/>
                    <a:pt x="754" y="3285"/>
                    <a:pt x="759" y="3311"/>
                  </a:cubicBezTo>
                  <a:cubicBezTo>
                    <a:pt x="759" y="3327"/>
                    <a:pt x="763" y="3334"/>
                    <a:pt x="763" y="3343"/>
                  </a:cubicBezTo>
                  <a:lnTo>
                    <a:pt x="763" y="3350"/>
                  </a:lnTo>
                  <a:lnTo>
                    <a:pt x="763" y="3354"/>
                  </a:lnTo>
                  <a:lnTo>
                    <a:pt x="763" y="3380"/>
                  </a:lnTo>
                  <a:lnTo>
                    <a:pt x="6993" y="3380"/>
                  </a:lnTo>
                  <a:lnTo>
                    <a:pt x="7001" y="3362"/>
                  </a:lnTo>
                  <a:cubicBezTo>
                    <a:pt x="7154" y="2833"/>
                    <a:pt x="7388" y="2434"/>
                    <a:pt x="7583" y="2174"/>
                  </a:cubicBezTo>
                  <a:cubicBezTo>
                    <a:pt x="7679" y="2040"/>
                    <a:pt x="7767" y="1944"/>
                    <a:pt x="7828" y="1879"/>
                  </a:cubicBezTo>
                  <a:cubicBezTo>
                    <a:pt x="7863" y="1845"/>
                    <a:pt x="7886" y="1822"/>
                    <a:pt x="7905" y="1806"/>
                  </a:cubicBezTo>
                  <a:cubicBezTo>
                    <a:pt x="7913" y="1794"/>
                    <a:pt x="7920" y="1790"/>
                    <a:pt x="7924" y="1787"/>
                  </a:cubicBezTo>
                  <a:lnTo>
                    <a:pt x="7928" y="1783"/>
                  </a:lnTo>
                  <a:lnTo>
                    <a:pt x="7932" y="1779"/>
                  </a:lnTo>
                  <a:lnTo>
                    <a:pt x="7940" y="1771"/>
                  </a:lnTo>
                  <a:lnTo>
                    <a:pt x="7940" y="1760"/>
                  </a:lnTo>
                  <a:cubicBezTo>
                    <a:pt x="7943" y="1725"/>
                    <a:pt x="7943" y="1687"/>
                    <a:pt x="7943" y="1652"/>
                  </a:cubicBezTo>
                  <a:cubicBezTo>
                    <a:pt x="7943" y="1350"/>
                    <a:pt x="7890" y="963"/>
                    <a:pt x="7836" y="649"/>
                  </a:cubicBezTo>
                  <a:cubicBezTo>
                    <a:pt x="7782" y="338"/>
                    <a:pt x="7729" y="101"/>
                    <a:pt x="7729" y="101"/>
                  </a:cubicBezTo>
                  <a:lnTo>
                    <a:pt x="7671" y="116"/>
                  </a:lnTo>
                  <a:lnTo>
                    <a:pt x="7671" y="124"/>
                  </a:lnTo>
                  <a:cubicBezTo>
                    <a:pt x="7687" y="177"/>
                    <a:pt x="7737" y="419"/>
                    <a:pt x="7786" y="718"/>
                  </a:cubicBezTo>
                  <a:cubicBezTo>
                    <a:pt x="7840" y="1017"/>
                    <a:pt x="7886" y="1373"/>
                    <a:pt x="7886" y="1652"/>
                  </a:cubicBezTo>
                  <a:cubicBezTo>
                    <a:pt x="7886" y="1684"/>
                    <a:pt x="7886" y="1714"/>
                    <a:pt x="7883" y="1746"/>
                  </a:cubicBezTo>
                  <a:lnTo>
                    <a:pt x="7883" y="1746"/>
                  </a:lnTo>
                  <a:cubicBezTo>
                    <a:pt x="7799" y="1818"/>
                    <a:pt x="7240" y="2341"/>
                    <a:pt x="6950" y="3323"/>
                  </a:cubicBezTo>
                  <a:lnTo>
                    <a:pt x="818" y="3323"/>
                  </a:lnTo>
                  <a:cubicBezTo>
                    <a:pt x="812" y="3250"/>
                    <a:pt x="789" y="3032"/>
                    <a:pt x="709" y="2745"/>
                  </a:cubicBezTo>
                  <a:cubicBezTo>
                    <a:pt x="607" y="2388"/>
                    <a:pt x="418" y="1930"/>
                    <a:pt x="64" y="1493"/>
                  </a:cubicBezTo>
                  <a:lnTo>
                    <a:pt x="64" y="1493"/>
                  </a:lnTo>
                  <a:lnTo>
                    <a:pt x="395" y="13"/>
                  </a:lnTo>
                  <a:lnTo>
                    <a:pt x="3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4485053" y="3883865"/>
              <a:ext cx="13755" cy="290060"/>
            </a:xfrm>
            <a:custGeom>
              <a:avLst/>
              <a:gdLst/>
              <a:ahLst/>
              <a:cxnLst/>
              <a:rect l="l" t="t" r="r" b="b"/>
              <a:pathLst>
                <a:path w="159" h="3353" extrusionOk="0">
                  <a:moveTo>
                    <a:pt x="47" y="0"/>
                  </a:moveTo>
                  <a:cubicBezTo>
                    <a:pt x="13" y="387"/>
                    <a:pt x="1" y="805"/>
                    <a:pt x="1" y="1207"/>
                  </a:cubicBezTo>
                  <a:cubicBezTo>
                    <a:pt x="1" y="2333"/>
                    <a:pt x="101" y="3349"/>
                    <a:pt x="101" y="3352"/>
                  </a:cubicBezTo>
                  <a:lnTo>
                    <a:pt x="158" y="3345"/>
                  </a:lnTo>
                  <a:lnTo>
                    <a:pt x="158" y="3334"/>
                  </a:lnTo>
                  <a:cubicBezTo>
                    <a:pt x="147" y="3219"/>
                    <a:pt x="59" y="2261"/>
                    <a:pt x="59" y="1207"/>
                  </a:cubicBezTo>
                  <a:cubicBezTo>
                    <a:pt x="59" y="805"/>
                    <a:pt x="74" y="391"/>
                    <a:pt x="105" y="4"/>
                  </a:cubicBezTo>
                  <a:lnTo>
                    <a:pt x="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4548378" y="3926600"/>
              <a:ext cx="55193" cy="5363"/>
            </a:xfrm>
            <a:custGeom>
              <a:avLst/>
              <a:gdLst/>
              <a:ahLst/>
              <a:cxnLst/>
              <a:rect l="l" t="t" r="r" b="b"/>
              <a:pathLst>
                <a:path w="638" h="62" extrusionOk="0">
                  <a:moveTo>
                    <a:pt x="1" y="0"/>
                  </a:moveTo>
                  <a:lnTo>
                    <a:pt x="1" y="62"/>
                  </a:lnTo>
                  <a:lnTo>
                    <a:pt x="637" y="62"/>
                  </a:lnTo>
                  <a:lnTo>
                    <a:pt x="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4311430" y="3926600"/>
              <a:ext cx="54761" cy="5363"/>
            </a:xfrm>
            <a:custGeom>
              <a:avLst/>
              <a:gdLst/>
              <a:ahLst/>
              <a:cxnLst/>
              <a:rect l="l" t="t" r="r" b="b"/>
              <a:pathLst>
                <a:path w="633" h="62" extrusionOk="0">
                  <a:moveTo>
                    <a:pt x="0" y="0"/>
                  </a:moveTo>
                  <a:lnTo>
                    <a:pt x="0" y="62"/>
                  </a:lnTo>
                  <a:lnTo>
                    <a:pt x="633" y="62"/>
                  </a:lnTo>
                  <a:lnTo>
                    <a:pt x="6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4977375" y="3874263"/>
              <a:ext cx="312042" cy="56403"/>
            </a:xfrm>
            <a:custGeom>
              <a:avLst/>
              <a:gdLst/>
              <a:ahLst/>
              <a:cxnLst/>
              <a:rect l="l" t="t" r="r" b="b"/>
              <a:pathLst>
                <a:path w="3607" h="652" extrusionOk="0">
                  <a:moveTo>
                    <a:pt x="12" y="0"/>
                  </a:moveTo>
                  <a:lnTo>
                    <a:pt x="1" y="57"/>
                  </a:lnTo>
                  <a:cubicBezTo>
                    <a:pt x="1" y="57"/>
                    <a:pt x="759" y="207"/>
                    <a:pt x="1534" y="352"/>
                  </a:cubicBezTo>
                  <a:cubicBezTo>
                    <a:pt x="1925" y="429"/>
                    <a:pt x="2315" y="502"/>
                    <a:pt x="2614" y="556"/>
                  </a:cubicBezTo>
                  <a:cubicBezTo>
                    <a:pt x="2763" y="586"/>
                    <a:pt x="2894" y="609"/>
                    <a:pt x="2986" y="624"/>
                  </a:cubicBezTo>
                  <a:cubicBezTo>
                    <a:pt x="3035" y="632"/>
                    <a:pt x="3074" y="640"/>
                    <a:pt x="3101" y="644"/>
                  </a:cubicBezTo>
                  <a:cubicBezTo>
                    <a:pt x="3115" y="644"/>
                    <a:pt x="3127" y="647"/>
                    <a:pt x="3135" y="647"/>
                  </a:cubicBezTo>
                  <a:cubicBezTo>
                    <a:pt x="3147" y="651"/>
                    <a:pt x="3150" y="651"/>
                    <a:pt x="3158" y="651"/>
                  </a:cubicBezTo>
                  <a:cubicBezTo>
                    <a:pt x="3177" y="651"/>
                    <a:pt x="3196" y="647"/>
                    <a:pt x="3219" y="640"/>
                  </a:cubicBezTo>
                  <a:cubicBezTo>
                    <a:pt x="3253" y="628"/>
                    <a:pt x="3296" y="605"/>
                    <a:pt x="3338" y="582"/>
                  </a:cubicBezTo>
                  <a:cubicBezTo>
                    <a:pt x="3469" y="513"/>
                    <a:pt x="3607" y="414"/>
                    <a:pt x="3607" y="414"/>
                  </a:cubicBezTo>
                  <a:lnTo>
                    <a:pt x="3572" y="364"/>
                  </a:lnTo>
                  <a:cubicBezTo>
                    <a:pt x="3572" y="364"/>
                    <a:pt x="3572" y="368"/>
                    <a:pt x="3568" y="368"/>
                  </a:cubicBezTo>
                  <a:cubicBezTo>
                    <a:pt x="3552" y="379"/>
                    <a:pt x="3472" y="437"/>
                    <a:pt x="3384" y="490"/>
                  </a:cubicBezTo>
                  <a:cubicBezTo>
                    <a:pt x="3338" y="517"/>
                    <a:pt x="3292" y="544"/>
                    <a:pt x="3250" y="563"/>
                  </a:cubicBezTo>
                  <a:cubicBezTo>
                    <a:pt x="3230" y="571"/>
                    <a:pt x="3212" y="579"/>
                    <a:pt x="3196" y="582"/>
                  </a:cubicBezTo>
                  <a:cubicBezTo>
                    <a:pt x="3181" y="590"/>
                    <a:pt x="3166" y="590"/>
                    <a:pt x="3158" y="590"/>
                  </a:cubicBezTo>
                  <a:lnTo>
                    <a:pt x="3143" y="590"/>
                  </a:lnTo>
                  <a:cubicBezTo>
                    <a:pt x="3108" y="586"/>
                    <a:pt x="3035" y="575"/>
                    <a:pt x="2932" y="556"/>
                  </a:cubicBezTo>
                  <a:cubicBezTo>
                    <a:pt x="2564" y="490"/>
                    <a:pt x="1833" y="352"/>
                    <a:pt x="1196" y="230"/>
                  </a:cubicBezTo>
                  <a:cubicBezTo>
                    <a:pt x="878" y="168"/>
                    <a:pt x="579" y="111"/>
                    <a:pt x="365" y="69"/>
                  </a:cubicBezTo>
                  <a:cubicBezTo>
                    <a:pt x="254" y="50"/>
                    <a:pt x="165" y="30"/>
                    <a:pt x="104" y="19"/>
                  </a:cubicBezTo>
                  <a:cubicBezTo>
                    <a:pt x="73" y="15"/>
                    <a:pt x="50" y="7"/>
                    <a:pt x="35" y="7"/>
                  </a:cubicBezTo>
                  <a:cubicBezTo>
                    <a:pt x="20" y="4"/>
                    <a:pt x="12"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3718065" y="4144688"/>
              <a:ext cx="208230" cy="88930"/>
            </a:xfrm>
            <a:custGeom>
              <a:avLst/>
              <a:gdLst/>
              <a:ahLst/>
              <a:cxnLst/>
              <a:rect l="l" t="t" r="r" b="b"/>
              <a:pathLst>
                <a:path w="2407" h="1028" extrusionOk="0">
                  <a:moveTo>
                    <a:pt x="176" y="1"/>
                  </a:moveTo>
                  <a:cubicBezTo>
                    <a:pt x="0" y="291"/>
                    <a:pt x="135" y="668"/>
                    <a:pt x="135" y="668"/>
                  </a:cubicBezTo>
                  <a:lnTo>
                    <a:pt x="713" y="668"/>
                  </a:lnTo>
                  <a:lnTo>
                    <a:pt x="2268" y="1027"/>
                  </a:lnTo>
                  <a:lnTo>
                    <a:pt x="2406" y="429"/>
                  </a:lnTo>
                  <a:lnTo>
                    <a:pt x="8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3913316" y="4014753"/>
              <a:ext cx="369657" cy="234435"/>
            </a:xfrm>
            <a:custGeom>
              <a:avLst/>
              <a:gdLst/>
              <a:ahLst/>
              <a:cxnLst/>
              <a:rect l="l" t="t" r="r" b="b"/>
              <a:pathLst>
                <a:path w="4273" h="2710" extrusionOk="0">
                  <a:moveTo>
                    <a:pt x="2204" y="0"/>
                  </a:moveTo>
                  <a:cubicBezTo>
                    <a:pt x="476" y="0"/>
                    <a:pt x="0" y="2472"/>
                    <a:pt x="0" y="2472"/>
                  </a:cubicBezTo>
                  <a:lnTo>
                    <a:pt x="943" y="2709"/>
                  </a:lnTo>
                  <a:lnTo>
                    <a:pt x="3633" y="2709"/>
                  </a:lnTo>
                  <a:lnTo>
                    <a:pt x="4273" y="2377"/>
                  </a:lnTo>
                  <a:cubicBezTo>
                    <a:pt x="4273" y="2377"/>
                    <a:pt x="3932" y="0"/>
                    <a:pt x="2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4900123" y="4013109"/>
              <a:ext cx="371733" cy="222151"/>
            </a:xfrm>
            <a:custGeom>
              <a:avLst/>
              <a:gdLst/>
              <a:ahLst/>
              <a:cxnLst/>
              <a:rect l="l" t="t" r="r" b="b"/>
              <a:pathLst>
                <a:path w="4297" h="2568" extrusionOk="0">
                  <a:moveTo>
                    <a:pt x="2197" y="1"/>
                  </a:moveTo>
                  <a:cubicBezTo>
                    <a:pt x="1449" y="1"/>
                    <a:pt x="449" y="510"/>
                    <a:pt x="1" y="2288"/>
                  </a:cubicBezTo>
                  <a:lnTo>
                    <a:pt x="1043" y="2568"/>
                  </a:lnTo>
                  <a:lnTo>
                    <a:pt x="3515" y="2568"/>
                  </a:lnTo>
                  <a:lnTo>
                    <a:pt x="4296" y="2315"/>
                  </a:lnTo>
                  <a:cubicBezTo>
                    <a:pt x="3844" y="449"/>
                    <a:pt x="2940"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5"/>
            <p:cNvSpPr/>
            <p:nvPr/>
          </p:nvSpPr>
          <p:spPr>
            <a:xfrm>
              <a:off x="4941301" y="4038629"/>
              <a:ext cx="297335" cy="297413"/>
            </a:xfrm>
            <a:custGeom>
              <a:avLst/>
              <a:gdLst/>
              <a:ahLst/>
              <a:cxnLst/>
              <a:rect l="l" t="t" r="r" b="b"/>
              <a:pathLst>
                <a:path w="3437" h="3438" extrusionOk="0">
                  <a:moveTo>
                    <a:pt x="1721" y="0"/>
                  </a:moveTo>
                  <a:cubicBezTo>
                    <a:pt x="770" y="0"/>
                    <a:pt x="0" y="771"/>
                    <a:pt x="0" y="1721"/>
                  </a:cubicBezTo>
                  <a:cubicBezTo>
                    <a:pt x="0" y="2672"/>
                    <a:pt x="770" y="3438"/>
                    <a:pt x="1721" y="3438"/>
                  </a:cubicBezTo>
                  <a:cubicBezTo>
                    <a:pt x="2667" y="3438"/>
                    <a:pt x="3437" y="2672"/>
                    <a:pt x="3437" y="1721"/>
                  </a:cubicBezTo>
                  <a:cubicBezTo>
                    <a:pt x="3437" y="771"/>
                    <a:pt x="2667"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5"/>
            <p:cNvSpPr/>
            <p:nvPr/>
          </p:nvSpPr>
          <p:spPr>
            <a:xfrm>
              <a:off x="4992255" y="4100310"/>
              <a:ext cx="195426" cy="174140"/>
            </a:xfrm>
            <a:custGeom>
              <a:avLst/>
              <a:gdLst/>
              <a:ahLst/>
              <a:cxnLst/>
              <a:rect l="l" t="t" r="r" b="b"/>
              <a:pathLst>
                <a:path w="2259" h="2013" extrusionOk="0">
                  <a:moveTo>
                    <a:pt x="1130" y="1"/>
                  </a:moveTo>
                  <a:cubicBezTo>
                    <a:pt x="706" y="1"/>
                    <a:pt x="312" y="272"/>
                    <a:pt x="173" y="698"/>
                  </a:cubicBezTo>
                  <a:cubicBezTo>
                    <a:pt x="1" y="1223"/>
                    <a:pt x="292" y="1793"/>
                    <a:pt x="817" y="1962"/>
                  </a:cubicBezTo>
                  <a:cubicBezTo>
                    <a:pt x="921" y="1996"/>
                    <a:pt x="1027" y="2012"/>
                    <a:pt x="1130" y="2012"/>
                  </a:cubicBezTo>
                  <a:cubicBezTo>
                    <a:pt x="1554" y="2012"/>
                    <a:pt x="1947" y="1743"/>
                    <a:pt x="2085" y="1319"/>
                  </a:cubicBezTo>
                  <a:cubicBezTo>
                    <a:pt x="2258" y="790"/>
                    <a:pt x="1967" y="222"/>
                    <a:pt x="1442" y="50"/>
                  </a:cubicBezTo>
                  <a:cubicBezTo>
                    <a:pt x="1338" y="17"/>
                    <a:pt x="1233" y="1"/>
                    <a:pt x="1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4997618" y="4104895"/>
              <a:ext cx="184699" cy="165056"/>
            </a:xfrm>
            <a:custGeom>
              <a:avLst/>
              <a:gdLst/>
              <a:ahLst/>
              <a:cxnLst/>
              <a:rect l="l" t="t" r="r" b="b"/>
              <a:pathLst>
                <a:path w="2135" h="1908" extrusionOk="0">
                  <a:moveTo>
                    <a:pt x="1068" y="1"/>
                  </a:moveTo>
                  <a:cubicBezTo>
                    <a:pt x="668" y="1"/>
                    <a:pt x="294" y="256"/>
                    <a:pt x="161" y="660"/>
                  </a:cubicBezTo>
                  <a:cubicBezTo>
                    <a:pt x="0" y="1158"/>
                    <a:pt x="272" y="1699"/>
                    <a:pt x="775" y="1860"/>
                  </a:cubicBezTo>
                  <a:cubicBezTo>
                    <a:pt x="872" y="1892"/>
                    <a:pt x="972" y="1907"/>
                    <a:pt x="1069" y="1907"/>
                  </a:cubicBezTo>
                  <a:cubicBezTo>
                    <a:pt x="1469" y="1907"/>
                    <a:pt x="1841" y="1651"/>
                    <a:pt x="1974" y="1250"/>
                  </a:cubicBezTo>
                  <a:cubicBezTo>
                    <a:pt x="2135" y="748"/>
                    <a:pt x="1863" y="212"/>
                    <a:pt x="1360" y="47"/>
                  </a:cubicBezTo>
                  <a:cubicBezTo>
                    <a:pt x="1264" y="16"/>
                    <a:pt x="1165"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5020803" y="4125657"/>
              <a:ext cx="138329" cy="123619"/>
            </a:xfrm>
            <a:custGeom>
              <a:avLst/>
              <a:gdLst/>
              <a:ahLst/>
              <a:cxnLst/>
              <a:rect l="l" t="t" r="r" b="b"/>
              <a:pathLst>
                <a:path w="1599" h="1429" extrusionOk="0">
                  <a:moveTo>
                    <a:pt x="796" y="1"/>
                  </a:moveTo>
                  <a:cubicBezTo>
                    <a:pt x="496" y="1"/>
                    <a:pt x="217" y="191"/>
                    <a:pt x="119" y="493"/>
                  </a:cubicBezTo>
                  <a:cubicBezTo>
                    <a:pt x="1" y="868"/>
                    <a:pt x="204" y="1270"/>
                    <a:pt x="579" y="1393"/>
                  </a:cubicBezTo>
                  <a:cubicBezTo>
                    <a:pt x="652" y="1417"/>
                    <a:pt x="727" y="1429"/>
                    <a:pt x="800" y="1429"/>
                  </a:cubicBezTo>
                  <a:cubicBezTo>
                    <a:pt x="1101" y="1429"/>
                    <a:pt x="1381" y="1236"/>
                    <a:pt x="1480" y="934"/>
                  </a:cubicBezTo>
                  <a:cubicBezTo>
                    <a:pt x="1598" y="557"/>
                    <a:pt x="1395" y="156"/>
                    <a:pt x="1020" y="37"/>
                  </a:cubicBezTo>
                  <a:cubicBezTo>
                    <a:pt x="945" y="13"/>
                    <a:pt x="870" y="1"/>
                    <a:pt x="7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5070545" y="4170036"/>
              <a:ext cx="38843" cy="34603"/>
            </a:xfrm>
            <a:custGeom>
              <a:avLst/>
              <a:gdLst/>
              <a:ahLst/>
              <a:cxnLst/>
              <a:rect l="l" t="t" r="r" b="b"/>
              <a:pathLst>
                <a:path w="449" h="400" extrusionOk="0">
                  <a:moveTo>
                    <a:pt x="224" y="0"/>
                  </a:moveTo>
                  <a:cubicBezTo>
                    <a:pt x="140" y="0"/>
                    <a:pt x="63" y="55"/>
                    <a:pt x="35" y="141"/>
                  </a:cubicBezTo>
                  <a:cubicBezTo>
                    <a:pt x="1" y="244"/>
                    <a:pt x="58" y="355"/>
                    <a:pt x="161" y="389"/>
                  </a:cubicBezTo>
                  <a:cubicBezTo>
                    <a:pt x="183" y="396"/>
                    <a:pt x="204" y="400"/>
                    <a:pt x="225" y="400"/>
                  </a:cubicBezTo>
                  <a:cubicBezTo>
                    <a:pt x="309" y="400"/>
                    <a:pt x="386" y="346"/>
                    <a:pt x="414" y="263"/>
                  </a:cubicBezTo>
                  <a:cubicBezTo>
                    <a:pt x="448" y="156"/>
                    <a:pt x="391" y="44"/>
                    <a:pt x="287" y="10"/>
                  </a:cubicBezTo>
                  <a:cubicBezTo>
                    <a:pt x="266" y="4"/>
                    <a:pt x="245" y="0"/>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5079110" y="4123494"/>
              <a:ext cx="21714" cy="58393"/>
            </a:xfrm>
            <a:custGeom>
              <a:avLst/>
              <a:gdLst/>
              <a:ahLst/>
              <a:cxnLst/>
              <a:rect l="l" t="t" r="r" b="b"/>
              <a:pathLst>
                <a:path w="251" h="675" extrusionOk="0">
                  <a:moveTo>
                    <a:pt x="1" y="0"/>
                  </a:moveTo>
                  <a:lnTo>
                    <a:pt x="62" y="674"/>
                  </a:lnTo>
                  <a:lnTo>
                    <a:pt x="188" y="674"/>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5029107" y="4145986"/>
              <a:ext cx="58740" cy="43254"/>
            </a:xfrm>
            <a:custGeom>
              <a:avLst/>
              <a:gdLst/>
              <a:ahLst/>
              <a:cxnLst/>
              <a:rect l="l" t="t" r="r" b="b"/>
              <a:pathLst>
                <a:path w="679" h="500" extrusionOk="0">
                  <a:moveTo>
                    <a:pt x="126" y="1"/>
                  </a:moveTo>
                  <a:lnTo>
                    <a:pt x="66" y="108"/>
                  </a:lnTo>
                  <a:lnTo>
                    <a:pt x="0" y="216"/>
                  </a:lnTo>
                  <a:lnTo>
                    <a:pt x="617" y="499"/>
                  </a:lnTo>
                  <a:lnTo>
                    <a:pt x="648" y="446"/>
                  </a:lnTo>
                  <a:lnTo>
                    <a:pt x="678" y="391"/>
                  </a:lnTo>
                  <a:lnTo>
                    <a:pt x="1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5"/>
            <p:cNvSpPr/>
            <p:nvPr/>
          </p:nvSpPr>
          <p:spPr>
            <a:xfrm>
              <a:off x="5029107" y="4185434"/>
              <a:ext cx="58740" cy="43254"/>
            </a:xfrm>
            <a:custGeom>
              <a:avLst/>
              <a:gdLst/>
              <a:ahLst/>
              <a:cxnLst/>
              <a:rect l="l" t="t" r="r" b="b"/>
              <a:pathLst>
                <a:path w="679" h="500" extrusionOk="0">
                  <a:moveTo>
                    <a:pt x="617" y="1"/>
                  </a:moveTo>
                  <a:lnTo>
                    <a:pt x="0" y="285"/>
                  </a:lnTo>
                  <a:lnTo>
                    <a:pt x="66" y="392"/>
                  </a:lnTo>
                  <a:lnTo>
                    <a:pt x="126" y="499"/>
                  </a:lnTo>
                  <a:lnTo>
                    <a:pt x="678" y="108"/>
                  </a:lnTo>
                  <a:lnTo>
                    <a:pt x="648" y="55"/>
                  </a:lnTo>
                  <a:lnTo>
                    <a:pt x="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5"/>
            <p:cNvSpPr/>
            <p:nvPr/>
          </p:nvSpPr>
          <p:spPr>
            <a:xfrm>
              <a:off x="5079110" y="4193133"/>
              <a:ext cx="21714" cy="58393"/>
            </a:xfrm>
            <a:custGeom>
              <a:avLst/>
              <a:gdLst/>
              <a:ahLst/>
              <a:cxnLst/>
              <a:rect l="l" t="t" r="r" b="b"/>
              <a:pathLst>
                <a:path w="251" h="675" extrusionOk="0">
                  <a:moveTo>
                    <a:pt x="62" y="0"/>
                  </a:moveTo>
                  <a:lnTo>
                    <a:pt x="1" y="674"/>
                  </a:lnTo>
                  <a:lnTo>
                    <a:pt x="250" y="674"/>
                  </a:lnTo>
                  <a:lnTo>
                    <a:pt x="1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5092086" y="4185434"/>
              <a:ext cx="58740" cy="43254"/>
            </a:xfrm>
            <a:custGeom>
              <a:avLst/>
              <a:gdLst/>
              <a:ahLst/>
              <a:cxnLst/>
              <a:rect l="l" t="t" r="r" b="b"/>
              <a:pathLst>
                <a:path w="679" h="500" extrusionOk="0">
                  <a:moveTo>
                    <a:pt x="61" y="1"/>
                  </a:moveTo>
                  <a:lnTo>
                    <a:pt x="31" y="55"/>
                  </a:lnTo>
                  <a:lnTo>
                    <a:pt x="1" y="108"/>
                  </a:lnTo>
                  <a:lnTo>
                    <a:pt x="553" y="499"/>
                  </a:lnTo>
                  <a:lnTo>
                    <a:pt x="617" y="392"/>
                  </a:lnTo>
                  <a:lnTo>
                    <a:pt x="679" y="285"/>
                  </a:lnTo>
                  <a:lnTo>
                    <a:pt x="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5092086" y="4145986"/>
              <a:ext cx="58740" cy="43254"/>
            </a:xfrm>
            <a:custGeom>
              <a:avLst/>
              <a:gdLst/>
              <a:ahLst/>
              <a:cxnLst/>
              <a:rect l="l" t="t" r="r" b="b"/>
              <a:pathLst>
                <a:path w="679" h="500" extrusionOk="0">
                  <a:moveTo>
                    <a:pt x="553" y="1"/>
                  </a:moveTo>
                  <a:lnTo>
                    <a:pt x="1" y="391"/>
                  </a:lnTo>
                  <a:lnTo>
                    <a:pt x="31" y="446"/>
                  </a:lnTo>
                  <a:lnTo>
                    <a:pt x="61" y="499"/>
                  </a:lnTo>
                  <a:lnTo>
                    <a:pt x="679" y="216"/>
                  </a:lnTo>
                  <a:lnTo>
                    <a:pt x="617" y="108"/>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5080840" y="4179119"/>
              <a:ext cx="18254" cy="16436"/>
            </a:xfrm>
            <a:custGeom>
              <a:avLst/>
              <a:gdLst/>
              <a:ahLst/>
              <a:cxnLst/>
              <a:rect l="l" t="t" r="r" b="b"/>
              <a:pathLst>
                <a:path w="211" h="190" extrusionOk="0">
                  <a:moveTo>
                    <a:pt x="107" y="1"/>
                  </a:moveTo>
                  <a:cubicBezTo>
                    <a:pt x="66" y="1"/>
                    <a:pt x="28" y="26"/>
                    <a:pt x="16" y="66"/>
                  </a:cubicBezTo>
                  <a:cubicBezTo>
                    <a:pt x="0" y="116"/>
                    <a:pt x="27" y="169"/>
                    <a:pt x="76" y="185"/>
                  </a:cubicBezTo>
                  <a:cubicBezTo>
                    <a:pt x="86" y="188"/>
                    <a:pt x="96" y="189"/>
                    <a:pt x="105" y="189"/>
                  </a:cubicBezTo>
                  <a:cubicBezTo>
                    <a:pt x="146" y="189"/>
                    <a:pt x="183" y="164"/>
                    <a:pt x="195" y="123"/>
                  </a:cubicBezTo>
                  <a:cubicBezTo>
                    <a:pt x="211" y="74"/>
                    <a:pt x="184" y="20"/>
                    <a:pt x="134" y="5"/>
                  </a:cubicBezTo>
                  <a:cubicBezTo>
                    <a:pt x="125" y="2"/>
                    <a:pt x="116" y="1"/>
                    <a:pt x="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3955099" y="4038629"/>
              <a:ext cx="297767" cy="297413"/>
            </a:xfrm>
            <a:custGeom>
              <a:avLst/>
              <a:gdLst/>
              <a:ahLst/>
              <a:cxnLst/>
              <a:rect l="l" t="t" r="r" b="b"/>
              <a:pathLst>
                <a:path w="3442" h="3438" extrusionOk="0">
                  <a:moveTo>
                    <a:pt x="1721" y="0"/>
                  </a:moveTo>
                  <a:cubicBezTo>
                    <a:pt x="770" y="0"/>
                    <a:pt x="0" y="771"/>
                    <a:pt x="0" y="1721"/>
                  </a:cubicBezTo>
                  <a:cubicBezTo>
                    <a:pt x="0" y="2672"/>
                    <a:pt x="770" y="3438"/>
                    <a:pt x="1721" y="3438"/>
                  </a:cubicBezTo>
                  <a:cubicBezTo>
                    <a:pt x="2671" y="3438"/>
                    <a:pt x="3441" y="2672"/>
                    <a:pt x="3441" y="1721"/>
                  </a:cubicBezTo>
                  <a:cubicBezTo>
                    <a:pt x="3441" y="771"/>
                    <a:pt x="2671"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5"/>
            <p:cNvSpPr/>
            <p:nvPr/>
          </p:nvSpPr>
          <p:spPr>
            <a:xfrm>
              <a:off x="4006486" y="4100310"/>
              <a:ext cx="194994" cy="174140"/>
            </a:xfrm>
            <a:custGeom>
              <a:avLst/>
              <a:gdLst/>
              <a:ahLst/>
              <a:cxnLst/>
              <a:rect l="l" t="t" r="r" b="b"/>
              <a:pathLst>
                <a:path w="2254" h="2013" extrusionOk="0">
                  <a:moveTo>
                    <a:pt x="1125" y="1"/>
                  </a:moveTo>
                  <a:cubicBezTo>
                    <a:pt x="701" y="1"/>
                    <a:pt x="308" y="272"/>
                    <a:pt x="168" y="698"/>
                  </a:cubicBezTo>
                  <a:cubicBezTo>
                    <a:pt x="0" y="1223"/>
                    <a:pt x="287" y="1793"/>
                    <a:pt x="816" y="1962"/>
                  </a:cubicBezTo>
                  <a:cubicBezTo>
                    <a:pt x="920" y="1996"/>
                    <a:pt x="1025" y="2012"/>
                    <a:pt x="1129" y="2012"/>
                  </a:cubicBezTo>
                  <a:cubicBezTo>
                    <a:pt x="1552" y="2012"/>
                    <a:pt x="1946" y="1743"/>
                    <a:pt x="2084" y="1319"/>
                  </a:cubicBezTo>
                  <a:cubicBezTo>
                    <a:pt x="2253" y="790"/>
                    <a:pt x="1965" y="222"/>
                    <a:pt x="1437" y="50"/>
                  </a:cubicBezTo>
                  <a:cubicBezTo>
                    <a:pt x="1333" y="17"/>
                    <a:pt x="1228" y="1"/>
                    <a:pt x="1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5"/>
            <p:cNvSpPr/>
            <p:nvPr/>
          </p:nvSpPr>
          <p:spPr>
            <a:xfrm>
              <a:off x="4011417" y="4104895"/>
              <a:ext cx="185045" cy="165056"/>
            </a:xfrm>
            <a:custGeom>
              <a:avLst/>
              <a:gdLst/>
              <a:ahLst/>
              <a:cxnLst/>
              <a:rect l="l" t="t" r="r" b="b"/>
              <a:pathLst>
                <a:path w="2139" h="1908" extrusionOk="0">
                  <a:moveTo>
                    <a:pt x="1071" y="1"/>
                  </a:moveTo>
                  <a:cubicBezTo>
                    <a:pt x="668" y="1"/>
                    <a:pt x="294" y="256"/>
                    <a:pt x="165" y="660"/>
                  </a:cubicBezTo>
                  <a:cubicBezTo>
                    <a:pt x="0" y="1158"/>
                    <a:pt x="276" y="1699"/>
                    <a:pt x="774" y="1860"/>
                  </a:cubicBezTo>
                  <a:cubicBezTo>
                    <a:pt x="873" y="1892"/>
                    <a:pt x="973" y="1907"/>
                    <a:pt x="1071" y="1907"/>
                  </a:cubicBezTo>
                  <a:cubicBezTo>
                    <a:pt x="1473" y="1907"/>
                    <a:pt x="1844" y="1651"/>
                    <a:pt x="1974" y="1250"/>
                  </a:cubicBezTo>
                  <a:cubicBezTo>
                    <a:pt x="2138" y="748"/>
                    <a:pt x="1862" y="212"/>
                    <a:pt x="1365" y="47"/>
                  </a:cubicBezTo>
                  <a:cubicBezTo>
                    <a:pt x="1267" y="16"/>
                    <a:pt x="1168"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4034601" y="4125657"/>
              <a:ext cx="138676" cy="123619"/>
            </a:xfrm>
            <a:custGeom>
              <a:avLst/>
              <a:gdLst/>
              <a:ahLst/>
              <a:cxnLst/>
              <a:rect l="l" t="t" r="r" b="b"/>
              <a:pathLst>
                <a:path w="1603" h="1429" extrusionOk="0">
                  <a:moveTo>
                    <a:pt x="800" y="1"/>
                  </a:moveTo>
                  <a:cubicBezTo>
                    <a:pt x="500" y="1"/>
                    <a:pt x="222" y="191"/>
                    <a:pt x="123" y="493"/>
                  </a:cubicBezTo>
                  <a:cubicBezTo>
                    <a:pt x="1" y="868"/>
                    <a:pt x="208" y="1270"/>
                    <a:pt x="579" y="1393"/>
                  </a:cubicBezTo>
                  <a:cubicBezTo>
                    <a:pt x="652" y="1417"/>
                    <a:pt x="727" y="1429"/>
                    <a:pt x="800" y="1429"/>
                  </a:cubicBezTo>
                  <a:cubicBezTo>
                    <a:pt x="1101" y="1429"/>
                    <a:pt x="1381" y="1236"/>
                    <a:pt x="1479" y="934"/>
                  </a:cubicBezTo>
                  <a:cubicBezTo>
                    <a:pt x="1603" y="557"/>
                    <a:pt x="1396" y="156"/>
                    <a:pt x="1023" y="37"/>
                  </a:cubicBezTo>
                  <a:cubicBezTo>
                    <a:pt x="949" y="13"/>
                    <a:pt x="874"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4084344" y="4170036"/>
              <a:ext cx="39189" cy="34603"/>
            </a:xfrm>
            <a:custGeom>
              <a:avLst/>
              <a:gdLst/>
              <a:ahLst/>
              <a:cxnLst/>
              <a:rect l="l" t="t" r="r" b="b"/>
              <a:pathLst>
                <a:path w="453" h="400" extrusionOk="0">
                  <a:moveTo>
                    <a:pt x="226" y="0"/>
                  </a:moveTo>
                  <a:cubicBezTo>
                    <a:pt x="142" y="0"/>
                    <a:pt x="63" y="55"/>
                    <a:pt x="35" y="141"/>
                  </a:cubicBezTo>
                  <a:cubicBezTo>
                    <a:pt x="0" y="244"/>
                    <a:pt x="57" y="355"/>
                    <a:pt x="165" y="389"/>
                  </a:cubicBezTo>
                  <a:cubicBezTo>
                    <a:pt x="186" y="396"/>
                    <a:pt x="207" y="400"/>
                    <a:pt x="227" y="400"/>
                  </a:cubicBezTo>
                  <a:cubicBezTo>
                    <a:pt x="311" y="400"/>
                    <a:pt x="391" y="346"/>
                    <a:pt x="418" y="263"/>
                  </a:cubicBezTo>
                  <a:cubicBezTo>
                    <a:pt x="453" y="156"/>
                    <a:pt x="395" y="44"/>
                    <a:pt x="287" y="10"/>
                  </a:cubicBezTo>
                  <a:cubicBezTo>
                    <a:pt x="267" y="4"/>
                    <a:pt x="246" y="0"/>
                    <a:pt x="2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4093254" y="4123494"/>
              <a:ext cx="21368" cy="58393"/>
            </a:xfrm>
            <a:custGeom>
              <a:avLst/>
              <a:gdLst/>
              <a:ahLst/>
              <a:cxnLst/>
              <a:rect l="l" t="t" r="r" b="b"/>
              <a:pathLst>
                <a:path w="247" h="675" extrusionOk="0">
                  <a:moveTo>
                    <a:pt x="0" y="0"/>
                  </a:moveTo>
                  <a:lnTo>
                    <a:pt x="62" y="674"/>
                  </a:lnTo>
                  <a:lnTo>
                    <a:pt x="184" y="674"/>
                  </a:lnTo>
                  <a:lnTo>
                    <a:pt x="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4043252" y="4145986"/>
              <a:ext cx="58481" cy="43254"/>
            </a:xfrm>
            <a:custGeom>
              <a:avLst/>
              <a:gdLst/>
              <a:ahLst/>
              <a:cxnLst/>
              <a:rect l="l" t="t" r="r" b="b"/>
              <a:pathLst>
                <a:path w="676" h="500" extrusionOk="0">
                  <a:moveTo>
                    <a:pt x="123" y="1"/>
                  </a:moveTo>
                  <a:lnTo>
                    <a:pt x="62" y="108"/>
                  </a:lnTo>
                  <a:lnTo>
                    <a:pt x="0" y="216"/>
                  </a:lnTo>
                  <a:lnTo>
                    <a:pt x="613" y="499"/>
                  </a:lnTo>
                  <a:lnTo>
                    <a:pt x="644" y="446"/>
                  </a:lnTo>
                  <a:lnTo>
                    <a:pt x="675" y="391"/>
                  </a:lnTo>
                  <a:lnTo>
                    <a:pt x="1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4043252" y="4185434"/>
              <a:ext cx="58481" cy="43254"/>
            </a:xfrm>
            <a:custGeom>
              <a:avLst/>
              <a:gdLst/>
              <a:ahLst/>
              <a:cxnLst/>
              <a:rect l="l" t="t" r="r" b="b"/>
              <a:pathLst>
                <a:path w="676" h="500" extrusionOk="0">
                  <a:moveTo>
                    <a:pt x="613" y="1"/>
                  </a:moveTo>
                  <a:lnTo>
                    <a:pt x="0" y="285"/>
                  </a:lnTo>
                  <a:lnTo>
                    <a:pt x="62" y="392"/>
                  </a:lnTo>
                  <a:lnTo>
                    <a:pt x="123" y="499"/>
                  </a:lnTo>
                  <a:lnTo>
                    <a:pt x="675" y="108"/>
                  </a:lnTo>
                  <a:lnTo>
                    <a:pt x="644" y="55"/>
                  </a:lnTo>
                  <a:lnTo>
                    <a:pt x="6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4093254" y="4193133"/>
              <a:ext cx="21368" cy="58393"/>
            </a:xfrm>
            <a:custGeom>
              <a:avLst/>
              <a:gdLst/>
              <a:ahLst/>
              <a:cxnLst/>
              <a:rect l="l" t="t" r="r" b="b"/>
              <a:pathLst>
                <a:path w="247" h="675" extrusionOk="0">
                  <a:moveTo>
                    <a:pt x="62" y="0"/>
                  </a:moveTo>
                  <a:lnTo>
                    <a:pt x="0" y="674"/>
                  </a:lnTo>
                  <a:lnTo>
                    <a:pt x="246" y="674"/>
                  </a:lnTo>
                  <a:lnTo>
                    <a:pt x="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4106231" y="4185434"/>
              <a:ext cx="58394" cy="43254"/>
            </a:xfrm>
            <a:custGeom>
              <a:avLst/>
              <a:gdLst/>
              <a:ahLst/>
              <a:cxnLst/>
              <a:rect l="l" t="t" r="r" b="b"/>
              <a:pathLst>
                <a:path w="675" h="500" extrusionOk="0">
                  <a:moveTo>
                    <a:pt x="62" y="1"/>
                  </a:moveTo>
                  <a:lnTo>
                    <a:pt x="31" y="55"/>
                  </a:lnTo>
                  <a:lnTo>
                    <a:pt x="0" y="108"/>
                  </a:lnTo>
                  <a:lnTo>
                    <a:pt x="552" y="499"/>
                  </a:lnTo>
                  <a:lnTo>
                    <a:pt x="614" y="392"/>
                  </a:lnTo>
                  <a:lnTo>
                    <a:pt x="674" y="285"/>
                  </a:lnTo>
                  <a:lnTo>
                    <a:pt x="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5"/>
            <p:cNvSpPr/>
            <p:nvPr/>
          </p:nvSpPr>
          <p:spPr>
            <a:xfrm>
              <a:off x="4106231" y="4145986"/>
              <a:ext cx="58394" cy="43254"/>
            </a:xfrm>
            <a:custGeom>
              <a:avLst/>
              <a:gdLst/>
              <a:ahLst/>
              <a:cxnLst/>
              <a:rect l="l" t="t" r="r" b="b"/>
              <a:pathLst>
                <a:path w="675" h="500" extrusionOk="0">
                  <a:moveTo>
                    <a:pt x="552" y="1"/>
                  </a:moveTo>
                  <a:lnTo>
                    <a:pt x="0" y="391"/>
                  </a:lnTo>
                  <a:lnTo>
                    <a:pt x="31" y="446"/>
                  </a:lnTo>
                  <a:lnTo>
                    <a:pt x="62" y="499"/>
                  </a:lnTo>
                  <a:lnTo>
                    <a:pt x="674" y="216"/>
                  </a:lnTo>
                  <a:lnTo>
                    <a:pt x="614" y="108"/>
                  </a:lnTo>
                  <a:lnTo>
                    <a:pt x="5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5"/>
            <p:cNvSpPr/>
            <p:nvPr/>
          </p:nvSpPr>
          <p:spPr>
            <a:xfrm>
              <a:off x="4094638" y="4179119"/>
              <a:ext cx="18600" cy="16436"/>
            </a:xfrm>
            <a:custGeom>
              <a:avLst/>
              <a:gdLst/>
              <a:ahLst/>
              <a:cxnLst/>
              <a:rect l="l" t="t" r="r" b="b"/>
              <a:pathLst>
                <a:path w="215" h="190" extrusionOk="0">
                  <a:moveTo>
                    <a:pt x="110" y="1"/>
                  </a:moveTo>
                  <a:cubicBezTo>
                    <a:pt x="70" y="1"/>
                    <a:pt x="31" y="26"/>
                    <a:pt x="16" y="66"/>
                  </a:cubicBezTo>
                  <a:cubicBezTo>
                    <a:pt x="0" y="116"/>
                    <a:pt x="27" y="169"/>
                    <a:pt x="76" y="185"/>
                  </a:cubicBezTo>
                  <a:cubicBezTo>
                    <a:pt x="86" y="188"/>
                    <a:pt x="96" y="189"/>
                    <a:pt x="106" y="189"/>
                  </a:cubicBezTo>
                  <a:cubicBezTo>
                    <a:pt x="146" y="189"/>
                    <a:pt x="184" y="164"/>
                    <a:pt x="200" y="123"/>
                  </a:cubicBezTo>
                  <a:cubicBezTo>
                    <a:pt x="214" y="74"/>
                    <a:pt x="188" y="20"/>
                    <a:pt x="138" y="5"/>
                  </a:cubicBezTo>
                  <a:cubicBezTo>
                    <a:pt x="129" y="2"/>
                    <a:pt x="120" y="1"/>
                    <a:pt x="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4519916" y="3646485"/>
              <a:ext cx="375972" cy="226477"/>
            </a:xfrm>
            <a:custGeom>
              <a:avLst/>
              <a:gdLst/>
              <a:ahLst/>
              <a:cxnLst/>
              <a:rect l="l" t="t" r="r" b="b"/>
              <a:pathLst>
                <a:path w="4346" h="2618" extrusionOk="0">
                  <a:moveTo>
                    <a:pt x="1" y="0"/>
                  </a:moveTo>
                  <a:lnTo>
                    <a:pt x="1" y="2617"/>
                  </a:lnTo>
                  <a:lnTo>
                    <a:pt x="4227" y="2617"/>
                  </a:lnTo>
                  <a:lnTo>
                    <a:pt x="4346" y="2131"/>
                  </a:lnTo>
                  <a:lnTo>
                    <a:pt x="2928" y="146"/>
                  </a:lnTo>
                  <a:lnTo>
                    <a:pt x="2905" y="146"/>
                  </a:lnTo>
                  <a:cubicBezTo>
                    <a:pt x="1989" y="62"/>
                    <a:pt x="73" y="4"/>
                    <a:pt x="54" y="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4524242" y="3651416"/>
              <a:ext cx="366370" cy="217220"/>
            </a:xfrm>
            <a:custGeom>
              <a:avLst/>
              <a:gdLst/>
              <a:ahLst/>
              <a:cxnLst/>
              <a:rect l="l" t="t" r="r" b="b"/>
              <a:pathLst>
                <a:path w="4235" h="2511" extrusionOk="0">
                  <a:moveTo>
                    <a:pt x="144" y="1"/>
                  </a:moveTo>
                  <a:cubicBezTo>
                    <a:pt x="66" y="1"/>
                    <a:pt x="0" y="64"/>
                    <a:pt x="0" y="146"/>
                  </a:cubicBezTo>
                  <a:lnTo>
                    <a:pt x="0" y="2369"/>
                  </a:lnTo>
                  <a:cubicBezTo>
                    <a:pt x="0" y="2445"/>
                    <a:pt x="66" y="2511"/>
                    <a:pt x="146" y="2511"/>
                  </a:cubicBezTo>
                  <a:lnTo>
                    <a:pt x="4024" y="2511"/>
                  </a:lnTo>
                  <a:cubicBezTo>
                    <a:pt x="4093" y="2511"/>
                    <a:pt x="4151" y="2465"/>
                    <a:pt x="4165" y="2403"/>
                  </a:cubicBezTo>
                  <a:lnTo>
                    <a:pt x="4227" y="2150"/>
                  </a:lnTo>
                  <a:cubicBezTo>
                    <a:pt x="4234" y="2108"/>
                    <a:pt x="4227" y="2067"/>
                    <a:pt x="4204" y="2032"/>
                  </a:cubicBezTo>
                  <a:lnTo>
                    <a:pt x="2890" y="192"/>
                  </a:lnTo>
                  <a:cubicBezTo>
                    <a:pt x="2867" y="158"/>
                    <a:pt x="2828" y="135"/>
                    <a:pt x="2786" y="135"/>
                  </a:cubicBezTo>
                  <a:cubicBezTo>
                    <a:pt x="2671" y="123"/>
                    <a:pt x="2549" y="116"/>
                    <a:pt x="2418" y="104"/>
                  </a:cubicBezTo>
                  <a:cubicBezTo>
                    <a:pt x="2077" y="81"/>
                    <a:pt x="1686" y="62"/>
                    <a:pt x="1314" y="47"/>
                  </a:cubicBezTo>
                  <a:cubicBezTo>
                    <a:pt x="1277" y="43"/>
                    <a:pt x="1234" y="43"/>
                    <a:pt x="1192" y="43"/>
                  </a:cubicBezTo>
                  <a:cubicBezTo>
                    <a:pt x="1058" y="35"/>
                    <a:pt x="927" y="31"/>
                    <a:pt x="801" y="24"/>
                  </a:cubicBezTo>
                  <a:cubicBezTo>
                    <a:pt x="525" y="16"/>
                    <a:pt x="292" y="5"/>
                    <a:pt x="150" y="1"/>
                  </a:cubicBezTo>
                  <a:cubicBezTo>
                    <a:pt x="148" y="1"/>
                    <a:pt x="146"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4739389" y="3661105"/>
              <a:ext cx="84261" cy="207531"/>
            </a:xfrm>
            <a:custGeom>
              <a:avLst/>
              <a:gdLst/>
              <a:ahLst/>
              <a:cxnLst/>
              <a:rect l="l" t="t" r="r" b="b"/>
              <a:pathLst>
                <a:path w="974" h="2399" extrusionOk="0">
                  <a:moveTo>
                    <a:pt x="0" y="0"/>
                  </a:moveTo>
                  <a:lnTo>
                    <a:pt x="0" y="0"/>
                  </a:lnTo>
                  <a:cubicBezTo>
                    <a:pt x="180" y="226"/>
                    <a:pt x="345" y="2249"/>
                    <a:pt x="345" y="2299"/>
                  </a:cubicBezTo>
                  <a:cubicBezTo>
                    <a:pt x="345" y="2353"/>
                    <a:pt x="230" y="2399"/>
                    <a:pt x="230" y="2399"/>
                  </a:cubicBezTo>
                  <a:lnTo>
                    <a:pt x="974" y="2399"/>
                  </a:lnTo>
                  <a:cubicBezTo>
                    <a:pt x="974" y="2399"/>
                    <a:pt x="877" y="2387"/>
                    <a:pt x="836" y="2318"/>
                  </a:cubicBezTo>
                  <a:cubicBezTo>
                    <a:pt x="790" y="2249"/>
                    <a:pt x="184" y="61"/>
                    <a:pt x="226" y="1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4311430" y="3646139"/>
              <a:ext cx="154853" cy="226823"/>
            </a:xfrm>
            <a:custGeom>
              <a:avLst/>
              <a:gdLst/>
              <a:ahLst/>
              <a:cxnLst/>
              <a:rect l="l" t="t" r="r" b="b"/>
              <a:pathLst>
                <a:path w="1790" h="2622" extrusionOk="0">
                  <a:moveTo>
                    <a:pt x="1330" y="0"/>
                  </a:moveTo>
                  <a:cubicBezTo>
                    <a:pt x="1035" y="0"/>
                    <a:pt x="743" y="8"/>
                    <a:pt x="740" y="8"/>
                  </a:cubicBezTo>
                  <a:lnTo>
                    <a:pt x="709" y="8"/>
                  </a:lnTo>
                  <a:lnTo>
                    <a:pt x="694" y="39"/>
                  </a:lnTo>
                  <a:cubicBezTo>
                    <a:pt x="303" y="959"/>
                    <a:pt x="12" y="2549"/>
                    <a:pt x="8" y="2564"/>
                  </a:cubicBezTo>
                  <a:lnTo>
                    <a:pt x="0" y="2621"/>
                  </a:lnTo>
                  <a:lnTo>
                    <a:pt x="1790" y="2621"/>
                  </a:lnTo>
                  <a:lnTo>
                    <a:pt x="1790" y="8"/>
                  </a:lnTo>
                  <a:lnTo>
                    <a:pt x="1740" y="8"/>
                  </a:lnTo>
                  <a:cubicBezTo>
                    <a:pt x="1640" y="0"/>
                    <a:pt x="1502" y="0"/>
                    <a:pt x="1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4316447" y="3650205"/>
              <a:ext cx="145596" cy="218431"/>
            </a:xfrm>
            <a:custGeom>
              <a:avLst/>
              <a:gdLst/>
              <a:ahLst/>
              <a:cxnLst/>
              <a:rect l="l" t="t" r="r" b="b"/>
              <a:pathLst>
                <a:path w="1683" h="2525" extrusionOk="0">
                  <a:moveTo>
                    <a:pt x="1283" y="1"/>
                  </a:moveTo>
                  <a:cubicBezTo>
                    <a:pt x="1203" y="1"/>
                    <a:pt x="1123" y="2"/>
                    <a:pt x="1049" y="3"/>
                  </a:cubicBezTo>
                  <a:cubicBezTo>
                    <a:pt x="1000" y="3"/>
                    <a:pt x="957" y="3"/>
                    <a:pt x="915" y="7"/>
                  </a:cubicBezTo>
                  <a:cubicBezTo>
                    <a:pt x="777" y="7"/>
                    <a:pt x="682" y="11"/>
                    <a:pt x="682" y="11"/>
                  </a:cubicBezTo>
                  <a:cubicBezTo>
                    <a:pt x="575" y="268"/>
                    <a:pt x="475" y="570"/>
                    <a:pt x="386" y="880"/>
                  </a:cubicBezTo>
                  <a:cubicBezTo>
                    <a:pt x="352" y="1000"/>
                    <a:pt x="322" y="1119"/>
                    <a:pt x="291" y="1234"/>
                  </a:cubicBezTo>
                  <a:cubicBezTo>
                    <a:pt x="110" y="1915"/>
                    <a:pt x="0" y="2525"/>
                    <a:pt x="0" y="2525"/>
                  </a:cubicBezTo>
                  <a:lnTo>
                    <a:pt x="1306" y="2525"/>
                  </a:lnTo>
                  <a:cubicBezTo>
                    <a:pt x="1513" y="2525"/>
                    <a:pt x="1682" y="2356"/>
                    <a:pt x="1682" y="2150"/>
                  </a:cubicBezTo>
                  <a:lnTo>
                    <a:pt x="1682" y="11"/>
                  </a:lnTo>
                  <a:cubicBezTo>
                    <a:pt x="1571" y="4"/>
                    <a:pt x="1427" y="1"/>
                    <a:pt x="1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4763525" y="3782304"/>
              <a:ext cx="164888" cy="94639"/>
            </a:xfrm>
            <a:custGeom>
              <a:avLst/>
              <a:gdLst/>
              <a:ahLst/>
              <a:cxnLst/>
              <a:rect l="l" t="t" r="r" b="b"/>
              <a:pathLst>
                <a:path w="1906" h="1094" extrusionOk="0">
                  <a:moveTo>
                    <a:pt x="838" y="0"/>
                  </a:moveTo>
                  <a:cubicBezTo>
                    <a:pt x="668" y="0"/>
                    <a:pt x="512" y="11"/>
                    <a:pt x="434" y="36"/>
                  </a:cubicBezTo>
                  <a:cubicBezTo>
                    <a:pt x="219" y="105"/>
                    <a:pt x="1" y="925"/>
                    <a:pt x="308" y="1093"/>
                  </a:cubicBezTo>
                  <a:lnTo>
                    <a:pt x="1741" y="1093"/>
                  </a:lnTo>
                  <a:cubicBezTo>
                    <a:pt x="1741" y="1093"/>
                    <a:pt x="1905" y="833"/>
                    <a:pt x="1813" y="699"/>
                  </a:cubicBezTo>
                  <a:lnTo>
                    <a:pt x="1661" y="660"/>
                  </a:lnTo>
                  <a:cubicBezTo>
                    <a:pt x="1661" y="660"/>
                    <a:pt x="1599" y="143"/>
                    <a:pt x="1530" y="74"/>
                  </a:cubicBezTo>
                  <a:cubicBezTo>
                    <a:pt x="1486" y="33"/>
                    <a:pt x="1139" y="0"/>
                    <a:pt x="8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5"/>
            <p:cNvSpPr/>
            <p:nvPr/>
          </p:nvSpPr>
          <p:spPr>
            <a:xfrm>
              <a:off x="3746180" y="3834728"/>
              <a:ext cx="526586" cy="38236"/>
            </a:xfrm>
            <a:custGeom>
              <a:avLst/>
              <a:gdLst/>
              <a:ahLst/>
              <a:cxnLst/>
              <a:rect l="l" t="t" r="r" b="b"/>
              <a:pathLst>
                <a:path w="6087" h="442" extrusionOk="0">
                  <a:moveTo>
                    <a:pt x="901" y="0"/>
                  </a:moveTo>
                  <a:cubicBezTo>
                    <a:pt x="519" y="0"/>
                    <a:pt x="271" y="1"/>
                    <a:pt x="246" y="5"/>
                  </a:cubicBezTo>
                  <a:cubicBezTo>
                    <a:pt x="123" y="17"/>
                    <a:pt x="1" y="254"/>
                    <a:pt x="100" y="441"/>
                  </a:cubicBezTo>
                  <a:lnTo>
                    <a:pt x="5975" y="441"/>
                  </a:lnTo>
                  <a:lnTo>
                    <a:pt x="6086" y="20"/>
                  </a:lnTo>
                  <a:cubicBezTo>
                    <a:pt x="6086" y="20"/>
                    <a:pt x="2427" y="0"/>
                    <a:pt x="9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5"/>
            <p:cNvSpPr/>
            <p:nvPr/>
          </p:nvSpPr>
          <p:spPr>
            <a:xfrm>
              <a:off x="3773777" y="3899783"/>
              <a:ext cx="1153351" cy="5017"/>
            </a:xfrm>
            <a:custGeom>
              <a:avLst/>
              <a:gdLst/>
              <a:ahLst/>
              <a:cxnLst/>
              <a:rect l="l" t="t" r="r" b="b"/>
              <a:pathLst>
                <a:path w="13332" h="58" extrusionOk="0">
                  <a:moveTo>
                    <a:pt x="0" y="0"/>
                  </a:moveTo>
                  <a:lnTo>
                    <a:pt x="0" y="57"/>
                  </a:lnTo>
                  <a:lnTo>
                    <a:pt x="13331" y="57"/>
                  </a:lnTo>
                  <a:lnTo>
                    <a:pt x="133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3794885" y="3860594"/>
              <a:ext cx="13409" cy="21800"/>
            </a:xfrm>
            <a:custGeom>
              <a:avLst/>
              <a:gdLst/>
              <a:ahLst/>
              <a:cxnLst/>
              <a:rect l="l" t="t" r="r" b="b"/>
              <a:pathLst>
                <a:path w="155" h="252" extrusionOk="0">
                  <a:moveTo>
                    <a:pt x="78" y="1"/>
                  </a:moveTo>
                  <a:cubicBezTo>
                    <a:pt x="59" y="1"/>
                    <a:pt x="39" y="8"/>
                    <a:pt x="24" y="20"/>
                  </a:cubicBezTo>
                  <a:cubicBezTo>
                    <a:pt x="13" y="35"/>
                    <a:pt x="1" y="54"/>
                    <a:pt x="1" y="73"/>
                  </a:cubicBezTo>
                  <a:lnTo>
                    <a:pt x="1" y="177"/>
                  </a:lnTo>
                  <a:cubicBezTo>
                    <a:pt x="1" y="196"/>
                    <a:pt x="9" y="215"/>
                    <a:pt x="24" y="231"/>
                  </a:cubicBezTo>
                  <a:cubicBezTo>
                    <a:pt x="32" y="238"/>
                    <a:pt x="39" y="242"/>
                    <a:pt x="47" y="246"/>
                  </a:cubicBezTo>
                  <a:cubicBezTo>
                    <a:pt x="55" y="249"/>
                    <a:pt x="61" y="252"/>
                    <a:pt x="68" y="252"/>
                  </a:cubicBezTo>
                  <a:cubicBezTo>
                    <a:pt x="71" y="252"/>
                    <a:pt x="75" y="251"/>
                    <a:pt x="78" y="250"/>
                  </a:cubicBezTo>
                  <a:cubicBezTo>
                    <a:pt x="97" y="250"/>
                    <a:pt x="116" y="246"/>
                    <a:pt x="131" y="231"/>
                  </a:cubicBezTo>
                  <a:cubicBezTo>
                    <a:pt x="147" y="215"/>
                    <a:pt x="154" y="196"/>
                    <a:pt x="154" y="177"/>
                  </a:cubicBezTo>
                  <a:lnTo>
                    <a:pt x="154" y="73"/>
                  </a:lnTo>
                  <a:cubicBezTo>
                    <a:pt x="154" y="54"/>
                    <a:pt x="147" y="35"/>
                    <a:pt x="131" y="20"/>
                  </a:cubicBezTo>
                  <a:cubicBezTo>
                    <a:pt x="124" y="16"/>
                    <a:pt x="116" y="8"/>
                    <a:pt x="108" y="4"/>
                  </a:cubicBezTo>
                  <a:cubicBezTo>
                    <a:pt x="97" y="1"/>
                    <a:pt x="89"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3902675" y="3860594"/>
              <a:ext cx="12976" cy="21800"/>
            </a:xfrm>
            <a:custGeom>
              <a:avLst/>
              <a:gdLst/>
              <a:ahLst/>
              <a:cxnLst/>
              <a:rect l="l" t="t" r="r" b="b"/>
              <a:pathLst>
                <a:path w="150" h="252" extrusionOk="0">
                  <a:moveTo>
                    <a:pt x="77" y="1"/>
                  </a:moveTo>
                  <a:cubicBezTo>
                    <a:pt x="58" y="1"/>
                    <a:pt x="35" y="8"/>
                    <a:pt x="24" y="20"/>
                  </a:cubicBezTo>
                  <a:cubicBezTo>
                    <a:pt x="8" y="35"/>
                    <a:pt x="1" y="54"/>
                    <a:pt x="1" y="73"/>
                  </a:cubicBezTo>
                  <a:lnTo>
                    <a:pt x="1" y="177"/>
                  </a:lnTo>
                  <a:cubicBezTo>
                    <a:pt x="1" y="196"/>
                    <a:pt x="8" y="215"/>
                    <a:pt x="24" y="231"/>
                  </a:cubicBezTo>
                  <a:cubicBezTo>
                    <a:pt x="31" y="238"/>
                    <a:pt x="39" y="242"/>
                    <a:pt x="47" y="246"/>
                  </a:cubicBezTo>
                  <a:cubicBezTo>
                    <a:pt x="52" y="249"/>
                    <a:pt x="59" y="252"/>
                    <a:pt x="67" y="252"/>
                  </a:cubicBezTo>
                  <a:cubicBezTo>
                    <a:pt x="70" y="252"/>
                    <a:pt x="74" y="251"/>
                    <a:pt x="77" y="250"/>
                  </a:cubicBezTo>
                  <a:cubicBezTo>
                    <a:pt x="97" y="250"/>
                    <a:pt x="116" y="246"/>
                    <a:pt x="131" y="231"/>
                  </a:cubicBezTo>
                  <a:cubicBezTo>
                    <a:pt x="143" y="215"/>
                    <a:pt x="150" y="196"/>
                    <a:pt x="150" y="177"/>
                  </a:cubicBezTo>
                  <a:lnTo>
                    <a:pt x="150" y="73"/>
                  </a:lnTo>
                  <a:cubicBezTo>
                    <a:pt x="150" y="54"/>
                    <a:pt x="143" y="35"/>
                    <a:pt x="131" y="20"/>
                  </a:cubicBezTo>
                  <a:cubicBezTo>
                    <a:pt x="123" y="16"/>
                    <a:pt x="116" y="8"/>
                    <a:pt x="104" y="4"/>
                  </a:cubicBezTo>
                  <a:cubicBezTo>
                    <a:pt x="97" y="1"/>
                    <a:pt x="85"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4024999" y="3860594"/>
              <a:ext cx="13323" cy="21800"/>
            </a:xfrm>
            <a:custGeom>
              <a:avLst/>
              <a:gdLst/>
              <a:ahLst/>
              <a:cxnLst/>
              <a:rect l="l" t="t" r="r" b="b"/>
              <a:pathLst>
                <a:path w="154" h="252" extrusionOk="0">
                  <a:moveTo>
                    <a:pt x="77" y="1"/>
                  </a:moveTo>
                  <a:cubicBezTo>
                    <a:pt x="58" y="1"/>
                    <a:pt x="35" y="8"/>
                    <a:pt x="23" y="20"/>
                  </a:cubicBezTo>
                  <a:cubicBezTo>
                    <a:pt x="8" y="35"/>
                    <a:pt x="0" y="54"/>
                    <a:pt x="0" y="73"/>
                  </a:cubicBezTo>
                  <a:lnTo>
                    <a:pt x="0" y="177"/>
                  </a:lnTo>
                  <a:cubicBezTo>
                    <a:pt x="0" y="196"/>
                    <a:pt x="8" y="215"/>
                    <a:pt x="23" y="231"/>
                  </a:cubicBezTo>
                  <a:cubicBezTo>
                    <a:pt x="31" y="238"/>
                    <a:pt x="39" y="242"/>
                    <a:pt x="46" y="246"/>
                  </a:cubicBezTo>
                  <a:cubicBezTo>
                    <a:pt x="55" y="249"/>
                    <a:pt x="61" y="252"/>
                    <a:pt x="68" y="252"/>
                  </a:cubicBezTo>
                  <a:cubicBezTo>
                    <a:pt x="71" y="252"/>
                    <a:pt x="74" y="251"/>
                    <a:pt x="77" y="250"/>
                  </a:cubicBezTo>
                  <a:cubicBezTo>
                    <a:pt x="96" y="250"/>
                    <a:pt x="115" y="246"/>
                    <a:pt x="131" y="231"/>
                  </a:cubicBezTo>
                  <a:cubicBezTo>
                    <a:pt x="142" y="215"/>
                    <a:pt x="154" y="196"/>
                    <a:pt x="154" y="177"/>
                  </a:cubicBezTo>
                  <a:lnTo>
                    <a:pt x="154" y="73"/>
                  </a:lnTo>
                  <a:cubicBezTo>
                    <a:pt x="154" y="54"/>
                    <a:pt x="142" y="35"/>
                    <a:pt x="131" y="20"/>
                  </a:cubicBezTo>
                  <a:cubicBezTo>
                    <a:pt x="123" y="16"/>
                    <a:pt x="115" y="8"/>
                    <a:pt x="104"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4117823" y="3860594"/>
              <a:ext cx="13323" cy="21800"/>
            </a:xfrm>
            <a:custGeom>
              <a:avLst/>
              <a:gdLst/>
              <a:ahLst/>
              <a:cxnLst/>
              <a:rect l="l" t="t" r="r" b="b"/>
              <a:pathLst>
                <a:path w="154" h="252" extrusionOk="0">
                  <a:moveTo>
                    <a:pt x="77" y="1"/>
                  </a:moveTo>
                  <a:cubicBezTo>
                    <a:pt x="58" y="1"/>
                    <a:pt x="38" y="8"/>
                    <a:pt x="24" y="20"/>
                  </a:cubicBezTo>
                  <a:cubicBezTo>
                    <a:pt x="12" y="35"/>
                    <a:pt x="1" y="54"/>
                    <a:pt x="1" y="73"/>
                  </a:cubicBezTo>
                  <a:lnTo>
                    <a:pt x="1" y="177"/>
                  </a:lnTo>
                  <a:cubicBezTo>
                    <a:pt x="1" y="196"/>
                    <a:pt x="12" y="215"/>
                    <a:pt x="24" y="231"/>
                  </a:cubicBezTo>
                  <a:cubicBezTo>
                    <a:pt x="31" y="238"/>
                    <a:pt x="38" y="242"/>
                    <a:pt x="50" y="246"/>
                  </a:cubicBezTo>
                  <a:cubicBezTo>
                    <a:pt x="56" y="249"/>
                    <a:pt x="61" y="252"/>
                    <a:pt x="68" y="252"/>
                  </a:cubicBezTo>
                  <a:cubicBezTo>
                    <a:pt x="71" y="252"/>
                    <a:pt x="74" y="251"/>
                    <a:pt x="77" y="250"/>
                  </a:cubicBezTo>
                  <a:cubicBezTo>
                    <a:pt x="96" y="250"/>
                    <a:pt x="119" y="246"/>
                    <a:pt x="130" y="231"/>
                  </a:cubicBezTo>
                  <a:cubicBezTo>
                    <a:pt x="146" y="215"/>
                    <a:pt x="153" y="196"/>
                    <a:pt x="153" y="177"/>
                  </a:cubicBezTo>
                  <a:lnTo>
                    <a:pt x="153" y="73"/>
                  </a:lnTo>
                  <a:cubicBezTo>
                    <a:pt x="153" y="54"/>
                    <a:pt x="146" y="35"/>
                    <a:pt x="130" y="20"/>
                  </a:cubicBezTo>
                  <a:cubicBezTo>
                    <a:pt x="123" y="16"/>
                    <a:pt x="116" y="8"/>
                    <a:pt x="107"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4225526" y="3860594"/>
              <a:ext cx="13409" cy="21800"/>
            </a:xfrm>
            <a:custGeom>
              <a:avLst/>
              <a:gdLst/>
              <a:ahLst/>
              <a:cxnLst/>
              <a:rect l="l" t="t" r="r" b="b"/>
              <a:pathLst>
                <a:path w="155" h="252" extrusionOk="0">
                  <a:moveTo>
                    <a:pt x="77" y="1"/>
                  </a:moveTo>
                  <a:cubicBezTo>
                    <a:pt x="58" y="1"/>
                    <a:pt x="39" y="8"/>
                    <a:pt x="24" y="20"/>
                  </a:cubicBezTo>
                  <a:cubicBezTo>
                    <a:pt x="8" y="35"/>
                    <a:pt x="1" y="54"/>
                    <a:pt x="1" y="73"/>
                  </a:cubicBezTo>
                  <a:lnTo>
                    <a:pt x="1" y="177"/>
                  </a:lnTo>
                  <a:cubicBezTo>
                    <a:pt x="1" y="196"/>
                    <a:pt x="8" y="215"/>
                    <a:pt x="24" y="231"/>
                  </a:cubicBezTo>
                  <a:cubicBezTo>
                    <a:pt x="31" y="238"/>
                    <a:pt x="39" y="242"/>
                    <a:pt x="47" y="246"/>
                  </a:cubicBezTo>
                  <a:cubicBezTo>
                    <a:pt x="55" y="249"/>
                    <a:pt x="61" y="252"/>
                    <a:pt x="68" y="252"/>
                  </a:cubicBezTo>
                  <a:cubicBezTo>
                    <a:pt x="71" y="252"/>
                    <a:pt x="74" y="251"/>
                    <a:pt x="77" y="250"/>
                  </a:cubicBezTo>
                  <a:cubicBezTo>
                    <a:pt x="97" y="250"/>
                    <a:pt x="116" y="246"/>
                    <a:pt x="131" y="231"/>
                  </a:cubicBezTo>
                  <a:cubicBezTo>
                    <a:pt x="142" y="215"/>
                    <a:pt x="154" y="196"/>
                    <a:pt x="154" y="177"/>
                  </a:cubicBezTo>
                  <a:lnTo>
                    <a:pt x="154" y="73"/>
                  </a:lnTo>
                  <a:cubicBezTo>
                    <a:pt x="154" y="54"/>
                    <a:pt x="142" y="35"/>
                    <a:pt x="131" y="20"/>
                  </a:cubicBezTo>
                  <a:cubicBezTo>
                    <a:pt x="123" y="16"/>
                    <a:pt x="116" y="8"/>
                    <a:pt x="108" y="4"/>
                  </a:cubicBezTo>
                  <a:cubicBezTo>
                    <a:pt x="97"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16"/>
        <p:cNvGrpSpPr/>
        <p:nvPr/>
      </p:nvGrpSpPr>
      <p:grpSpPr>
        <a:xfrm>
          <a:off x="0" y="0"/>
          <a:ext cx="0" cy="0"/>
          <a:chOff x="0" y="0"/>
          <a:chExt cx="0" cy="0"/>
        </a:xfrm>
      </p:grpSpPr>
      <p:sp>
        <p:nvSpPr>
          <p:cNvPr id="7717" name="Google Shape;7717;p5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Use this infographic!</a:t>
            </a:r>
            <a:endParaRPr>
              <a:solidFill>
                <a:schemeClr val="dk1"/>
              </a:solidFill>
            </a:endParaRPr>
          </a:p>
        </p:txBody>
      </p:sp>
      <p:sp>
        <p:nvSpPr>
          <p:cNvPr id="7718" name="Google Shape;7718;p56"/>
          <p:cNvSpPr/>
          <p:nvPr/>
        </p:nvSpPr>
        <p:spPr>
          <a:xfrm>
            <a:off x="4967425" y="1386071"/>
            <a:ext cx="2209500" cy="2193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4975175" y="1377921"/>
            <a:ext cx="2209500" cy="2209500"/>
          </a:xfrm>
          <a:prstGeom prst="pie">
            <a:avLst>
              <a:gd name="adj1" fmla="val 16199913"/>
              <a:gd name="adj2" fmla="val 632554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txBox="1">
            <a:spLocks noGrp="1"/>
          </p:cNvSpPr>
          <p:nvPr>
            <p:ph type="subTitle" idx="4294967295"/>
          </p:nvPr>
        </p:nvSpPr>
        <p:spPr>
          <a:xfrm>
            <a:off x="1362450" y="1564950"/>
            <a:ext cx="996900" cy="42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lt1"/>
                </a:solidFill>
                <a:latin typeface="Changa One"/>
                <a:ea typeface="Changa One"/>
                <a:cs typeface="Changa One"/>
                <a:sym typeface="Changa One"/>
              </a:rPr>
              <a:t>50%</a:t>
            </a:r>
            <a:endParaRPr sz="2400">
              <a:solidFill>
                <a:schemeClr val="lt1"/>
              </a:solidFill>
              <a:latin typeface="Changa One"/>
              <a:ea typeface="Changa One"/>
              <a:cs typeface="Changa One"/>
              <a:sym typeface="Changa One"/>
            </a:endParaRPr>
          </a:p>
        </p:txBody>
      </p:sp>
      <p:sp>
        <p:nvSpPr>
          <p:cNvPr id="7721" name="Google Shape;7721;p56"/>
          <p:cNvSpPr txBox="1">
            <a:spLocks noGrp="1"/>
          </p:cNvSpPr>
          <p:nvPr>
            <p:ph type="subTitle" idx="4294967295"/>
          </p:nvPr>
        </p:nvSpPr>
        <p:spPr>
          <a:xfrm>
            <a:off x="1362450" y="2595350"/>
            <a:ext cx="996900" cy="42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2"/>
                </a:solidFill>
                <a:latin typeface="Changa One"/>
                <a:ea typeface="Changa One"/>
                <a:cs typeface="Changa One"/>
                <a:sym typeface="Changa One"/>
              </a:rPr>
              <a:t>25%</a:t>
            </a:r>
            <a:endParaRPr sz="2400">
              <a:solidFill>
                <a:schemeClr val="accent2"/>
              </a:solidFill>
              <a:latin typeface="Changa One"/>
              <a:ea typeface="Changa One"/>
              <a:cs typeface="Changa One"/>
              <a:sym typeface="Changa One"/>
            </a:endParaRPr>
          </a:p>
        </p:txBody>
      </p:sp>
      <p:grpSp>
        <p:nvGrpSpPr>
          <p:cNvPr id="7722" name="Google Shape;7722;p56"/>
          <p:cNvGrpSpPr/>
          <p:nvPr/>
        </p:nvGrpSpPr>
        <p:grpSpPr>
          <a:xfrm>
            <a:off x="6910730" y="4209156"/>
            <a:ext cx="1609760" cy="788436"/>
            <a:chOff x="5302117" y="778706"/>
            <a:chExt cx="1609760" cy="788436"/>
          </a:xfrm>
        </p:grpSpPr>
        <p:sp>
          <p:nvSpPr>
            <p:cNvPr id="7723" name="Google Shape;7723;p56"/>
            <p:cNvSpPr/>
            <p:nvPr/>
          </p:nvSpPr>
          <p:spPr>
            <a:xfrm>
              <a:off x="5321668" y="1414545"/>
              <a:ext cx="241709" cy="71974"/>
            </a:xfrm>
            <a:custGeom>
              <a:avLst/>
              <a:gdLst/>
              <a:ahLst/>
              <a:cxnLst/>
              <a:rect l="l" t="t" r="r" b="b"/>
              <a:pathLst>
                <a:path w="2794" h="832" extrusionOk="0">
                  <a:moveTo>
                    <a:pt x="84" y="1"/>
                  </a:moveTo>
                  <a:cubicBezTo>
                    <a:pt x="0" y="169"/>
                    <a:pt x="84" y="257"/>
                    <a:pt x="84" y="257"/>
                  </a:cubicBezTo>
                  <a:lnTo>
                    <a:pt x="1939" y="257"/>
                  </a:lnTo>
                  <a:lnTo>
                    <a:pt x="2793" y="832"/>
                  </a:lnTo>
                  <a:lnTo>
                    <a:pt x="27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5319938" y="901044"/>
              <a:ext cx="1573098" cy="581244"/>
            </a:xfrm>
            <a:custGeom>
              <a:avLst/>
              <a:gdLst/>
              <a:ahLst/>
              <a:cxnLst/>
              <a:rect l="l" t="t" r="r" b="b"/>
              <a:pathLst>
                <a:path w="18184" h="6719" extrusionOk="0">
                  <a:moveTo>
                    <a:pt x="8354" y="0"/>
                  </a:moveTo>
                  <a:lnTo>
                    <a:pt x="8354" y="3035"/>
                  </a:lnTo>
                  <a:lnTo>
                    <a:pt x="208" y="3035"/>
                  </a:lnTo>
                  <a:cubicBezTo>
                    <a:pt x="8" y="3553"/>
                    <a:pt x="158" y="5560"/>
                    <a:pt x="158" y="5560"/>
                  </a:cubicBezTo>
                  <a:cubicBezTo>
                    <a:pt x="1" y="5679"/>
                    <a:pt x="104" y="6040"/>
                    <a:pt x="104" y="6040"/>
                  </a:cubicBezTo>
                  <a:lnTo>
                    <a:pt x="2035" y="6040"/>
                  </a:lnTo>
                  <a:lnTo>
                    <a:pt x="2346" y="6247"/>
                  </a:lnTo>
                  <a:lnTo>
                    <a:pt x="3039" y="6718"/>
                  </a:lnTo>
                  <a:lnTo>
                    <a:pt x="5415" y="6718"/>
                  </a:lnTo>
                  <a:lnTo>
                    <a:pt x="6101" y="6197"/>
                  </a:lnTo>
                  <a:lnTo>
                    <a:pt x="6308" y="6040"/>
                  </a:lnTo>
                  <a:lnTo>
                    <a:pt x="12711" y="6040"/>
                  </a:lnTo>
                  <a:lnTo>
                    <a:pt x="12853" y="6151"/>
                  </a:lnTo>
                  <a:lnTo>
                    <a:pt x="13386" y="6572"/>
                  </a:lnTo>
                  <a:lnTo>
                    <a:pt x="16122" y="6572"/>
                  </a:lnTo>
                  <a:lnTo>
                    <a:pt x="16684" y="6151"/>
                  </a:lnTo>
                  <a:lnTo>
                    <a:pt x="16811" y="6059"/>
                  </a:lnTo>
                  <a:lnTo>
                    <a:pt x="17885" y="6059"/>
                  </a:lnTo>
                  <a:cubicBezTo>
                    <a:pt x="18183" y="6059"/>
                    <a:pt x="18175" y="4465"/>
                    <a:pt x="17885" y="4465"/>
                  </a:cubicBezTo>
                  <a:lnTo>
                    <a:pt x="17678" y="3457"/>
                  </a:lnTo>
                  <a:cubicBezTo>
                    <a:pt x="17678" y="3457"/>
                    <a:pt x="16980" y="2859"/>
                    <a:pt x="16868" y="2813"/>
                  </a:cubicBezTo>
                  <a:cubicBezTo>
                    <a:pt x="16758" y="2767"/>
                    <a:pt x="13665" y="2434"/>
                    <a:pt x="13665" y="2434"/>
                  </a:cubicBezTo>
                  <a:cubicBezTo>
                    <a:pt x="13665" y="2434"/>
                    <a:pt x="12071" y="143"/>
                    <a:pt x="11856" y="100"/>
                  </a:cubicBezTo>
                  <a:cubicBezTo>
                    <a:pt x="11638" y="62"/>
                    <a:pt x="8354" y="0"/>
                    <a:pt x="8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5376342" y="1238154"/>
              <a:ext cx="1093054" cy="65746"/>
            </a:xfrm>
            <a:custGeom>
              <a:avLst/>
              <a:gdLst/>
              <a:ahLst/>
              <a:cxnLst/>
              <a:rect l="l" t="t" r="r" b="b"/>
              <a:pathLst>
                <a:path w="12635" h="760" extrusionOk="0">
                  <a:moveTo>
                    <a:pt x="0" y="1"/>
                  </a:moveTo>
                  <a:lnTo>
                    <a:pt x="88" y="759"/>
                  </a:lnTo>
                  <a:lnTo>
                    <a:pt x="12097" y="759"/>
                  </a:lnTo>
                  <a:cubicBezTo>
                    <a:pt x="12159" y="438"/>
                    <a:pt x="12339" y="151"/>
                    <a:pt x="126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6835228" y="1310215"/>
              <a:ext cx="45158" cy="76905"/>
            </a:xfrm>
            <a:custGeom>
              <a:avLst/>
              <a:gdLst/>
              <a:ahLst/>
              <a:cxnLst/>
              <a:rect l="l" t="t" r="r" b="b"/>
              <a:pathLst>
                <a:path w="522" h="889" extrusionOk="0">
                  <a:moveTo>
                    <a:pt x="406" y="0"/>
                  </a:moveTo>
                  <a:cubicBezTo>
                    <a:pt x="35" y="18"/>
                    <a:pt x="35" y="230"/>
                    <a:pt x="4" y="819"/>
                  </a:cubicBezTo>
                  <a:cubicBezTo>
                    <a:pt x="1" y="858"/>
                    <a:pt x="31" y="888"/>
                    <a:pt x="65" y="888"/>
                  </a:cubicBezTo>
                  <a:lnTo>
                    <a:pt x="387" y="888"/>
                  </a:lnTo>
                  <a:cubicBezTo>
                    <a:pt x="418" y="888"/>
                    <a:pt x="445" y="865"/>
                    <a:pt x="452" y="839"/>
                  </a:cubicBezTo>
                  <a:cubicBezTo>
                    <a:pt x="475" y="727"/>
                    <a:pt x="521" y="437"/>
                    <a:pt x="472" y="57"/>
                  </a:cubicBezTo>
                  <a:cubicBezTo>
                    <a:pt x="468" y="23"/>
                    <a:pt x="441"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6846474" y="1376481"/>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6847512" y="1368522"/>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6848464" y="1360563"/>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6"/>
            <p:cNvSpPr/>
            <p:nvPr/>
          </p:nvSpPr>
          <p:spPr>
            <a:xfrm>
              <a:off x="6750968" y="1307447"/>
              <a:ext cx="160909" cy="116785"/>
            </a:xfrm>
            <a:custGeom>
              <a:avLst/>
              <a:gdLst/>
              <a:ahLst/>
              <a:cxnLst/>
              <a:rect l="l" t="t" r="r" b="b"/>
              <a:pathLst>
                <a:path w="1860" h="1350" extrusionOk="0">
                  <a:moveTo>
                    <a:pt x="1660" y="1"/>
                  </a:moveTo>
                  <a:cubicBezTo>
                    <a:pt x="1618" y="1"/>
                    <a:pt x="1587" y="39"/>
                    <a:pt x="1591" y="78"/>
                  </a:cubicBezTo>
                  <a:cubicBezTo>
                    <a:pt x="1622" y="254"/>
                    <a:pt x="1675" y="676"/>
                    <a:pt x="1595" y="975"/>
                  </a:cubicBezTo>
                  <a:cubicBezTo>
                    <a:pt x="1587" y="1005"/>
                    <a:pt x="1561" y="1028"/>
                    <a:pt x="1526" y="1028"/>
                  </a:cubicBezTo>
                  <a:lnTo>
                    <a:pt x="66" y="1028"/>
                  </a:lnTo>
                  <a:cubicBezTo>
                    <a:pt x="32" y="1028"/>
                    <a:pt x="1" y="1055"/>
                    <a:pt x="1" y="1093"/>
                  </a:cubicBezTo>
                  <a:lnTo>
                    <a:pt x="1" y="1281"/>
                  </a:lnTo>
                  <a:cubicBezTo>
                    <a:pt x="1" y="1320"/>
                    <a:pt x="32" y="1350"/>
                    <a:pt x="66" y="1350"/>
                  </a:cubicBezTo>
                  <a:lnTo>
                    <a:pt x="1656" y="1350"/>
                  </a:lnTo>
                  <a:cubicBezTo>
                    <a:pt x="1691" y="1350"/>
                    <a:pt x="1718" y="1327"/>
                    <a:pt x="1725" y="1297"/>
                  </a:cubicBezTo>
                  <a:cubicBezTo>
                    <a:pt x="1760" y="1120"/>
                    <a:pt x="1859" y="553"/>
                    <a:pt x="1725" y="50"/>
                  </a:cubicBezTo>
                  <a:cubicBezTo>
                    <a:pt x="1718" y="20"/>
                    <a:pt x="1691" y="1"/>
                    <a:pt x="1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6"/>
            <p:cNvSpPr/>
            <p:nvPr/>
          </p:nvSpPr>
          <p:spPr>
            <a:xfrm>
              <a:off x="6431837" y="1271027"/>
              <a:ext cx="331506" cy="189711"/>
            </a:xfrm>
            <a:custGeom>
              <a:avLst/>
              <a:gdLst/>
              <a:ahLst/>
              <a:cxnLst/>
              <a:rect l="l" t="t" r="r" b="b"/>
              <a:pathLst>
                <a:path w="3832" h="2193" extrusionOk="0">
                  <a:moveTo>
                    <a:pt x="1900" y="1"/>
                  </a:moveTo>
                  <a:cubicBezTo>
                    <a:pt x="326" y="1"/>
                    <a:pt x="0" y="1771"/>
                    <a:pt x="0" y="1771"/>
                  </a:cubicBezTo>
                  <a:lnTo>
                    <a:pt x="533" y="2192"/>
                  </a:lnTo>
                  <a:lnTo>
                    <a:pt x="3269" y="2192"/>
                  </a:lnTo>
                  <a:lnTo>
                    <a:pt x="3831" y="1771"/>
                  </a:lnTo>
                  <a:cubicBezTo>
                    <a:pt x="3831" y="1771"/>
                    <a:pt x="3472" y="1"/>
                    <a:pt x="19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6"/>
            <p:cNvSpPr/>
            <p:nvPr/>
          </p:nvSpPr>
          <p:spPr>
            <a:xfrm>
              <a:off x="5519514" y="1271027"/>
              <a:ext cx="333929" cy="192393"/>
            </a:xfrm>
            <a:custGeom>
              <a:avLst/>
              <a:gdLst/>
              <a:ahLst/>
              <a:cxnLst/>
              <a:rect l="l" t="t" r="r" b="b"/>
              <a:pathLst>
                <a:path w="3860" h="2224" extrusionOk="0">
                  <a:moveTo>
                    <a:pt x="1928" y="1"/>
                  </a:moveTo>
                  <a:cubicBezTo>
                    <a:pt x="353" y="1"/>
                    <a:pt x="0" y="1844"/>
                    <a:pt x="0" y="1844"/>
                  </a:cubicBezTo>
                  <a:lnTo>
                    <a:pt x="560" y="2223"/>
                  </a:lnTo>
                  <a:lnTo>
                    <a:pt x="3296" y="2192"/>
                  </a:lnTo>
                  <a:lnTo>
                    <a:pt x="3859" y="1771"/>
                  </a:lnTo>
                  <a:cubicBezTo>
                    <a:pt x="3859" y="1771"/>
                    <a:pt x="3499" y="1"/>
                    <a:pt x="1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5516573" y="844799"/>
              <a:ext cx="334534" cy="202168"/>
            </a:xfrm>
            <a:custGeom>
              <a:avLst/>
              <a:gdLst/>
              <a:ahLst/>
              <a:cxnLst/>
              <a:rect l="l" t="t" r="r" b="b"/>
              <a:pathLst>
                <a:path w="3867" h="2337" extrusionOk="0">
                  <a:moveTo>
                    <a:pt x="1916" y="0"/>
                  </a:moveTo>
                  <a:cubicBezTo>
                    <a:pt x="341" y="0"/>
                    <a:pt x="0" y="1816"/>
                    <a:pt x="0" y="1816"/>
                  </a:cubicBezTo>
                  <a:lnTo>
                    <a:pt x="73" y="1866"/>
                  </a:lnTo>
                  <a:lnTo>
                    <a:pt x="766" y="2337"/>
                  </a:lnTo>
                  <a:lnTo>
                    <a:pt x="3142" y="2337"/>
                  </a:lnTo>
                  <a:lnTo>
                    <a:pt x="3828" y="1812"/>
                  </a:lnTo>
                  <a:lnTo>
                    <a:pt x="3867" y="1785"/>
                  </a:lnTo>
                  <a:cubicBezTo>
                    <a:pt x="3867" y="1785"/>
                    <a:pt x="3487" y="0"/>
                    <a:pt x="1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6063136" y="1151040"/>
              <a:ext cx="426148" cy="240750"/>
            </a:xfrm>
            <a:custGeom>
              <a:avLst/>
              <a:gdLst/>
              <a:ahLst/>
              <a:cxnLst/>
              <a:rect l="l" t="t" r="r" b="b"/>
              <a:pathLst>
                <a:path w="4926" h="2783" extrusionOk="0">
                  <a:moveTo>
                    <a:pt x="4576" y="1"/>
                  </a:moveTo>
                  <a:lnTo>
                    <a:pt x="4565" y="4"/>
                  </a:lnTo>
                  <a:cubicBezTo>
                    <a:pt x="4565" y="4"/>
                    <a:pt x="4565" y="8"/>
                    <a:pt x="4568" y="12"/>
                  </a:cubicBezTo>
                  <a:cubicBezTo>
                    <a:pt x="4599" y="73"/>
                    <a:pt x="4855" y="604"/>
                    <a:pt x="4909" y="1367"/>
                  </a:cubicBezTo>
                  <a:lnTo>
                    <a:pt x="4909" y="1367"/>
                  </a:lnTo>
                  <a:cubicBezTo>
                    <a:pt x="4862" y="1399"/>
                    <a:pt x="4401" y="1727"/>
                    <a:pt x="4183" y="2767"/>
                  </a:cubicBezTo>
                  <a:lnTo>
                    <a:pt x="85" y="2767"/>
                  </a:lnTo>
                  <a:cubicBezTo>
                    <a:pt x="85" y="2759"/>
                    <a:pt x="84" y="2743"/>
                    <a:pt x="81" y="2721"/>
                  </a:cubicBezTo>
                  <a:cubicBezTo>
                    <a:pt x="69" y="2472"/>
                    <a:pt x="23" y="1388"/>
                    <a:pt x="16" y="139"/>
                  </a:cubicBezTo>
                  <a:lnTo>
                    <a:pt x="0" y="139"/>
                  </a:lnTo>
                  <a:cubicBezTo>
                    <a:pt x="12" y="1568"/>
                    <a:pt x="69" y="2774"/>
                    <a:pt x="69" y="2778"/>
                  </a:cubicBezTo>
                  <a:lnTo>
                    <a:pt x="69" y="2783"/>
                  </a:lnTo>
                  <a:lnTo>
                    <a:pt x="4197" y="2783"/>
                  </a:lnTo>
                  <a:lnTo>
                    <a:pt x="4197" y="2778"/>
                  </a:lnTo>
                  <a:cubicBezTo>
                    <a:pt x="4312" y="2226"/>
                    <a:pt x="4492" y="1878"/>
                    <a:pt x="4645" y="1663"/>
                  </a:cubicBezTo>
                  <a:cubicBezTo>
                    <a:pt x="4722" y="1556"/>
                    <a:pt x="4791" y="1487"/>
                    <a:pt x="4841" y="1441"/>
                  </a:cubicBezTo>
                  <a:cubicBezTo>
                    <a:pt x="4867" y="1418"/>
                    <a:pt x="4887" y="1403"/>
                    <a:pt x="4902" y="1391"/>
                  </a:cubicBezTo>
                  <a:cubicBezTo>
                    <a:pt x="4910" y="1388"/>
                    <a:pt x="4913" y="1384"/>
                    <a:pt x="4917" y="1380"/>
                  </a:cubicBezTo>
                  <a:lnTo>
                    <a:pt x="4921" y="1376"/>
                  </a:lnTo>
                  <a:lnTo>
                    <a:pt x="4925" y="1372"/>
                  </a:lnTo>
                  <a:lnTo>
                    <a:pt x="4925" y="1368"/>
                  </a:lnTo>
                  <a:cubicBezTo>
                    <a:pt x="4867" y="553"/>
                    <a:pt x="4576" y="1"/>
                    <a:pt x="4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6"/>
            <p:cNvSpPr/>
            <p:nvPr/>
          </p:nvSpPr>
          <p:spPr>
            <a:xfrm>
              <a:off x="6096269" y="1195159"/>
              <a:ext cx="61163" cy="1298"/>
            </a:xfrm>
            <a:custGeom>
              <a:avLst/>
              <a:gdLst/>
              <a:ahLst/>
              <a:cxnLst/>
              <a:rect l="l" t="t" r="r" b="b"/>
              <a:pathLst>
                <a:path w="707" h="15" extrusionOk="0">
                  <a:moveTo>
                    <a:pt x="1" y="0"/>
                  </a:moveTo>
                  <a:lnTo>
                    <a:pt x="1" y="15"/>
                  </a:lnTo>
                  <a:lnTo>
                    <a:pt x="706" y="15"/>
                  </a:lnTo>
                  <a:lnTo>
                    <a:pt x="7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6"/>
            <p:cNvSpPr/>
            <p:nvPr/>
          </p:nvSpPr>
          <p:spPr>
            <a:xfrm>
              <a:off x="6495767" y="1116523"/>
              <a:ext cx="279514" cy="38928"/>
            </a:xfrm>
            <a:custGeom>
              <a:avLst/>
              <a:gdLst/>
              <a:ahLst/>
              <a:cxnLst/>
              <a:rect l="l" t="t" r="r" b="b"/>
              <a:pathLst>
                <a:path w="3231" h="450" extrusionOk="0">
                  <a:moveTo>
                    <a:pt x="1" y="1"/>
                  </a:moveTo>
                  <a:lnTo>
                    <a:pt x="1" y="16"/>
                  </a:lnTo>
                  <a:cubicBezTo>
                    <a:pt x="1" y="16"/>
                    <a:pt x="652" y="124"/>
                    <a:pt x="1318" y="230"/>
                  </a:cubicBezTo>
                  <a:cubicBezTo>
                    <a:pt x="1652" y="285"/>
                    <a:pt x="1993" y="338"/>
                    <a:pt x="2254" y="380"/>
                  </a:cubicBezTo>
                  <a:cubicBezTo>
                    <a:pt x="2384" y="400"/>
                    <a:pt x="2499" y="418"/>
                    <a:pt x="2583" y="430"/>
                  </a:cubicBezTo>
                  <a:cubicBezTo>
                    <a:pt x="2622" y="434"/>
                    <a:pt x="2656" y="441"/>
                    <a:pt x="2683" y="441"/>
                  </a:cubicBezTo>
                  <a:cubicBezTo>
                    <a:pt x="2710" y="446"/>
                    <a:pt x="2729" y="449"/>
                    <a:pt x="2737" y="449"/>
                  </a:cubicBezTo>
                  <a:cubicBezTo>
                    <a:pt x="2771" y="449"/>
                    <a:pt x="2817" y="441"/>
                    <a:pt x="2871" y="430"/>
                  </a:cubicBezTo>
                  <a:cubicBezTo>
                    <a:pt x="3028" y="395"/>
                    <a:pt x="3230" y="322"/>
                    <a:pt x="3230" y="322"/>
                  </a:cubicBezTo>
                  <a:lnTo>
                    <a:pt x="3227" y="311"/>
                  </a:lnTo>
                  <a:cubicBezTo>
                    <a:pt x="3227" y="311"/>
                    <a:pt x="3219" y="311"/>
                    <a:pt x="3212" y="315"/>
                  </a:cubicBezTo>
                  <a:cubicBezTo>
                    <a:pt x="3173" y="326"/>
                    <a:pt x="3085" y="357"/>
                    <a:pt x="2989" y="384"/>
                  </a:cubicBezTo>
                  <a:cubicBezTo>
                    <a:pt x="2894" y="411"/>
                    <a:pt x="2790" y="434"/>
                    <a:pt x="2737" y="434"/>
                  </a:cubicBezTo>
                  <a:cubicBezTo>
                    <a:pt x="2729" y="434"/>
                    <a:pt x="2714" y="430"/>
                    <a:pt x="2687" y="430"/>
                  </a:cubicBezTo>
                  <a:cubicBezTo>
                    <a:pt x="2491" y="403"/>
                    <a:pt x="1821" y="299"/>
                    <a:pt x="1196" y="196"/>
                  </a:cubicBezTo>
                  <a:cubicBezTo>
                    <a:pt x="885" y="147"/>
                    <a:pt x="586" y="96"/>
                    <a:pt x="368" y="62"/>
                  </a:cubicBezTo>
                  <a:cubicBezTo>
                    <a:pt x="257" y="43"/>
                    <a:pt x="165" y="27"/>
                    <a:pt x="100" y="16"/>
                  </a:cubicBezTo>
                  <a:cubicBezTo>
                    <a:pt x="70" y="13"/>
                    <a:pt x="47" y="9"/>
                    <a:pt x="27" y="4"/>
                  </a:cubicBezTo>
                  <a:cubicBezTo>
                    <a:pt x="12" y="4"/>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6"/>
            <p:cNvSpPr/>
            <p:nvPr/>
          </p:nvSpPr>
          <p:spPr>
            <a:xfrm>
              <a:off x="5340787" y="1372502"/>
              <a:ext cx="177865" cy="1384"/>
            </a:xfrm>
            <a:custGeom>
              <a:avLst/>
              <a:gdLst/>
              <a:ahLst/>
              <a:cxnLst/>
              <a:rect l="l" t="t" r="r" b="b"/>
              <a:pathLst>
                <a:path w="2056" h="16" extrusionOk="0">
                  <a:moveTo>
                    <a:pt x="1" y="0"/>
                  </a:moveTo>
                  <a:lnTo>
                    <a:pt x="1" y="16"/>
                  </a:lnTo>
                  <a:lnTo>
                    <a:pt x="2055" y="16"/>
                  </a:lnTo>
                  <a:lnTo>
                    <a:pt x="20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5342171" y="1175262"/>
              <a:ext cx="1122813" cy="1298"/>
            </a:xfrm>
            <a:custGeom>
              <a:avLst/>
              <a:gdLst/>
              <a:ahLst/>
              <a:cxnLst/>
              <a:rect l="l" t="t" r="r" b="b"/>
              <a:pathLst>
                <a:path w="12979" h="15" extrusionOk="0">
                  <a:moveTo>
                    <a:pt x="1" y="0"/>
                  </a:moveTo>
                  <a:lnTo>
                    <a:pt x="1" y="15"/>
                  </a:lnTo>
                  <a:lnTo>
                    <a:pt x="12979" y="15"/>
                  </a:lnTo>
                  <a:lnTo>
                    <a:pt x="12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6757716" y="1368782"/>
              <a:ext cx="69641" cy="1471"/>
            </a:xfrm>
            <a:custGeom>
              <a:avLst/>
              <a:gdLst/>
              <a:ahLst/>
              <a:cxnLst/>
              <a:rect l="l" t="t" r="r" b="b"/>
              <a:pathLst>
                <a:path w="805" h="17" extrusionOk="0">
                  <a:moveTo>
                    <a:pt x="0" y="1"/>
                  </a:moveTo>
                  <a:lnTo>
                    <a:pt x="0" y="16"/>
                  </a:lnTo>
                  <a:lnTo>
                    <a:pt x="805" y="16"/>
                  </a:lnTo>
                  <a:lnTo>
                    <a:pt x="8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6360554" y="926982"/>
              <a:ext cx="141617" cy="179417"/>
            </a:xfrm>
            <a:custGeom>
              <a:avLst/>
              <a:gdLst/>
              <a:ahLst/>
              <a:cxnLst/>
              <a:rect l="l" t="t" r="r" b="b"/>
              <a:pathLst>
                <a:path w="1637" h="2074" extrusionOk="0">
                  <a:moveTo>
                    <a:pt x="134" y="0"/>
                  </a:moveTo>
                  <a:lnTo>
                    <a:pt x="0" y="19"/>
                  </a:lnTo>
                  <a:cubicBezTo>
                    <a:pt x="73" y="475"/>
                    <a:pt x="1445" y="2069"/>
                    <a:pt x="1445" y="2069"/>
                  </a:cubicBezTo>
                  <a:cubicBezTo>
                    <a:pt x="1461" y="2072"/>
                    <a:pt x="1476" y="2073"/>
                    <a:pt x="1491" y="2073"/>
                  </a:cubicBezTo>
                  <a:cubicBezTo>
                    <a:pt x="1577" y="2073"/>
                    <a:pt x="1636" y="2031"/>
                    <a:pt x="1636" y="2031"/>
                  </a:cubicBezTo>
                  <a:cubicBezTo>
                    <a:pt x="1138" y="1307"/>
                    <a:pt x="637" y="628"/>
                    <a:pt x="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5498319" y="1291616"/>
              <a:ext cx="370955" cy="275526"/>
            </a:xfrm>
            <a:custGeom>
              <a:avLst/>
              <a:gdLst/>
              <a:ahLst/>
              <a:cxnLst/>
              <a:rect l="l" t="t" r="r" b="b"/>
              <a:pathLst>
                <a:path w="4288" h="3185" extrusionOk="0">
                  <a:moveTo>
                    <a:pt x="2143" y="0"/>
                  </a:moveTo>
                  <a:cubicBezTo>
                    <a:pt x="907" y="0"/>
                    <a:pt x="1" y="1410"/>
                    <a:pt x="943" y="2709"/>
                  </a:cubicBezTo>
                  <a:cubicBezTo>
                    <a:pt x="966" y="2744"/>
                    <a:pt x="993" y="2771"/>
                    <a:pt x="1027" y="2794"/>
                  </a:cubicBezTo>
                  <a:cubicBezTo>
                    <a:pt x="1403" y="3066"/>
                    <a:pt x="1788" y="3184"/>
                    <a:pt x="2145" y="3184"/>
                  </a:cubicBezTo>
                  <a:cubicBezTo>
                    <a:pt x="3381" y="3184"/>
                    <a:pt x="4288" y="1774"/>
                    <a:pt x="3346" y="475"/>
                  </a:cubicBezTo>
                  <a:cubicBezTo>
                    <a:pt x="3323" y="440"/>
                    <a:pt x="3296" y="414"/>
                    <a:pt x="3261" y="391"/>
                  </a:cubicBezTo>
                  <a:cubicBezTo>
                    <a:pt x="2885" y="118"/>
                    <a:pt x="2501" y="0"/>
                    <a:pt x="2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5568651" y="1348625"/>
              <a:ext cx="230376" cy="161423"/>
            </a:xfrm>
            <a:custGeom>
              <a:avLst/>
              <a:gdLst/>
              <a:ahLst/>
              <a:cxnLst/>
              <a:rect l="l" t="t" r="r" b="b"/>
              <a:pathLst>
                <a:path w="2663" h="1866" extrusionOk="0">
                  <a:moveTo>
                    <a:pt x="1310" y="0"/>
                  </a:moveTo>
                  <a:cubicBezTo>
                    <a:pt x="1188" y="0"/>
                    <a:pt x="1059" y="21"/>
                    <a:pt x="923" y="66"/>
                  </a:cubicBezTo>
                  <a:cubicBezTo>
                    <a:pt x="904" y="69"/>
                    <a:pt x="885" y="80"/>
                    <a:pt x="865" y="92"/>
                  </a:cubicBezTo>
                  <a:cubicBezTo>
                    <a:pt x="0" y="721"/>
                    <a:pt x="444" y="1866"/>
                    <a:pt x="1352" y="1866"/>
                  </a:cubicBezTo>
                  <a:cubicBezTo>
                    <a:pt x="1474" y="1866"/>
                    <a:pt x="1603" y="1846"/>
                    <a:pt x="1739" y="1801"/>
                  </a:cubicBezTo>
                  <a:cubicBezTo>
                    <a:pt x="1758" y="1797"/>
                    <a:pt x="1778" y="1786"/>
                    <a:pt x="1797" y="1774"/>
                  </a:cubicBezTo>
                  <a:cubicBezTo>
                    <a:pt x="2663" y="1145"/>
                    <a:pt x="2218" y="0"/>
                    <a:pt x="1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5574707" y="1352951"/>
              <a:ext cx="218178" cy="152772"/>
            </a:xfrm>
            <a:custGeom>
              <a:avLst/>
              <a:gdLst/>
              <a:ahLst/>
              <a:cxnLst/>
              <a:rect l="l" t="t" r="r" b="b"/>
              <a:pathLst>
                <a:path w="2522" h="1766" extrusionOk="0">
                  <a:moveTo>
                    <a:pt x="1240" y="1"/>
                  </a:moveTo>
                  <a:cubicBezTo>
                    <a:pt x="1126" y="1"/>
                    <a:pt x="1004" y="20"/>
                    <a:pt x="876" y="62"/>
                  </a:cubicBezTo>
                  <a:cubicBezTo>
                    <a:pt x="857" y="65"/>
                    <a:pt x="838" y="76"/>
                    <a:pt x="823" y="88"/>
                  </a:cubicBezTo>
                  <a:cubicBezTo>
                    <a:pt x="0" y="683"/>
                    <a:pt x="421" y="1766"/>
                    <a:pt x="1282" y="1766"/>
                  </a:cubicBezTo>
                  <a:cubicBezTo>
                    <a:pt x="1396" y="1766"/>
                    <a:pt x="1518" y="1747"/>
                    <a:pt x="1646" y="1705"/>
                  </a:cubicBezTo>
                  <a:cubicBezTo>
                    <a:pt x="1665" y="1701"/>
                    <a:pt x="1685" y="1690"/>
                    <a:pt x="1700" y="1678"/>
                  </a:cubicBezTo>
                  <a:cubicBezTo>
                    <a:pt x="2522" y="1083"/>
                    <a:pt x="2101" y="1"/>
                    <a:pt x="1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5602130" y="1371896"/>
              <a:ext cx="163331" cy="114882"/>
            </a:xfrm>
            <a:custGeom>
              <a:avLst/>
              <a:gdLst/>
              <a:ahLst/>
              <a:cxnLst/>
              <a:rect l="l" t="t" r="r" b="b"/>
              <a:pathLst>
                <a:path w="1888" h="1328" extrusionOk="0">
                  <a:moveTo>
                    <a:pt x="926" y="1"/>
                  </a:moveTo>
                  <a:cubicBezTo>
                    <a:pt x="841" y="1"/>
                    <a:pt x="750" y="15"/>
                    <a:pt x="655" y="46"/>
                  </a:cubicBezTo>
                  <a:cubicBezTo>
                    <a:pt x="639" y="53"/>
                    <a:pt x="628" y="57"/>
                    <a:pt x="616" y="69"/>
                  </a:cubicBezTo>
                  <a:cubicBezTo>
                    <a:pt x="0" y="516"/>
                    <a:pt x="315" y="1328"/>
                    <a:pt x="962" y="1328"/>
                  </a:cubicBezTo>
                  <a:cubicBezTo>
                    <a:pt x="1047" y="1328"/>
                    <a:pt x="1138" y="1313"/>
                    <a:pt x="1233" y="1283"/>
                  </a:cubicBezTo>
                  <a:cubicBezTo>
                    <a:pt x="1249" y="1275"/>
                    <a:pt x="1260" y="1268"/>
                    <a:pt x="1272" y="1260"/>
                  </a:cubicBezTo>
                  <a:cubicBezTo>
                    <a:pt x="1888" y="813"/>
                    <a:pt x="1574" y="1"/>
                    <a:pt x="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5660956" y="1413161"/>
              <a:ext cx="45677" cy="32354"/>
            </a:xfrm>
            <a:custGeom>
              <a:avLst/>
              <a:gdLst/>
              <a:ahLst/>
              <a:cxnLst/>
              <a:rect l="l" t="t" r="r" b="b"/>
              <a:pathLst>
                <a:path w="528" h="374" extrusionOk="0">
                  <a:moveTo>
                    <a:pt x="259" y="1"/>
                  </a:moveTo>
                  <a:cubicBezTo>
                    <a:pt x="236" y="1"/>
                    <a:pt x="211" y="5"/>
                    <a:pt x="185" y="13"/>
                  </a:cubicBezTo>
                  <a:cubicBezTo>
                    <a:pt x="178" y="17"/>
                    <a:pt x="174" y="17"/>
                    <a:pt x="171" y="20"/>
                  </a:cubicBezTo>
                  <a:cubicBezTo>
                    <a:pt x="0" y="146"/>
                    <a:pt x="89" y="374"/>
                    <a:pt x="269" y="374"/>
                  </a:cubicBezTo>
                  <a:cubicBezTo>
                    <a:pt x="292" y="374"/>
                    <a:pt x="317" y="370"/>
                    <a:pt x="343" y="361"/>
                  </a:cubicBezTo>
                  <a:cubicBezTo>
                    <a:pt x="350" y="358"/>
                    <a:pt x="355" y="358"/>
                    <a:pt x="358" y="354"/>
                  </a:cubicBezTo>
                  <a:cubicBezTo>
                    <a:pt x="528"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5674019" y="1370166"/>
              <a:ext cx="19638" cy="54067"/>
            </a:xfrm>
            <a:custGeom>
              <a:avLst/>
              <a:gdLst/>
              <a:ahLst/>
              <a:cxnLst/>
              <a:rect l="l" t="t" r="r" b="b"/>
              <a:pathLst>
                <a:path w="227" h="625" extrusionOk="0">
                  <a:moveTo>
                    <a:pt x="0" y="0"/>
                  </a:moveTo>
                  <a:lnTo>
                    <a:pt x="57" y="625"/>
                  </a:lnTo>
                  <a:lnTo>
                    <a:pt x="169" y="625"/>
                  </a:lnTo>
                  <a:lnTo>
                    <a:pt x="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5627564" y="1391014"/>
              <a:ext cx="54155" cy="40139"/>
            </a:xfrm>
            <a:custGeom>
              <a:avLst/>
              <a:gdLst/>
              <a:ahLst/>
              <a:cxnLst/>
              <a:rect l="l" t="t" r="r" b="b"/>
              <a:pathLst>
                <a:path w="626" h="464" extrusionOk="0">
                  <a:moveTo>
                    <a:pt x="115" y="0"/>
                  </a:moveTo>
                  <a:lnTo>
                    <a:pt x="58" y="101"/>
                  </a:lnTo>
                  <a:lnTo>
                    <a:pt x="0" y="200"/>
                  </a:lnTo>
                  <a:lnTo>
                    <a:pt x="571" y="464"/>
                  </a:lnTo>
                  <a:lnTo>
                    <a:pt x="598" y="414"/>
                  </a:lnTo>
                  <a:lnTo>
                    <a:pt x="626"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6"/>
            <p:cNvSpPr/>
            <p:nvPr/>
          </p:nvSpPr>
          <p:spPr>
            <a:xfrm>
              <a:off x="5627564" y="1427521"/>
              <a:ext cx="54155" cy="40226"/>
            </a:xfrm>
            <a:custGeom>
              <a:avLst/>
              <a:gdLst/>
              <a:ahLst/>
              <a:cxnLst/>
              <a:rect l="l" t="t" r="r" b="b"/>
              <a:pathLst>
                <a:path w="626" h="465" extrusionOk="0">
                  <a:moveTo>
                    <a:pt x="571" y="1"/>
                  </a:moveTo>
                  <a:lnTo>
                    <a:pt x="0" y="264"/>
                  </a:lnTo>
                  <a:lnTo>
                    <a:pt x="58" y="364"/>
                  </a:lnTo>
                  <a:lnTo>
                    <a:pt x="115" y="464"/>
                  </a:lnTo>
                  <a:lnTo>
                    <a:pt x="626"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5674019" y="1434442"/>
              <a:ext cx="19638" cy="54067"/>
            </a:xfrm>
            <a:custGeom>
              <a:avLst/>
              <a:gdLst/>
              <a:ahLst/>
              <a:cxnLst/>
              <a:rect l="l" t="t" r="r" b="b"/>
              <a:pathLst>
                <a:path w="227" h="625" extrusionOk="0">
                  <a:moveTo>
                    <a:pt x="57" y="1"/>
                  </a:moveTo>
                  <a:lnTo>
                    <a:pt x="0" y="625"/>
                  </a:lnTo>
                  <a:lnTo>
                    <a:pt x="227" y="625"/>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5685957" y="1427521"/>
              <a:ext cx="54069" cy="40226"/>
            </a:xfrm>
            <a:custGeom>
              <a:avLst/>
              <a:gdLst/>
              <a:ahLst/>
              <a:cxnLst/>
              <a:rect l="l" t="t" r="r" b="b"/>
              <a:pathLst>
                <a:path w="625" h="465" extrusionOk="0">
                  <a:moveTo>
                    <a:pt x="54" y="1"/>
                  </a:moveTo>
                  <a:lnTo>
                    <a:pt x="27" y="50"/>
                  </a:lnTo>
                  <a:lnTo>
                    <a:pt x="0" y="100"/>
                  </a:lnTo>
                  <a:lnTo>
                    <a:pt x="510" y="464"/>
                  </a:lnTo>
                  <a:lnTo>
                    <a:pt x="567" y="364"/>
                  </a:lnTo>
                  <a:lnTo>
                    <a:pt x="625" y="264"/>
                  </a:lnTo>
                  <a:lnTo>
                    <a:pt x="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5685957" y="1391014"/>
              <a:ext cx="54069" cy="40139"/>
            </a:xfrm>
            <a:custGeom>
              <a:avLst/>
              <a:gdLst/>
              <a:ahLst/>
              <a:cxnLst/>
              <a:rect l="l" t="t" r="r" b="b"/>
              <a:pathLst>
                <a:path w="625" h="464" extrusionOk="0">
                  <a:moveTo>
                    <a:pt x="510" y="0"/>
                  </a:moveTo>
                  <a:lnTo>
                    <a:pt x="0" y="365"/>
                  </a:lnTo>
                  <a:lnTo>
                    <a:pt x="27" y="414"/>
                  </a:lnTo>
                  <a:lnTo>
                    <a:pt x="54" y="464"/>
                  </a:lnTo>
                  <a:lnTo>
                    <a:pt x="625" y="200"/>
                  </a:lnTo>
                  <a:lnTo>
                    <a:pt x="567" y="101"/>
                  </a:lnTo>
                  <a:lnTo>
                    <a:pt x="5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5672894" y="1421638"/>
              <a:ext cx="21801" cy="15398"/>
            </a:xfrm>
            <a:custGeom>
              <a:avLst/>
              <a:gdLst/>
              <a:ahLst/>
              <a:cxnLst/>
              <a:rect l="l" t="t" r="r" b="b"/>
              <a:pathLst>
                <a:path w="252" h="178" extrusionOk="0">
                  <a:moveTo>
                    <a:pt x="126" y="1"/>
                  </a:moveTo>
                  <a:cubicBezTo>
                    <a:pt x="114" y="1"/>
                    <a:pt x="102" y="3"/>
                    <a:pt x="90" y="7"/>
                  </a:cubicBezTo>
                  <a:cubicBezTo>
                    <a:pt x="86" y="7"/>
                    <a:pt x="82" y="11"/>
                    <a:pt x="82" y="11"/>
                  </a:cubicBezTo>
                  <a:cubicBezTo>
                    <a:pt x="1" y="68"/>
                    <a:pt x="43" y="177"/>
                    <a:pt x="127" y="177"/>
                  </a:cubicBezTo>
                  <a:cubicBezTo>
                    <a:pt x="138" y="177"/>
                    <a:pt x="150" y="176"/>
                    <a:pt x="162" y="172"/>
                  </a:cubicBezTo>
                  <a:cubicBezTo>
                    <a:pt x="166" y="172"/>
                    <a:pt x="171" y="168"/>
                    <a:pt x="171"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6410556" y="1291616"/>
              <a:ext cx="370955" cy="275526"/>
            </a:xfrm>
            <a:custGeom>
              <a:avLst/>
              <a:gdLst/>
              <a:ahLst/>
              <a:cxnLst/>
              <a:rect l="l" t="t" r="r" b="b"/>
              <a:pathLst>
                <a:path w="4288" h="3185" extrusionOk="0">
                  <a:moveTo>
                    <a:pt x="2144" y="0"/>
                  </a:moveTo>
                  <a:cubicBezTo>
                    <a:pt x="908" y="0"/>
                    <a:pt x="1" y="1410"/>
                    <a:pt x="943" y="2709"/>
                  </a:cubicBezTo>
                  <a:cubicBezTo>
                    <a:pt x="966" y="2744"/>
                    <a:pt x="993" y="2771"/>
                    <a:pt x="1028" y="2794"/>
                  </a:cubicBezTo>
                  <a:cubicBezTo>
                    <a:pt x="1403" y="3066"/>
                    <a:pt x="1788" y="3184"/>
                    <a:pt x="2146" y="3184"/>
                  </a:cubicBezTo>
                  <a:cubicBezTo>
                    <a:pt x="3381" y="3184"/>
                    <a:pt x="4288" y="1774"/>
                    <a:pt x="3346" y="475"/>
                  </a:cubicBezTo>
                  <a:cubicBezTo>
                    <a:pt x="3323" y="440"/>
                    <a:pt x="3296" y="414"/>
                    <a:pt x="3262" y="391"/>
                  </a:cubicBezTo>
                  <a:cubicBezTo>
                    <a:pt x="2886" y="118"/>
                    <a:pt x="250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6480887" y="1348625"/>
              <a:ext cx="230376" cy="161423"/>
            </a:xfrm>
            <a:custGeom>
              <a:avLst/>
              <a:gdLst/>
              <a:ahLst/>
              <a:cxnLst/>
              <a:rect l="l" t="t" r="r" b="b"/>
              <a:pathLst>
                <a:path w="2663" h="1866" extrusionOk="0">
                  <a:moveTo>
                    <a:pt x="1311" y="0"/>
                  </a:moveTo>
                  <a:cubicBezTo>
                    <a:pt x="1190" y="0"/>
                    <a:pt x="1060" y="21"/>
                    <a:pt x="924" y="66"/>
                  </a:cubicBezTo>
                  <a:cubicBezTo>
                    <a:pt x="905" y="69"/>
                    <a:pt x="885" y="80"/>
                    <a:pt x="870" y="92"/>
                  </a:cubicBezTo>
                  <a:cubicBezTo>
                    <a:pt x="1" y="721"/>
                    <a:pt x="445" y="1866"/>
                    <a:pt x="1353" y="1866"/>
                  </a:cubicBezTo>
                  <a:cubicBezTo>
                    <a:pt x="1474" y="1866"/>
                    <a:pt x="1604" y="1846"/>
                    <a:pt x="1740" y="1801"/>
                  </a:cubicBezTo>
                  <a:cubicBezTo>
                    <a:pt x="1759" y="1797"/>
                    <a:pt x="1778" y="1786"/>
                    <a:pt x="1798" y="1774"/>
                  </a:cubicBezTo>
                  <a:cubicBezTo>
                    <a:pt x="2663" y="1145"/>
                    <a:pt x="2222" y="0"/>
                    <a:pt x="1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6486943" y="1352951"/>
              <a:ext cx="218265" cy="152772"/>
            </a:xfrm>
            <a:custGeom>
              <a:avLst/>
              <a:gdLst/>
              <a:ahLst/>
              <a:cxnLst/>
              <a:rect l="l" t="t" r="r" b="b"/>
              <a:pathLst>
                <a:path w="2523" h="1766" extrusionOk="0">
                  <a:moveTo>
                    <a:pt x="1241" y="1"/>
                  </a:moveTo>
                  <a:cubicBezTo>
                    <a:pt x="1127" y="1"/>
                    <a:pt x="1005" y="20"/>
                    <a:pt x="877" y="62"/>
                  </a:cubicBezTo>
                  <a:cubicBezTo>
                    <a:pt x="858" y="65"/>
                    <a:pt x="838" y="76"/>
                    <a:pt x="823" y="88"/>
                  </a:cubicBezTo>
                  <a:cubicBezTo>
                    <a:pt x="1" y="683"/>
                    <a:pt x="421" y="1766"/>
                    <a:pt x="1282" y="1766"/>
                  </a:cubicBezTo>
                  <a:cubicBezTo>
                    <a:pt x="1397" y="1766"/>
                    <a:pt x="1519" y="1747"/>
                    <a:pt x="1647" y="1705"/>
                  </a:cubicBezTo>
                  <a:cubicBezTo>
                    <a:pt x="1666" y="1701"/>
                    <a:pt x="1685" y="1690"/>
                    <a:pt x="1700" y="1678"/>
                  </a:cubicBezTo>
                  <a:cubicBezTo>
                    <a:pt x="2522" y="1083"/>
                    <a:pt x="2102" y="1"/>
                    <a:pt x="1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6514366" y="1371896"/>
              <a:ext cx="163504" cy="114882"/>
            </a:xfrm>
            <a:custGeom>
              <a:avLst/>
              <a:gdLst/>
              <a:ahLst/>
              <a:cxnLst/>
              <a:rect l="l" t="t" r="r" b="b"/>
              <a:pathLst>
                <a:path w="1890" h="1328" extrusionOk="0">
                  <a:moveTo>
                    <a:pt x="927" y="1"/>
                  </a:moveTo>
                  <a:cubicBezTo>
                    <a:pt x="842" y="1"/>
                    <a:pt x="751" y="15"/>
                    <a:pt x="656" y="46"/>
                  </a:cubicBezTo>
                  <a:cubicBezTo>
                    <a:pt x="640" y="53"/>
                    <a:pt x="629" y="57"/>
                    <a:pt x="617" y="69"/>
                  </a:cubicBezTo>
                  <a:cubicBezTo>
                    <a:pt x="1" y="516"/>
                    <a:pt x="315" y="1328"/>
                    <a:pt x="962" y="1328"/>
                  </a:cubicBezTo>
                  <a:cubicBezTo>
                    <a:pt x="1048" y="1328"/>
                    <a:pt x="1139" y="1313"/>
                    <a:pt x="1234" y="1283"/>
                  </a:cubicBezTo>
                  <a:cubicBezTo>
                    <a:pt x="1250" y="1275"/>
                    <a:pt x="1261" y="1268"/>
                    <a:pt x="1276" y="1260"/>
                  </a:cubicBezTo>
                  <a:cubicBezTo>
                    <a:pt x="1889" y="813"/>
                    <a:pt x="1574" y="1"/>
                    <a:pt x="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6573279" y="1413161"/>
              <a:ext cx="45937" cy="32354"/>
            </a:xfrm>
            <a:custGeom>
              <a:avLst/>
              <a:gdLst/>
              <a:ahLst/>
              <a:cxnLst/>
              <a:rect l="l" t="t" r="r" b="b"/>
              <a:pathLst>
                <a:path w="531" h="374" extrusionOk="0">
                  <a:moveTo>
                    <a:pt x="259" y="1"/>
                  </a:moveTo>
                  <a:cubicBezTo>
                    <a:pt x="236" y="1"/>
                    <a:pt x="211" y="5"/>
                    <a:pt x="185" y="13"/>
                  </a:cubicBezTo>
                  <a:cubicBezTo>
                    <a:pt x="178" y="17"/>
                    <a:pt x="173" y="17"/>
                    <a:pt x="169" y="20"/>
                  </a:cubicBezTo>
                  <a:cubicBezTo>
                    <a:pt x="0" y="146"/>
                    <a:pt x="89" y="374"/>
                    <a:pt x="271" y="374"/>
                  </a:cubicBezTo>
                  <a:cubicBezTo>
                    <a:pt x="295" y="374"/>
                    <a:pt x="320" y="370"/>
                    <a:pt x="346" y="361"/>
                  </a:cubicBezTo>
                  <a:cubicBezTo>
                    <a:pt x="350" y="358"/>
                    <a:pt x="353" y="358"/>
                    <a:pt x="357" y="354"/>
                  </a:cubicBezTo>
                  <a:cubicBezTo>
                    <a:pt x="531"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6586255" y="1370166"/>
              <a:ext cx="19638" cy="54067"/>
            </a:xfrm>
            <a:custGeom>
              <a:avLst/>
              <a:gdLst/>
              <a:ahLst/>
              <a:cxnLst/>
              <a:rect l="l" t="t" r="r" b="b"/>
              <a:pathLst>
                <a:path w="227" h="625" extrusionOk="0">
                  <a:moveTo>
                    <a:pt x="0" y="0"/>
                  </a:moveTo>
                  <a:lnTo>
                    <a:pt x="58" y="625"/>
                  </a:lnTo>
                  <a:lnTo>
                    <a:pt x="173" y="625"/>
                  </a:lnTo>
                  <a:lnTo>
                    <a:pt x="2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6539887" y="1391014"/>
              <a:ext cx="54415" cy="40139"/>
            </a:xfrm>
            <a:custGeom>
              <a:avLst/>
              <a:gdLst/>
              <a:ahLst/>
              <a:cxnLst/>
              <a:rect l="l" t="t" r="r" b="b"/>
              <a:pathLst>
                <a:path w="629" h="464" extrusionOk="0">
                  <a:moveTo>
                    <a:pt x="115" y="0"/>
                  </a:moveTo>
                  <a:lnTo>
                    <a:pt x="58" y="101"/>
                  </a:lnTo>
                  <a:lnTo>
                    <a:pt x="0" y="200"/>
                  </a:lnTo>
                  <a:lnTo>
                    <a:pt x="571" y="464"/>
                  </a:lnTo>
                  <a:lnTo>
                    <a:pt x="598" y="414"/>
                  </a:lnTo>
                  <a:lnTo>
                    <a:pt x="628"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6539887" y="1427521"/>
              <a:ext cx="54415" cy="40226"/>
            </a:xfrm>
            <a:custGeom>
              <a:avLst/>
              <a:gdLst/>
              <a:ahLst/>
              <a:cxnLst/>
              <a:rect l="l" t="t" r="r" b="b"/>
              <a:pathLst>
                <a:path w="629" h="465" extrusionOk="0">
                  <a:moveTo>
                    <a:pt x="571" y="1"/>
                  </a:moveTo>
                  <a:lnTo>
                    <a:pt x="0" y="264"/>
                  </a:lnTo>
                  <a:lnTo>
                    <a:pt x="58" y="364"/>
                  </a:lnTo>
                  <a:lnTo>
                    <a:pt x="115" y="464"/>
                  </a:lnTo>
                  <a:lnTo>
                    <a:pt x="628"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6586255" y="1434442"/>
              <a:ext cx="19638" cy="54067"/>
            </a:xfrm>
            <a:custGeom>
              <a:avLst/>
              <a:gdLst/>
              <a:ahLst/>
              <a:cxnLst/>
              <a:rect l="l" t="t" r="r" b="b"/>
              <a:pathLst>
                <a:path w="227" h="625" extrusionOk="0">
                  <a:moveTo>
                    <a:pt x="58" y="1"/>
                  </a:moveTo>
                  <a:lnTo>
                    <a:pt x="0" y="625"/>
                  </a:lnTo>
                  <a:lnTo>
                    <a:pt x="226" y="625"/>
                  </a:lnTo>
                  <a:lnTo>
                    <a:pt x="1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6598194" y="1427521"/>
              <a:ext cx="54155" cy="40226"/>
            </a:xfrm>
            <a:custGeom>
              <a:avLst/>
              <a:gdLst/>
              <a:ahLst/>
              <a:cxnLst/>
              <a:rect l="l" t="t" r="r" b="b"/>
              <a:pathLst>
                <a:path w="626" h="465" extrusionOk="0">
                  <a:moveTo>
                    <a:pt x="58" y="1"/>
                  </a:moveTo>
                  <a:lnTo>
                    <a:pt x="28" y="50"/>
                  </a:lnTo>
                  <a:lnTo>
                    <a:pt x="0" y="100"/>
                  </a:lnTo>
                  <a:lnTo>
                    <a:pt x="511" y="464"/>
                  </a:lnTo>
                  <a:lnTo>
                    <a:pt x="568" y="364"/>
                  </a:lnTo>
                  <a:lnTo>
                    <a:pt x="625" y="264"/>
                  </a:lnTo>
                  <a:lnTo>
                    <a:pt x="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6598194" y="1391014"/>
              <a:ext cx="54155" cy="40139"/>
            </a:xfrm>
            <a:custGeom>
              <a:avLst/>
              <a:gdLst/>
              <a:ahLst/>
              <a:cxnLst/>
              <a:rect l="l" t="t" r="r" b="b"/>
              <a:pathLst>
                <a:path w="626" h="464" extrusionOk="0">
                  <a:moveTo>
                    <a:pt x="511" y="0"/>
                  </a:moveTo>
                  <a:lnTo>
                    <a:pt x="0" y="365"/>
                  </a:lnTo>
                  <a:lnTo>
                    <a:pt x="28" y="414"/>
                  </a:lnTo>
                  <a:lnTo>
                    <a:pt x="58" y="464"/>
                  </a:lnTo>
                  <a:lnTo>
                    <a:pt x="625" y="200"/>
                  </a:lnTo>
                  <a:lnTo>
                    <a:pt x="568" y="101"/>
                  </a:lnTo>
                  <a:lnTo>
                    <a:pt x="5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6585131" y="1421638"/>
              <a:ext cx="21801" cy="15398"/>
            </a:xfrm>
            <a:custGeom>
              <a:avLst/>
              <a:gdLst/>
              <a:ahLst/>
              <a:cxnLst/>
              <a:rect l="l" t="t" r="r" b="b"/>
              <a:pathLst>
                <a:path w="252" h="178" extrusionOk="0">
                  <a:moveTo>
                    <a:pt x="126" y="1"/>
                  </a:moveTo>
                  <a:cubicBezTo>
                    <a:pt x="115" y="1"/>
                    <a:pt x="103" y="3"/>
                    <a:pt x="90" y="7"/>
                  </a:cubicBezTo>
                  <a:cubicBezTo>
                    <a:pt x="87" y="7"/>
                    <a:pt x="87" y="11"/>
                    <a:pt x="82" y="11"/>
                  </a:cubicBezTo>
                  <a:cubicBezTo>
                    <a:pt x="1" y="68"/>
                    <a:pt x="43" y="177"/>
                    <a:pt x="128" y="177"/>
                  </a:cubicBezTo>
                  <a:cubicBezTo>
                    <a:pt x="139" y="177"/>
                    <a:pt x="151" y="176"/>
                    <a:pt x="163" y="172"/>
                  </a:cubicBezTo>
                  <a:cubicBezTo>
                    <a:pt x="167" y="172"/>
                    <a:pt x="170" y="168"/>
                    <a:pt x="170"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6078448" y="920667"/>
              <a:ext cx="377011" cy="234089"/>
            </a:xfrm>
            <a:custGeom>
              <a:avLst/>
              <a:gdLst/>
              <a:ahLst/>
              <a:cxnLst/>
              <a:rect l="l" t="t" r="r" b="b"/>
              <a:pathLst>
                <a:path w="4358" h="2706" extrusionOk="0">
                  <a:moveTo>
                    <a:pt x="0" y="0"/>
                  </a:moveTo>
                  <a:lnTo>
                    <a:pt x="0" y="2705"/>
                  </a:lnTo>
                  <a:lnTo>
                    <a:pt x="4307" y="2705"/>
                  </a:lnTo>
                  <a:lnTo>
                    <a:pt x="4357" y="2395"/>
                  </a:lnTo>
                  <a:cubicBezTo>
                    <a:pt x="4357" y="2395"/>
                    <a:pt x="2878" y="146"/>
                    <a:pt x="2809" y="100"/>
                  </a:cubicBezTo>
                  <a:cubicBezTo>
                    <a:pt x="2740" y="5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6080697" y="923003"/>
              <a:ext cx="372080" cy="229072"/>
            </a:xfrm>
            <a:custGeom>
              <a:avLst/>
              <a:gdLst/>
              <a:ahLst/>
              <a:cxnLst/>
              <a:rect l="l" t="t" r="r" b="b"/>
              <a:pathLst>
                <a:path w="4301" h="2648" extrusionOk="0">
                  <a:moveTo>
                    <a:pt x="1" y="0"/>
                  </a:moveTo>
                  <a:lnTo>
                    <a:pt x="1" y="2648"/>
                  </a:lnTo>
                  <a:lnTo>
                    <a:pt x="4258" y="2648"/>
                  </a:lnTo>
                  <a:lnTo>
                    <a:pt x="4300" y="2376"/>
                  </a:lnTo>
                  <a:cubicBezTo>
                    <a:pt x="3725" y="1502"/>
                    <a:pt x="2864" y="203"/>
                    <a:pt x="2772" y="99"/>
                  </a:cubicBezTo>
                  <a:cubicBezTo>
                    <a:pt x="2768" y="99"/>
                    <a:pt x="2768" y="96"/>
                    <a:pt x="2768" y="96"/>
                  </a:cubicBezTo>
                  <a:cubicBezTo>
                    <a:pt x="2710" y="80"/>
                    <a:pt x="2227" y="57"/>
                    <a:pt x="1629" y="42"/>
                  </a:cubicBezTo>
                  <a:cubicBezTo>
                    <a:pt x="1610" y="39"/>
                    <a:pt x="1595" y="39"/>
                    <a:pt x="1576" y="39"/>
                  </a:cubicBezTo>
                  <a:cubicBezTo>
                    <a:pt x="1526" y="39"/>
                    <a:pt x="1480" y="34"/>
                    <a:pt x="1430" y="34"/>
                  </a:cubicBezTo>
                  <a:cubicBezTo>
                    <a:pt x="959" y="23"/>
                    <a:pt x="438" y="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6291520" y="928626"/>
              <a:ext cx="35556" cy="224487"/>
            </a:xfrm>
            <a:custGeom>
              <a:avLst/>
              <a:gdLst/>
              <a:ahLst/>
              <a:cxnLst/>
              <a:rect l="l" t="t" r="r" b="b"/>
              <a:pathLst>
                <a:path w="411" h="2595" extrusionOk="0">
                  <a:moveTo>
                    <a:pt x="89" y="0"/>
                  </a:moveTo>
                  <a:lnTo>
                    <a:pt x="89" y="0"/>
                  </a:lnTo>
                  <a:cubicBezTo>
                    <a:pt x="151" y="54"/>
                    <a:pt x="112" y="2567"/>
                    <a:pt x="1" y="2595"/>
                  </a:cubicBezTo>
                  <a:lnTo>
                    <a:pt x="411" y="2595"/>
                  </a:lnTo>
                  <a:cubicBezTo>
                    <a:pt x="308" y="2483"/>
                    <a:pt x="269" y="172"/>
                    <a:pt x="312" y="15"/>
                  </a:cubicBezTo>
                  <a:lnTo>
                    <a:pt x="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6339618" y="1071538"/>
              <a:ext cx="136945" cy="91438"/>
            </a:xfrm>
            <a:custGeom>
              <a:avLst/>
              <a:gdLst/>
              <a:ahLst/>
              <a:cxnLst/>
              <a:rect l="l" t="t" r="r" b="b"/>
              <a:pathLst>
                <a:path w="1583" h="1057" extrusionOk="0">
                  <a:moveTo>
                    <a:pt x="562" y="1"/>
                  </a:moveTo>
                  <a:cubicBezTo>
                    <a:pt x="370" y="1"/>
                    <a:pt x="189" y="24"/>
                    <a:pt x="127" y="96"/>
                  </a:cubicBezTo>
                  <a:cubicBezTo>
                    <a:pt x="0" y="241"/>
                    <a:pt x="74" y="984"/>
                    <a:pt x="169" y="1035"/>
                  </a:cubicBezTo>
                  <a:cubicBezTo>
                    <a:pt x="200" y="1051"/>
                    <a:pt x="359" y="1057"/>
                    <a:pt x="557" y="1057"/>
                  </a:cubicBezTo>
                  <a:cubicBezTo>
                    <a:pt x="953" y="1057"/>
                    <a:pt x="1507" y="1035"/>
                    <a:pt x="1507" y="1035"/>
                  </a:cubicBezTo>
                  <a:cubicBezTo>
                    <a:pt x="1583" y="831"/>
                    <a:pt x="1530" y="547"/>
                    <a:pt x="1530" y="547"/>
                  </a:cubicBezTo>
                  <a:lnTo>
                    <a:pt x="1426" y="547"/>
                  </a:lnTo>
                  <a:cubicBezTo>
                    <a:pt x="1426" y="547"/>
                    <a:pt x="1261" y="103"/>
                    <a:pt x="1089" y="53"/>
                  </a:cubicBezTo>
                  <a:cubicBezTo>
                    <a:pt x="997" y="29"/>
                    <a:pt x="773"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6342906" y="1124135"/>
              <a:ext cx="51819" cy="28980"/>
            </a:xfrm>
            <a:custGeom>
              <a:avLst/>
              <a:gdLst/>
              <a:ahLst/>
              <a:cxnLst/>
              <a:rect l="l" t="t" r="r" b="b"/>
              <a:pathLst>
                <a:path w="599" h="335" extrusionOk="0">
                  <a:moveTo>
                    <a:pt x="1" y="1"/>
                  </a:moveTo>
                  <a:cubicBezTo>
                    <a:pt x="1" y="174"/>
                    <a:pt x="47" y="335"/>
                    <a:pt x="47" y="335"/>
                  </a:cubicBezTo>
                  <a:lnTo>
                    <a:pt x="545" y="335"/>
                  </a:lnTo>
                  <a:cubicBezTo>
                    <a:pt x="599" y="200"/>
                    <a:pt x="514" y="1"/>
                    <a:pt x="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6"/>
            <p:cNvSpPr/>
            <p:nvPr/>
          </p:nvSpPr>
          <p:spPr>
            <a:xfrm>
              <a:off x="5335164" y="1199830"/>
              <a:ext cx="59086" cy="113152"/>
            </a:xfrm>
            <a:custGeom>
              <a:avLst/>
              <a:gdLst/>
              <a:ahLst/>
              <a:cxnLst/>
              <a:rect l="l" t="t" r="r" b="b"/>
              <a:pathLst>
                <a:path w="683" h="1308" extrusionOk="0">
                  <a:moveTo>
                    <a:pt x="357" y="1"/>
                  </a:moveTo>
                  <a:cubicBezTo>
                    <a:pt x="259" y="1"/>
                    <a:pt x="154" y="9"/>
                    <a:pt x="43" y="26"/>
                  </a:cubicBezTo>
                  <a:cubicBezTo>
                    <a:pt x="1" y="521"/>
                    <a:pt x="43" y="1303"/>
                    <a:pt x="43" y="1303"/>
                  </a:cubicBezTo>
                  <a:cubicBezTo>
                    <a:pt x="112" y="1306"/>
                    <a:pt x="203" y="1308"/>
                    <a:pt x="294" y="1308"/>
                  </a:cubicBezTo>
                  <a:cubicBezTo>
                    <a:pt x="476" y="1308"/>
                    <a:pt x="656" y="1303"/>
                    <a:pt x="656" y="1303"/>
                  </a:cubicBezTo>
                  <a:cubicBezTo>
                    <a:pt x="683" y="835"/>
                    <a:pt x="633" y="26"/>
                    <a:pt x="633" y="26"/>
                  </a:cubicBezTo>
                  <a:cubicBezTo>
                    <a:pt x="547" y="9"/>
                    <a:pt x="455" y="1"/>
                    <a:pt x="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5349092" y="1296893"/>
              <a:ext cx="23012" cy="1471"/>
            </a:xfrm>
            <a:custGeom>
              <a:avLst/>
              <a:gdLst/>
              <a:ahLst/>
              <a:cxnLst/>
              <a:rect l="l" t="t" r="r" b="b"/>
              <a:pathLst>
                <a:path w="266" h="17" extrusionOk="0">
                  <a:moveTo>
                    <a:pt x="1" y="0"/>
                  </a:moveTo>
                  <a:lnTo>
                    <a:pt x="1" y="16"/>
                  </a:lnTo>
                  <a:lnTo>
                    <a:pt x="265" y="16"/>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5349092" y="1285301"/>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5349092" y="1273363"/>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6805036" y="1198792"/>
              <a:ext cx="49830" cy="78722"/>
            </a:xfrm>
            <a:custGeom>
              <a:avLst/>
              <a:gdLst/>
              <a:ahLst/>
              <a:cxnLst/>
              <a:rect l="l" t="t" r="r" b="b"/>
              <a:pathLst>
                <a:path w="576" h="910" extrusionOk="0">
                  <a:moveTo>
                    <a:pt x="387" y="1"/>
                  </a:moveTo>
                  <a:cubicBezTo>
                    <a:pt x="387" y="1"/>
                    <a:pt x="28" y="50"/>
                    <a:pt x="0" y="119"/>
                  </a:cubicBezTo>
                  <a:cubicBezTo>
                    <a:pt x="0" y="119"/>
                    <a:pt x="46" y="613"/>
                    <a:pt x="97" y="882"/>
                  </a:cubicBezTo>
                  <a:cubicBezTo>
                    <a:pt x="97" y="882"/>
                    <a:pt x="356" y="910"/>
                    <a:pt x="499" y="910"/>
                  </a:cubicBezTo>
                  <a:cubicBezTo>
                    <a:pt x="532" y="910"/>
                    <a:pt x="559" y="908"/>
                    <a:pt x="575" y="905"/>
                  </a:cubicBezTo>
                  <a:cubicBezTo>
                    <a:pt x="575" y="905"/>
                    <a:pt x="456" y="307"/>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6814639" y="1247497"/>
              <a:ext cx="19378" cy="25606"/>
            </a:xfrm>
            <a:custGeom>
              <a:avLst/>
              <a:gdLst/>
              <a:ahLst/>
              <a:cxnLst/>
              <a:rect l="l" t="t" r="r" b="b"/>
              <a:pathLst>
                <a:path w="224" h="296" extrusionOk="0">
                  <a:moveTo>
                    <a:pt x="24" y="0"/>
                  </a:moveTo>
                  <a:cubicBezTo>
                    <a:pt x="12" y="0"/>
                    <a:pt x="1" y="12"/>
                    <a:pt x="1" y="27"/>
                  </a:cubicBezTo>
                  <a:lnTo>
                    <a:pt x="20" y="261"/>
                  </a:lnTo>
                  <a:cubicBezTo>
                    <a:pt x="24" y="273"/>
                    <a:pt x="32" y="280"/>
                    <a:pt x="43" y="284"/>
                  </a:cubicBezTo>
                  <a:cubicBezTo>
                    <a:pt x="92" y="288"/>
                    <a:pt x="158" y="292"/>
                    <a:pt x="196" y="296"/>
                  </a:cubicBezTo>
                  <a:cubicBezTo>
                    <a:pt x="211" y="296"/>
                    <a:pt x="223" y="280"/>
                    <a:pt x="223" y="265"/>
                  </a:cubicBezTo>
                  <a:cubicBezTo>
                    <a:pt x="211" y="161"/>
                    <a:pt x="193" y="62"/>
                    <a:pt x="184" y="20"/>
                  </a:cubicBezTo>
                  <a:cubicBezTo>
                    <a:pt x="181" y="8"/>
                    <a:pt x="173"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5302117" y="974995"/>
              <a:ext cx="32528" cy="98619"/>
            </a:xfrm>
            <a:custGeom>
              <a:avLst/>
              <a:gdLst/>
              <a:ahLst/>
              <a:cxnLst/>
              <a:rect l="l" t="t" r="r" b="b"/>
              <a:pathLst>
                <a:path w="376" h="1140" extrusionOk="0">
                  <a:moveTo>
                    <a:pt x="88" y="1"/>
                  </a:moveTo>
                  <a:cubicBezTo>
                    <a:pt x="76" y="1"/>
                    <a:pt x="65" y="8"/>
                    <a:pt x="61" y="23"/>
                  </a:cubicBezTo>
                  <a:cubicBezTo>
                    <a:pt x="0" y="591"/>
                    <a:pt x="65" y="1019"/>
                    <a:pt x="84" y="1120"/>
                  </a:cubicBezTo>
                  <a:cubicBezTo>
                    <a:pt x="84" y="1131"/>
                    <a:pt x="96" y="1139"/>
                    <a:pt x="111" y="1139"/>
                  </a:cubicBezTo>
                  <a:lnTo>
                    <a:pt x="349" y="1139"/>
                  </a:lnTo>
                  <a:cubicBezTo>
                    <a:pt x="364" y="1139"/>
                    <a:pt x="375" y="1127"/>
                    <a:pt x="375" y="1111"/>
                  </a:cubicBezTo>
                  <a:cubicBezTo>
                    <a:pt x="375" y="1097"/>
                    <a:pt x="364" y="1085"/>
                    <a:pt x="349" y="1085"/>
                  </a:cubicBezTo>
                  <a:lnTo>
                    <a:pt x="276" y="1085"/>
                  </a:lnTo>
                  <a:cubicBezTo>
                    <a:pt x="260" y="1085"/>
                    <a:pt x="249" y="1074"/>
                    <a:pt x="249" y="1062"/>
                  </a:cubicBezTo>
                  <a:cubicBezTo>
                    <a:pt x="211" y="633"/>
                    <a:pt x="222" y="196"/>
                    <a:pt x="226" y="85"/>
                  </a:cubicBezTo>
                  <a:cubicBezTo>
                    <a:pt x="226" y="73"/>
                    <a:pt x="237" y="62"/>
                    <a:pt x="253" y="62"/>
                  </a:cubicBezTo>
                  <a:lnTo>
                    <a:pt x="322" y="62"/>
                  </a:lnTo>
                  <a:cubicBezTo>
                    <a:pt x="333" y="62"/>
                    <a:pt x="345" y="50"/>
                    <a:pt x="349" y="39"/>
                  </a:cubicBezTo>
                  <a:lnTo>
                    <a:pt x="349" y="31"/>
                  </a:lnTo>
                  <a:cubicBezTo>
                    <a:pt x="352" y="16"/>
                    <a:pt x="34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5315959" y="786060"/>
              <a:ext cx="726771" cy="368695"/>
            </a:xfrm>
            <a:custGeom>
              <a:avLst/>
              <a:gdLst/>
              <a:ahLst/>
              <a:cxnLst/>
              <a:rect l="l" t="t" r="r" b="b"/>
              <a:pathLst>
                <a:path w="8401" h="4262" extrusionOk="0">
                  <a:moveTo>
                    <a:pt x="5323" y="0"/>
                  </a:moveTo>
                  <a:cubicBezTo>
                    <a:pt x="4963" y="0"/>
                    <a:pt x="4596" y="4"/>
                    <a:pt x="4231" y="4"/>
                  </a:cubicBezTo>
                  <a:lnTo>
                    <a:pt x="4074" y="4"/>
                  </a:lnTo>
                  <a:cubicBezTo>
                    <a:pt x="3809" y="8"/>
                    <a:pt x="3549" y="8"/>
                    <a:pt x="3292" y="12"/>
                  </a:cubicBezTo>
                  <a:cubicBezTo>
                    <a:pt x="1644" y="23"/>
                    <a:pt x="254" y="50"/>
                    <a:pt x="254" y="50"/>
                  </a:cubicBezTo>
                  <a:cubicBezTo>
                    <a:pt x="1" y="1364"/>
                    <a:pt x="181" y="3518"/>
                    <a:pt x="238" y="4108"/>
                  </a:cubicBezTo>
                  <a:cubicBezTo>
                    <a:pt x="250" y="4208"/>
                    <a:pt x="254" y="4261"/>
                    <a:pt x="254" y="4261"/>
                  </a:cubicBezTo>
                  <a:lnTo>
                    <a:pt x="8400" y="4261"/>
                  </a:lnTo>
                  <a:lnTo>
                    <a:pt x="8400" y="69"/>
                  </a:lnTo>
                  <a:cubicBezTo>
                    <a:pt x="7887" y="20"/>
                    <a:pt x="6665" y="4"/>
                    <a:pt x="5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5328589" y="1147060"/>
              <a:ext cx="714140" cy="18340"/>
            </a:xfrm>
            <a:custGeom>
              <a:avLst/>
              <a:gdLst/>
              <a:ahLst/>
              <a:cxnLst/>
              <a:rect l="l" t="t" r="r" b="b"/>
              <a:pathLst>
                <a:path w="8255" h="212" extrusionOk="0">
                  <a:moveTo>
                    <a:pt x="100" y="1"/>
                  </a:moveTo>
                  <a:cubicBezTo>
                    <a:pt x="0" y="27"/>
                    <a:pt x="73" y="211"/>
                    <a:pt x="73" y="211"/>
                  </a:cubicBezTo>
                  <a:lnTo>
                    <a:pt x="8254" y="211"/>
                  </a:lnTo>
                  <a:lnTo>
                    <a:pt x="82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5325648" y="778706"/>
              <a:ext cx="730058" cy="20416"/>
            </a:xfrm>
            <a:custGeom>
              <a:avLst/>
              <a:gdLst/>
              <a:ahLst/>
              <a:cxnLst/>
              <a:rect l="l" t="t" r="r" b="b"/>
              <a:pathLst>
                <a:path w="8439" h="236" extrusionOk="0">
                  <a:moveTo>
                    <a:pt x="130" y="1"/>
                  </a:moveTo>
                  <a:cubicBezTo>
                    <a:pt x="0" y="1"/>
                    <a:pt x="0" y="200"/>
                    <a:pt x="130" y="204"/>
                  </a:cubicBezTo>
                  <a:cubicBezTo>
                    <a:pt x="2253" y="212"/>
                    <a:pt x="4372" y="220"/>
                    <a:pt x="6495" y="227"/>
                  </a:cubicBezTo>
                  <a:cubicBezTo>
                    <a:pt x="7096" y="231"/>
                    <a:pt x="7702" y="231"/>
                    <a:pt x="8307" y="235"/>
                  </a:cubicBezTo>
                  <a:cubicBezTo>
                    <a:pt x="8438" y="235"/>
                    <a:pt x="8438" y="32"/>
                    <a:pt x="8307" y="32"/>
                  </a:cubicBezTo>
                  <a:cubicBezTo>
                    <a:pt x="6185" y="24"/>
                    <a:pt x="4065" y="16"/>
                    <a:pt x="1943" y="9"/>
                  </a:cubicBezTo>
                  <a:cubicBezTo>
                    <a:pt x="1341" y="5"/>
                    <a:pt x="736" y="1"/>
                    <a:pt x="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6"/>
            <p:cNvSpPr/>
            <p:nvPr/>
          </p:nvSpPr>
          <p:spPr>
            <a:xfrm>
              <a:off x="5353071" y="818500"/>
              <a:ext cx="667425" cy="6748"/>
            </a:xfrm>
            <a:custGeom>
              <a:avLst/>
              <a:gdLst/>
              <a:ahLst/>
              <a:cxnLst/>
              <a:rect l="l" t="t" r="r" b="b"/>
              <a:pathLst>
                <a:path w="7715" h="78" extrusionOk="0">
                  <a:moveTo>
                    <a:pt x="1" y="1"/>
                  </a:moveTo>
                  <a:lnTo>
                    <a:pt x="1" y="16"/>
                  </a:lnTo>
                  <a:lnTo>
                    <a:pt x="7715" y="78"/>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6"/>
            <p:cNvSpPr/>
            <p:nvPr/>
          </p:nvSpPr>
          <p:spPr>
            <a:xfrm>
              <a:off x="5353071" y="859938"/>
              <a:ext cx="667425" cy="6402"/>
            </a:xfrm>
            <a:custGeom>
              <a:avLst/>
              <a:gdLst/>
              <a:ahLst/>
              <a:cxnLst/>
              <a:rect l="l" t="t" r="r" b="b"/>
              <a:pathLst>
                <a:path w="7715" h="74" extrusionOk="0">
                  <a:moveTo>
                    <a:pt x="1" y="1"/>
                  </a:moveTo>
                  <a:lnTo>
                    <a:pt x="1" y="13"/>
                  </a:lnTo>
                  <a:lnTo>
                    <a:pt x="7715" y="73"/>
                  </a:lnTo>
                  <a:lnTo>
                    <a:pt x="7715" y="5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5353071" y="901116"/>
              <a:ext cx="667425" cy="6315"/>
            </a:xfrm>
            <a:custGeom>
              <a:avLst/>
              <a:gdLst/>
              <a:ahLst/>
              <a:cxnLst/>
              <a:rect l="l" t="t" r="r" b="b"/>
              <a:pathLst>
                <a:path w="7715" h="73" extrusionOk="0">
                  <a:moveTo>
                    <a:pt x="1" y="0"/>
                  </a:moveTo>
                  <a:lnTo>
                    <a:pt x="1" y="16"/>
                  </a:lnTo>
                  <a:lnTo>
                    <a:pt x="7715" y="73"/>
                  </a:lnTo>
                  <a:lnTo>
                    <a:pt x="7715" y="57"/>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6"/>
            <p:cNvSpPr/>
            <p:nvPr/>
          </p:nvSpPr>
          <p:spPr>
            <a:xfrm>
              <a:off x="5353071" y="942208"/>
              <a:ext cx="667425" cy="6402"/>
            </a:xfrm>
            <a:custGeom>
              <a:avLst/>
              <a:gdLst/>
              <a:ahLst/>
              <a:cxnLst/>
              <a:rect l="l" t="t" r="r" b="b"/>
              <a:pathLst>
                <a:path w="7715" h="74" extrusionOk="0">
                  <a:moveTo>
                    <a:pt x="1" y="1"/>
                  </a:moveTo>
                  <a:lnTo>
                    <a:pt x="1" y="15"/>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5353071" y="983299"/>
              <a:ext cx="667425" cy="6315"/>
            </a:xfrm>
            <a:custGeom>
              <a:avLst/>
              <a:gdLst/>
              <a:ahLst/>
              <a:cxnLst/>
              <a:rect l="l" t="t" r="r" b="b"/>
              <a:pathLst>
                <a:path w="7715" h="73" extrusionOk="0">
                  <a:moveTo>
                    <a:pt x="1" y="0"/>
                  </a:moveTo>
                  <a:lnTo>
                    <a:pt x="1" y="16"/>
                  </a:lnTo>
                  <a:lnTo>
                    <a:pt x="7715" y="73"/>
                  </a:lnTo>
                  <a:lnTo>
                    <a:pt x="7715" y="6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6"/>
            <p:cNvSpPr/>
            <p:nvPr/>
          </p:nvSpPr>
          <p:spPr>
            <a:xfrm>
              <a:off x="5353071" y="1024391"/>
              <a:ext cx="667425" cy="6661"/>
            </a:xfrm>
            <a:custGeom>
              <a:avLst/>
              <a:gdLst/>
              <a:ahLst/>
              <a:cxnLst/>
              <a:rect l="l" t="t" r="r" b="b"/>
              <a:pathLst>
                <a:path w="7715" h="77" extrusionOk="0">
                  <a:moveTo>
                    <a:pt x="1" y="1"/>
                  </a:moveTo>
                  <a:lnTo>
                    <a:pt x="1" y="16"/>
                  </a:lnTo>
                  <a:lnTo>
                    <a:pt x="7715" y="77"/>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6"/>
            <p:cNvSpPr/>
            <p:nvPr/>
          </p:nvSpPr>
          <p:spPr>
            <a:xfrm>
              <a:off x="5353071" y="1065829"/>
              <a:ext cx="667425" cy="6402"/>
            </a:xfrm>
            <a:custGeom>
              <a:avLst/>
              <a:gdLst/>
              <a:ahLst/>
              <a:cxnLst/>
              <a:rect l="l" t="t" r="r" b="b"/>
              <a:pathLst>
                <a:path w="7715" h="74" extrusionOk="0">
                  <a:moveTo>
                    <a:pt x="1" y="1"/>
                  </a:moveTo>
                  <a:lnTo>
                    <a:pt x="1" y="12"/>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6"/>
            <p:cNvSpPr/>
            <p:nvPr/>
          </p:nvSpPr>
          <p:spPr>
            <a:xfrm>
              <a:off x="5353071" y="1106920"/>
              <a:ext cx="667425" cy="6402"/>
            </a:xfrm>
            <a:custGeom>
              <a:avLst/>
              <a:gdLst/>
              <a:ahLst/>
              <a:cxnLst/>
              <a:rect l="l" t="t" r="r" b="b"/>
              <a:pathLst>
                <a:path w="7715" h="74" extrusionOk="0">
                  <a:moveTo>
                    <a:pt x="1" y="0"/>
                  </a:moveTo>
                  <a:lnTo>
                    <a:pt x="1" y="16"/>
                  </a:lnTo>
                  <a:lnTo>
                    <a:pt x="7715" y="74"/>
                  </a:lnTo>
                  <a:lnTo>
                    <a:pt x="7715" y="5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8" name="Google Shape;7788;p56"/>
          <p:cNvSpPr/>
          <p:nvPr/>
        </p:nvSpPr>
        <p:spPr>
          <a:xfrm>
            <a:off x="2480513" y="1966182"/>
            <a:ext cx="2015700" cy="5019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Lato"/>
                <a:ea typeface="Lato"/>
                <a:cs typeface="Lato"/>
                <a:sym typeface="Lato"/>
              </a:rPr>
              <a:t>Mercury is the closest planet to the Sun </a:t>
            </a:r>
            <a:endParaRPr>
              <a:solidFill>
                <a:schemeClr val="dk1"/>
              </a:solidFill>
              <a:latin typeface="Lato"/>
              <a:ea typeface="Lato"/>
              <a:cs typeface="Lato"/>
              <a:sym typeface="Lato"/>
            </a:endParaRPr>
          </a:p>
        </p:txBody>
      </p:sp>
      <p:sp>
        <p:nvSpPr>
          <p:cNvPr id="7789" name="Google Shape;7789;p56"/>
          <p:cNvSpPr/>
          <p:nvPr/>
        </p:nvSpPr>
        <p:spPr>
          <a:xfrm>
            <a:off x="2480513" y="2996594"/>
            <a:ext cx="2015700" cy="5019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
        <p:nvSpPr>
          <p:cNvPr id="7790" name="Google Shape;7790;p56"/>
          <p:cNvSpPr txBox="1"/>
          <p:nvPr/>
        </p:nvSpPr>
        <p:spPr>
          <a:xfrm>
            <a:off x="2480526" y="1564950"/>
            <a:ext cx="20157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Changa One"/>
                <a:ea typeface="Changa One"/>
                <a:cs typeface="Changa One"/>
                <a:sym typeface="Changa One"/>
              </a:rPr>
              <a:t>Mercury</a:t>
            </a:r>
            <a:endParaRPr sz="2400">
              <a:solidFill>
                <a:schemeClr val="dk1"/>
              </a:solidFill>
              <a:latin typeface="Changa One"/>
              <a:ea typeface="Changa One"/>
              <a:cs typeface="Changa One"/>
              <a:sym typeface="Changa One"/>
            </a:endParaRPr>
          </a:p>
        </p:txBody>
      </p:sp>
      <p:sp>
        <p:nvSpPr>
          <p:cNvPr id="7791" name="Google Shape;7791;p56"/>
          <p:cNvSpPr txBox="1"/>
          <p:nvPr/>
        </p:nvSpPr>
        <p:spPr>
          <a:xfrm>
            <a:off x="2480526" y="2595351"/>
            <a:ext cx="20157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Changa One"/>
                <a:ea typeface="Changa One"/>
                <a:cs typeface="Changa One"/>
                <a:sym typeface="Changa One"/>
              </a:rPr>
              <a:t>Mars</a:t>
            </a:r>
            <a:endParaRPr sz="2400">
              <a:solidFill>
                <a:schemeClr val="dk1"/>
              </a:solidFill>
              <a:latin typeface="Changa One"/>
              <a:ea typeface="Changa One"/>
              <a:cs typeface="Changa One"/>
              <a:sym typeface="Changa One"/>
            </a:endParaRPr>
          </a:p>
        </p:txBody>
      </p:sp>
      <p:grpSp>
        <p:nvGrpSpPr>
          <p:cNvPr id="7792" name="Google Shape;7792;p56"/>
          <p:cNvGrpSpPr/>
          <p:nvPr/>
        </p:nvGrpSpPr>
        <p:grpSpPr>
          <a:xfrm flipH="1">
            <a:off x="3425481" y="4335095"/>
            <a:ext cx="1475976" cy="662498"/>
            <a:chOff x="6706693" y="1706442"/>
            <a:chExt cx="821767" cy="368854"/>
          </a:xfrm>
        </p:grpSpPr>
        <p:sp>
          <p:nvSpPr>
            <p:cNvPr id="7793" name="Google Shape;7793;p56"/>
            <p:cNvSpPr/>
            <p:nvPr/>
          </p:nvSpPr>
          <p:spPr>
            <a:xfrm>
              <a:off x="7136577" y="1706442"/>
              <a:ext cx="56500" cy="45564"/>
            </a:xfrm>
            <a:custGeom>
              <a:avLst/>
              <a:gdLst/>
              <a:ahLst/>
              <a:cxnLst/>
              <a:rect l="l" t="t" r="r" b="b"/>
              <a:pathLst>
                <a:path w="1173" h="946" extrusionOk="0">
                  <a:moveTo>
                    <a:pt x="590" y="1"/>
                  </a:moveTo>
                  <a:cubicBezTo>
                    <a:pt x="459" y="1"/>
                    <a:pt x="360" y="15"/>
                    <a:pt x="360" y="15"/>
                  </a:cubicBezTo>
                  <a:lnTo>
                    <a:pt x="0" y="945"/>
                  </a:lnTo>
                  <a:lnTo>
                    <a:pt x="1173" y="945"/>
                  </a:lnTo>
                  <a:lnTo>
                    <a:pt x="801" y="15"/>
                  </a:lnTo>
                  <a:cubicBezTo>
                    <a:pt x="728" y="4"/>
                    <a:pt x="655" y="1"/>
                    <a:pt x="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6"/>
            <p:cNvSpPr/>
            <p:nvPr/>
          </p:nvSpPr>
          <p:spPr>
            <a:xfrm>
              <a:off x="7130605" y="1747865"/>
              <a:ext cx="68398" cy="8044"/>
            </a:xfrm>
            <a:custGeom>
              <a:avLst/>
              <a:gdLst/>
              <a:ahLst/>
              <a:cxnLst/>
              <a:rect l="l" t="t" r="r" b="b"/>
              <a:pathLst>
                <a:path w="1420" h="167" extrusionOk="0">
                  <a:moveTo>
                    <a:pt x="1323" y="1"/>
                  </a:moveTo>
                  <a:cubicBezTo>
                    <a:pt x="913" y="5"/>
                    <a:pt x="507" y="13"/>
                    <a:pt x="98" y="16"/>
                  </a:cubicBezTo>
                  <a:cubicBezTo>
                    <a:pt x="1" y="20"/>
                    <a:pt x="1" y="166"/>
                    <a:pt x="98" y="166"/>
                  </a:cubicBezTo>
                  <a:cubicBezTo>
                    <a:pt x="507" y="162"/>
                    <a:pt x="913" y="154"/>
                    <a:pt x="1323" y="151"/>
                  </a:cubicBezTo>
                  <a:cubicBezTo>
                    <a:pt x="1419" y="147"/>
                    <a:pt x="1419"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6"/>
            <p:cNvSpPr/>
            <p:nvPr/>
          </p:nvSpPr>
          <p:spPr>
            <a:xfrm>
              <a:off x="6709741" y="1751863"/>
              <a:ext cx="815668" cy="270350"/>
            </a:xfrm>
            <a:custGeom>
              <a:avLst/>
              <a:gdLst/>
              <a:ahLst/>
              <a:cxnLst/>
              <a:rect l="l" t="t" r="r" b="b"/>
              <a:pathLst>
                <a:path w="16934" h="5613" extrusionOk="0">
                  <a:moveTo>
                    <a:pt x="9780" y="1"/>
                  </a:moveTo>
                  <a:cubicBezTo>
                    <a:pt x="8530" y="1"/>
                    <a:pt x="7103" y="57"/>
                    <a:pt x="5733" y="240"/>
                  </a:cubicBezTo>
                  <a:lnTo>
                    <a:pt x="3821" y="2608"/>
                  </a:lnTo>
                  <a:cubicBezTo>
                    <a:pt x="3821" y="2608"/>
                    <a:pt x="1031" y="3198"/>
                    <a:pt x="759" y="3294"/>
                  </a:cubicBezTo>
                  <a:cubicBezTo>
                    <a:pt x="488" y="3386"/>
                    <a:pt x="0" y="4314"/>
                    <a:pt x="330" y="5612"/>
                  </a:cubicBezTo>
                  <a:lnTo>
                    <a:pt x="16708" y="5612"/>
                  </a:lnTo>
                  <a:cubicBezTo>
                    <a:pt x="16708" y="5612"/>
                    <a:pt x="16934" y="4164"/>
                    <a:pt x="16573" y="3045"/>
                  </a:cubicBezTo>
                  <a:lnTo>
                    <a:pt x="15072" y="2597"/>
                  </a:lnTo>
                  <a:cubicBezTo>
                    <a:pt x="15072" y="2597"/>
                    <a:pt x="14159" y="722"/>
                    <a:pt x="13458" y="160"/>
                  </a:cubicBezTo>
                  <a:cubicBezTo>
                    <a:pt x="13458" y="160"/>
                    <a:pt x="11867" y="1"/>
                    <a:pt x="9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6" name="Google Shape;7796;p56"/>
            <p:cNvGrpSpPr/>
            <p:nvPr/>
          </p:nvGrpSpPr>
          <p:grpSpPr>
            <a:xfrm>
              <a:off x="6867617" y="1903827"/>
              <a:ext cx="604343" cy="15220"/>
              <a:chOff x="6867617" y="1903827"/>
              <a:chExt cx="604343" cy="15220"/>
            </a:xfrm>
          </p:grpSpPr>
          <p:sp>
            <p:nvSpPr>
              <p:cNvPr id="7797" name="Google Shape;7797;p56"/>
              <p:cNvSpPr/>
              <p:nvPr/>
            </p:nvSpPr>
            <p:spPr>
              <a:xfrm>
                <a:off x="746434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7456787"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6"/>
              <p:cNvSpPr/>
              <p:nvPr/>
            </p:nvSpPr>
            <p:spPr>
              <a:xfrm>
                <a:off x="7449225"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744161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743405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6"/>
              <p:cNvSpPr/>
              <p:nvPr/>
            </p:nvSpPr>
            <p:spPr>
              <a:xfrm>
                <a:off x="742653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741897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7411366"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6"/>
              <p:cNvSpPr/>
              <p:nvPr/>
            </p:nvSpPr>
            <p:spPr>
              <a:xfrm>
                <a:off x="740380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6"/>
              <p:cNvSpPr/>
              <p:nvPr/>
            </p:nvSpPr>
            <p:spPr>
              <a:xfrm>
                <a:off x="7396242"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6"/>
              <p:cNvSpPr/>
              <p:nvPr/>
            </p:nvSpPr>
            <p:spPr>
              <a:xfrm>
                <a:off x="7388632"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6"/>
              <p:cNvSpPr/>
              <p:nvPr/>
            </p:nvSpPr>
            <p:spPr>
              <a:xfrm>
                <a:off x="7381118"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6"/>
              <p:cNvSpPr/>
              <p:nvPr/>
            </p:nvSpPr>
            <p:spPr>
              <a:xfrm>
                <a:off x="7373748"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7366138"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7358576"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6"/>
              <p:cNvSpPr/>
              <p:nvPr/>
            </p:nvSpPr>
            <p:spPr>
              <a:xfrm>
                <a:off x="7351014"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6"/>
              <p:cNvSpPr/>
              <p:nvPr/>
            </p:nvSpPr>
            <p:spPr>
              <a:xfrm>
                <a:off x="7343452"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6"/>
              <p:cNvSpPr/>
              <p:nvPr/>
            </p:nvSpPr>
            <p:spPr>
              <a:xfrm>
                <a:off x="7335890"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7328328"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6"/>
              <p:cNvSpPr/>
              <p:nvPr/>
            </p:nvSpPr>
            <p:spPr>
              <a:xfrm>
                <a:off x="7320765"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6"/>
              <p:cNvSpPr/>
              <p:nvPr/>
            </p:nvSpPr>
            <p:spPr>
              <a:xfrm>
                <a:off x="7313155"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7305593"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6"/>
              <p:cNvSpPr/>
              <p:nvPr/>
            </p:nvSpPr>
            <p:spPr>
              <a:xfrm>
                <a:off x="7298079"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6"/>
              <p:cNvSpPr/>
              <p:nvPr/>
            </p:nvSpPr>
            <p:spPr>
              <a:xfrm>
                <a:off x="729051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7283099"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6"/>
              <p:cNvSpPr/>
              <p:nvPr/>
            </p:nvSpPr>
            <p:spPr>
              <a:xfrm>
                <a:off x="727553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6"/>
              <p:cNvSpPr/>
              <p:nvPr/>
            </p:nvSpPr>
            <p:spPr>
              <a:xfrm>
                <a:off x="7267927"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7260413"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7252851"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6"/>
              <p:cNvSpPr/>
              <p:nvPr/>
            </p:nvSpPr>
            <p:spPr>
              <a:xfrm>
                <a:off x="7245289"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6"/>
              <p:cNvSpPr/>
              <p:nvPr/>
            </p:nvSpPr>
            <p:spPr>
              <a:xfrm>
                <a:off x="723767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723011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722255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7214992" y="1911437"/>
                <a:ext cx="7610" cy="7610"/>
              </a:xfrm>
              <a:custGeom>
                <a:avLst/>
                <a:gdLst/>
                <a:ahLst/>
                <a:cxnLst/>
                <a:rect l="l" t="t" r="r" b="b"/>
                <a:pathLst>
                  <a:path w="158"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6"/>
              <p:cNvSpPr/>
              <p:nvPr/>
            </p:nvSpPr>
            <p:spPr>
              <a:xfrm>
                <a:off x="7207430"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6"/>
              <p:cNvSpPr/>
              <p:nvPr/>
            </p:nvSpPr>
            <p:spPr>
              <a:xfrm>
                <a:off x="7199868"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7192306"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7184888"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7177374"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7169764"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6"/>
              <p:cNvSpPr/>
              <p:nvPr/>
            </p:nvSpPr>
            <p:spPr>
              <a:xfrm>
                <a:off x="7162202"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6"/>
              <p:cNvSpPr/>
              <p:nvPr/>
            </p:nvSpPr>
            <p:spPr>
              <a:xfrm>
                <a:off x="715464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6"/>
              <p:cNvSpPr/>
              <p:nvPr/>
            </p:nvSpPr>
            <p:spPr>
              <a:xfrm>
                <a:off x="7147078"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6"/>
              <p:cNvSpPr/>
              <p:nvPr/>
            </p:nvSpPr>
            <p:spPr>
              <a:xfrm>
                <a:off x="713946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7131953" y="1903827"/>
                <a:ext cx="7562" cy="7658"/>
              </a:xfrm>
              <a:custGeom>
                <a:avLst/>
                <a:gdLst/>
                <a:ahLst/>
                <a:cxnLst/>
                <a:rect l="l" t="t" r="r" b="b"/>
                <a:pathLst>
                  <a:path w="157"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7124391"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6"/>
              <p:cNvSpPr/>
              <p:nvPr/>
            </p:nvSpPr>
            <p:spPr>
              <a:xfrm>
                <a:off x="7116829"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6"/>
              <p:cNvSpPr/>
              <p:nvPr/>
            </p:nvSpPr>
            <p:spPr>
              <a:xfrm>
                <a:off x="7109219"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7101657"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6"/>
              <p:cNvSpPr/>
              <p:nvPr/>
            </p:nvSpPr>
            <p:spPr>
              <a:xfrm>
                <a:off x="7094095"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6"/>
              <p:cNvSpPr/>
              <p:nvPr/>
            </p:nvSpPr>
            <p:spPr>
              <a:xfrm>
                <a:off x="7086725" y="1903827"/>
                <a:ext cx="7418" cy="7658"/>
              </a:xfrm>
              <a:custGeom>
                <a:avLst/>
                <a:gdLst/>
                <a:ahLst/>
                <a:cxnLst/>
                <a:rect l="l" t="t" r="r" b="b"/>
                <a:pathLst>
                  <a:path w="154" h="159" extrusionOk="0">
                    <a:moveTo>
                      <a:pt x="1" y="1"/>
                    </a:moveTo>
                    <a:lnTo>
                      <a:pt x="1" y="158"/>
                    </a:lnTo>
                    <a:lnTo>
                      <a:pt x="153" y="158"/>
                    </a:lnTo>
                    <a:lnTo>
                      <a:pt x="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6"/>
              <p:cNvSpPr/>
              <p:nvPr/>
            </p:nvSpPr>
            <p:spPr>
              <a:xfrm>
                <a:off x="7079163"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6"/>
              <p:cNvSpPr/>
              <p:nvPr/>
            </p:nvSpPr>
            <p:spPr>
              <a:xfrm>
                <a:off x="7071601"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7063991"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705642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6"/>
              <p:cNvSpPr/>
              <p:nvPr/>
            </p:nvSpPr>
            <p:spPr>
              <a:xfrm>
                <a:off x="7048915"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6"/>
              <p:cNvSpPr/>
              <p:nvPr/>
            </p:nvSpPr>
            <p:spPr>
              <a:xfrm>
                <a:off x="7041304"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6"/>
              <p:cNvSpPr/>
              <p:nvPr/>
            </p:nvSpPr>
            <p:spPr>
              <a:xfrm>
                <a:off x="7033742"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6"/>
              <p:cNvSpPr/>
              <p:nvPr/>
            </p:nvSpPr>
            <p:spPr>
              <a:xfrm>
                <a:off x="7026180"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7018618"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701100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7003494"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699593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6"/>
              <p:cNvSpPr/>
              <p:nvPr/>
            </p:nvSpPr>
            <p:spPr>
              <a:xfrm>
                <a:off x="6988514"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6"/>
              <p:cNvSpPr/>
              <p:nvPr/>
            </p:nvSpPr>
            <p:spPr>
              <a:xfrm>
                <a:off x="698095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6"/>
              <p:cNvSpPr/>
              <p:nvPr/>
            </p:nvSpPr>
            <p:spPr>
              <a:xfrm>
                <a:off x="6973390"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6"/>
              <p:cNvSpPr/>
              <p:nvPr/>
            </p:nvSpPr>
            <p:spPr>
              <a:xfrm>
                <a:off x="6965828"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695826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6950703"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6"/>
              <p:cNvSpPr/>
              <p:nvPr/>
            </p:nvSpPr>
            <p:spPr>
              <a:xfrm>
                <a:off x="6943141"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6"/>
              <p:cNvSpPr/>
              <p:nvPr/>
            </p:nvSpPr>
            <p:spPr>
              <a:xfrm>
                <a:off x="6935531"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6927969"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6"/>
              <p:cNvSpPr/>
              <p:nvPr/>
            </p:nvSpPr>
            <p:spPr>
              <a:xfrm>
                <a:off x="6920455"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6"/>
              <p:cNvSpPr/>
              <p:nvPr/>
            </p:nvSpPr>
            <p:spPr>
              <a:xfrm>
                <a:off x="691284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690528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689772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6890303" y="1903827"/>
                <a:ext cx="7466" cy="7658"/>
              </a:xfrm>
              <a:custGeom>
                <a:avLst/>
                <a:gdLst/>
                <a:ahLst/>
                <a:cxnLst/>
                <a:rect l="l" t="t" r="r" b="b"/>
                <a:pathLst>
                  <a:path w="155" h="159" extrusionOk="0">
                    <a:moveTo>
                      <a:pt x="1" y="1"/>
                    </a:moveTo>
                    <a:lnTo>
                      <a:pt x="1"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6"/>
              <p:cNvSpPr/>
              <p:nvPr/>
            </p:nvSpPr>
            <p:spPr>
              <a:xfrm>
                <a:off x="688278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6"/>
              <p:cNvSpPr/>
              <p:nvPr/>
            </p:nvSpPr>
            <p:spPr>
              <a:xfrm>
                <a:off x="687522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6"/>
              <p:cNvSpPr/>
              <p:nvPr/>
            </p:nvSpPr>
            <p:spPr>
              <a:xfrm>
                <a:off x="686761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7" name="Google Shape;7877;p56"/>
            <p:cNvSpPr/>
            <p:nvPr/>
          </p:nvSpPr>
          <p:spPr>
            <a:xfrm>
              <a:off x="7485013" y="1913460"/>
              <a:ext cx="43447" cy="61892"/>
            </a:xfrm>
            <a:custGeom>
              <a:avLst/>
              <a:gdLst/>
              <a:ahLst/>
              <a:cxnLst/>
              <a:rect l="l" t="t" r="r" b="b"/>
              <a:pathLst>
                <a:path w="902" h="1285" extrusionOk="0">
                  <a:moveTo>
                    <a:pt x="382" y="0"/>
                  </a:moveTo>
                  <a:cubicBezTo>
                    <a:pt x="238" y="0"/>
                    <a:pt x="78" y="11"/>
                    <a:pt x="51" y="39"/>
                  </a:cubicBezTo>
                  <a:cubicBezTo>
                    <a:pt x="0" y="92"/>
                    <a:pt x="322" y="1284"/>
                    <a:pt x="380" y="1284"/>
                  </a:cubicBezTo>
                  <a:lnTo>
                    <a:pt x="741" y="1284"/>
                  </a:lnTo>
                  <a:cubicBezTo>
                    <a:pt x="901" y="1284"/>
                    <a:pt x="767" y="23"/>
                    <a:pt x="626" y="20"/>
                  </a:cubicBezTo>
                  <a:cubicBezTo>
                    <a:pt x="610" y="8"/>
                    <a:pt x="501"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6"/>
            <p:cNvSpPr/>
            <p:nvPr/>
          </p:nvSpPr>
          <p:spPr>
            <a:xfrm>
              <a:off x="7496476" y="1923045"/>
              <a:ext cx="17774" cy="771"/>
            </a:xfrm>
            <a:custGeom>
              <a:avLst/>
              <a:gdLst/>
              <a:ahLst/>
              <a:cxnLst/>
              <a:rect l="l" t="t" r="r" b="b"/>
              <a:pathLst>
                <a:path w="369"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6"/>
            <p:cNvSpPr/>
            <p:nvPr/>
          </p:nvSpPr>
          <p:spPr>
            <a:xfrm>
              <a:off x="7497584" y="1929114"/>
              <a:ext cx="17774" cy="819"/>
            </a:xfrm>
            <a:custGeom>
              <a:avLst/>
              <a:gdLst/>
              <a:ahLst/>
              <a:cxnLst/>
              <a:rect l="l" t="t" r="r" b="b"/>
              <a:pathLst>
                <a:path w="369" h="17" extrusionOk="0">
                  <a:moveTo>
                    <a:pt x="0" y="1"/>
                  </a:moveTo>
                  <a:lnTo>
                    <a:pt x="0" y="17"/>
                  </a:lnTo>
                  <a:lnTo>
                    <a:pt x="368" y="17"/>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6"/>
            <p:cNvSpPr/>
            <p:nvPr/>
          </p:nvSpPr>
          <p:spPr>
            <a:xfrm>
              <a:off x="7498885" y="1935231"/>
              <a:ext cx="17726" cy="771"/>
            </a:xfrm>
            <a:custGeom>
              <a:avLst/>
              <a:gdLst/>
              <a:ahLst/>
              <a:cxnLst/>
              <a:rect l="l" t="t" r="r" b="b"/>
              <a:pathLst>
                <a:path w="368"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6"/>
            <p:cNvSpPr/>
            <p:nvPr/>
          </p:nvSpPr>
          <p:spPr>
            <a:xfrm>
              <a:off x="6724611" y="1929307"/>
              <a:ext cx="33284" cy="48887"/>
            </a:xfrm>
            <a:custGeom>
              <a:avLst/>
              <a:gdLst/>
              <a:ahLst/>
              <a:cxnLst/>
              <a:rect l="l" t="t" r="r" b="b"/>
              <a:pathLst>
                <a:path w="691" h="1015" extrusionOk="0">
                  <a:moveTo>
                    <a:pt x="238" y="1"/>
                  </a:moveTo>
                  <a:cubicBezTo>
                    <a:pt x="0" y="430"/>
                    <a:pt x="0" y="947"/>
                    <a:pt x="0" y="947"/>
                  </a:cubicBezTo>
                  <a:cubicBezTo>
                    <a:pt x="95" y="992"/>
                    <a:pt x="235" y="1015"/>
                    <a:pt x="351" y="1015"/>
                  </a:cubicBezTo>
                  <a:cubicBezTo>
                    <a:pt x="451" y="1015"/>
                    <a:pt x="533" y="998"/>
                    <a:pt x="552" y="966"/>
                  </a:cubicBezTo>
                  <a:cubicBezTo>
                    <a:pt x="598" y="894"/>
                    <a:pt x="690" y="165"/>
                    <a:pt x="678" y="101"/>
                  </a:cubicBezTo>
                  <a:cubicBezTo>
                    <a:pt x="667" y="39"/>
                    <a:pt x="238" y="1"/>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6"/>
            <p:cNvSpPr/>
            <p:nvPr/>
          </p:nvSpPr>
          <p:spPr>
            <a:xfrm>
              <a:off x="6892759" y="1769299"/>
              <a:ext cx="93782" cy="108179"/>
            </a:xfrm>
            <a:custGeom>
              <a:avLst/>
              <a:gdLst/>
              <a:ahLst/>
              <a:cxnLst/>
              <a:rect l="l" t="t" r="r" b="b"/>
              <a:pathLst>
                <a:path w="1947" h="2246" extrusionOk="0">
                  <a:moveTo>
                    <a:pt x="1808" y="1"/>
                  </a:moveTo>
                  <a:lnTo>
                    <a:pt x="0" y="2246"/>
                  </a:lnTo>
                  <a:lnTo>
                    <a:pt x="0" y="2246"/>
                  </a:lnTo>
                  <a:lnTo>
                    <a:pt x="560" y="2173"/>
                  </a:lnTo>
                  <a:cubicBezTo>
                    <a:pt x="560" y="2173"/>
                    <a:pt x="1483" y="1311"/>
                    <a:pt x="1946" y="28"/>
                  </a:cubicBezTo>
                  <a:lnTo>
                    <a:pt x="18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6"/>
            <p:cNvSpPr/>
            <p:nvPr/>
          </p:nvSpPr>
          <p:spPr>
            <a:xfrm>
              <a:off x="7456594" y="1995921"/>
              <a:ext cx="68735" cy="31066"/>
            </a:xfrm>
            <a:custGeom>
              <a:avLst/>
              <a:gdLst/>
              <a:ahLst/>
              <a:cxnLst/>
              <a:rect l="l" t="t" r="r" b="b"/>
              <a:pathLst>
                <a:path w="1427" h="645" extrusionOk="0">
                  <a:moveTo>
                    <a:pt x="89" y="1"/>
                  </a:moveTo>
                  <a:lnTo>
                    <a:pt x="1" y="645"/>
                  </a:lnTo>
                  <a:lnTo>
                    <a:pt x="1101" y="645"/>
                  </a:lnTo>
                  <a:cubicBezTo>
                    <a:pt x="1250" y="626"/>
                    <a:pt x="1426" y="62"/>
                    <a:pt x="1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6"/>
            <p:cNvSpPr/>
            <p:nvPr/>
          </p:nvSpPr>
          <p:spPr>
            <a:xfrm>
              <a:off x="7310795" y="1934316"/>
              <a:ext cx="145851" cy="88479"/>
            </a:xfrm>
            <a:custGeom>
              <a:avLst/>
              <a:gdLst/>
              <a:ahLst/>
              <a:cxnLst/>
              <a:rect l="l" t="t" r="r" b="b"/>
              <a:pathLst>
                <a:path w="3028" h="1837" extrusionOk="0">
                  <a:moveTo>
                    <a:pt x="1527" y="1"/>
                  </a:moveTo>
                  <a:cubicBezTo>
                    <a:pt x="766" y="1"/>
                    <a:pt x="0" y="620"/>
                    <a:pt x="0" y="1836"/>
                  </a:cubicBezTo>
                  <a:lnTo>
                    <a:pt x="3028" y="1836"/>
                  </a:lnTo>
                  <a:cubicBezTo>
                    <a:pt x="3028" y="606"/>
                    <a:pt x="2280" y="1"/>
                    <a:pt x="1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6"/>
            <p:cNvSpPr/>
            <p:nvPr/>
          </p:nvSpPr>
          <p:spPr>
            <a:xfrm>
              <a:off x="6814489" y="1934124"/>
              <a:ext cx="145851" cy="88672"/>
            </a:xfrm>
            <a:custGeom>
              <a:avLst/>
              <a:gdLst/>
              <a:ahLst/>
              <a:cxnLst/>
              <a:rect l="l" t="t" r="r" b="b"/>
              <a:pathLst>
                <a:path w="3028" h="1841" extrusionOk="0">
                  <a:moveTo>
                    <a:pt x="1523" y="1"/>
                  </a:moveTo>
                  <a:cubicBezTo>
                    <a:pt x="763" y="1"/>
                    <a:pt x="0" y="617"/>
                    <a:pt x="0" y="1828"/>
                  </a:cubicBezTo>
                  <a:lnTo>
                    <a:pt x="3028" y="1840"/>
                  </a:lnTo>
                  <a:cubicBezTo>
                    <a:pt x="3028" y="607"/>
                    <a:pt x="2277" y="1"/>
                    <a:pt x="1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6"/>
            <p:cNvSpPr/>
            <p:nvPr/>
          </p:nvSpPr>
          <p:spPr>
            <a:xfrm>
              <a:off x="6800087" y="1945539"/>
              <a:ext cx="174848" cy="129757"/>
            </a:xfrm>
            <a:custGeom>
              <a:avLst/>
              <a:gdLst/>
              <a:ahLst/>
              <a:cxnLst/>
              <a:rect l="l" t="t" r="r" b="b"/>
              <a:pathLst>
                <a:path w="3630" h="2694" extrusionOk="0">
                  <a:moveTo>
                    <a:pt x="1814" y="1"/>
                  </a:moveTo>
                  <a:cubicBezTo>
                    <a:pt x="1512" y="1"/>
                    <a:pt x="1187" y="100"/>
                    <a:pt x="870" y="330"/>
                  </a:cubicBezTo>
                  <a:cubicBezTo>
                    <a:pt x="839" y="350"/>
                    <a:pt x="816" y="373"/>
                    <a:pt x="798" y="399"/>
                  </a:cubicBezTo>
                  <a:cubicBezTo>
                    <a:pt x="0" y="1500"/>
                    <a:pt x="769" y="2693"/>
                    <a:pt x="1816" y="2693"/>
                  </a:cubicBezTo>
                  <a:cubicBezTo>
                    <a:pt x="2118" y="2693"/>
                    <a:pt x="2442" y="2594"/>
                    <a:pt x="2759" y="2366"/>
                  </a:cubicBezTo>
                  <a:cubicBezTo>
                    <a:pt x="2786" y="2343"/>
                    <a:pt x="2813" y="2320"/>
                    <a:pt x="2832" y="2293"/>
                  </a:cubicBezTo>
                  <a:cubicBezTo>
                    <a:pt x="3629" y="1193"/>
                    <a:pt x="2860" y="1"/>
                    <a:pt x="1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6"/>
            <p:cNvSpPr/>
            <p:nvPr/>
          </p:nvSpPr>
          <p:spPr>
            <a:xfrm>
              <a:off x="6832551" y="1969670"/>
              <a:ext cx="109870" cy="81399"/>
            </a:xfrm>
            <a:custGeom>
              <a:avLst/>
              <a:gdLst/>
              <a:ahLst/>
              <a:cxnLst/>
              <a:rect l="l" t="t" r="r" b="b"/>
              <a:pathLst>
                <a:path w="2281" h="1690" extrusionOk="0">
                  <a:moveTo>
                    <a:pt x="1140" y="1"/>
                  </a:moveTo>
                  <a:cubicBezTo>
                    <a:pt x="950" y="1"/>
                    <a:pt x="745" y="64"/>
                    <a:pt x="545" y="209"/>
                  </a:cubicBezTo>
                  <a:cubicBezTo>
                    <a:pt x="529" y="220"/>
                    <a:pt x="515" y="236"/>
                    <a:pt x="503" y="252"/>
                  </a:cubicBezTo>
                  <a:cubicBezTo>
                    <a:pt x="1" y="940"/>
                    <a:pt x="482" y="1689"/>
                    <a:pt x="1140" y="1689"/>
                  </a:cubicBezTo>
                  <a:cubicBezTo>
                    <a:pt x="1331" y="1689"/>
                    <a:pt x="1536" y="1627"/>
                    <a:pt x="1737" y="1481"/>
                  </a:cubicBezTo>
                  <a:cubicBezTo>
                    <a:pt x="1752" y="1470"/>
                    <a:pt x="1764" y="1458"/>
                    <a:pt x="1775" y="1442"/>
                  </a:cubicBezTo>
                  <a:cubicBezTo>
                    <a:pt x="2280" y="751"/>
                    <a:pt x="1797" y="1"/>
                    <a:pt x="1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6841077" y="1964035"/>
              <a:ext cx="92867" cy="92862"/>
            </a:xfrm>
            <a:custGeom>
              <a:avLst/>
              <a:gdLst/>
              <a:ahLst/>
              <a:cxnLst/>
              <a:rect l="l" t="t" r="r" b="b"/>
              <a:pathLst>
                <a:path w="1928" h="1928" extrusionOk="0">
                  <a:moveTo>
                    <a:pt x="962" y="12"/>
                  </a:moveTo>
                  <a:cubicBezTo>
                    <a:pt x="1226" y="12"/>
                    <a:pt x="1464" y="119"/>
                    <a:pt x="1633" y="291"/>
                  </a:cubicBezTo>
                  <a:cubicBezTo>
                    <a:pt x="1805" y="464"/>
                    <a:pt x="1912" y="701"/>
                    <a:pt x="1912" y="962"/>
                  </a:cubicBezTo>
                  <a:cubicBezTo>
                    <a:pt x="1912" y="1177"/>
                    <a:pt x="1843" y="1407"/>
                    <a:pt x="1679" y="1633"/>
                  </a:cubicBezTo>
                  <a:cubicBezTo>
                    <a:pt x="1663" y="1648"/>
                    <a:pt x="1652" y="1663"/>
                    <a:pt x="1633" y="1679"/>
                  </a:cubicBezTo>
                  <a:cubicBezTo>
                    <a:pt x="1406" y="1840"/>
                    <a:pt x="1176" y="1913"/>
                    <a:pt x="962" y="1913"/>
                  </a:cubicBezTo>
                  <a:cubicBezTo>
                    <a:pt x="701" y="1913"/>
                    <a:pt x="464" y="1805"/>
                    <a:pt x="292" y="1633"/>
                  </a:cubicBezTo>
                  <a:cubicBezTo>
                    <a:pt x="119" y="1460"/>
                    <a:pt x="16" y="1227"/>
                    <a:pt x="16" y="962"/>
                  </a:cubicBezTo>
                  <a:cubicBezTo>
                    <a:pt x="16" y="747"/>
                    <a:pt x="85" y="518"/>
                    <a:pt x="249" y="291"/>
                  </a:cubicBezTo>
                  <a:cubicBezTo>
                    <a:pt x="260" y="277"/>
                    <a:pt x="276" y="261"/>
                    <a:pt x="292" y="249"/>
                  </a:cubicBezTo>
                  <a:cubicBezTo>
                    <a:pt x="517" y="84"/>
                    <a:pt x="747" y="12"/>
                    <a:pt x="962" y="12"/>
                  </a:cubicBezTo>
                  <a:close/>
                  <a:moveTo>
                    <a:pt x="962" y="1"/>
                  </a:moveTo>
                  <a:cubicBezTo>
                    <a:pt x="747" y="1"/>
                    <a:pt x="513" y="70"/>
                    <a:pt x="283" y="238"/>
                  </a:cubicBezTo>
                  <a:cubicBezTo>
                    <a:pt x="264" y="249"/>
                    <a:pt x="249" y="265"/>
                    <a:pt x="237" y="284"/>
                  </a:cubicBezTo>
                  <a:cubicBezTo>
                    <a:pt x="73" y="510"/>
                    <a:pt x="0" y="744"/>
                    <a:pt x="0" y="962"/>
                  </a:cubicBezTo>
                  <a:cubicBezTo>
                    <a:pt x="0" y="1495"/>
                    <a:pt x="430" y="1927"/>
                    <a:pt x="962" y="1927"/>
                  </a:cubicBezTo>
                  <a:cubicBezTo>
                    <a:pt x="1180" y="1927"/>
                    <a:pt x="1414" y="1855"/>
                    <a:pt x="1644" y="1690"/>
                  </a:cubicBezTo>
                  <a:cubicBezTo>
                    <a:pt x="1659" y="1674"/>
                    <a:pt x="1675" y="1660"/>
                    <a:pt x="1690" y="1640"/>
                  </a:cubicBezTo>
                  <a:cubicBezTo>
                    <a:pt x="1855" y="1414"/>
                    <a:pt x="1928" y="1181"/>
                    <a:pt x="1928" y="962"/>
                  </a:cubicBezTo>
                  <a:cubicBezTo>
                    <a:pt x="1928" y="429"/>
                    <a:pt x="1495"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6841318" y="1978051"/>
              <a:ext cx="92337" cy="64686"/>
            </a:xfrm>
            <a:custGeom>
              <a:avLst/>
              <a:gdLst/>
              <a:ahLst/>
              <a:cxnLst/>
              <a:rect l="l" t="t" r="r" b="b"/>
              <a:pathLst>
                <a:path w="1917" h="1343" extrusionOk="0">
                  <a:moveTo>
                    <a:pt x="977" y="1"/>
                  </a:moveTo>
                  <a:cubicBezTo>
                    <a:pt x="320" y="1"/>
                    <a:pt x="1" y="822"/>
                    <a:pt x="623" y="1277"/>
                  </a:cubicBezTo>
                  <a:cubicBezTo>
                    <a:pt x="635" y="1284"/>
                    <a:pt x="650" y="1291"/>
                    <a:pt x="666" y="1296"/>
                  </a:cubicBezTo>
                  <a:cubicBezTo>
                    <a:pt x="763" y="1328"/>
                    <a:pt x="855" y="1342"/>
                    <a:pt x="942" y="1342"/>
                  </a:cubicBezTo>
                  <a:cubicBezTo>
                    <a:pt x="1595" y="1342"/>
                    <a:pt x="1916" y="519"/>
                    <a:pt x="1290" y="66"/>
                  </a:cubicBezTo>
                  <a:cubicBezTo>
                    <a:pt x="1279" y="58"/>
                    <a:pt x="1267" y="50"/>
                    <a:pt x="1252" y="46"/>
                  </a:cubicBezTo>
                  <a:cubicBezTo>
                    <a:pt x="1156"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6852685" y="1975450"/>
              <a:ext cx="69602" cy="69839"/>
            </a:xfrm>
            <a:custGeom>
              <a:avLst/>
              <a:gdLst/>
              <a:ahLst/>
              <a:cxnLst/>
              <a:rect l="l" t="t" r="r" b="b"/>
              <a:pathLst>
                <a:path w="1445" h="1450" extrusionOk="0">
                  <a:moveTo>
                    <a:pt x="721" y="472"/>
                  </a:moveTo>
                  <a:lnTo>
                    <a:pt x="751" y="564"/>
                  </a:lnTo>
                  <a:lnTo>
                    <a:pt x="725" y="579"/>
                  </a:lnTo>
                  <a:lnTo>
                    <a:pt x="748" y="625"/>
                  </a:lnTo>
                  <a:lnTo>
                    <a:pt x="767" y="614"/>
                  </a:lnTo>
                  <a:lnTo>
                    <a:pt x="774" y="637"/>
                  </a:lnTo>
                  <a:lnTo>
                    <a:pt x="824" y="622"/>
                  </a:lnTo>
                  <a:lnTo>
                    <a:pt x="817" y="591"/>
                  </a:lnTo>
                  <a:lnTo>
                    <a:pt x="901" y="545"/>
                  </a:lnTo>
                  <a:lnTo>
                    <a:pt x="859" y="633"/>
                  </a:lnTo>
                  <a:lnTo>
                    <a:pt x="828"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8" y="829"/>
                  </a:lnTo>
                  <a:lnTo>
                    <a:pt x="859" y="817"/>
                  </a:lnTo>
                  <a:lnTo>
                    <a:pt x="901" y="905"/>
                  </a:lnTo>
                  <a:lnTo>
                    <a:pt x="817" y="863"/>
                  </a:lnTo>
                  <a:lnTo>
                    <a:pt x="824" y="832"/>
                  </a:lnTo>
                  <a:lnTo>
                    <a:pt x="774" y="817"/>
                  </a:lnTo>
                  <a:lnTo>
                    <a:pt x="767" y="836"/>
                  </a:lnTo>
                  <a:lnTo>
                    <a:pt x="748" y="829"/>
                  </a:lnTo>
                  <a:lnTo>
                    <a:pt x="725" y="875"/>
                  </a:lnTo>
                  <a:lnTo>
                    <a:pt x="751" y="886"/>
                  </a:lnTo>
                  <a:lnTo>
                    <a:pt x="721" y="982"/>
                  </a:lnTo>
                  <a:lnTo>
                    <a:pt x="690" y="886"/>
                  </a:lnTo>
                  <a:lnTo>
                    <a:pt x="721" y="875"/>
                  </a:lnTo>
                  <a:lnTo>
                    <a:pt x="698" y="829"/>
                  </a:lnTo>
                  <a:lnTo>
                    <a:pt x="675" y="836"/>
                  </a:lnTo>
                  <a:lnTo>
                    <a:pt x="667" y="817"/>
                  </a:lnTo>
                  <a:lnTo>
                    <a:pt x="621" y="832"/>
                  </a:lnTo>
                  <a:lnTo>
                    <a:pt x="629" y="863"/>
                  </a:lnTo>
                  <a:lnTo>
                    <a:pt x="541" y="905"/>
                  </a:lnTo>
                  <a:lnTo>
                    <a:pt x="541" y="905"/>
                  </a:lnTo>
                  <a:lnTo>
                    <a:pt x="587" y="817"/>
                  </a:lnTo>
                  <a:lnTo>
                    <a:pt x="617" y="829"/>
                  </a:lnTo>
                  <a:lnTo>
                    <a:pt x="633" y="779"/>
                  </a:lnTo>
                  <a:lnTo>
                    <a:pt x="610" y="771"/>
                  </a:lnTo>
                  <a:lnTo>
                    <a:pt x="621" y="752"/>
                  </a:lnTo>
                  <a:lnTo>
                    <a:pt x="575" y="729"/>
                  </a:lnTo>
                  <a:lnTo>
                    <a:pt x="560" y="756"/>
                  </a:lnTo>
                  <a:lnTo>
                    <a:pt x="468" y="725"/>
                  </a:lnTo>
                  <a:lnTo>
                    <a:pt x="560" y="694"/>
                  </a:lnTo>
                  <a:lnTo>
                    <a:pt x="575" y="725"/>
                  </a:lnTo>
                  <a:lnTo>
                    <a:pt x="621" y="698"/>
                  </a:lnTo>
                  <a:lnTo>
                    <a:pt x="610" y="679"/>
                  </a:lnTo>
                  <a:lnTo>
                    <a:pt x="633" y="671"/>
                  </a:lnTo>
                  <a:lnTo>
                    <a:pt x="617" y="622"/>
                  </a:lnTo>
                  <a:lnTo>
                    <a:pt x="587" y="633"/>
                  </a:lnTo>
                  <a:lnTo>
                    <a:pt x="541" y="545"/>
                  </a:lnTo>
                  <a:lnTo>
                    <a:pt x="629" y="591"/>
                  </a:lnTo>
                  <a:lnTo>
                    <a:pt x="621" y="622"/>
                  </a:lnTo>
                  <a:lnTo>
                    <a:pt x="667" y="637"/>
                  </a:lnTo>
                  <a:lnTo>
                    <a:pt x="675" y="614"/>
                  </a:lnTo>
                  <a:lnTo>
                    <a:pt x="698" y="625"/>
                  </a:lnTo>
                  <a:lnTo>
                    <a:pt x="721" y="579"/>
                  </a:lnTo>
                  <a:lnTo>
                    <a:pt x="690" y="564"/>
                  </a:lnTo>
                  <a:lnTo>
                    <a:pt x="721" y="472"/>
                  </a:lnTo>
                  <a:close/>
                  <a:moveTo>
                    <a:pt x="625" y="1"/>
                  </a:moveTo>
                  <a:lnTo>
                    <a:pt x="575" y="20"/>
                  </a:lnTo>
                  <a:lnTo>
                    <a:pt x="694" y="388"/>
                  </a:lnTo>
                  <a:lnTo>
                    <a:pt x="644" y="541"/>
                  </a:lnTo>
                  <a:lnTo>
                    <a:pt x="502" y="468"/>
                  </a:lnTo>
                  <a:lnTo>
                    <a:pt x="327" y="123"/>
                  </a:lnTo>
                  <a:lnTo>
                    <a:pt x="281" y="146"/>
                  </a:lnTo>
                  <a:lnTo>
                    <a:pt x="422" y="426"/>
                  </a:lnTo>
                  <a:lnTo>
                    <a:pt x="422" y="426"/>
                  </a:lnTo>
                  <a:lnTo>
                    <a:pt x="143" y="284"/>
                  </a:lnTo>
                  <a:lnTo>
                    <a:pt x="120" y="330"/>
                  </a:lnTo>
                  <a:lnTo>
                    <a:pt x="465" y="507"/>
                  </a:lnTo>
                  <a:lnTo>
                    <a:pt x="537" y="648"/>
                  </a:lnTo>
                  <a:lnTo>
                    <a:pt x="384" y="698"/>
                  </a:lnTo>
                  <a:lnTo>
                    <a:pt x="16" y="579"/>
                  </a:lnTo>
                  <a:lnTo>
                    <a:pt x="0" y="629"/>
                  </a:lnTo>
                  <a:lnTo>
                    <a:pt x="299" y="725"/>
                  </a:lnTo>
                  <a:lnTo>
                    <a:pt x="0" y="825"/>
                  </a:lnTo>
                  <a:lnTo>
                    <a:pt x="16" y="871"/>
                  </a:lnTo>
                  <a:lnTo>
                    <a:pt x="384" y="752"/>
                  </a:lnTo>
                  <a:lnTo>
                    <a:pt x="537" y="802"/>
                  </a:lnTo>
                  <a:lnTo>
                    <a:pt x="465" y="947"/>
                  </a:lnTo>
                  <a:lnTo>
                    <a:pt x="120" y="1124"/>
                  </a:lnTo>
                  <a:lnTo>
                    <a:pt x="143" y="1170"/>
                  </a:lnTo>
                  <a:lnTo>
                    <a:pt x="422" y="1024"/>
                  </a:lnTo>
                  <a:lnTo>
                    <a:pt x="281" y="1308"/>
                  </a:lnTo>
                  <a:lnTo>
                    <a:pt x="327" y="1331"/>
                  </a:lnTo>
                  <a:lnTo>
                    <a:pt x="502" y="986"/>
                  </a:lnTo>
                  <a:lnTo>
                    <a:pt x="644" y="913"/>
                  </a:lnTo>
                  <a:lnTo>
                    <a:pt x="694" y="1066"/>
                  </a:lnTo>
                  <a:lnTo>
                    <a:pt x="575" y="1434"/>
                  </a:lnTo>
                  <a:lnTo>
                    <a:pt x="625" y="1449"/>
                  </a:lnTo>
                  <a:lnTo>
                    <a:pt x="721" y="1147"/>
                  </a:lnTo>
                  <a:lnTo>
                    <a:pt x="820" y="1449"/>
                  </a:lnTo>
                  <a:lnTo>
                    <a:pt x="870" y="1434"/>
                  </a:lnTo>
                  <a:lnTo>
                    <a:pt x="748" y="1066"/>
                  </a:lnTo>
                  <a:lnTo>
                    <a:pt x="797" y="913"/>
                  </a:lnTo>
                  <a:lnTo>
                    <a:pt x="943" y="986"/>
                  </a:lnTo>
                  <a:lnTo>
                    <a:pt x="1119" y="1331"/>
                  </a:lnTo>
                  <a:lnTo>
                    <a:pt x="1165" y="1308"/>
                  </a:lnTo>
                  <a:lnTo>
                    <a:pt x="1020"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0" y="426"/>
                  </a:lnTo>
                  <a:lnTo>
                    <a:pt x="1020" y="426"/>
                  </a:lnTo>
                  <a:lnTo>
                    <a:pt x="1165" y="146"/>
                  </a:lnTo>
                  <a:lnTo>
                    <a:pt x="1119" y="123"/>
                  </a:lnTo>
                  <a:lnTo>
                    <a:pt x="943" y="468"/>
                  </a:lnTo>
                  <a:lnTo>
                    <a:pt x="797" y="541"/>
                  </a:lnTo>
                  <a:lnTo>
                    <a:pt x="748" y="388"/>
                  </a:lnTo>
                  <a:lnTo>
                    <a:pt x="870" y="20"/>
                  </a:lnTo>
                  <a:lnTo>
                    <a:pt x="820" y="1"/>
                  </a:lnTo>
                  <a:lnTo>
                    <a:pt x="721"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6"/>
            <p:cNvSpPr/>
            <p:nvPr/>
          </p:nvSpPr>
          <p:spPr>
            <a:xfrm>
              <a:off x="6875468" y="2001412"/>
              <a:ext cx="24132" cy="18014"/>
            </a:xfrm>
            <a:custGeom>
              <a:avLst/>
              <a:gdLst/>
              <a:ahLst/>
              <a:cxnLst/>
              <a:rect l="l" t="t" r="r" b="b"/>
              <a:pathLst>
                <a:path w="501" h="374" extrusionOk="0">
                  <a:moveTo>
                    <a:pt x="247" y="0"/>
                  </a:moveTo>
                  <a:cubicBezTo>
                    <a:pt x="205" y="0"/>
                    <a:pt x="161" y="14"/>
                    <a:pt x="118" y="44"/>
                  </a:cubicBezTo>
                  <a:cubicBezTo>
                    <a:pt x="114" y="48"/>
                    <a:pt x="110" y="52"/>
                    <a:pt x="110" y="56"/>
                  </a:cubicBezTo>
                  <a:cubicBezTo>
                    <a:pt x="0" y="208"/>
                    <a:pt x="105" y="373"/>
                    <a:pt x="249" y="373"/>
                  </a:cubicBezTo>
                  <a:cubicBezTo>
                    <a:pt x="290" y="373"/>
                    <a:pt x="334" y="360"/>
                    <a:pt x="378" y="328"/>
                  </a:cubicBezTo>
                  <a:cubicBezTo>
                    <a:pt x="382" y="324"/>
                    <a:pt x="386" y="320"/>
                    <a:pt x="390" y="316"/>
                  </a:cubicBezTo>
                  <a:cubicBezTo>
                    <a:pt x="500" y="164"/>
                    <a:pt x="392" y="0"/>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7297501" y="1945539"/>
              <a:ext cx="174800" cy="129757"/>
            </a:xfrm>
            <a:custGeom>
              <a:avLst/>
              <a:gdLst/>
              <a:ahLst/>
              <a:cxnLst/>
              <a:rect l="l" t="t" r="r" b="b"/>
              <a:pathLst>
                <a:path w="3629" h="2694" extrusionOk="0">
                  <a:moveTo>
                    <a:pt x="1816" y="1"/>
                  </a:moveTo>
                  <a:cubicBezTo>
                    <a:pt x="1514" y="1"/>
                    <a:pt x="1188" y="100"/>
                    <a:pt x="870" y="330"/>
                  </a:cubicBezTo>
                  <a:cubicBezTo>
                    <a:pt x="844" y="350"/>
                    <a:pt x="821" y="373"/>
                    <a:pt x="798" y="399"/>
                  </a:cubicBezTo>
                  <a:cubicBezTo>
                    <a:pt x="0" y="1500"/>
                    <a:pt x="771" y="2693"/>
                    <a:pt x="1818" y="2693"/>
                  </a:cubicBezTo>
                  <a:cubicBezTo>
                    <a:pt x="2119" y="2693"/>
                    <a:pt x="2443" y="2594"/>
                    <a:pt x="2759" y="2366"/>
                  </a:cubicBezTo>
                  <a:cubicBezTo>
                    <a:pt x="2790" y="2343"/>
                    <a:pt x="2813" y="2320"/>
                    <a:pt x="2832" y="2293"/>
                  </a:cubicBezTo>
                  <a:cubicBezTo>
                    <a:pt x="3629" y="1193"/>
                    <a:pt x="2862" y="1"/>
                    <a:pt x="1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6"/>
            <p:cNvSpPr/>
            <p:nvPr/>
          </p:nvSpPr>
          <p:spPr>
            <a:xfrm>
              <a:off x="7330158" y="1969670"/>
              <a:ext cx="109726" cy="81399"/>
            </a:xfrm>
            <a:custGeom>
              <a:avLst/>
              <a:gdLst/>
              <a:ahLst/>
              <a:cxnLst/>
              <a:rect l="l" t="t" r="r" b="b"/>
              <a:pathLst>
                <a:path w="2278" h="1690" extrusionOk="0">
                  <a:moveTo>
                    <a:pt x="1137" y="1"/>
                  </a:moveTo>
                  <a:cubicBezTo>
                    <a:pt x="947" y="1"/>
                    <a:pt x="741" y="64"/>
                    <a:pt x="541" y="209"/>
                  </a:cubicBezTo>
                  <a:cubicBezTo>
                    <a:pt x="525" y="220"/>
                    <a:pt x="514" y="236"/>
                    <a:pt x="502" y="252"/>
                  </a:cubicBezTo>
                  <a:cubicBezTo>
                    <a:pt x="0" y="940"/>
                    <a:pt x="482" y="1689"/>
                    <a:pt x="1138" y="1689"/>
                  </a:cubicBezTo>
                  <a:cubicBezTo>
                    <a:pt x="1328" y="1689"/>
                    <a:pt x="1533" y="1627"/>
                    <a:pt x="1733" y="1481"/>
                  </a:cubicBezTo>
                  <a:cubicBezTo>
                    <a:pt x="1748" y="1470"/>
                    <a:pt x="1763" y="1458"/>
                    <a:pt x="1775" y="1442"/>
                  </a:cubicBezTo>
                  <a:cubicBezTo>
                    <a:pt x="2277" y="751"/>
                    <a:pt x="1795"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6"/>
            <p:cNvSpPr/>
            <p:nvPr/>
          </p:nvSpPr>
          <p:spPr>
            <a:xfrm>
              <a:off x="7338491" y="1964035"/>
              <a:ext cx="92867" cy="92862"/>
            </a:xfrm>
            <a:custGeom>
              <a:avLst/>
              <a:gdLst/>
              <a:ahLst/>
              <a:cxnLst/>
              <a:rect l="l" t="t" r="r" b="b"/>
              <a:pathLst>
                <a:path w="1928" h="1928" extrusionOk="0">
                  <a:moveTo>
                    <a:pt x="966" y="12"/>
                  </a:moveTo>
                  <a:cubicBezTo>
                    <a:pt x="1226" y="12"/>
                    <a:pt x="1464" y="119"/>
                    <a:pt x="1636" y="291"/>
                  </a:cubicBezTo>
                  <a:cubicBezTo>
                    <a:pt x="1809" y="464"/>
                    <a:pt x="1912" y="701"/>
                    <a:pt x="1912" y="962"/>
                  </a:cubicBezTo>
                  <a:cubicBezTo>
                    <a:pt x="1912" y="1177"/>
                    <a:pt x="1843" y="1407"/>
                    <a:pt x="1678" y="1633"/>
                  </a:cubicBezTo>
                  <a:cubicBezTo>
                    <a:pt x="1667" y="1648"/>
                    <a:pt x="1652" y="1663"/>
                    <a:pt x="1636" y="1679"/>
                  </a:cubicBezTo>
                  <a:cubicBezTo>
                    <a:pt x="1410" y="1840"/>
                    <a:pt x="1180" y="1913"/>
                    <a:pt x="966" y="1913"/>
                  </a:cubicBezTo>
                  <a:cubicBezTo>
                    <a:pt x="702" y="1913"/>
                    <a:pt x="464" y="1805"/>
                    <a:pt x="295" y="1633"/>
                  </a:cubicBezTo>
                  <a:cubicBezTo>
                    <a:pt x="122" y="1460"/>
                    <a:pt x="16" y="1227"/>
                    <a:pt x="16" y="962"/>
                  </a:cubicBezTo>
                  <a:cubicBezTo>
                    <a:pt x="16" y="747"/>
                    <a:pt x="88" y="518"/>
                    <a:pt x="249" y="291"/>
                  </a:cubicBezTo>
                  <a:cubicBezTo>
                    <a:pt x="265" y="277"/>
                    <a:pt x="276" y="261"/>
                    <a:pt x="295" y="249"/>
                  </a:cubicBezTo>
                  <a:cubicBezTo>
                    <a:pt x="521" y="84"/>
                    <a:pt x="751" y="12"/>
                    <a:pt x="966" y="12"/>
                  </a:cubicBezTo>
                  <a:close/>
                  <a:moveTo>
                    <a:pt x="966" y="1"/>
                  </a:moveTo>
                  <a:cubicBezTo>
                    <a:pt x="748" y="1"/>
                    <a:pt x="513" y="70"/>
                    <a:pt x="288" y="238"/>
                  </a:cubicBezTo>
                  <a:cubicBezTo>
                    <a:pt x="269" y="249"/>
                    <a:pt x="253" y="265"/>
                    <a:pt x="237" y="284"/>
                  </a:cubicBezTo>
                  <a:cubicBezTo>
                    <a:pt x="73" y="510"/>
                    <a:pt x="0" y="744"/>
                    <a:pt x="0" y="962"/>
                  </a:cubicBezTo>
                  <a:cubicBezTo>
                    <a:pt x="0" y="1495"/>
                    <a:pt x="433" y="1927"/>
                    <a:pt x="966" y="1927"/>
                  </a:cubicBezTo>
                  <a:cubicBezTo>
                    <a:pt x="1180" y="1927"/>
                    <a:pt x="1418" y="1855"/>
                    <a:pt x="1644" y="1690"/>
                  </a:cubicBezTo>
                  <a:cubicBezTo>
                    <a:pt x="1663" y="1674"/>
                    <a:pt x="1678" y="1660"/>
                    <a:pt x="1690" y="1640"/>
                  </a:cubicBezTo>
                  <a:cubicBezTo>
                    <a:pt x="1859" y="1414"/>
                    <a:pt x="1928" y="1181"/>
                    <a:pt x="1928" y="962"/>
                  </a:cubicBezTo>
                  <a:cubicBezTo>
                    <a:pt x="1928" y="429"/>
                    <a:pt x="1498"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a:off x="7338780" y="1978051"/>
              <a:ext cx="92289" cy="64686"/>
            </a:xfrm>
            <a:custGeom>
              <a:avLst/>
              <a:gdLst/>
              <a:ahLst/>
              <a:cxnLst/>
              <a:rect l="l" t="t" r="r" b="b"/>
              <a:pathLst>
                <a:path w="1916" h="1343" extrusionOk="0">
                  <a:moveTo>
                    <a:pt x="977" y="1"/>
                  </a:moveTo>
                  <a:cubicBezTo>
                    <a:pt x="322" y="1"/>
                    <a:pt x="0" y="822"/>
                    <a:pt x="627" y="1277"/>
                  </a:cubicBezTo>
                  <a:cubicBezTo>
                    <a:pt x="638" y="1284"/>
                    <a:pt x="653" y="1291"/>
                    <a:pt x="664" y="1296"/>
                  </a:cubicBezTo>
                  <a:cubicBezTo>
                    <a:pt x="762" y="1328"/>
                    <a:pt x="855" y="1342"/>
                    <a:pt x="942" y="1342"/>
                  </a:cubicBezTo>
                  <a:cubicBezTo>
                    <a:pt x="1597" y="1342"/>
                    <a:pt x="1915" y="519"/>
                    <a:pt x="1293" y="66"/>
                  </a:cubicBezTo>
                  <a:cubicBezTo>
                    <a:pt x="1282" y="58"/>
                    <a:pt x="1266" y="50"/>
                    <a:pt x="1251" y="46"/>
                  </a:cubicBezTo>
                  <a:cubicBezTo>
                    <a:pt x="1155"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7350099" y="1975450"/>
              <a:ext cx="69602" cy="69839"/>
            </a:xfrm>
            <a:custGeom>
              <a:avLst/>
              <a:gdLst/>
              <a:ahLst/>
              <a:cxnLst/>
              <a:rect l="l" t="t" r="r" b="b"/>
              <a:pathLst>
                <a:path w="1445" h="1450" extrusionOk="0">
                  <a:moveTo>
                    <a:pt x="725" y="472"/>
                  </a:moveTo>
                  <a:lnTo>
                    <a:pt x="755" y="564"/>
                  </a:lnTo>
                  <a:lnTo>
                    <a:pt x="725" y="579"/>
                  </a:lnTo>
                  <a:lnTo>
                    <a:pt x="748" y="625"/>
                  </a:lnTo>
                  <a:lnTo>
                    <a:pt x="771" y="614"/>
                  </a:lnTo>
                  <a:lnTo>
                    <a:pt x="778" y="637"/>
                  </a:lnTo>
                  <a:lnTo>
                    <a:pt x="829" y="622"/>
                  </a:lnTo>
                  <a:lnTo>
                    <a:pt x="817" y="591"/>
                  </a:lnTo>
                  <a:lnTo>
                    <a:pt x="905" y="545"/>
                  </a:lnTo>
                  <a:lnTo>
                    <a:pt x="905" y="545"/>
                  </a:lnTo>
                  <a:lnTo>
                    <a:pt x="859" y="633"/>
                  </a:lnTo>
                  <a:lnTo>
                    <a:pt x="829"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9" y="829"/>
                  </a:lnTo>
                  <a:lnTo>
                    <a:pt x="859" y="817"/>
                  </a:lnTo>
                  <a:lnTo>
                    <a:pt x="905" y="905"/>
                  </a:lnTo>
                  <a:lnTo>
                    <a:pt x="905" y="905"/>
                  </a:lnTo>
                  <a:lnTo>
                    <a:pt x="817" y="863"/>
                  </a:lnTo>
                  <a:lnTo>
                    <a:pt x="829" y="832"/>
                  </a:lnTo>
                  <a:lnTo>
                    <a:pt x="778" y="817"/>
                  </a:lnTo>
                  <a:lnTo>
                    <a:pt x="771" y="836"/>
                  </a:lnTo>
                  <a:lnTo>
                    <a:pt x="748" y="829"/>
                  </a:lnTo>
                  <a:lnTo>
                    <a:pt x="725" y="875"/>
                  </a:lnTo>
                  <a:lnTo>
                    <a:pt x="755" y="886"/>
                  </a:lnTo>
                  <a:lnTo>
                    <a:pt x="725" y="982"/>
                  </a:lnTo>
                  <a:lnTo>
                    <a:pt x="694" y="886"/>
                  </a:lnTo>
                  <a:lnTo>
                    <a:pt x="721" y="875"/>
                  </a:lnTo>
                  <a:lnTo>
                    <a:pt x="698" y="829"/>
                  </a:lnTo>
                  <a:lnTo>
                    <a:pt x="679" y="836"/>
                  </a:lnTo>
                  <a:lnTo>
                    <a:pt x="671" y="817"/>
                  </a:lnTo>
                  <a:lnTo>
                    <a:pt x="622" y="832"/>
                  </a:lnTo>
                  <a:lnTo>
                    <a:pt x="629" y="863"/>
                  </a:lnTo>
                  <a:lnTo>
                    <a:pt x="544" y="905"/>
                  </a:lnTo>
                  <a:lnTo>
                    <a:pt x="587" y="817"/>
                  </a:lnTo>
                  <a:lnTo>
                    <a:pt x="617" y="829"/>
                  </a:lnTo>
                  <a:lnTo>
                    <a:pt x="633" y="779"/>
                  </a:lnTo>
                  <a:lnTo>
                    <a:pt x="613" y="771"/>
                  </a:lnTo>
                  <a:lnTo>
                    <a:pt x="622" y="752"/>
                  </a:lnTo>
                  <a:lnTo>
                    <a:pt x="576" y="729"/>
                  </a:lnTo>
                  <a:lnTo>
                    <a:pt x="564" y="756"/>
                  </a:lnTo>
                  <a:lnTo>
                    <a:pt x="468" y="725"/>
                  </a:lnTo>
                  <a:lnTo>
                    <a:pt x="564" y="694"/>
                  </a:lnTo>
                  <a:lnTo>
                    <a:pt x="576" y="725"/>
                  </a:lnTo>
                  <a:lnTo>
                    <a:pt x="622" y="698"/>
                  </a:lnTo>
                  <a:lnTo>
                    <a:pt x="613" y="679"/>
                  </a:lnTo>
                  <a:lnTo>
                    <a:pt x="633" y="671"/>
                  </a:lnTo>
                  <a:lnTo>
                    <a:pt x="617" y="622"/>
                  </a:lnTo>
                  <a:lnTo>
                    <a:pt x="587" y="633"/>
                  </a:lnTo>
                  <a:lnTo>
                    <a:pt x="544" y="545"/>
                  </a:lnTo>
                  <a:lnTo>
                    <a:pt x="629" y="591"/>
                  </a:lnTo>
                  <a:lnTo>
                    <a:pt x="622" y="622"/>
                  </a:lnTo>
                  <a:lnTo>
                    <a:pt x="671" y="637"/>
                  </a:lnTo>
                  <a:lnTo>
                    <a:pt x="679" y="614"/>
                  </a:lnTo>
                  <a:lnTo>
                    <a:pt x="698" y="625"/>
                  </a:lnTo>
                  <a:lnTo>
                    <a:pt x="721" y="579"/>
                  </a:lnTo>
                  <a:lnTo>
                    <a:pt x="694" y="564"/>
                  </a:lnTo>
                  <a:lnTo>
                    <a:pt x="725" y="472"/>
                  </a:lnTo>
                  <a:close/>
                  <a:moveTo>
                    <a:pt x="625" y="1"/>
                  </a:moveTo>
                  <a:lnTo>
                    <a:pt x="576" y="20"/>
                  </a:lnTo>
                  <a:lnTo>
                    <a:pt x="698" y="388"/>
                  </a:lnTo>
                  <a:lnTo>
                    <a:pt x="648" y="541"/>
                  </a:lnTo>
                  <a:lnTo>
                    <a:pt x="502" y="468"/>
                  </a:lnTo>
                  <a:lnTo>
                    <a:pt x="326" y="123"/>
                  </a:lnTo>
                  <a:lnTo>
                    <a:pt x="280" y="146"/>
                  </a:lnTo>
                  <a:lnTo>
                    <a:pt x="426" y="426"/>
                  </a:lnTo>
                  <a:lnTo>
                    <a:pt x="426" y="426"/>
                  </a:lnTo>
                  <a:lnTo>
                    <a:pt x="142" y="284"/>
                  </a:lnTo>
                  <a:lnTo>
                    <a:pt x="120" y="330"/>
                  </a:lnTo>
                  <a:lnTo>
                    <a:pt x="464" y="507"/>
                  </a:lnTo>
                  <a:lnTo>
                    <a:pt x="537" y="648"/>
                  </a:lnTo>
                  <a:lnTo>
                    <a:pt x="383" y="698"/>
                  </a:lnTo>
                  <a:lnTo>
                    <a:pt x="16" y="579"/>
                  </a:lnTo>
                  <a:lnTo>
                    <a:pt x="1" y="629"/>
                  </a:lnTo>
                  <a:lnTo>
                    <a:pt x="300" y="725"/>
                  </a:lnTo>
                  <a:lnTo>
                    <a:pt x="1" y="825"/>
                  </a:lnTo>
                  <a:lnTo>
                    <a:pt x="16" y="871"/>
                  </a:lnTo>
                  <a:lnTo>
                    <a:pt x="383" y="752"/>
                  </a:lnTo>
                  <a:lnTo>
                    <a:pt x="537" y="802"/>
                  </a:lnTo>
                  <a:lnTo>
                    <a:pt x="464" y="947"/>
                  </a:lnTo>
                  <a:lnTo>
                    <a:pt x="120" y="1124"/>
                  </a:lnTo>
                  <a:lnTo>
                    <a:pt x="142" y="1170"/>
                  </a:lnTo>
                  <a:lnTo>
                    <a:pt x="426" y="1024"/>
                  </a:lnTo>
                  <a:lnTo>
                    <a:pt x="280" y="1308"/>
                  </a:lnTo>
                  <a:lnTo>
                    <a:pt x="326" y="1331"/>
                  </a:lnTo>
                  <a:lnTo>
                    <a:pt x="502" y="986"/>
                  </a:lnTo>
                  <a:lnTo>
                    <a:pt x="648" y="913"/>
                  </a:lnTo>
                  <a:lnTo>
                    <a:pt x="698" y="1066"/>
                  </a:lnTo>
                  <a:lnTo>
                    <a:pt x="576" y="1434"/>
                  </a:lnTo>
                  <a:lnTo>
                    <a:pt x="625" y="1449"/>
                  </a:lnTo>
                  <a:lnTo>
                    <a:pt x="725" y="1147"/>
                  </a:lnTo>
                  <a:lnTo>
                    <a:pt x="820" y="1449"/>
                  </a:lnTo>
                  <a:lnTo>
                    <a:pt x="870" y="1434"/>
                  </a:lnTo>
                  <a:lnTo>
                    <a:pt x="751" y="1066"/>
                  </a:lnTo>
                  <a:lnTo>
                    <a:pt x="801" y="913"/>
                  </a:lnTo>
                  <a:lnTo>
                    <a:pt x="944" y="986"/>
                  </a:lnTo>
                  <a:lnTo>
                    <a:pt x="1119" y="1331"/>
                  </a:lnTo>
                  <a:lnTo>
                    <a:pt x="1165" y="1308"/>
                  </a:lnTo>
                  <a:lnTo>
                    <a:pt x="1024"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4" y="426"/>
                  </a:lnTo>
                  <a:lnTo>
                    <a:pt x="1024" y="426"/>
                  </a:lnTo>
                  <a:lnTo>
                    <a:pt x="1165" y="146"/>
                  </a:lnTo>
                  <a:lnTo>
                    <a:pt x="1119" y="123"/>
                  </a:lnTo>
                  <a:lnTo>
                    <a:pt x="944" y="468"/>
                  </a:lnTo>
                  <a:lnTo>
                    <a:pt x="801" y="541"/>
                  </a:lnTo>
                  <a:lnTo>
                    <a:pt x="751" y="388"/>
                  </a:lnTo>
                  <a:lnTo>
                    <a:pt x="870" y="20"/>
                  </a:lnTo>
                  <a:lnTo>
                    <a:pt x="820" y="1"/>
                  </a:lnTo>
                  <a:lnTo>
                    <a:pt x="725"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a:off x="7372833" y="2001412"/>
              <a:ext cx="24132" cy="18014"/>
            </a:xfrm>
            <a:custGeom>
              <a:avLst/>
              <a:gdLst/>
              <a:ahLst/>
              <a:cxnLst/>
              <a:rect l="l" t="t" r="r" b="b"/>
              <a:pathLst>
                <a:path w="501" h="374" extrusionOk="0">
                  <a:moveTo>
                    <a:pt x="251" y="0"/>
                  </a:moveTo>
                  <a:cubicBezTo>
                    <a:pt x="210" y="0"/>
                    <a:pt x="165" y="14"/>
                    <a:pt x="122" y="44"/>
                  </a:cubicBezTo>
                  <a:lnTo>
                    <a:pt x="111" y="56"/>
                  </a:lnTo>
                  <a:cubicBezTo>
                    <a:pt x="1" y="208"/>
                    <a:pt x="108" y="373"/>
                    <a:pt x="253" y="373"/>
                  </a:cubicBezTo>
                  <a:cubicBezTo>
                    <a:pt x="295" y="373"/>
                    <a:pt x="340" y="360"/>
                    <a:pt x="383" y="328"/>
                  </a:cubicBezTo>
                  <a:cubicBezTo>
                    <a:pt x="387" y="324"/>
                    <a:pt x="391" y="320"/>
                    <a:pt x="391" y="316"/>
                  </a:cubicBezTo>
                  <a:cubicBezTo>
                    <a:pt x="501" y="164"/>
                    <a:pt x="395"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a:off x="6706693" y="1990093"/>
              <a:ext cx="85690" cy="37280"/>
            </a:xfrm>
            <a:custGeom>
              <a:avLst/>
              <a:gdLst/>
              <a:ahLst/>
              <a:cxnLst/>
              <a:rect l="l" t="t" r="r" b="b"/>
              <a:pathLst>
                <a:path w="1779" h="774" extrusionOk="0">
                  <a:moveTo>
                    <a:pt x="465" y="0"/>
                  </a:moveTo>
                  <a:cubicBezTo>
                    <a:pt x="250" y="0"/>
                    <a:pt x="36" y="13"/>
                    <a:pt x="24" y="53"/>
                  </a:cubicBezTo>
                  <a:cubicBezTo>
                    <a:pt x="1" y="126"/>
                    <a:pt x="245" y="643"/>
                    <a:pt x="464" y="774"/>
                  </a:cubicBezTo>
                  <a:lnTo>
                    <a:pt x="1713" y="774"/>
                  </a:lnTo>
                  <a:cubicBezTo>
                    <a:pt x="1713" y="774"/>
                    <a:pt x="1779" y="666"/>
                    <a:pt x="1713" y="601"/>
                  </a:cubicBezTo>
                  <a:lnTo>
                    <a:pt x="1253" y="601"/>
                  </a:lnTo>
                  <a:cubicBezTo>
                    <a:pt x="1253" y="601"/>
                    <a:pt x="1001" y="49"/>
                    <a:pt x="909" y="23"/>
                  </a:cubicBezTo>
                  <a:cubicBezTo>
                    <a:pt x="866" y="11"/>
                    <a:pt x="66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6"/>
            <p:cNvSpPr/>
            <p:nvPr/>
          </p:nvSpPr>
          <p:spPr>
            <a:xfrm>
              <a:off x="6952341" y="1761207"/>
              <a:ext cx="439914" cy="112802"/>
            </a:xfrm>
            <a:custGeom>
              <a:avLst/>
              <a:gdLst/>
              <a:ahLst/>
              <a:cxnLst/>
              <a:rect l="l" t="t" r="r" b="b"/>
              <a:pathLst>
                <a:path w="9133" h="2342" extrusionOk="0">
                  <a:moveTo>
                    <a:pt x="4535" y="0"/>
                  </a:moveTo>
                  <a:cubicBezTo>
                    <a:pt x="3505" y="0"/>
                    <a:pt x="2340" y="39"/>
                    <a:pt x="1158" y="157"/>
                  </a:cubicBezTo>
                  <a:cubicBezTo>
                    <a:pt x="1158" y="157"/>
                    <a:pt x="350" y="1490"/>
                    <a:pt x="0" y="2341"/>
                  </a:cubicBezTo>
                  <a:lnTo>
                    <a:pt x="9013" y="2341"/>
                  </a:lnTo>
                  <a:cubicBezTo>
                    <a:pt x="9082" y="2341"/>
                    <a:pt x="9133" y="2268"/>
                    <a:pt x="9101" y="2207"/>
                  </a:cubicBezTo>
                  <a:cubicBezTo>
                    <a:pt x="8944" y="1844"/>
                    <a:pt x="8492" y="836"/>
                    <a:pt x="8105" y="157"/>
                  </a:cubicBezTo>
                  <a:cubicBezTo>
                    <a:pt x="8105" y="157"/>
                    <a:pt x="6593" y="0"/>
                    <a:pt x="4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6"/>
            <p:cNvSpPr/>
            <p:nvPr/>
          </p:nvSpPr>
          <p:spPr>
            <a:xfrm>
              <a:off x="6955472" y="1762652"/>
              <a:ext cx="429365" cy="109864"/>
            </a:xfrm>
            <a:custGeom>
              <a:avLst/>
              <a:gdLst/>
              <a:ahLst/>
              <a:cxnLst/>
              <a:rect l="l" t="t" r="r" b="b"/>
              <a:pathLst>
                <a:path w="8914" h="2281" extrusionOk="0">
                  <a:moveTo>
                    <a:pt x="4469" y="1"/>
                  </a:moveTo>
                  <a:cubicBezTo>
                    <a:pt x="3292" y="1"/>
                    <a:pt x="2174" y="51"/>
                    <a:pt x="1143" y="150"/>
                  </a:cubicBezTo>
                  <a:cubicBezTo>
                    <a:pt x="1124" y="154"/>
                    <a:pt x="1108" y="166"/>
                    <a:pt x="1097" y="181"/>
                  </a:cubicBezTo>
                  <a:cubicBezTo>
                    <a:pt x="966" y="395"/>
                    <a:pt x="349" y="1441"/>
                    <a:pt x="16" y="2192"/>
                  </a:cubicBezTo>
                  <a:cubicBezTo>
                    <a:pt x="1" y="2235"/>
                    <a:pt x="32" y="2281"/>
                    <a:pt x="73" y="2281"/>
                  </a:cubicBezTo>
                  <a:lnTo>
                    <a:pt x="8408" y="2281"/>
                  </a:lnTo>
                  <a:cubicBezTo>
                    <a:pt x="8711" y="2281"/>
                    <a:pt x="8914" y="1966"/>
                    <a:pt x="8787" y="1690"/>
                  </a:cubicBezTo>
                  <a:cubicBezTo>
                    <a:pt x="8580" y="1242"/>
                    <a:pt x="8297" y="641"/>
                    <a:pt x="8037" y="181"/>
                  </a:cubicBezTo>
                  <a:cubicBezTo>
                    <a:pt x="8025" y="166"/>
                    <a:pt x="8010" y="154"/>
                    <a:pt x="7987" y="150"/>
                  </a:cubicBezTo>
                  <a:cubicBezTo>
                    <a:pt x="7715" y="127"/>
                    <a:pt x="6300" y="1"/>
                    <a:pt x="4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6"/>
            <p:cNvSpPr/>
            <p:nvPr/>
          </p:nvSpPr>
          <p:spPr>
            <a:xfrm>
              <a:off x="7117744" y="1761400"/>
              <a:ext cx="17918" cy="112610"/>
            </a:xfrm>
            <a:custGeom>
              <a:avLst/>
              <a:gdLst/>
              <a:ahLst/>
              <a:cxnLst/>
              <a:rect l="l" t="t" r="r" b="b"/>
              <a:pathLst>
                <a:path w="372" h="2338" extrusionOk="0">
                  <a:moveTo>
                    <a:pt x="360" y="0"/>
                  </a:moveTo>
                  <a:cubicBezTo>
                    <a:pt x="96" y="1184"/>
                    <a:pt x="0" y="2337"/>
                    <a:pt x="0" y="2337"/>
                  </a:cubicBezTo>
                  <a:lnTo>
                    <a:pt x="15" y="2337"/>
                  </a:lnTo>
                  <a:cubicBezTo>
                    <a:pt x="15" y="2337"/>
                    <a:pt x="15" y="2318"/>
                    <a:pt x="20" y="2287"/>
                  </a:cubicBezTo>
                  <a:cubicBezTo>
                    <a:pt x="43" y="2050"/>
                    <a:pt x="142" y="1039"/>
                    <a:pt x="372" y="4"/>
                  </a:cubicBezTo>
                  <a:lnTo>
                    <a:pt x="3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6"/>
            <p:cNvSpPr/>
            <p:nvPr/>
          </p:nvSpPr>
          <p:spPr>
            <a:xfrm>
              <a:off x="7298224" y="1766505"/>
              <a:ext cx="31453" cy="106204"/>
            </a:xfrm>
            <a:custGeom>
              <a:avLst/>
              <a:gdLst/>
              <a:ahLst/>
              <a:cxnLst/>
              <a:rect l="l" t="t" r="r" b="b"/>
              <a:pathLst>
                <a:path w="653" h="2205" extrusionOk="0">
                  <a:moveTo>
                    <a:pt x="16" y="1"/>
                  </a:moveTo>
                  <a:lnTo>
                    <a:pt x="1" y="9"/>
                  </a:lnTo>
                  <a:cubicBezTo>
                    <a:pt x="158" y="411"/>
                    <a:pt x="319" y="963"/>
                    <a:pt x="438" y="1407"/>
                  </a:cubicBezTo>
                  <a:cubicBezTo>
                    <a:pt x="498" y="1633"/>
                    <a:pt x="549" y="1833"/>
                    <a:pt x="583" y="1975"/>
                  </a:cubicBezTo>
                  <a:cubicBezTo>
                    <a:pt x="602" y="2047"/>
                    <a:pt x="613" y="2101"/>
                    <a:pt x="625" y="2143"/>
                  </a:cubicBezTo>
                  <a:cubicBezTo>
                    <a:pt x="633" y="2181"/>
                    <a:pt x="636" y="2204"/>
                    <a:pt x="636" y="2204"/>
                  </a:cubicBezTo>
                  <a:lnTo>
                    <a:pt x="652" y="2201"/>
                  </a:lnTo>
                  <a:cubicBezTo>
                    <a:pt x="652" y="2201"/>
                    <a:pt x="330" y="814"/>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6"/>
            <p:cNvSpPr/>
            <p:nvPr/>
          </p:nvSpPr>
          <p:spPr>
            <a:xfrm>
              <a:off x="6930185" y="1878203"/>
              <a:ext cx="409087" cy="132550"/>
            </a:xfrm>
            <a:custGeom>
              <a:avLst/>
              <a:gdLst/>
              <a:ahLst/>
              <a:cxnLst/>
              <a:rect l="l" t="t" r="r" b="b"/>
              <a:pathLst>
                <a:path w="8493" h="2752" extrusionOk="0">
                  <a:moveTo>
                    <a:pt x="8320" y="0"/>
                  </a:moveTo>
                  <a:lnTo>
                    <a:pt x="8305" y="8"/>
                  </a:lnTo>
                  <a:cubicBezTo>
                    <a:pt x="8351" y="119"/>
                    <a:pt x="8392" y="303"/>
                    <a:pt x="8427" y="460"/>
                  </a:cubicBezTo>
                  <a:cubicBezTo>
                    <a:pt x="8443" y="541"/>
                    <a:pt x="8454" y="614"/>
                    <a:pt x="8461" y="663"/>
                  </a:cubicBezTo>
                  <a:cubicBezTo>
                    <a:pt x="8470" y="690"/>
                    <a:pt x="8473" y="709"/>
                    <a:pt x="8473" y="725"/>
                  </a:cubicBezTo>
                  <a:cubicBezTo>
                    <a:pt x="8475" y="732"/>
                    <a:pt x="8476" y="737"/>
                    <a:pt x="8476" y="741"/>
                  </a:cubicBezTo>
                  <a:lnTo>
                    <a:pt x="8476" y="741"/>
                  </a:lnTo>
                  <a:cubicBezTo>
                    <a:pt x="8239" y="782"/>
                    <a:pt x="8058" y="926"/>
                    <a:pt x="7918" y="1120"/>
                  </a:cubicBezTo>
                  <a:cubicBezTo>
                    <a:pt x="7699" y="1415"/>
                    <a:pt x="7580" y="1820"/>
                    <a:pt x="7511" y="2154"/>
                  </a:cubicBezTo>
                  <a:cubicBezTo>
                    <a:pt x="7449" y="2451"/>
                    <a:pt x="7434" y="2692"/>
                    <a:pt x="7432" y="2736"/>
                  </a:cubicBezTo>
                  <a:lnTo>
                    <a:pt x="1046" y="2736"/>
                  </a:lnTo>
                  <a:cubicBezTo>
                    <a:pt x="953" y="2005"/>
                    <a:pt x="698" y="1563"/>
                    <a:pt x="460" y="1307"/>
                  </a:cubicBezTo>
                  <a:cubicBezTo>
                    <a:pt x="249" y="1071"/>
                    <a:pt x="56" y="989"/>
                    <a:pt x="19" y="975"/>
                  </a:cubicBezTo>
                  <a:lnTo>
                    <a:pt x="19" y="975"/>
                  </a:lnTo>
                  <a:lnTo>
                    <a:pt x="411" y="46"/>
                  </a:lnTo>
                  <a:lnTo>
                    <a:pt x="400" y="43"/>
                  </a:lnTo>
                  <a:lnTo>
                    <a:pt x="1" y="985"/>
                  </a:lnTo>
                  <a:lnTo>
                    <a:pt x="9" y="985"/>
                  </a:lnTo>
                  <a:lnTo>
                    <a:pt x="12" y="989"/>
                  </a:lnTo>
                  <a:cubicBezTo>
                    <a:pt x="35" y="996"/>
                    <a:pt x="246" y="1081"/>
                    <a:pt x="472" y="1341"/>
                  </a:cubicBezTo>
                  <a:cubicBezTo>
                    <a:pt x="699" y="1599"/>
                    <a:pt x="943" y="2036"/>
                    <a:pt x="1031" y="2744"/>
                  </a:cubicBezTo>
                  <a:lnTo>
                    <a:pt x="1031" y="2752"/>
                  </a:lnTo>
                  <a:lnTo>
                    <a:pt x="7442" y="2752"/>
                  </a:lnTo>
                  <a:lnTo>
                    <a:pt x="7442" y="2744"/>
                  </a:lnTo>
                  <a:cubicBezTo>
                    <a:pt x="7442" y="2744"/>
                    <a:pt x="7446" y="2736"/>
                    <a:pt x="7446" y="2725"/>
                  </a:cubicBezTo>
                  <a:cubicBezTo>
                    <a:pt x="7454" y="2625"/>
                    <a:pt x="7492" y="2165"/>
                    <a:pt x="7642" y="1717"/>
                  </a:cubicBezTo>
                  <a:cubicBezTo>
                    <a:pt x="7715" y="1491"/>
                    <a:pt x="7818" y="1269"/>
                    <a:pt x="7956" y="1093"/>
                  </a:cubicBezTo>
                  <a:cubicBezTo>
                    <a:pt x="8094" y="920"/>
                    <a:pt x="8266" y="789"/>
                    <a:pt x="8484" y="755"/>
                  </a:cubicBezTo>
                  <a:lnTo>
                    <a:pt x="8493" y="752"/>
                  </a:lnTo>
                  <a:lnTo>
                    <a:pt x="8493" y="748"/>
                  </a:lnTo>
                  <a:cubicBezTo>
                    <a:pt x="8493" y="748"/>
                    <a:pt x="8473" y="617"/>
                    <a:pt x="8438" y="460"/>
                  </a:cubicBezTo>
                  <a:cubicBezTo>
                    <a:pt x="8408" y="303"/>
                    <a:pt x="8366" y="115"/>
                    <a:pt x="8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6"/>
            <p:cNvSpPr/>
            <p:nvPr/>
          </p:nvSpPr>
          <p:spPr>
            <a:xfrm>
              <a:off x="7111097" y="1878203"/>
              <a:ext cx="7418" cy="127396"/>
            </a:xfrm>
            <a:custGeom>
              <a:avLst/>
              <a:gdLst/>
              <a:ahLst/>
              <a:cxnLst/>
              <a:rect l="l" t="t" r="r" b="b"/>
              <a:pathLst>
                <a:path w="154" h="2645" extrusionOk="0">
                  <a:moveTo>
                    <a:pt x="138" y="0"/>
                  </a:moveTo>
                  <a:cubicBezTo>
                    <a:pt x="23" y="499"/>
                    <a:pt x="0" y="1315"/>
                    <a:pt x="0" y="1909"/>
                  </a:cubicBezTo>
                  <a:cubicBezTo>
                    <a:pt x="0" y="2334"/>
                    <a:pt x="11" y="2644"/>
                    <a:pt x="11" y="2644"/>
                  </a:cubicBezTo>
                  <a:lnTo>
                    <a:pt x="27" y="2644"/>
                  </a:lnTo>
                  <a:cubicBezTo>
                    <a:pt x="27" y="2644"/>
                    <a:pt x="27" y="2625"/>
                    <a:pt x="23" y="2587"/>
                  </a:cubicBezTo>
                  <a:cubicBezTo>
                    <a:pt x="20" y="2480"/>
                    <a:pt x="15" y="2227"/>
                    <a:pt x="15" y="1909"/>
                  </a:cubicBezTo>
                  <a:cubicBezTo>
                    <a:pt x="15" y="1315"/>
                    <a:pt x="38" y="499"/>
                    <a:pt x="153" y="4"/>
                  </a:cubicBezTo>
                  <a:lnTo>
                    <a:pt x="1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6"/>
            <p:cNvSpPr/>
            <p:nvPr/>
          </p:nvSpPr>
          <p:spPr>
            <a:xfrm>
              <a:off x="7076369" y="1896072"/>
              <a:ext cx="22013" cy="626"/>
            </a:xfrm>
            <a:custGeom>
              <a:avLst/>
              <a:gdLst/>
              <a:ahLst/>
              <a:cxnLst/>
              <a:rect l="l" t="t" r="r" b="b"/>
              <a:pathLst>
                <a:path w="457" h="13" extrusionOk="0">
                  <a:moveTo>
                    <a:pt x="0" y="1"/>
                  </a:moveTo>
                  <a:lnTo>
                    <a:pt x="0"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6"/>
            <p:cNvSpPr/>
            <p:nvPr/>
          </p:nvSpPr>
          <p:spPr>
            <a:xfrm>
              <a:off x="7284015" y="1896072"/>
              <a:ext cx="22013" cy="626"/>
            </a:xfrm>
            <a:custGeom>
              <a:avLst/>
              <a:gdLst/>
              <a:ahLst/>
              <a:cxnLst/>
              <a:rect l="l" t="t" r="r" b="b"/>
              <a:pathLst>
                <a:path w="457" h="13" extrusionOk="0">
                  <a:moveTo>
                    <a:pt x="1" y="1"/>
                  </a:moveTo>
                  <a:lnTo>
                    <a:pt x="1"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6"/>
            <p:cNvSpPr/>
            <p:nvPr/>
          </p:nvSpPr>
          <p:spPr>
            <a:xfrm>
              <a:off x="6948825" y="1883549"/>
              <a:ext cx="440829" cy="819"/>
            </a:xfrm>
            <a:custGeom>
              <a:avLst/>
              <a:gdLst/>
              <a:ahLst/>
              <a:cxnLst/>
              <a:rect l="l" t="t" r="r" b="b"/>
              <a:pathLst>
                <a:path w="9152" h="17" extrusionOk="0">
                  <a:moveTo>
                    <a:pt x="1" y="1"/>
                  </a:moveTo>
                  <a:lnTo>
                    <a:pt x="1" y="16"/>
                  </a:lnTo>
                  <a:lnTo>
                    <a:pt x="9151" y="16"/>
                  </a:lnTo>
                  <a:lnTo>
                    <a:pt x="9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6"/>
            <p:cNvSpPr/>
            <p:nvPr/>
          </p:nvSpPr>
          <p:spPr>
            <a:xfrm>
              <a:off x="6939288" y="1839092"/>
              <a:ext cx="67194" cy="39303"/>
            </a:xfrm>
            <a:custGeom>
              <a:avLst/>
              <a:gdLst/>
              <a:ahLst/>
              <a:cxnLst/>
              <a:rect l="l" t="t" r="r" b="b"/>
              <a:pathLst>
                <a:path w="1395" h="816" extrusionOk="0">
                  <a:moveTo>
                    <a:pt x="1083" y="0"/>
                  </a:moveTo>
                  <a:cubicBezTo>
                    <a:pt x="875" y="0"/>
                    <a:pt x="569" y="21"/>
                    <a:pt x="425" y="54"/>
                  </a:cubicBezTo>
                  <a:cubicBezTo>
                    <a:pt x="352" y="69"/>
                    <a:pt x="202" y="445"/>
                    <a:pt x="202" y="445"/>
                  </a:cubicBezTo>
                  <a:lnTo>
                    <a:pt x="69" y="445"/>
                  </a:lnTo>
                  <a:cubicBezTo>
                    <a:pt x="69" y="445"/>
                    <a:pt x="0" y="697"/>
                    <a:pt x="69" y="797"/>
                  </a:cubicBezTo>
                  <a:cubicBezTo>
                    <a:pt x="69" y="797"/>
                    <a:pt x="580" y="816"/>
                    <a:pt x="936" y="816"/>
                  </a:cubicBezTo>
                  <a:cubicBezTo>
                    <a:pt x="1115" y="816"/>
                    <a:pt x="1254" y="811"/>
                    <a:pt x="1272" y="797"/>
                  </a:cubicBezTo>
                  <a:cubicBezTo>
                    <a:pt x="1329" y="751"/>
                    <a:pt x="1394" y="38"/>
                    <a:pt x="1272" y="11"/>
                  </a:cubicBezTo>
                  <a:cubicBezTo>
                    <a:pt x="1237" y="4"/>
                    <a:pt x="116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6"/>
            <p:cNvSpPr/>
            <p:nvPr/>
          </p:nvSpPr>
          <p:spPr>
            <a:xfrm>
              <a:off x="6975605" y="1867124"/>
              <a:ext cx="20519" cy="1493"/>
            </a:xfrm>
            <a:custGeom>
              <a:avLst/>
              <a:gdLst/>
              <a:ahLst/>
              <a:cxnLst/>
              <a:rect l="l" t="t" r="r" b="b"/>
              <a:pathLst>
                <a:path w="426" h="31" extrusionOk="0">
                  <a:moveTo>
                    <a:pt x="0" y="0"/>
                  </a:moveTo>
                  <a:lnTo>
                    <a:pt x="0" y="16"/>
                  </a:lnTo>
                  <a:lnTo>
                    <a:pt x="426" y="31"/>
                  </a:lnTo>
                  <a:lnTo>
                    <a:pt x="426" y="1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6"/>
            <p:cNvSpPr/>
            <p:nvPr/>
          </p:nvSpPr>
          <p:spPr>
            <a:xfrm>
              <a:off x="6745081" y="1878010"/>
              <a:ext cx="170417" cy="36798"/>
            </a:xfrm>
            <a:custGeom>
              <a:avLst/>
              <a:gdLst/>
              <a:ahLst/>
              <a:cxnLst/>
              <a:rect l="l" t="t" r="r" b="b"/>
              <a:pathLst>
                <a:path w="3538" h="764" extrusionOk="0">
                  <a:moveTo>
                    <a:pt x="3534" y="1"/>
                  </a:moveTo>
                  <a:cubicBezTo>
                    <a:pt x="3534" y="1"/>
                    <a:pt x="3522" y="4"/>
                    <a:pt x="3503" y="8"/>
                  </a:cubicBezTo>
                  <a:cubicBezTo>
                    <a:pt x="3346" y="47"/>
                    <a:pt x="2653" y="227"/>
                    <a:pt x="1978" y="395"/>
                  </a:cubicBezTo>
                  <a:cubicBezTo>
                    <a:pt x="1641" y="480"/>
                    <a:pt x="1311" y="564"/>
                    <a:pt x="1058" y="629"/>
                  </a:cubicBezTo>
                  <a:cubicBezTo>
                    <a:pt x="932" y="660"/>
                    <a:pt x="824" y="687"/>
                    <a:pt x="744" y="706"/>
                  </a:cubicBezTo>
                  <a:cubicBezTo>
                    <a:pt x="663" y="724"/>
                    <a:pt x="610" y="736"/>
                    <a:pt x="594" y="740"/>
                  </a:cubicBezTo>
                  <a:cubicBezTo>
                    <a:pt x="552" y="744"/>
                    <a:pt x="472" y="747"/>
                    <a:pt x="384" y="747"/>
                  </a:cubicBezTo>
                  <a:cubicBezTo>
                    <a:pt x="295" y="747"/>
                    <a:pt x="200" y="744"/>
                    <a:pt x="127" y="744"/>
                  </a:cubicBezTo>
                  <a:cubicBezTo>
                    <a:pt x="89" y="740"/>
                    <a:pt x="58" y="740"/>
                    <a:pt x="35" y="740"/>
                  </a:cubicBezTo>
                  <a:lnTo>
                    <a:pt x="0" y="740"/>
                  </a:lnTo>
                  <a:lnTo>
                    <a:pt x="0" y="752"/>
                  </a:lnTo>
                  <a:cubicBezTo>
                    <a:pt x="0" y="752"/>
                    <a:pt x="207" y="763"/>
                    <a:pt x="384" y="763"/>
                  </a:cubicBezTo>
                  <a:cubicBezTo>
                    <a:pt x="472" y="763"/>
                    <a:pt x="552" y="759"/>
                    <a:pt x="598" y="752"/>
                  </a:cubicBezTo>
                  <a:cubicBezTo>
                    <a:pt x="614" y="752"/>
                    <a:pt x="671" y="736"/>
                    <a:pt x="763" y="717"/>
                  </a:cubicBezTo>
                  <a:cubicBezTo>
                    <a:pt x="1388" y="564"/>
                    <a:pt x="3537" y="16"/>
                    <a:pt x="3537" y="16"/>
                  </a:cubicBezTo>
                  <a:lnTo>
                    <a:pt x="3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6"/>
            <p:cNvSpPr/>
            <p:nvPr/>
          </p:nvSpPr>
          <p:spPr>
            <a:xfrm>
              <a:off x="6732173" y="1970104"/>
              <a:ext cx="14065" cy="819"/>
            </a:xfrm>
            <a:custGeom>
              <a:avLst/>
              <a:gdLst/>
              <a:ahLst/>
              <a:cxnLst/>
              <a:rect l="l" t="t" r="r" b="b"/>
              <a:pathLst>
                <a:path w="292" h="17" extrusionOk="0">
                  <a:moveTo>
                    <a:pt x="291" y="1"/>
                  </a:moveTo>
                  <a:lnTo>
                    <a:pt x="1" y="4"/>
                  </a:lnTo>
                  <a:lnTo>
                    <a:pt x="1" y="16"/>
                  </a:lnTo>
                  <a:lnTo>
                    <a:pt x="291" y="16"/>
                  </a:lnTo>
                  <a:lnTo>
                    <a:pt x="2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6"/>
            <p:cNvSpPr/>
            <p:nvPr/>
          </p:nvSpPr>
          <p:spPr>
            <a:xfrm>
              <a:off x="6734003" y="1964950"/>
              <a:ext cx="14065" cy="771"/>
            </a:xfrm>
            <a:custGeom>
              <a:avLst/>
              <a:gdLst/>
              <a:ahLst/>
              <a:cxnLst/>
              <a:rect l="l" t="t" r="r" b="b"/>
              <a:pathLst>
                <a:path w="292" h="16" extrusionOk="0">
                  <a:moveTo>
                    <a:pt x="0" y="0"/>
                  </a:moveTo>
                  <a:lnTo>
                    <a:pt x="0" y="16"/>
                  </a:lnTo>
                  <a:lnTo>
                    <a:pt x="292" y="16"/>
                  </a:lnTo>
                  <a:lnTo>
                    <a:pt x="2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6"/>
            <p:cNvSpPr/>
            <p:nvPr/>
          </p:nvSpPr>
          <p:spPr>
            <a:xfrm>
              <a:off x="6735689" y="1959796"/>
              <a:ext cx="14017" cy="771"/>
            </a:xfrm>
            <a:custGeom>
              <a:avLst/>
              <a:gdLst/>
              <a:ahLst/>
              <a:cxnLst/>
              <a:rect l="l" t="t" r="r" b="b"/>
              <a:pathLst>
                <a:path w="291" h="16" extrusionOk="0">
                  <a:moveTo>
                    <a:pt x="0" y="0"/>
                  </a:moveTo>
                  <a:lnTo>
                    <a:pt x="0" y="15"/>
                  </a:lnTo>
                  <a:lnTo>
                    <a:pt x="291" y="11"/>
                  </a:lnTo>
                  <a:lnTo>
                    <a:pt x="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6"/>
          <p:cNvGrpSpPr/>
          <p:nvPr/>
        </p:nvGrpSpPr>
        <p:grpSpPr>
          <a:xfrm>
            <a:off x="247934" y="3685764"/>
            <a:ext cx="930350" cy="966181"/>
            <a:chOff x="3172359" y="2542166"/>
            <a:chExt cx="930350" cy="966181"/>
          </a:xfrm>
        </p:grpSpPr>
        <p:sp>
          <p:nvSpPr>
            <p:cNvPr id="7915" name="Google Shape;7915;p56"/>
            <p:cNvSpPr/>
            <p:nvPr/>
          </p:nvSpPr>
          <p:spPr>
            <a:xfrm>
              <a:off x="3821940" y="2618085"/>
              <a:ext cx="165443" cy="517098"/>
            </a:xfrm>
            <a:custGeom>
              <a:avLst/>
              <a:gdLst/>
              <a:ahLst/>
              <a:cxnLst/>
              <a:rect l="l" t="t" r="r" b="b"/>
              <a:pathLst>
                <a:path w="231" h="722" extrusionOk="0">
                  <a:moveTo>
                    <a:pt x="1" y="1"/>
                  </a:moveTo>
                  <a:lnTo>
                    <a:pt x="1" y="722"/>
                  </a:lnTo>
                  <a:lnTo>
                    <a:pt x="231" y="722"/>
                  </a:lnTo>
                  <a:lnTo>
                    <a:pt x="2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6"/>
            <p:cNvSpPr/>
            <p:nvPr/>
          </p:nvSpPr>
          <p:spPr>
            <a:xfrm>
              <a:off x="3821940" y="2542166"/>
              <a:ext cx="165443" cy="88093"/>
            </a:xfrm>
            <a:custGeom>
              <a:avLst/>
              <a:gdLst/>
              <a:ahLst/>
              <a:cxnLst/>
              <a:rect l="l" t="t" r="r" b="b"/>
              <a:pathLst>
                <a:path w="231" h="123" extrusionOk="0">
                  <a:moveTo>
                    <a:pt x="1" y="0"/>
                  </a:moveTo>
                  <a:lnTo>
                    <a:pt x="1" y="123"/>
                  </a:lnTo>
                  <a:lnTo>
                    <a:pt x="231" y="123"/>
                  </a:lnTo>
                  <a:lnTo>
                    <a:pt x="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3235384" y="2643153"/>
              <a:ext cx="804298" cy="865173"/>
            </a:xfrm>
            <a:custGeom>
              <a:avLst/>
              <a:gdLst/>
              <a:ahLst/>
              <a:cxnLst/>
              <a:rect l="l" t="t" r="r" b="b"/>
              <a:pathLst>
                <a:path w="1123" h="1208" extrusionOk="0">
                  <a:moveTo>
                    <a:pt x="563" y="1"/>
                  </a:moveTo>
                  <a:lnTo>
                    <a:pt x="0" y="576"/>
                  </a:lnTo>
                  <a:lnTo>
                    <a:pt x="0" y="1208"/>
                  </a:lnTo>
                  <a:lnTo>
                    <a:pt x="1122" y="1208"/>
                  </a:lnTo>
                  <a:lnTo>
                    <a:pt x="1122" y="576"/>
                  </a:lnTo>
                  <a:lnTo>
                    <a:pt x="5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6"/>
            <p:cNvSpPr/>
            <p:nvPr/>
          </p:nvSpPr>
          <p:spPr>
            <a:xfrm>
              <a:off x="3243262" y="2912453"/>
              <a:ext cx="774218" cy="96687"/>
            </a:xfrm>
            <a:custGeom>
              <a:avLst/>
              <a:gdLst/>
              <a:ahLst/>
              <a:cxnLst/>
              <a:rect l="l" t="t" r="r" b="b"/>
              <a:pathLst>
                <a:path w="1081" h="135" extrusionOk="0">
                  <a:moveTo>
                    <a:pt x="188" y="0"/>
                  </a:moveTo>
                  <a:cubicBezTo>
                    <a:pt x="146" y="42"/>
                    <a:pt x="96" y="76"/>
                    <a:pt x="46" y="108"/>
                  </a:cubicBezTo>
                  <a:cubicBezTo>
                    <a:pt x="31" y="119"/>
                    <a:pt x="16" y="127"/>
                    <a:pt x="0" y="134"/>
                  </a:cubicBezTo>
                  <a:lnTo>
                    <a:pt x="1081" y="134"/>
                  </a:lnTo>
                  <a:cubicBezTo>
                    <a:pt x="1035" y="96"/>
                    <a:pt x="993" y="50"/>
                    <a:pt x="9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6"/>
            <p:cNvSpPr/>
            <p:nvPr/>
          </p:nvSpPr>
          <p:spPr>
            <a:xfrm>
              <a:off x="3235384" y="3354363"/>
              <a:ext cx="804298" cy="153984"/>
            </a:xfrm>
            <a:custGeom>
              <a:avLst/>
              <a:gdLst/>
              <a:ahLst/>
              <a:cxnLst/>
              <a:rect l="l" t="t" r="r" b="b"/>
              <a:pathLst>
                <a:path w="1123" h="215" extrusionOk="0">
                  <a:moveTo>
                    <a:pt x="0" y="0"/>
                  </a:moveTo>
                  <a:lnTo>
                    <a:pt x="0" y="215"/>
                  </a:lnTo>
                  <a:lnTo>
                    <a:pt x="1122" y="215"/>
                  </a:lnTo>
                  <a:lnTo>
                    <a:pt x="11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6"/>
            <p:cNvSpPr/>
            <p:nvPr/>
          </p:nvSpPr>
          <p:spPr>
            <a:xfrm>
              <a:off x="3172359" y="2585855"/>
              <a:ext cx="930350" cy="535003"/>
            </a:xfrm>
            <a:custGeom>
              <a:avLst/>
              <a:gdLst/>
              <a:ahLst/>
              <a:cxnLst/>
              <a:rect l="l" t="t" r="r" b="b"/>
              <a:pathLst>
                <a:path w="1299" h="747" extrusionOk="0">
                  <a:moveTo>
                    <a:pt x="644" y="0"/>
                  </a:moveTo>
                  <a:cubicBezTo>
                    <a:pt x="628" y="0"/>
                    <a:pt x="613" y="8"/>
                    <a:pt x="605" y="19"/>
                  </a:cubicBezTo>
                  <a:lnTo>
                    <a:pt x="19" y="629"/>
                  </a:lnTo>
                  <a:cubicBezTo>
                    <a:pt x="0" y="652"/>
                    <a:pt x="0" y="686"/>
                    <a:pt x="23" y="709"/>
                  </a:cubicBezTo>
                  <a:cubicBezTo>
                    <a:pt x="34" y="720"/>
                    <a:pt x="48" y="725"/>
                    <a:pt x="61" y="725"/>
                  </a:cubicBezTo>
                  <a:cubicBezTo>
                    <a:pt x="76" y="725"/>
                    <a:pt x="91" y="719"/>
                    <a:pt x="103" y="709"/>
                  </a:cubicBezTo>
                  <a:lnTo>
                    <a:pt x="644" y="142"/>
                  </a:lnTo>
                  <a:lnTo>
                    <a:pt x="1196" y="728"/>
                  </a:lnTo>
                  <a:cubicBezTo>
                    <a:pt x="1206" y="740"/>
                    <a:pt x="1221" y="746"/>
                    <a:pt x="1236" y="746"/>
                  </a:cubicBezTo>
                  <a:cubicBezTo>
                    <a:pt x="1250" y="746"/>
                    <a:pt x="1265" y="741"/>
                    <a:pt x="1276" y="732"/>
                  </a:cubicBezTo>
                  <a:cubicBezTo>
                    <a:pt x="1299" y="709"/>
                    <a:pt x="1299" y="675"/>
                    <a:pt x="1276" y="652"/>
                  </a:cubicBezTo>
                  <a:lnTo>
                    <a:pt x="686" y="19"/>
                  </a:lnTo>
                  <a:cubicBezTo>
                    <a:pt x="674" y="8"/>
                    <a:pt x="658" y="0"/>
                    <a:pt x="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6"/>
            <p:cNvSpPr/>
            <p:nvPr/>
          </p:nvSpPr>
          <p:spPr>
            <a:xfrm>
              <a:off x="3334217" y="3112279"/>
              <a:ext cx="99552" cy="226320"/>
            </a:xfrm>
            <a:custGeom>
              <a:avLst/>
              <a:gdLst/>
              <a:ahLst/>
              <a:cxnLst/>
              <a:rect l="l" t="t" r="r" b="b"/>
              <a:pathLst>
                <a:path w="139" h="316" extrusionOk="0">
                  <a:moveTo>
                    <a:pt x="69" y="1"/>
                  </a:moveTo>
                  <a:cubicBezTo>
                    <a:pt x="31" y="1"/>
                    <a:pt x="0" y="39"/>
                    <a:pt x="0" y="89"/>
                  </a:cubicBezTo>
                  <a:lnTo>
                    <a:pt x="0" y="315"/>
                  </a:lnTo>
                  <a:lnTo>
                    <a:pt x="138" y="315"/>
                  </a:lnTo>
                  <a:lnTo>
                    <a:pt x="138" y="89"/>
                  </a:lnTo>
                  <a:cubicBezTo>
                    <a:pt x="138" y="39"/>
                    <a:pt x="107" y="1"/>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6"/>
            <p:cNvSpPr/>
            <p:nvPr/>
          </p:nvSpPr>
          <p:spPr>
            <a:xfrm>
              <a:off x="3306286" y="3085779"/>
              <a:ext cx="153984" cy="280035"/>
            </a:xfrm>
            <a:custGeom>
              <a:avLst/>
              <a:gdLst/>
              <a:ahLst/>
              <a:cxnLst/>
              <a:rect l="l" t="t" r="r" b="b"/>
              <a:pathLst>
                <a:path w="215" h="391" extrusionOk="0">
                  <a:moveTo>
                    <a:pt x="108" y="76"/>
                  </a:moveTo>
                  <a:cubicBezTo>
                    <a:pt x="112" y="76"/>
                    <a:pt x="116" y="76"/>
                    <a:pt x="119" y="80"/>
                  </a:cubicBezTo>
                  <a:cubicBezTo>
                    <a:pt x="123" y="80"/>
                    <a:pt x="127" y="87"/>
                    <a:pt x="131" y="96"/>
                  </a:cubicBezTo>
                  <a:cubicBezTo>
                    <a:pt x="139" y="103"/>
                    <a:pt x="139" y="115"/>
                    <a:pt x="139" y="126"/>
                  </a:cubicBezTo>
                  <a:lnTo>
                    <a:pt x="139" y="314"/>
                  </a:lnTo>
                  <a:lnTo>
                    <a:pt x="77" y="314"/>
                  </a:lnTo>
                  <a:lnTo>
                    <a:pt x="77" y="126"/>
                  </a:lnTo>
                  <a:cubicBezTo>
                    <a:pt x="77" y="110"/>
                    <a:pt x="81" y="96"/>
                    <a:pt x="89" y="87"/>
                  </a:cubicBezTo>
                  <a:lnTo>
                    <a:pt x="96" y="80"/>
                  </a:lnTo>
                  <a:cubicBezTo>
                    <a:pt x="100" y="76"/>
                    <a:pt x="104" y="76"/>
                    <a:pt x="108" y="76"/>
                  </a:cubicBezTo>
                  <a:close/>
                  <a:moveTo>
                    <a:pt x="108" y="0"/>
                  </a:moveTo>
                  <a:cubicBezTo>
                    <a:pt x="93" y="0"/>
                    <a:pt x="77" y="4"/>
                    <a:pt x="62" y="11"/>
                  </a:cubicBezTo>
                  <a:cubicBezTo>
                    <a:pt x="43" y="23"/>
                    <a:pt x="27" y="38"/>
                    <a:pt x="16" y="57"/>
                  </a:cubicBezTo>
                  <a:cubicBezTo>
                    <a:pt x="4" y="80"/>
                    <a:pt x="1" y="103"/>
                    <a:pt x="1" y="126"/>
                  </a:cubicBezTo>
                  <a:lnTo>
                    <a:pt x="1" y="391"/>
                  </a:lnTo>
                  <a:lnTo>
                    <a:pt x="215" y="391"/>
                  </a:lnTo>
                  <a:lnTo>
                    <a:pt x="215" y="352"/>
                  </a:lnTo>
                  <a:lnTo>
                    <a:pt x="215" y="126"/>
                  </a:lnTo>
                  <a:cubicBezTo>
                    <a:pt x="215" y="92"/>
                    <a:pt x="204" y="64"/>
                    <a:pt x="188" y="41"/>
                  </a:cubicBezTo>
                  <a:cubicBezTo>
                    <a:pt x="177" y="30"/>
                    <a:pt x="165" y="18"/>
                    <a:pt x="154" y="11"/>
                  </a:cubicBezTo>
                  <a:cubicBezTo>
                    <a:pt x="139" y="4"/>
                    <a:pt x="123" y="0"/>
                    <a:pt x="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3852736" y="3112279"/>
              <a:ext cx="101701" cy="226320"/>
            </a:xfrm>
            <a:custGeom>
              <a:avLst/>
              <a:gdLst/>
              <a:ahLst/>
              <a:cxnLst/>
              <a:rect l="l" t="t" r="r" b="b"/>
              <a:pathLst>
                <a:path w="142" h="316" extrusionOk="0">
                  <a:moveTo>
                    <a:pt x="69" y="1"/>
                  </a:moveTo>
                  <a:cubicBezTo>
                    <a:pt x="30" y="1"/>
                    <a:pt x="0" y="39"/>
                    <a:pt x="0" y="85"/>
                  </a:cubicBezTo>
                  <a:lnTo>
                    <a:pt x="0" y="315"/>
                  </a:lnTo>
                  <a:lnTo>
                    <a:pt x="142" y="315"/>
                  </a:lnTo>
                  <a:lnTo>
                    <a:pt x="142" y="85"/>
                  </a:lnTo>
                  <a:cubicBezTo>
                    <a:pt x="142" y="39"/>
                    <a:pt x="108" y="1"/>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3824804" y="3085779"/>
              <a:ext cx="154700" cy="280035"/>
            </a:xfrm>
            <a:custGeom>
              <a:avLst/>
              <a:gdLst/>
              <a:ahLst/>
              <a:cxnLst/>
              <a:rect l="l" t="t" r="r" b="b"/>
              <a:pathLst>
                <a:path w="216" h="391" extrusionOk="0">
                  <a:moveTo>
                    <a:pt x="120" y="76"/>
                  </a:moveTo>
                  <a:cubicBezTo>
                    <a:pt x="124" y="80"/>
                    <a:pt x="131" y="84"/>
                    <a:pt x="135" y="92"/>
                  </a:cubicBezTo>
                  <a:cubicBezTo>
                    <a:pt x="138" y="103"/>
                    <a:pt x="143" y="110"/>
                    <a:pt x="143" y="122"/>
                  </a:cubicBezTo>
                  <a:lnTo>
                    <a:pt x="143" y="314"/>
                  </a:lnTo>
                  <a:lnTo>
                    <a:pt x="78" y="314"/>
                  </a:lnTo>
                  <a:lnTo>
                    <a:pt x="78" y="122"/>
                  </a:lnTo>
                  <a:cubicBezTo>
                    <a:pt x="78" y="107"/>
                    <a:pt x="81" y="96"/>
                    <a:pt x="89" y="87"/>
                  </a:cubicBezTo>
                  <a:cubicBezTo>
                    <a:pt x="92" y="80"/>
                    <a:pt x="97" y="80"/>
                    <a:pt x="101" y="76"/>
                  </a:cubicBezTo>
                  <a:close/>
                  <a:moveTo>
                    <a:pt x="108" y="0"/>
                  </a:moveTo>
                  <a:cubicBezTo>
                    <a:pt x="92" y="0"/>
                    <a:pt x="78" y="4"/>
                    <a:pt x="66" y="11"/>
                  </a:cubicBezTo>
                  <a:cubicBezTo>
                    <a:pt x="43" y="23"/>
                    <a:pt x="28" y="38"/>
                    <a:pt x="16" y="57"/>
                  </a:cubicBezTo>
                  <a:cubicBezTo>
                    <a:pt x="9" y="76"/>
                    <a:pt x="0" y="99"/>
                    <a:pt x="0" y="122"/>
                  </a:cubicBezTo>
                  <a:lnTo>
                    <a:pt x="0" y="391"/>
                  </a:lnTo>
                  <a:lnTo>
                    <a:pt x="216" y="391"/>
                  </a:lnTo>
                  <a:lnTo>
                    <a:pt x="216" y="352"/>
                  </a:lnTo>
                  <a:lnTo>
                    <a:pt x="216" y="122"/>
                  </a:lnTo>
                  <a:cubicBezTo>
                    <a:pt x="216" y="92"/>
                    <a:pt x="207" y="61"/>
                    <a:pt x="189" y="38"/>
                  </a:cubicBezTo>
                  <a:cubicBezTo>
                    <a:pt x="177" y="27"/>
                    <a:pt x="166" y="18"/>
                    <a:pt x="154" y="11"/>
                  </a:cubicBezTo>
                  <a:cubicBezTo>
                    <a:pt x="143" y="4"/>
                    <a:pt x="124" y="0"/>
                    <a:pt x="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6"/>
            <p:cNvSpPr/>
            <p:nvPr/>
          </p:nvSpPr>
          <p:spPr>
            <a:xfrm>
              <a:off x="3531885" y="2871628"/>
              <a:ext cx="211280" cy="211280"/>
            </a:xfrm>
            <a:custGeom>
              <a:avLst/>
              <a:gdLst/>
              <a:ahLst/>
              <a:cxnLst/>
              <a:rect l="l" t="t" r="r" b="b"/>
              <a:pathLst>
                <a:path w="295" h="295" extrusionOk="0">
                  <a:moveTo>
                    <a:pt x="145" y="0"/>
                  </a:moveTo>
                  <a:cubicBezTo>
                    <a:pt x="65" y="0"/>
                    <a:pt x="0" y="69"/>
                    <a:pt x="0" y="149"/>
                  </a:cubicBezTo>
                  <a:cubicBezTo>
                    <a:pt x="0" y="230"/>
                    <a:pt x="65" y="294"/>
                    <a:pt x="145" y="294"/>
                  </a:cubicBezTo>
                  <a:cubicBezTo>
                    <a:pt x="230" y="294"/>
                    <a:pt x="294" y="230"/>
                    <a:pt x="294" y="149"/>
                  </a:cubicBezTo>
                  <a:cubicBezTo>
                    <a:pt x="294" y="69"/>
                    <a:pt x="230" y="0"/>
                    <a:pt x="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6"/>
            <p:cNvSpPr/>
            <p:nvPr/>
          </p:nvSpPr>
          <p:spPr>
            <a:xfrm>
              <a:off x="3503953" y="2846561"/>
              <a:ext cx="267144" cy="264279"/>
            </a:xfrm>
            <a:custGeom>
              <a:avLst/>
              <a:gdLst/>
              <a:ahLst/>
              <a:cxnLst/>
              <a:rect l="l" t="t" r="r" b="b"/>
              <a:pathLst>
                <a:path w="373" h="369" extrusionOk="0">
                  <a:moveTo>
                    <a:pt x="184" y="73"/>
                  </a:moveTo>
                  <a:cubicBezTo>
                    <a:pt x="215" y="73"/>
                    <a:pt x="241" y="85"/>
                    <a:pt x="264" y="108"/>
                  </a:cubicBezTo>
                  <a:cubicBezTo>
                    <a:pt x="284" y="127"/>
                    <a:pt x="296" y="154"/>
                    <a:pt x="296" y="184"/>
                  </a:cubicBezTo>
                  <a:cubicBezTo>
                    <a:pt x="296" y="214"/>
                    <a:pt x="284" y="242"/>
                    <a:pt x="264" y="260"/>
                  </a:cubicBezTo>
                  <a:cubicBezTo>
                    <a:pt x="241" y="280"/>
                    <a:pt x="215" y="292"/>
                    <a:pt x="184" y="292"/>
                  </a:cubicBezTo>
                  <a:cubicBezTo>
                    <a:pt x="158" y="292"/>
                    <a:pt x="131" y="280"/>
                    <a:pt x="108" y="260"/>
                  </a:cubicBezTo>
                  <a:cubicBezTo>
                    <a:pt x="89" y="242"/>
                    <a:pt x="77" y="214"/>
                    <a:pt x="77" y="184"/>
                  </a:cubicBezTo>
                  <a:cubicBezTo>
                    <a:pt x="77" y="154"/>
                    <a:pt x="89" y="127"/>
                    <a:pt x="108" y="108"/>
                  </a:cubicBezTo>
                  <a:cubicBezTo>
                    <a:pt x="131" y="85"/>
                    <a:pt x="158" y="73"/>
                    <a:pt x="184" y="73"/>
                  </a:cubicBezTo>
                  <a:close/>
                  <a:moveTo>
                    <a:pt x="184" y="0"/>
                  </a:moveTo>
                  <a:cubicBezTo>
                    <a:pt x="85" y="0"/>
                    <a:pt x="1" y="81"/>
                    <a:pt x="1" y="184"/>
                  </a:cubicBezTo>
                  <a:cubicBezTo>
                    <a:pt x="1" y="283"/>
                    <a:pt x="85" y="368"/>
                    <a:pt x="184" y="368"/>
                  </a:cubicBezTo>
                  <a:cubicBezTo>
                    <a:pt x="287" y="368"/>
                    <a:pt x="372" y="283"/>
                    <a:pt x="372" y="184"/>
                  </a:cubicBezTo>
                  <a:cubicBezTo>
                    <a:pt x="372" y="81"/>
                    <a:pt x="287" y="0"/>
                    <a:pt x="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6"/>
            <p:cNvSpPr/>
            <p:nvPr/>
          </p:nvSpPr>
          <p:spPr>
            <a:xfrm>
              <a:off x="3534033" y="3236186"/>
              <a:ext cx="206267" cy="272157"/>
            </a:xfrm>
            <a:custGeom>
              <a:avLst/>
              <a:gdLst/>
              <a:ahLst/>
              <a:cxnLst/>
              <a:rect l="l" t="t" r="r" b="b"/>
              <a:pathLst>
                <a:path w="288" h="380" extrusionOk="0">
                  <a:moveTo>
                    <a:pt x="1" y="1"/>
                  </a:moveTo>
                  <a:lnTo>
                    <a:pt x="1" y="380"/>
                  </a:lnTo>
                  <a:lnTo>
                    <a:pt x="288" y="380"/>
                  </a:lnTo>
                  <a:lnTo>
                    <a:pt x="2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6"/>
            <p:cNvSpPr/>
            <p:nvPr/>
          </p:nvSpPr>
          <p:spPr>
            <a:xfrm>
              <a:off x="3531885" y="3236186"/>
              <a:ext cx="104566" cy="272157"/>
            </a:xfrm>
            <a:custGeom>
              <a:avLst/>
              <a:gdLst/>
              <a:ahLst/>
              <a:cxnLst/>
              <a:rect l="l" t="t" r="r" b="b"/>
              <a:pathLst>
                <a:path w="146" h="380" extrusionOk="0">
                  <a:moveTo>
                    <a:pt x="0" y="1"/>
                  </a:moveTo>
                  <a:lnTo>
                    <a:pt x="0" y="380"/>
                  </a:lnTo>
                  <a:lnTo>
                    <a:pt x="145" y="380"/>
                  </a:lnTo>
                  <a:lnTo>
                    <a:pt x="1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56"/>
          <p:cNvGrpSpPr/>
          <p:nvPr/>
        </p:nvGrpSpPr>
        <p:grpSpPr>
          <a:xfrm>
            <a:off x="1260486" y="3518117"/>
            <a:ext cx="673217" cy="1133828"/>
            <a:chOff x="6542207" y="2185022"/>
            <a:chExt cx="492153" cy="828821"/>
          </a:xfrm>
        </p:grpSpPr>
        <p:sp>
          <p:nvSpPr>
            <p:cNvPr id="7930" name="Google Shape;7930;p56"/>
            <p:cNvSpPr/>
            <p:nvPr/>
          </p:nvSpPr>
          <p:spPr>
            <a:xfrm>
              <a:off x="6911311" y="2185022"/>
              <a:ext cx="57069" cy="233510"/>
            </a:xfrm>
            <a:custGeom>
              <a:avLst/>
              <a:gdLst/>
              <a:ahLst/>
              <a:cxnLst/>
              <a:rect l="l" t="t" r="r" b="b"/>
              <a:pathLst>
                <a:path w="109" h="446" extrusionOk="0">
                  <a:moveTo>
                    <a:pt x="1" y="0"/>
                  </a:moveTo>
                  <a:lnTo>
                    <a:pt x="1" y="445"/>
                  </a:lnTo>
                  <a:lnTo>
                    <a:pt x="109" y="445"/>
                  </a:lnTo>
                  <a:lnTo>
                    <a:pt x="1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6"/>
            <p:cNvSpPr/>
            <p:nvPr/>
          </p:nvSpPr>
          <p:spPr>
            <a:xfrm>
              <a:off x="6911311" y="2185022"/>
              <a:ext cx="57069" cy="48692"/>
            </a:xfrm>
            <a:custGeom>
              <a:avLst/>
              <a:gdLst/>
              <a:ahLst/>
              <a:cxnLst/>
              <a:rect l="l" t="t" r="r" b="b"/>
              <a:pathLst>
                <a:path w="109" h="93" extrusionOk="0">
                  <a:moveTo>
                    <a:pt x="1" y="0"/>
                  </a:moveTo>
                  <a:lnTo>
                    <a:pt x="1" y="92"/>
                  </a:lnTo>
                  <a:lnTo>
                    <a:pt x="109" y="92"/>
                  </a:lnTo>
                  <a:lnTo>
                    <a:pt x="1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6"/>
            <p:cNvSpPr/>
            <p:nvPr/>
          </p:nvSpPr>
          <p:spPr>
            <a:xfrm>
              <a:off x="6574667" y="2253087"/>
              <a:ext cx="441891" cy="759169"/>
            </a:xfrm>
            <a:custGeom>
              <a:avLst/>
              <a:gdLst/>
              <a:ahLst/>
              <a:cxnLst/>
              <a:rect l="l" t="t" r="r" b="b"/>
              <a:pathLst>
                <a:path w="844" h="1450" extrusionOk="0">
                  <a:moveTo>
                    <a:pt x="414" y="1"/>
                  </a:moveTo>
                  <a:lnTo>
                    <a:pt x="0" y="395"/>
                  </a:lnTo>
                  <a:lnTo>
                    <a:pt x="0" y="1449"/>
                  </a:lnTo>
                  <a:lnTo>
                    <a:pt x="843" y="1449"/>
                  </a:lnTo>
                  <a:lnTo>
                    <a:pt x="843" y="395"/>
                  </a:lnTo>
                  <a:lnTo>
                    <a:pt x="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6"/>
            <p:cNvSpPr/>
            <p:nvPr/>
          </p:nvSpPr>
          <p:spPr>
            <a:xfrm>
              <a:off x="6570479" y="2867245"/>
              <a:ext cx="448174" cy="146598"/>
            </a:xfrm>
            <a:custGeom>
              <a:avLst/>
              <a:gdLst/>
              <a:ahLst/>
              <a:cxnLst/>
              <a:rect l="l" t="t" r="r" b="b"/>
              <a:pathLst>
                <a:path w="856" h="280" extrusionOk="0">
                  <a:moveTo>
                    <a:pt x="1" y="0"/>
                  </a:moveTo>
                  <a:lnTo>
                    <a:pt x="1" y="280"/>
                  </a:lnTo>
                  <a:lnTo>
                    <a:pt x="855" y="280"/>
                  </a:lnTo>
                  <a:lnTo>
                    <a:pt x="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6"/>
            <p:cNvSpPr/>
            <p:nvPr/>
          </p:nvSpPr>
          <p:spPr>
            <a:xfrm>
              <a:off x="6570479" y="2523777"/>
              <a:ext cx="448174" cy="147645"/>
            </a:xfrm>
            <a:custGeom>
              <a:avLst/>
              <a:gdLst/>
              <a:ahLst/>
              <a:cxnLst/>
              <a:rect l="l" t="t" r="r" b="b"/>
              <a:pathLst>
                <a:path w="856" h="282" extrusionOk="0">
                  <a:moveTo>
                    <a:pt x="1" y="1"/>
                  </a:moveTo>
                  <a:lnTo>
                    <a:pt x="1" y="281"/>
                  </a:lnTo>
                  <a:lnTo>
                    <a:pt x="855" y="281"/>
                  </a:lnTo>
                  <a:lnTo>
                    <a:pt x="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6839061" y="2505976"/>
              <a:ext cx="89006" cy="177489"/>
            </a:xfrm>
            <a:custGeom>
              <a:avLst/>
              <a:gdLst/>
              <a:ahLst/>
              <a:cxnLst/>
              <a:rect l="l" t="t" r="r" b="b"/>
              <a:pathLst>
                <a:path w="170" h="339" extrusionOk="0">
                  <a:moveTo>
                    <a:pt x="1" y="1"/>
                  </a:moveTo>
                  <a:lnTo>
                    <a:pt x="1" y="338"/>
                  </a:lnTo>
                  <a:lnTo>
                    <a:pt x="169" y="338"/>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6823355" y="2490268"/>
              <a:ext cx="120944" cy="208902"/>
            </a:xfrm>
            <a:custGeom>
              <a:avLst/>
              <a:gdLst/>
              <a:ahLst/>
              <a:cxnLst/>
              <a:rect l="l" t="t" r="r" b="b"/>
              <a:pathLst>
                <a:path w="231" h="399" extrusionOk="0">
                  <a:moveTo>
                    <a:pt x="169" y="61"/>
                  </a:moveTo>
                  <a:lnTo>
                    <a:pt x="169" y="337"/>
                  </a:lnTo>
                  <a:lnTo>
                    <a:pt x="61" y="337"/>
                  </a:lnTo>
                  <a:lnTo>
                    <a:pt x="61" y="61"/>
                  </a:lnTo>
                  <a:close/>
                  <a:moveTo>
                    <a:pt x="1" y="0"/>
                  </a:moveTo>
                  <a:lnTo>
                    <a:pt x="1" y="398"/>
                  </a:lnTo>
                  <a:lnTo>
                    <a:pt x="231" y="398"/>
                  </a:lnTo>
                  <a:lnTo>
                    <a:pt x="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6"/>
            <p:cNvSpPr/>
            <p:nvPr/>
          </p:nvSpPr>
          <p:spPr>
            <a:xfrm>
              <a:off x="6662624" y="2505976"/>
              <a:ext cx="89006" cy="177489"/>
            </a:xfrm>
            <a:custGeom>
              <a:avLst/>
              <a:gdLst/>
              <a:ahLst/>
              <a:cxnLst/>
              <a:rect l="l" t="t" r="r" b="b"/>
              <a:pathLst>
                <a:path w="170" h="339" extrusionOk="0">
                  <a:moveTo>
                    <a:pt x="0" y="1"/>
                  </a:moveTo>
                  <a:lnTo>
                    <a:pt x="0" y="338"/>
                  </a:lnTo>
                  <a:lnTo>
                    <a:pt x="170" y="338"/>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6646917" y="2490268"/>
              <a:ext cx="120944" cy="208902"/>
            </a:xfrm>
            <a:custGeom>
              <a:avLst/>
              <a:gdLst/>
              <a:ahLst/>
              <a:cxnLst/>
              <a:rect l="l" t="t" r="r" b="b"/>
              <a:pathLst>
                <a:path w="231" h="399" extrusionOk="0">
                  <a:moveTo>
                    <a:pt x="168" y="61"/>
                  </a:moveTo>
                  <a:lnTo>
                    <a:pt x="168" y="337"/>
                  </a:lnTo>
                  <a:lnTo>
                    <a:pt x="62" y="337"/>
                  </a:lnTo>
                  <a:lnTo>
                    <a:pt x="62" y="61"/>
                  </a:lnTo>
                  <a:close/>
                  <a:moveTo>
                    <a:pt x="0" y="0"/>
                  </a:moveTo>
                  <a:lnTo>
                    <a:pt x="0" y="398"/>
                  </a:lnTo>
                  <a:lnTo>
                    <a:pt x="230" y="398"/>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6"/>
            <p:cNvSpPr/>
            <p:nvPr/>
          </p:nvSpPr>
          <p:spPr>
            <a:xfrm>
              <a:off x="6662624" y="2810699"/>
              <a:ext cx="89006" cy="105237"/>
            </a:xfrm>
            <a:custGeom>
              <a:avLst/>
              <a:gdLst/>
              <a:ahLst/>
              <a:cxnLst/>
              <a:rect l="l" t="t" r="r" b="b"/>
              <a:pathLst>
                <a:path w="170" h="201" extrusionOk="0">
                  <a:moveTo>
                    <a:pt x="0" y="1"/>
                  </a:moveTo>
                  <a:lnTo>
                    <a:pt x="0" y="200"/>
                  </a:lnTo>
                  <a:lnTo>
                    <a:pt x="170" y="200"/>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6"/>
            <p:cNvSpPr/>
            <p:nvPr/>
          </p:nvSpPr>
          <p:spPr>
            <a:xfrm>
              <a:off x="6646917" y="2794991"/>
              <a:ext cx="120944" cy="136650"/>
            </a:xfrm>
            <a:custGeom>
              <a:avLst/>
              <a:gdLst/>
              <a:ahLst/>
              <a:cxnLst/>
              <a:rect l="l" t="t" r="r" b="b"/>
              <a:pathLst>
                <a:path w="231" h="261" extrusionOk="0">
                  <a:moveTo>
                    <a:pt x="168" y="62"/>
                  </a:moveTo>
                  <a:lnTo>
                    <a:pt x="168" y="200"/>
                  </a:lnTo>
                  <a:lnTo>
                    <a:pt x="62" y="200"/>
                  </a:lnTo>
                  <a:lnTo>
                    <a:pt x="62" y="62"/>
                  </a:lnTo>
                  <a:close/>
                  <a:moveTo>
                    <a:pt x="0" y="0"/>
                  </a:moveTo>
                  <a:lnTo>
                    <a:pt x="0" y="261"/>
                  </a:lnTo>
                  <a:lnTo>
                    <a:pt x="230" y="261"/>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6"/>
            <p:cNvSpPr/>
            <p:nvPr/>
          </p:nvSpPr>
          <p:spPr>
            <a:xfrm>
              <a:off x="6821260" y="2788708"/>
              <a:ext cx="116756" cy="225133"/>
            </a:xfrm>
            <a:custGeom>
              <a:avLst/>
              <a:gdLst/>
              <a:ahLst/>
              <a:cxnLst/>
              <a:rect l="l" t="t" r="r" b="b"/>
              <a:pathLst>
                <a:path w="223" h="430" extrusionOk="0">
                  <a:moveTo>
                    <a:pt x="0" y="0"/>
                  </a:moveTo>
                  <a:lnTo>
                    <a:pt x="0" y="430"/>
                  </a:lnTo>
                  <a:lnTo>
                    <a:pt x="223" y="430"/>
                  </a:lnTo>
                  <a:lnTo>
                    <a:pt x="2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6"/>
            <p:cNvSpPr/>
            <p:nvPr/>
          </p:nvSpPr>
          <p:spPr>
            <a:xfrm>
              <a:off x="6877280" y="2788708"/>
              <a:ext cx="62828" cy="225133"/>
            </a:xfrm>
            <a:custGeom>
              <a:avLst/>
              <a:gdLst/>
              <a:ahLst/>
              <a:cxnLst/>
              <a:rect l="l" t="t" r="r" b="b"/>
              <a:pathLst>
                <a:path w="120" h="430" extrusionOk="0">
                  <a:moveTo>
                    <a:pt x="1" y="0"/>
                  </a:moveTo>
                  <a:lnTo>
                    <a:pt x="1" y="430"/>
                  </a:lnTo>
                  <a:lnTo>
                    <a:pt x="119" y="430"/>
                  </a:lnTo>
                  <a:lnTo>
                    <a:pt x="1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6"/>
            <p:cNvSpPr/>
            <p:nvPr/>
          </p:nvSpPr>
          <p:spPr>
            <a:xfrm>
              <a:off x="6542207" y="2191305"/>
              <a:ext cx="492153" cy="288484"/>
            </a:xfrm>
            <a:custGeom>
              <a:avLst/>
              <a:gdLst/>
              <a:ahLst/>
              <a:cxnLst/>
              <a:rect l="l" t="t" r="r" b="b"/>
              <a:pathLst>
                <a:path w="940" h="551" extrusionOk="0">
                  <a:moveTo>
                    <a:pt x="483" y="0"/>
                  </a:moveTo>
                  <a:cubicBezTo>
                    <a:pt x="469" y="0"/>
                    <a:pt x="453" y="4"/>
                    <a:pt x="446" y="15"/>
                  </a:cubicBezTo>
                  <a:lnTo>
                    <a:pt x="20" y="460"/>
                  </a:lnTo>
                  <a:cubicBezTo>
                    <a:pt x="1" y="479"/>
                    <a:pt x="1" y="513"/>
                    <a:pt x="24" y="536"/>
                  </a:cubicBezTo>
                  <a:cubicBezTo>
                    <a:pt x="33" y="545"/>
                    <a:pt x="46" y="550"/>
                    <a:pt x="59" y="550"/>
                  </a:cubicBezTo>
                  <a:cubicBezTo>
                    <a:pt x="74" y="550"/>
                    <a:pt x="89" y="545"/>
                    <a:pt x="101" y="533"/>
                  </a:cubicBezTo>
                  <a:lnTo>
                    <a:pt x="483" y="130"/>
                  </a:lnTo>
                  <a:lnTo>
                    <a:pt x="840" y="510"/>
                  </a:lnTo>
                  <a:cubicBezTo>
                    <a:pt x="852" y="522"/>
                    <a:pt x="866" y="527"/>
                    <a:pt x="880" y="527"/>
                  </a:cubicBezTo>
                  <a:cubicBezTo>
                    <a:pt x="893" y="527"/>
                    <a:pt x="906" y="522"/>
                    <a:pt x="917" y="513"/>
                  </a:cubicBezTo>
                  <a:cubicBezTo>
                    <a:pt x="940" y="490"/>
                    <a:pt x="940" y="456"/>
                    <a:pt x="920" y="437"/>
                  </a:cubicBezTo>
                  <a:lnTo>
                    <a:pt x="522" y="15"/>
                  </a:lnTo>
                  <a:cubicBezTo>
                    <a:pt x="515" y="4"/>
                    <a:pt x="499"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886"/>
        <p:cNvGrpSpPr/>
        <p:nvPr/>
      </p:nvGrpSpPr>
      <p:grpSpPr>
        <a:xfrm>
          <a:off x="0" y="0"/>
          <a:ext cx="0" cy="0"/>
          <a:chOff x="0" y="0"/>
          <a:chExt cx="0" cy="0"/>
        </a:xfrm>
      </p:grpSpPr>
      <p:sp>
        <p:nvSpPr>
          <p:cNvPr id="4887" name="Google Shape;4887;p3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Contents of this template</a:t>
            </a:r>
            <a:endParaRPr>
              <a:solidFill>
                <a:schemeClr val="dk1"/>
              </a:solidFill>
            </a:endParaRPr>
          </a:p>
        </p:txBody>
      </p:sp>
      <p:graphicFrame>
        <p:nvGraphicFramePr>
          <p:cNvPr id="4888" name="Google Shape;4888;p39"/>
          <p:cNvGraphicFramePr/>
          <p:nvPr/>
        </p:nvGraphicFramePr>
        <p:xfrm>
          <a:off x="720000" y="1761738"/>
          <a:ext cx="7704000" cy="2103000"/>
        </p:xfrm>
        <a:graphic>
          <a:graphicData uri="http://schemas.openxmlformats.org/drawingml/2006/table">
            <a:tbl>
              <a:tblPr>
                <a:noFill/>
                <a:tableStyleId>{D14E545C-3A35-4E46-A13F-250AB70DFB79}</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a:solidFill>
                            <a:schemeClr val="hlink"/>
                          </a:solidFill>
                          <a:uFill>
                            <a:noFill/>
                          </a:uFill>
                          <a:latin typeface="Changa One"/>
                          <a:ea typeface="Changa One"/>
                          <a:cs typeface="Changa One"/>
                          <a:sym typeface="Changa One"/>
                          <a:hlinkClick r:id="rId3" action="ppaction://hlinksldjump"/>
                        </a:rPr>
                        <a:t>Fonts</a:t>
                      </a:r>
                      <a:endParaRPr sz="1100">
                        <a:solidFill>
                          <a:schemeClr val="dk1"/>
                        </a:solidFill>
                        <a:latin typeface="Changa One"/>
                        <a:ea typeface="Changa One"/>
                        <a:cs typeface="Changa One"/>
                        <a:sym typeface="Changa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To view this template correctly in PowerPoint, download and install the fonts we used</a:t>
                      </a:r>
                      <a:endParaRPr sz="10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a:solidFill>
                            <a:schemeClr val="hlink"/>
                          </a:solidFill>
                          <a:uFill>
                            <a:noFill/>
                          </a:uFill>
                          <a:latin typeface="Changa One"/>
                          <a:ea typeface="Changa One"/>
                          <a:cs typeface="Changa One"/>
                          <a:sym typeface="Changa One"/>
                          <a:hlinkClick r:id="rId4" action="ppaction://hlinksldjump"/>
                        </a:rPr>
                        <a:t>Used and</a:t>
                      </a:r>
                      <a:r>
                        <a:rPr lang="en" sz="1100">
                          <a:solidFill>
                            <a:schemeClr val="dk1"/>
                          </a:solidFill>
                          <a:latin typeface="Changa One"/>
                          <a:ea typeface="Changa One"/>
                          <a:cs typeface="Changa One"/>
                          <a:sym typeface="Changa One"/>
                        </a:rPr>
                        <a:t> </a:t>
                      </a:r>
                      <a:r>
                        <a:rPr lang="en" sz="1100">
                          <a:solidFill>
                            <a:schemeClr val="hlink"/>
                          </a:solidFill>
                          <a:uFill>
                            <a:noFill/>
                          </a:uFill>
                          <a:latin typeface="Changa One"/>
                          <a:ea typeface="Changa One"/>
                          <a:cs typeface="Changa One"/>
                          <a:sym typeface="Changa One"/>
                          <a:hlinkClick r:id="rId5" action="ppaction://hlinksldjump"/>
                        </a:rPr>
                        <a:t>alternative resources</a:t>
                      </a:r>
                      <a:endParaRPr sz="1100">
                        <a:solidFill>
                          <a:schemeClr val="dk1"/>
                        </a:solidFill>
                        <a:latin typeface="Changa One"/>
                        <a:ea typeface="Changa One"/>
                        <a:cs typeface="Changa One"/>
                        <a:sym typeface="Changa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a:solidFill>
                            <a:schemeClr val="hlink"/>
                          </a:solidFill>
                          <a:uFill>
                            <a:noFill/>
                          </a:uFill>
                          <a:latin typeface="Changa One"/>
                          <a:ea typeface="Changa One"/>
                          <a:cs typeface="Changa One"/>
                          <a:sym typeface="Changa One"/>
                          <a:hlinkClick r:id="rId6" action="ppaction://hlinksldjump"/>
                        </a:rPr>
                        <a:t>Thanks slide</a:t>
                      </a:r>
                      <a:endParaRPr sz="1100">
                        <a:solidFill>
                          <a:schemeClr val="dk1"/>
                        </a:solidFill>
                        <a:latin typeface="Changa One"/>
                        <a:ea typeface="Changa One"/>
                        <a:cs typeface="Changa One"/>
                        <a:sym typeface="Changa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a:solidFill>
                            <a:schemeClr val="hlink"/>
                          </a:solidFill>
                          <a:uFill>
                            <a:noFill/>
                          </a:uFill>
                          <a:latin typeface="Changa One"/>
                          <a:ea typeface="Changa One"/>
                          <a:cs typeface="Changa One"/>
                          <a:sym typeface="Changa One"/>
                          <a:hlinkClick r:id="rId3" action="ppaction://hlinksldjump"/>
                        </a:rPr>
                        <a:t>Colors</a:t>
                      </a:r>
                      <a:endParaRPr sz="1100">
                        <a:solidFill>
                          <a:schemeClr val="dk1"/>
                        </a:solidFill>
                        <a:latin typeface="Changa One"/>
                        <a:ea typeface="Changa One"/>
                        <a:cs typeface="Changa One"/>
                        <a:sym typeface="Changa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a:solidFill>
                            <a:schemeClr val="hlink"/>
                          </a:solidFill>
                          <a:uFill>
                            <a:noFill/>
                          </a:uFill>
                          <a:latin typeface="Changa One"/>
                          <a:ea typeface="Changa One"/>
                          <a:cs typeface="Changa One"/>
                          <a:sym typeface="Changa One"/>
                          <a:hlinkClick r:id="rId7" action="ppaction://hlinksldjump"/>
                        </a:rPr>
                        <a:t>Icons and</a:t>
                      </a:r>
                      <a:r>
                        <a:rPr lang="en" sz="1100">
                          <a:solidFill>
                            <a:schemeClr val="dk1"/>
                          </a:solidFill>
                          <a:latin typeface="Changa One"/>
                          <a:ea typeface="Changa One"/>
                          <a:cs typeface="Changa One"/>
                          <a:sym typeface="Changa One"/>
                        </a:rPr>
                        <a:t> </a:t>
                      </a:r>
                      <a:r>
                        <a:rPr lang="en" sz="1100">
                          <a:solidFill>
                            <a:schemeClr val="hlink"/>
                          </a:solidFill>
                          <a:uFill>
                            <a:noFill/>
                          </a:uFill>
                          <a:latin typeface="Changa One"/>
                          <a:ea typeface="Changa One"/>
                          <a:cs typeface="Changa One"/>
                          <a:sym typeface="Changa One"/>
                          <a:hlinkClick r:id="rId8" action="ppaction://hlinksldjump"/>
                        </a:rPr>
                        <a:t>infographic resources</a:t>
                      </a:r>
                      <a:endParaRPr sz="1100">
                        <a:solidFill>
                          <a:schemeClr val="dk1"/>
                        </a:solidFill>
                        <a:latin typeface="Changa One"/>
                        <a:ea typeface="Changa One"/>
                        <a:cs typeface="Changa One"/>
                        <a:sym typeface="Changa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These can be used in the template, and their size and color can be edited</a:t>
                      </a:r>
                      <a:endParaRPr sz="10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100">
                          <a:solidFill>
                            <a:schemeClr val="dk1"/>
                          </a:solidFill>
                          <a:latin typeface="Changa One"/>
                          <a:ea typeface="Changa One"/>
                          <a:cs typeface="Changa One"/>
                          <a:sym typeface="Changa One"/>
                        </a:rPr>
                        <a:t>Editable presentation theme </a:t>
                      </a:r>
                      <a:endParaRPr sz="1100">
                        <a:solidFill>
                          <a:schemeClr val="dk1"/>
                        </a:solidFill>
                        <a:latin typeface="Changa One"/>
                        <a:ea typeface="Changa One"/>
                        <a:cs typeface="Changa One"/>
                        <a:sym typeface="Changa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lang="en" sz="1100" b="1" u="sng">
                          <a:solidFill>
                            <a:schemeClr val="dk1"/>
                          </a:solidFill>
                          <a:latin typeface="Lato"/>
                          <a:ea typeface="Lato"/>
                          <a:cs typeface="Lato"/>
                          <a:sym typeface="Lato"/>
                          <a:hlinkClick r:id="rId9">
                            <a:extLst>
                              <a:ext uri="{A12FA001-AC4F-418D-AE19-62706E023703}">
                                <ahyp:hlinkClr xmlns:ahyp="http://schemas.microsoft.com/office/drawing/2018/hyperlinkcolor" val="tx"/>
                              </a:ext>
                            </a:extLst>
                          </a:hlinkClick>
                        </a:rPr>
                        <a:t>here</a:t>
                      </a:r>
                      <a:endParaRPr sz="1000">
                        <a:solidFill>
                          <a:schemeClr val="dk1"/>
                        </a:solidFill>
                        <a:latin typeface="Lato"/>
                        <a:ea typeface="Lato"/>
                        <a:cs typeface="Lato"/>
                        <a:sym typeface="Lato"/>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bl>
          </a:graphicData>
        </a:graphic>
      </p:graphicFrame>
      <p:sp>
        <p:nvSpPr>
          <p:cNvPr id="4889" name="Google Shape;4889;p39"/>
          <p:cNvSpPr txBox="1"/>
          <p:nvPr/>
        </p:nvSpPr>
        <p:spPr>
          <a:xfrm>
            <a:off x="720000" y="1135163"/>
            <a:ext cx="7704000" cy="34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You can delete this slide when you’re done editing the presentation</a:t>
            </a:r>
            <a:endParaRPr sz="1200" b="1">
              <a:solidFill>
                <a:schemeClr val="dk1"/>
              </a:solidFill>
              <a:latin typeface="Lato"/>
              <a:ea typeface="Lato"/>
              <a:cs typeface="Lato"/>
              <a:sym typeface="Lato"/>
            </a:endParaRPr>
          </a:p>
        </p:txBody>
      </p:sp>
      <p:sp>
        <p:nvSpPr>
          <p:cNvPr id="4890" name="Google Shape;4890;p39"/>
          <p:cNvSpPr txBox="1"/>
          <p:nvPr/>
        </p:nvSpPr>
        <p:spPr>
          <a:xfrm>
            <a:off x="1006750" y="4147800"/>
            <a:ext cx="3297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800" b="1">
                <a:solidFill>
                  <a:schemeClr val="dk1"/>
                </a:solidFill>
                <a:latin typeface="Lato"/>
                <a:ea typeface="Lato"/>
                <a:cs typeface="Lato"/>
                <a:sym typeface="Lato"/>
              </a:rPr>
              <a:t>For more info:</a:t>
            </a:r>
            <a:br>
              <a:rPr lang="en" sz="800" b="1">
                <a:solidFill>
                  <a:schemeClr val="dk1"/>
                </a:solidFill>
                <a:latin typeface="Lato"/>
                <a:ea typeface="Lato"/>
                <a:cs typeface="Lato"/>
                <a:sym typeface="Lato"/>
              </a:rPr>
            </a:br>
            <a:r>
              <a:rPr lang="en" sz="1000" b="1">
                <a:solidFill>
                  <a:schemeClr val="dk1"/>
                </a:solidFill>
                <a:uFill>
                  <a:noFill/>
                </a:uFill>
                <a:latin typeface="Lato"/>
                <a:ea typeface="Lato"/>
                <a:cs typeface="Lato"/>
                <a:sym typeface="Lato"/>
                <a:hlinkClick r:id="rId10">
                  <a:extLst>
                    <a:ext uri="{A12FA001-AC4F-418D-AE19-62706E023703}">
                      <ahyp:hlinkClr xmlns:ahyp="http://schemas.microsoft.com/office/drawing/2018/hyperlinkcolor" val="tx"/>
                    </a:ext>
                  </a:extLst>
                </a:hlinkClick>
              </a:rPr>
              <a:t>SLIDESGO </a:t>
            </a:r>
            <a:r>
              <a:rPr lang="en" sz="1000" b="1">
                <a:solidFill>
                  <a:schemeClr val="dk1"/>
                </a:solidFill>
                <a:latin typeface="Lato"/>
                <a:ea typeface="Lato"/>
                <a:cs typeface="Lato"/>
                <a:sym typeface="Lato"/>
              </a:rPr>
              <a:t>| </a:t>
            </a:r>
            <a:r>
              <a:rPr lang="en" sz="1000" b="1">
                <a:solidFill>
                  <a:schemeClr val="dk1"/>
                </a:solidFill>
                <a:uFill>
                  <a:noFill/>
                </a:uFill>
                <a:latin typeface="Lato"/>
                <a:ea typeface="Lato"/>
                <a:cs typeface="Lato"/>
                <a:sym typeface="Lato"/>
                <a:hlinkClick r:id="rId11">
                  <a:extLst>
                    <a:ext uri="{A12FA001-AC4F-418D-AE19-62706E023703}">
                      <ahyp:hlinkClr xmlns:ahyp="http://schemas.microsoft.com/office/drawing/2018/hyperlinkcolor" val="tx"/>
                    </a:ext>
                  </a:extLst>
                </a:hlinkClick>
              </a:rPr>
              <a:t>BLOG</a:t>
            </a:r>
            <a:r>
              <a:rPr lang="en" sz="1000" b="1">
                <a:solidFill>
                  <a:schemeClr val="dk1"/>
                </a:solidFill>
                <a:latin typeface="Lato"/>
                <a:ea typeface="Lato"/>
                <a:cs typeface="Lato"/>
                <a:sym typeface="Lato"/>
              </a:rPr>
              <a:t> | </a:t>
            </a:r>
            <a:r>
              <a:rPr lang="en" sz="1000" b="1">
                <a:solidFill>
                  <a:schemeClr val="dk1"/>
                </a:solidFill>
                <a:uFill>
                  <a:noFill/>
                </a:uFill>
                <a:latin typeface="Lato"/>
                <a:ea typeface="Lato"/>
                <a:cs typeface="Lato"/>
                <a:sym typeface="Lato"/>
                <a:hlinkClick r:id="rId12">
                  <a:extLst>
                    <a:ext uri="{A12FA001-AC4F-418D-AE19-62706E023703}">
                      <ahyp:hlinkClr xmlns:ahyp="http://schemas.microsoft.com/office/drawing/2018/hyperlinkcolor" val="tx"/>
                    </a:ext>
                  </a:extLst>
                </a:hlinkClick>
              </a:rPr>
              <a:t>FAQ</a:t>
            </a:r>
            <a:r>
              <a:rPr lang="en" sz="1000" b="1">
                <a:solidFill>
                  <a:schemeClr val="dk1"/>
                </a:solidFill>
                <a:latin typeface="Lato"/>
                <a:ea typeface="Lato"/>
                <a:cs typeface="Lato"/>
                <a:sym typeface="Lato"/>
              </a:rPr>
              <a:t>s</a:t>
            </a:r>
            <a:endParaRPr sz="1000" b="1">
              <a:solidFill>
                <a:schemeClr val="dk1"/>
              </a:solidFill>
              <a:latin typeface="Lato"/>
              <a:ea typeface="Lato"/>
              <a:cs typeface="Lato"/>
              <a:sym typeface="Lato"/>
            </a:endParaRPr>
          </a:p>
        </p:txBody>
      </p:sp>
      <p:sp>
        <p:nvSpPr>
          <p:cNvPr id="4891" name="Google Shape;4891;p39"/>
          <p:cNvSpPr txBox="1"/>
          <p:nvPr/>
        </p:nvSpPr>
        <p:spPr>
          <a:xfrm>
            <a:off x="4839744" y="4147800"/>
            <a:ext cx="3297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Lato"/>
                <a:ea typeface="Lato"/>
                <a:cs typeface="Lato"/>
                <a:sym typeface="Lato"/>
              </a:rPr>
              <a:t>You can visit our sister projects:</a:t>
            </a:r>
            <a:br>
              <a:rPr lang="en" sz="800" b="1">
                <a:solidFill>
                  <a:schemeClr val="dk1"/>
                </a:solidFill>
                <a:latin typeface="Lato"/>
                <a:ea typeface="Lato"/>
                <a:cs typeface="Lato"/>
                <a:sym typeface="Lato"/>
              </a:rPr>
            </a:br>
            <a:r>
              <a:rPr lang="en" sz="1000" b="1">
                <a:solidFill>
                  <a:schemeClr val="dk1"/>
                </a:solidFill>
                <a:uFill>
                  <a:noFill/>
                </a:uFill>
                <a:latin typeface="Lato"/>
                <a:ea typeface="Lato"/>
                <a:cs typeface="Lato"/>
                <a:sym typeface="Lato"/>
                <a:hlinkClick r:id="rId13">
                  <a:extLst>
                    <a:ext uri="{A12FA001-AC4F-418D-AE19-62706E023703}">
                      <ahyp:hlinkClr xmlns:ahyp="http://schemas.microsoft.com/office/drawing/2018/hyperlinkcolor" val="tx"/>
                    </a:ext>
                  </a:extLst>
                </a:hlinkClick>
              </a:rPr>
              <a:t>FREEPIK</a:t>
            </a:r>
            <a:r>
              <a:rPr lang="en" sz="1000" b="1">
                <a:solidFill>
                  <a:schemeClr val="dk1"/>
                </a:solidFill>
                <a:latin typeface="Lato"/>
                <a:ea typeface="Lato"/>
                <a:cs typeface="Lato"/>
                <a:sym typeface="Lato"/>
              </a:rPr>
              <a:t> | </a:t>
            </a:r>
            <a:r>
              <a:rPr lang="en" sz="1000" b="1">
                <a:solidFill>
                  <a:schemeClr val="dk1"/>
                </a:solidFill>
                <a:uFill>
                  <a:noFill/>
                </a:uFill>
                <a:latin typeface="Lato"/>
                <a:ea typeface="Lato"/>
                <a:cs typeface="Lato"/>
                <a:sym typeface="Lato"/>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Lato"/>
                <a:ea typeface="Lato"/>
                <a:cs typeface="Lato"/>
                <a:sym typeface="Lato"/>
              </a:rPr>
              <a:t> | </a:t>
            </a:r>
            <a:r>
              <a:rPr lang="en" sz="1000" b="1">
                <a:solidFill>
                  <a:schemeClr val="dk1"/>
                </a:solidFill>
                <a:uFill>
                  <a:noFill/>
                </a:uFill>
                <a:latin typeface="Lato"/>
                <a:ea typeface="Lato"/>
                <a:cs typeface="Lato"/>
                <a:sym typeface="Lato"/>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Lato"/>
                <a:ea typeface="Lato"/>
                <a:cs typeface="Lato"/>
                <a:sym typeface="Lato"/>
              </a:rPr>
              <a:t> | </a:t>
            </a:r>
            <a:r>
              <a:rPr lang="en" sz="1000" b="1">
                <a:solidFill>
                  <a:schemeClr val="dk1"/>
                </a:solidFill>
                <a:uFill>
                  <a:noFill/>
                </a:uFill>
                <a:latin typeface="Lato"/>
                <a:ea typeface="Lato"/>
                <a:cs typeface="Lato"/>
                <a:sym typeface="Lato"/>
                <a:hlinkClick r:id="rId16">
                  <a:extLst>
                    <a:ext uri="{A12FA001-AC4F-418D-AE19-62706E023703}">
                      <ahyp:hlinkClr xmlns:ahyp="http://schemas.microsoft.com/office/drawing/2018/hyperlinkcolor" val="tx"/>
                    </a:ext>
                  </a:extLst>
                </a:hlinkClick>
              </a:rPr>
              <a:t>WEPIK </a:t>
            </a:r>
            <a:r>
              <a:rPr lang="en" sz="1000" b="1">
                <a:solidFill>
                  <a:schemeClr val="dk1"/>
                </a:solidFill>
                <a:latin typeface="Lato"/>
                <a:ea typeface="Lato"/>
                <a:cs typeface="Lato"/>
                <a:sym typeface="Lato"/>
              </a:rPr>
              <a:t>| </a:t>
            </a:r>
            <a:r>
              <a:rPr lang="en" sz="1000" b="1">
                <a:solidFill>
                  <a:schemeClr val="dk1"/>
                </a:solidFill>
                <a:uFill>
                  <a:noFill/>
                </a:uFill>
                <a:latin typeface="Lato"/>
                <a:ea typeface="Lato"/>
                <a:cs typeface="Lato"/>
                <a:sym typeface="Lato"/>
                <a:hlinkClick r:id="rId17">
                  <a:extLst>
                    <a:ext uri="{A12FA001-AC4F-418D-AE19-62706E023703}">
                      <ahyp:hlinkClr xmlns:ahyp="http://schemas.microsoft.com/office/drawing/2018/hyperlinkcolor" val="tx"/>
                    </a:ext>
                  </a:extLst>
                </a:hlinkClick>
              </a:rPr>
              <a:t>VIDEVO</a:t>
            </a:r>
            <a:endParaRPr sz="600" b="1">
              <a:solidFill>
                <a:schemeClr val="dk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947"/>
        <p:cNvGrpSpPr/>
        <p:nvPr/>
      </p:nvGrpSpPr>
      <p:grpSpPr>
        <a:xfrm>
          <a:off x="0" y="0"/>
          <a:ext cx="0" cy="0"/>
          <a:chOff x="0" y="0"/>
          <a:chExt cx="0" cy="0"/>
        </a:xfrm>
      </p:grpSpPr>
      <p:sp>
        <p:nvSpPr>
          <p:cNvPr id="7948" name="Google Shape;7948;p57"/>
          <p:cNvSpPr txBox="1">
            <a:spLocks noGrp="1"/>
          </p:cNvSpPr>
          <p:nvPr>
            <p:ph type="title"/>
          </p:nvPr>
        </p:nvSpPr>
        <p:spPr>
          <a:xfrm>
            <a:off x="713175" y="540000"/>
            <a:ext cx="4509600" cy="80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333,000.00</a:t>
            </a:r>
            <a:endParaRPr/>
          </a:p>
        </p:txBody>
      </p:sp>
      <p:sp>
        <p:nvSpPr>
          <p:cNvPr id="7949" name="Google Shape;7949;p57"/>
          <p:cNvSpPr txBox="1">
            <a:spLocks noGrp="1"/>
          </p:cNvSpPr>
          <p:nvPr>
            <p:ph type="subTitle" idx="1"/>
          </p:nvPr>
        </p:nvSpPr>
        <p:spPr>
          <a:xfrm>
            <a:off x="713125" y="1276576"/>
            <a:ext cx="4509600" cy="30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Earths is the Sun’s mass</a:t>
            </a:r>
            <a:endParaRPr/>
          </a:p>
        </p:txBody>
      </p:sp>
      <p:sp>
        <p:nvSpPr>
          <p:cNvPr id="7950" name="Google Shape;7950;p57"/>
          <p:cNvSpPr txBox="1">
            <a:spLocks noGrp="1"/>
          </p:cNvSpPr>
          <p:nvPr>
            <p:ph type="title" idx="2"/>
          </p:nvPr>
        </p:nvSpPr>
        <p:spPr>
          <a:xfrm>
            <a:off x="713225" y="1996351"/>
            <a:ext cx="4509600" cy="80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24h 37m 23s</a:t>
            </a:r>
            <a:endParaRPr/>
          </a:p>
        </p:txBody>
      </p:sp>
      <p:sp>
        <p:nvSpPr>
          <p:cNvPr id="7951" name="Google Shape;7951;p57"/>
          <p:cNvSpPr txBox="1">
            <a:spLocks noGrp="1"/>
          </p:cNvSpPr>
          <p:nvPr>
            <p:ph type="subTitle" idx="3"/>
          </p:nvPr>
        </p:nvSpPr>
        <p:spPr>
          <a:xfrm>
            <a:off x="713100" y="2733101"/>
            <a:ext cx="4509600" cy="30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Jupiter’s rotation period</a:t>
            </a:r>
            <a:endParaRPr/>
          </a:p>
        </p:txBody>
      </p:sp>
      <p:sp>
        <p:nvSpPr>
          <p:cNvPr id="7952" name="Google Shape;7952;p57"/>
          <p:cNvSpPr txBox="1">
            <a:spLocks noGrp="1"/>
          </p:cNvSpPr>
          <p:nvPr>
            <p:ph type="title" idx="4"/>
          </p:nvPr>
        </p:nvSpPr>
        <p:spPr>
          <a:xfrm>
            <a:off x="713225" y="3452875"/>
            <a:ext cx="4509600" cy="80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7953" name="Google Shape;7953;p57"/>
          <p:cNvSpPr txBox="1">
            <a:spLocks noGrp="1"/>
          </p:cNvSpPr>
          <p:nvPr>
            <p:ph type="subTitle" idx="5"/>
          </p:nvPr>
        </p:nvSpPr>
        <p:spPr>
          <a:xfrm>
            <a:off x="713120" y="4189610"/>
            <a:ext cx="4509600" cy="3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the Earth and the Moon</a:t>
            </a:r>
            <a:endParaRPr/>
          </a:p>
        </p:txBody>
      </p:sp>
      <p:grpSp>
        <p:nvGrpSpPr>
          <p:cNvPr id="7954" name="Google Shape;7954;p57"/>
          <p:cNvGrpSpPr/>
          <p:nvPr/>
        </p:nvGrpSpPr>
        <p:grpSpPr>
          <a:xfrm>
            <a:off x="6993304" y="-1749460"/>
            <a:ext cx="2732283" cy="5143396"/>
            <a:chOff x="-217742" y="-2735103"/>
            <a:chExt cx="2326733" cy="4379968"/>
          </a:xfrm>
        </p:grpSpPr>
        <p:sp>
          <p:nvSpPr>
            <p:cNvPr id="7955" name="Google Shape;7955;p57"/>
            <p:cNvSpPr/>
            <p:nvPr/>
          </p:nvSpPr>
          <p:spPr>
            <a:xfrm rot="10800000">
              <a:off x="-217742" y="-2735103"/>
              <a:ext cx="2326733" cy="4379968"/>
            </a:xfrm>
            <a:custGeom>
              <a:avLst/>
              <a:gdLst/>
              <a:ahLst/>
              <a:cxnLst/>
              <a:rect l="l" t="t" r="r" b="b"/>
              <a:pathLst>
                <a:path w="16887" h="31789" extrusionOk="0">
                  <a:moveTo>
                    <a:pt x="3773" y="0"/>
                  </a:moveTo>
                  <a:cubicBezTo>
                    <a:pt x="1687" y="0"/>
                    <a:pt x="1" y="1687"/>
                    <a:pt x="1" y="3759"/>
                  </a:cubicBezTo>
                  <a:lnTo>
                    <a:pt x="1" y="15729"/>
                  </a:lnTo>
                  <a:lnTo>
                    <a:pt x="14" y="15729"/>
                  </a:lnTo>
                  <a:lnTo>
                    <a:pt x="14" y="31788"/>
                  </a:lnTo>
                  <a:lnTo>
                    <a:pt x="2874" y="31788"/>
                  </a:lnTo>
                  <a:lnTo>
                    <a:pt x="2874" y="13157"/>
                  </a:lnTo>
                  <a:lnTo>
                    <a:pt x="2861" y="13157"/>
                  </a:lnTo>
                  <a:lnTo>
                    <a:pt x="2861" y="3759"/>
                  </a:lnTo>
                  <a:cubicBezTo>
                    <a:pt x="2861" y="3269"/>
                    <a:pt x="3269" y="2860"/>
                    <a:pt x="3773" y="2860"/>
                  </a:cubicBezTo>
                  <a:cubicBezTo>
                    <a:pt x="4276" y="2860"/>
                    <a:pt x="4684" y="3269"/>
                    <a:pt x="4684" y="3759"/>
                  </a:cubicBezTo>
                  <a:lnTo>
                    <a:pt x="4671" y="12748"/>
                  </a:lnTo>
                  <a:cubicBezTo>
                    <a:pt x="4671" y="14817"/>
                    <a:pt x="6374" y="16507"/>
                    <a:pt x="8443" y="16507"/>
                  </a:cubicBezTo>
                  <a:cubicBezTo>
                    <a:pt x="10525" y="16507"/>
                    <a:pt x="12215" y="14817"/>
                    <a:pt x="12215" y="12748"/>
                  </a:cubicBezTo>
                  <a:lnTo>
                    <a:pt x="12215" y="3759"/>
                  </a:lnTo>
                  <a:cubicBezTo>
                    <a:pt x="12215" y="3269"/>
                    <a:pt x="12624" y="2860"/>
                    <a:pt x="13114" y="2860"/>
                  </a:cubicBezTo>
                  <a:cubicBezTo>
                    <a:pt x="13618" y="2860"/>
                    <a:pt x="14026" y="3269"/>
                    <a:pt x="14026" y="3759"/>
                  </a:cubicBezTo>
                  <a:lnTo>
                    <a:pt x="14026" y="13157"/>
                  </a:lnTo>
                  <a:lnTo>
                    <a:pt x="14026" y="31788"/>
                  </a:lnTo>
                  <a:lnTo>
                    <a:pt x="16886" y="31788"/>
                  </a:lnTo>
                  <a:lnTo>
                    <a:pt x="16886" y="15729"/>
                  </a:lnTo>
                  <a:lnTo>
                    <a:pt x="16886" y="3759"/>
                  </a:lnTo>
                  <a:cubicBezTo>
                    <a:pt x="16886" y="1687"/>
                    <a:pt x="15200" y="0"/>
                    <a:pt x="13114" y="0"/>
                  </a:cubicBezTo>
                  <a:cubicBezTo>
                    <a:pt x="11045" y="0"/>
                    <a:pt x="9355" y="1687"/>
                    <a:pt x="9355" y="3759"/>
                  </a:cubicBezTo>
                  <a:lnTo>
                    <a:pt x="9355" y="12748"/>
                  </a:lnTo>
                  <a:cubicBezTo>
                    <a:pt x="9355" y="13209"/>
                    <a:pt x="9002" y="13591"/>
                    <a:pt x="8564" y="13647"/>
                  </a:cubicBezTo>
                  <a:lnTo>
                    <a:pt x="8336" y="13647"/>
                  </a:lnTo>
                  <a:cubicBezTo>
                    <a:pt x="7884" y="13591"/>
                    <a:pt x="7531" y="13209"/>
                    <a:pt x="7531" y="12748"/>
                  </a:cubicBezTo>
                  <a:lnTo>
                    <a:pt x="7531" y="3759"/>
                  </a:lnTo>
                  <a:cubicBezTo>
                    <a:pt x="7531" y="1687"/>
                    <a:pt x="5842" y="0"/>
                    <a:pt x="3773"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7956" name="Google Shape;7956;p57"/>
            <p:cNvGrpSpPr/>
            <p:nvPr/>
          </p:nvGrpSpPr>
          <p:grpSpPr>
            <a:xfrm rot="10800000">
              <a:off x="-35131" y="-2502255"/>
              <a:ext cx="1947970" cy="3957944"/>
              <a:chOff x="5659156" y="1062406"/>
              <a:chExt cx="1720973" cy="3496726"/>
            </a:xfrm>
          </p:grpSpPr>
          <p:sp>
            <p:nvSpPr>
              <p:cNvPr id="7957" name="Google Shape;7957;p57"/>
              <p:cNvSpPr/>
              <p:nvPr/>
            </p:nvSpPr>
            <p:spPr>
              <a:xfrm>
                <a:off x="5661103" y="2645951"/>
                <a:ext cx="13268" cy="53073"/>
              </a:xfrm>
              <a:custGeom>
                <a:avLst/>
                <a:gdLst/>
                <a:ahLst/>
                <a:cxnLst/>
                <a:rect l="l" t="t" r="r" b="b"/>
                <a:pathLst>
                  <a:path w="109" h="436" extrusionOk="0">
                    <a:moveTo>
                      <a:pt x="1" y="0"/>
                    </a:moveTo>
                    <a:lnTo>
                      <a:pt x="1" y="435"/>
                    </a:lnTo>
                    <a:lnTo>
                      <a:pt x="109" y="435"/>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7"/>
              <p:cNvSpPr/>
              <p:nvPr/>
            </p:nvSpPr>
            <p:spPr>
              <a:xfrm>
                <a:off x="7366861" y="3756465"/>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7"/>
              <p:cNvSpPr/>
              <p:nvPr/>
            </p:nvSpPr>
            <p:spPr>
              <a:xfrm>
                <a:off x="7366861" y="3862732"/>
                <a:ext cx="13268" cy="54534"/>
              </a:xfrm>
              <a:custGeom>
                <a:avLst/>
                <a:gdLst/>
                <a:ahLst/>
                <a:cxnLst/>
                <a:rect l="l" t="t" r="r" b="b"/>
                <a:pathLst>
                  <a:path w="109" h="448" extrusionOk="0">
                    <a:moveTo>
                      <a:pt x="0" y="0"/>
                    </a:moveTo>
                    <a:lnTo>
                      <a:pt x="0" y="448"/>
                    </a:lnTo>
                    <a:lnTo>
                      <a:pt x="108" y="44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7"/>
              <p:cNvSpPr/>
              <p:nvPr/>
            </p:nvSpPr>
            <p:spPr>
              <a:xfrm>
                <a:off x="7366861" y="3648615"/>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7"/>
              <p:cNvSpPr/>
              <p:nvPr/>
            </p:nvSpPr>
            <p:spPr>
              <a:xfrm>
                <a:off x="7366861" y="4506059"/>
                <a:ext cx="13268" cy="53073"/>
              </a:xfrm>
              <a:custGeom>
                <a:avLst/>
                <a:gdLst/>
                <a:ahLst/>
                <a:cxnLst/>
                <a:rect l="l" t="t" r="r" b="b"/>
                <a:pathLst>
                  <a:path w="109" h="436"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7"/>
              <p:cNvSpPr/>
              <p:nvPr/>
            </p:nvSpPr>
            <p:spPr>
              <a:xfrm>
                <a:off x="7366861" y="3970461"/>
                <a:ext cx="13268" cy="53073"/>
              </a:xfrm>
              <a:custGeom>
                <a:avLst/>
                <a:gdLst/>
                <a:ahLst/>
                <a:cxnLst/>
                <a:rect l="l" t="t" r="r" b="b"/>
                <a:pathLst>
                  <a:path w="109" h="436" extrusionOk="0">
                    <a:moveTo>
                      <a:pt x="0" y="1"/>
                    </a:moveTo>
                    <a:lnTo>
                      <a:pt x="0" y="436"/>
                    </a:lnTo>
                    <a:lnTo>
                      <a:pt x="108" y="436"/>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7"/>
              <p:cNvSpPr/>
              <p:nvPr/>
            </p:nvSpPr>
            <p:spPr>
              <a:xfrm>
                <a:off x="7366861" y="4078311"/>
                <a:ext cx="13268" cy="53073"/>
              </a:xfrm>
              <a:custGeom>
                <a:avLst/>
                <a:gdLst/>
                <a:ahLst/>
                <a:cxnLst/>
                <a:rect l="l" t="t" r="r" b="b"/>
                <a:pathLst>
                  <a:path w="109" h="436" extrusionOk="0">
                    <a:moveTo>
                      <a:pt x="0" y="1"/>
                    </a:moveTo>
                    <a:lnTo>
                      <a:pt x="0" y="435"/>
                    </a:lnTo>
                    <a:lnTo>
                      <a:pt x="108" y="435"/>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7"/>
              <p:cNvSpPr/>
              <p:nvPr/>
            </p:nvSpPr>
            <p:spPr>
              <a:xfrm>
                <a:off x="7366861" y="4184213"/>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7"/>
              <p:cNvSpPr/>
              <p:nvPr/>
            </p:nvSpPr>
            <p:spPr>
              <a:xfrm>
                <a:off x="7366861" y="4398209"/>
                <a:ext cx="13268" cy="54656"/>
              </a:xfrm>
              <a:custGeom>
                <a:avLst/>
                <a:gdLst/>
                <a:ahLst/>
                <a:cxnLst/>
                <a:rect l="l" t="t" r="r" b="b"/>
                <a:pathLst>
                  <a:path w="109" h="449" extrusionOk="0">
                    <a:moveTo>
                      <a:pt x="0" y="1"/>
                    </a:moveTo>
                    <a:lnTo>
                      <a:pt x="0" y="448"/>
                    </a:lnTo>
                    <a:lnTo>
                      <a:pt x="108" y="448"/>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7"/>
              <p:cNvSpPr/>
              <p:nvPr/>
            </p:nvSpPr>
            <p:spPr>
              <a:xfrm>
                <a:off x="7366861" y="4291941"/>
                <a:ext cx="13268" cy="53073"/>
              </a:xfrm>
              <a:custGeom>
                <a:avLst/>
                <a:gdLst/>
                <a:ahLst/>
                <a:cxnLst/>
                <a:rect l="l" t="t" r="r" b="b"/>
                <a:pathLst>
                  <a:path w="109" h="436" extrusionOk="0">
                    <a:moveTo>
                      <a:pt x="0" y="1"/>
                    </a:moveTo>
                    <a:lnTo>
                      <a:pt x="0" y="436"/>
                    </a:lnTo>
                    <a:lnTo>
                      <a:pt x="108" y="436"/>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7"/>
              <p:cNvSpPr/>
              <p:nvPr/>
            </p:nvSpPr>
            <p:spPr>
              <a:xfrm>
                <a:off x="7366861" y="2896221"/>
                <a:ext cx="13268" cy="54656"/>
              </a:xfrm>
              <a:custGeom>
                <a:avLst/>
                <a:gdLst/>
                <a:ahLst/>
                <a:cxnLst/>
                <a:rect l="l" t="t" r="r" b="b"/>
                <a:pathLst>
                  <a:path w="109" h="449" extrusionOk="0">
                    <a:moveTo>
                      <a:pt x="0" y="0"/>
                    </a:moveTo>
                    <a:lnTo>
                      <a:pt x="0" y="448"/>
                    </a:lnTo>
                    <a:lnTo>
                      <a:pt x="108" y="44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7"/>
              <p:cNvSpPr/>
              <p:nvPr/>
            </p:nvSpPr>
            <p:spPr>
              <a:xfrm>
                <a:off x="7366861" y="3004071"/>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7"/>
              <p:cNvSpPr/>
              <p:nvPr/>
            </p:nvSpPr>
            <p:spPr>
              <a:xfrm>
                <a:off x="7366861" y="2789954"/>
                <a:ext cx="13268" cy="53073"/>
              </a:xfrm>
              <a:custGeom>
                <a:avLst/>
                <a:gdLst/>
                <a:ahLst/>
                <a:cxnLst/>
                <a:rect l="l" t="t" r="r" b="b"/>
                <a:pathLst>
                  <a:path w="109" h="436" extrusionOk="0">
                    <a:moveTo>
                      <a:pt x="0" y="1"/>
                    </a:moveTo>
                    <a:lnTo>
                      <a:pt x="0" y="435"/>
                    </a:lnTo>
                    <a:lnTo>
                      <a:pt x="108" y="435"/>
                    </a:lnTo>
                    <a:lnTo>
                      <a:pt x="108" y="164"/>
                    </a:lnTo>
                    <a:lnTo>
                      <a:pt x="108" y="14"/>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7"/>
              <p:cNvSpPr/>
              <p:nvPr/>
            </p:nvSpPr>
            <p:spPr>
              <a:xfrm>
                <a:off x="7366861" y="3111434"/>
                <a:ext cx="13268" cy="53438"/>
              </a:xfrm>
              <a:custGeom>
                <a:avLst/>
                <a:gdLst/>
                <a:ahLst/>
                <a:cxnLst/>
                <a:rect l="l" t="t" r="r" b="b"/>
                <a:pathLst>
                  <a:path w="109" h="439" extrusionOk="0">
                    <a:moveTo>
                      <a:pt x="0" y="1"/>
                    </a:moveTo>
                    <a:lnTo>
                      <a:pt x="0" y="439"/>
                    </a:lnTo>
                    <a:lnTo>
                      <a:pt x="108" y="439"/>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7"/>
              <p:cNvSpPr/>
              <p:nvPr/>
            </p:nvSpPr>
            <p:spPr>
              <a:xfrm>
                <a:off x="7366861" y="3217702"/>
                <a:ext cx="13268" cy="55021"/>
              </a:xfrm>
              <a:custGeom>
                <a:avLst/>
                <a:gdLst/>
                <a:ahLst/>
                <a:cxnLst/>
                <a:rect l="l" t="t" r="r" b="b"/>
                <a:pathLst>
                  <a:path w="109" h="452" extrusionOk="0">
                    <a:moveTo>
                      <a:pt x="0" y="1"/>
                    </a:moveTo>
                    <a:lnTo>
                      <a:pt x="0" y="452"/>
                    </a:lnTo>
                    <a:lnTo>
                      <a:pt x="108" y="452"/>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7"/>
              <p:cNvSpPr/>
              <p:nvPr/>
            </p:nvSpPr>
            <p:spPr>
              <a:xfrm>
                <a:off x="7366861" y="3325552"/>
                <a:ext cx="13268" cy="53073"/>
              </a:xfrm>
              <a:custGeom>
                <a:avLst/>
                <a:gdLst/>
                <a:ahLst/>
                <a:cxnLst/>
                <a:rect l="l" t="t" r="r" b="b"/>
                <a:pathLst>
                  <a:path w="109" h="436"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7"/>
              <p:cNvSpPr/>
              <p:nvPr/>
            </p:nvSpPr>
            <p:spPr>
              <a:xfrm>
                <a:off x="7366861" y="3539182"/>
                <a:ext cx="13268" cy="56603"/>
              </a:xfrm>
              <a:custGeom>
                <a:avLst/>
                <a:gdLst/>
                <a:ahLst/>
                <a:cxnLst/>
                <a:rect l="l" t="t" r="r" b="b"/>
                <a:pathLst>
                  <a:path w="109" h="465" extrusionOk="0">
                    <a:moveTo>
                      <a:pt x="0" y="1"/>
                    </a:moveTo>
                    <a:lnTo>
                      <a:pt x="0" y="30"/>
                    </a:lnTo>
                    <a:lnTo>
                      <a:pt x="0" y="439"/>
                    </a:lnTo>
                    <a:lnTo>
                      <a:pt x="0" y="465"/>
                    </a:lnTo>
                    <a:lnTo>
                      <a:pt x="108" y="465"/>
                    </a:lnTo>
                    <a:lnTo>
                      <a:pt x="108" y="439"/>
                    </a:lnTo>
                    <a:lnTo>
                      <a:pt x="108" y="30"/>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7"/>
              <p:cNvSpPr/>
              <p:nvPr/>
            </p:nvSpPr>
            <p:spPr>
              <a:xfrm>
                <a:off x="7366861" y="3431819"/>
                <a:ext cx="13268" cy="54534"/>
              </a:xfrm>
              <a:custGeom>
                <a:avLst/>
                <a:gdLst/>
                <a:ahLst/>
                <a:cxnLst/>
                <a:rect l="l" t="t" r="r" b="b"/>
                <a:pathLst>
                  <a:path w="109" h="448" extrusionOk="0">
                    <a:moveTo>
                      <a:pt x="0" y="0"/>
                    </a:moveTo>
                    <a:lnTo>
                      <a:pt x="0" y="448"/>
                    </a:lnTo>
                    <a:lnTo>
                      <a:pt x="108" y="44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7"/>
              <p:cNvSpPr/>
              <p:nvPr/>
            </p:nvSpPr>
            <p:spPr>
              <a:xfrm>
                <a:off x="5833347" y="1069101"/>
                <a:ext cx="54656" cy="29945"/>
              </a:xfrm>
              <a:custGeom>
                <a:avLst/>
                <a:gdLst/>
                <a:ahLst/>
                <a:cxnLst/>
                <a:rect l="l" t="t" r="r" b="b"/>
                <a:pathLst>
                  <a:path w="449" h="246" extrusionOk="0">
                    <a:moveTo>
                      <a:pt x="423" y="1"/>
                    </a:moveTo>
                    <a:cubicBezTo>
                      <a:pt x="285" y="43"/>
                      <a:pt x="138" y="83"/>
                      <a:pt x="1" y="151"/>
                    </a:cubicBezTo>
                    <a:lnTo>
                      <a:pt x="40" y="246"/>
                    </a:lnTo>
                    <a:cubicBezTo>
                      <a:pt x="178" y="190"/>
                      <a:pt x="315" y="138"/>
                      <a:pt x="449" y="109"/>
                    </a:cubicBezTo>
                    <a:lnTo>
                      <a:pt x="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7"/>
              <p:cNvSpPr/>
              <p:nvPr/>
            </p:nvSpPr>
            <p:spPr>
              <a:xfrm>
                <a:off x="5659156" y="1720827"/>
                <a:ext cx="13633" cy="53073"/>
              </a:xfrm>
              <a:custGeom>
                <a:avLst/>
                <a:gdLst/>
                <a:ahLst/>
                <a:cxnLst/>
                <a:rect l="l" t="t" r="r" b="b"/>
                <a:pathLst>
                  <a:path w="112" h="436" extrusionOk="0">
                    <a:moveTo>
                      <a:pt x="0" y="1"/>
                    </a:moveTo>
                    <a:lnTo>
                      <a:pt x="0" y="436"/>
                    </a:lnTo>
                    <a:lnTo>
                      <a:pt x="111" y="436"/>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7"/>
              <p:cNvSpPr/>
              <p:nvPr/>
            </p:nvSpPr>
            <p:spPr>
              <a:xfrm>
                <a:off x="5659156" y="1826729"/>
                <a:ext cx="13633" cy="55021"/>
              </a:xfrm>
              <a:custGeom>
                <a:avLst/>
                <a:gdLst/>
                <a:ahLst/>
                <a:cxnLst/>
                <a:rect l="l" t="t" r="r" b="b"/>
                <a:pathLst>
                  <a:path w="112" h="452" extrusionOk="0">
                    <a:moveTo>
                      <a:pt x="0" y="0"/>
                    </a:moveTo>
                    <a:lnTo>
                      <a:pt x="0" y="451"/>
                    </a:lnTo>
                    <a:lnTo>
                      <a:pt x="111" y="451"/>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7"/>
              <p:cNvSpPr/>
              <p:nvPr/>
            </p:nvSpPr>
            <p:spPr>
              <a:xfrm>
                <a:off x="5659156" y="1506831"/>
                <a:ext cx="13633" cy="53073"/>
              </a:xfrm>
              <a:custGeom>
                <a:avLst/>
                <a:gdLst/>
                <a:ahLst/>
                <a:cxnLst/>
                <a:rect l="l" t="t" r="r" b="b"/>
                <a:pathLst>
                  <a:path w="112" h="436" extrusionOk="0">
                    <a:moveTo>
                      <a:pt x="0" y="0"/>
                    </a:moveTo>
                    <a:lnTo>
                      <a:pt x="0" y="435"/>
                    </a:lnTo>
                    <a:lnTo>
                      <a:pt x="111" y="435"/>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7"/>
              <p:cNvSpPr/>
              <p:nvPr/>
            </p:nvSpPr>
            <p:spPr>
              <a:xfrm>
                <a:off x="5682649" y="1190097"/>
                <a:ext cx="38222" cy="55021"/>
              </a:xfrm>
              <a:custGeom>
                <a:avLst/>
                <a:gdLst/>
                <a:ahLst/>
                <a:cxnLst/>
                <a:rect l="l" t="t" r="r" b="b"/>
                <a:pathLst>
                  <a:path w="314" h="452" extrusionOk="0">
                    <a:moveTo>
                      <a:pt x="216" y="0"/>
                    </a:moveTo>
                    <a:cubicBezTo>
                      <a:pt x="134" y="138"/>
                      <a:pt x="69" y="259"/>
                      <a:pt x="0" y="396"/>
                    </a:cubicBezTo>
                    <a:lnTo>
                      <a:pt x="108" y="452"/>
                    </a:lnTo>
                    <a:cubicBezTo>
                      <a:pt x="164" y="314"/>
                      <a:pt x="232" y="193"/>
                      <a:pt x="314" y="69"/>
                    </a:cubicBezTo>
                    <a:lnTo>
                      <a:pt x="2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7"/>
              <p:cNvSpPr/>
              <p:nvPr/>
            </p:nvSpPr>
            <p:spPr>
              <a:xfrm>
                <a:off x="5659156" y="1398981"/>
                <a:ext cx="13633" cy="53438"/>
              </a:xfrm>
              <a:custGeom>
                <a:avLst/>
                <a:gdLst/>
                <a:ahLst/>
                <a:cxnLst/>
                <a:rect l="l" t="t" r="r" b="b"/>
                <a:pathLst>
                  <a:path w="112" h="439" extrusionOk="0">
                    <a:moveTo>
                      <a:pt x="0" y="1"/>
                    </a:moveTo>
                    <a:lnTo>
                      <a:pt x="0" y="439"/>
                    </a:lnTo>
                    <a:lnTo>
                      <a:pt x="111" y="439"/>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7"/>
              <p:cNvSpPr/>
              <p:nvPr/>
            </p:nvSpPr>
            <p:spPr>
              <a:xfrm>
                <a:off x="5743878" y="1114140"/>
                <a:ext cx="49908" cy="44674"/>
              </a:xfrm>
              <a:custGeom>
                <a:avLst/>
                <a:gdLst/>
                <a:ahLst/>
                <a:cxnLst/>
                <a:rect l="l" t="t" r="r" b="b"/>
                <a:pathLst>
                  <a:path w="410" h="367" extrusionOk="0">
                    <a:moveTo>
                      <a:pt x="340" y="0"/>
                    </a:moveTo>
                    <a:cubicBezTo>
                      <a:pt x="220" y="82"/>
                      <a:pt x="108" y="177"/>
                      <a:pt x="1" y="285"/>
                    </a:cubicBezTo>
                    <a:lnTo>
                      <a:pt x="82" y="366"/>
                    </a:lnTo>
                    <a:cubicBezTo>
                      <a:pt x="177" y="258"/>
                      <a:pt x="285" y="164"/>
                      <a:pt x="409" y="82"/>
                    </a:cubicBezTo>
                    <a:lnTo>
                      <a:pt x="3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7"/>
              <p:cNvSpPr/>
              <p:nvPr/>
            </p:nvSpPr>
            <p:spPr>
              <a:xfrm>
                <a:off x="5659156" y="1291131"/>
                <a:ext cx="19963" cy="55021"/>
              </a:xfrm>
              <a:custGeom>
                <a:avLst/>
                <a:gdLst/>
                <a:ahLst/>
                <a:cxnLst/>
                <a:rect l="l" t="t" r="r" b="b"/>
                <a:pathLst>
                  <a:path w="164" h="452" extrusionOk="0">
                    <a:moveTo>
                      <a:pt x="56" y="1"/>
                    </a:moveTo>
                    <a:cubicBezTo>
                      <a:pt x="30" y="151"/>
                      <a:pt x="17" y="301"/>
                      <a:pt x="0" y="452"/>
                    </a:cubicBezTo>
                    <a:lnTo>
                      <a:pt x="111" y="452"/>
                    </a:lnTo>
                    <a:cubicBezTo>
                      <a:pt x="125" y="301"/>
                      <a:pt x="138" y="164"/>
                      <a:pt x="164" y="30"/>
                    </a:cubicBezTo>
                    <a:lnTo>
                      <a:pt x="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7"/>
              <p:cNvSpPr/>
              <p:nvPr/>
            </p:nvSpPr>
            <p:spPr>
              <a:xfrm>
                <a:off x="5659156" y="1613098"/>
                <a:ext cx="13633" cy="52951"/>
              </a:xfrm>
              <a:custGeom>
                <a:avLst/>
                <a:gdLst/>
                <a:ahLst/>
                <a:cxnLst/>
                <a:rect l="l" t="t" r="r" b="b"/>
                <a:pathLst>
                  <a:path w="112" h="435" extrusionOk="0">
                    <a:moveTo>
                      <a:pt x="0" y="0"/>
                    </a:moveTo>
                    <a:lnTo>
                      <a:pt x="0" y="435"/>
                    </a:lnTo>
                    <a:lnTo>
                      <a:pt x="111" y="435"/>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7"/>
              <p:cNvSpPr/>
              <p:nvPr/>
            </p:nvSpPr>
            <p:spPr>
              <a:xfrm>
                <a:off x="5659156" y="2470055"/>
                <a:ext cx="13633" cy="53073"/>
              </a:xfrm>
              <a:custGeom>
                <a:avLst/>
                <a:gdLst/>
                <a:ahLst/>
                <a:cxnLst/>
                <a:rect l="l" t="t" r="r" b="b"/>
                <a:pathLst>
                  <a:path w="112" h="436" extrusionOk="0">
                    <a:moveTo>
                      <a:pt x="0" y="1"/>
                    </a:moveTo>
                    <a:lnTo>
                      <a:pt x="0" y="435"/>
                    </a:lnTo>
                    <a:lnTo>
                      <a:pt x="111" y="435"/>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a:off x="5659156" y="2576323"/>
                <a:ext cx="13633" cy="54656"/>
              </a:xfrm>
              <a:custGeom>
                <a:avLst/>
                <a:gdLst/>
                <a:ahLst/>
                <a:cxnLst/>
                <a:rect l="l" t="t" r="r" b="b"/>
                <a:pathLst>
                  <a:path w="112" h="449" extrusionOk="0">
                    <a:moveTo>
                      <a:pt x="0" y="0"/>
                    </a:moveTo>
                    <a:lnTo>
                      <a:pt x="0" y="448"/>
                    </a:lnTo>
                    <a:lnTo>
                      <a:pt x="111" y="448"/>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a:off x="5659156" y="1934579"/>
                <a:ext cx="13633" cy="52951"/>
              </a:xfrm>
              <a:custGeom>
                <a:avLst/>
                <a:gdLst/>
                <a:ahLst/>
                <a:cxnLst/>
                <a:rect l="l" t="t" r="r" b="b"/>
                <a:pathLst>
                  <a:path w="112" h="435" extrusionOk="0">
                    <a:moveTo>
                      <a:pt x="0" y="0"/>
                    </a:moveTo>
                    <a:lnTo>
                      <a:pt x="0" y="435"/>
                    </a:lnTo>
                    <a:lnTo>
                      <a:pt x="111" y="435"/>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a:off x="5659156" y="2683808"/>
                <a:ext cx="13633" cy="53317"/>
              </a:xfrm>
              <a:custGeom>
                <a:avLst/>
                <a:gdLst/>
                <a:ahLst/>
                <a:cxnLst/>
                <a:rect l="l" t="t" r="r" b="b"/>
                <a:pathLst>
                  <a:path w="112" h="438" extrusionOk="0">
                    <a:moveTo>
                      <a:pt x="0" y="0"/>
                    </a:moveTo>
                    <a:lnTo>
                      <a:pt x="0" y="438"/>
                    </a:lnTo>
                    <a:lnTo>
                      <a:pt x="111" y="438"/>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7"/>
              <p:cNvSpPr/>
              <p:nvPr/>
            </p:nvSpPr>
            <p:spPr>
              <a:xfrm>
                <a:off x="5659156" y="2040725"/>
                <a:ext cx="13633" cy="54656"/>
              </a:xfrm>
              <a:custGeom>
                <a:avLst/>
                <a:gdLst/>
                <a:ahLst/>
                <a:cxnLst/>
                <a:rect l="l" t="t" r="r" b="b"/>
                <a:pathLst>
                  <a:path w="112" h="449" extrusionOk="0">
                    <a:moveTo>
                      <a:pt x="0" y="1"/>
                    </a:moveTo>
                    <a:lnTo>
                      <a:pt x="0" y="449"/>
                    </a:lnTo>
                    <a:lnTo>
                      <a:pt x="111" y="449"/>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7"/>
              <p:cNvSpPr/>
              <p:nvPr/>
            </p:nvSpPr>
            <p:spPr>
              <a:xfrm>
                <a:off x="5659156" y="2148575"/>
                <a:ext cx="13633" cy="53073"/>
              </a:xfrm>
              <a:custGeom>
                <a:avLst/>
                <a:gdLst/>
                <a:ahLst/>
                <a:cxnLst/>
                <a:rect l="l" t="t" r="r" b="b"/>
                <a:pathLst>
                  <a:path w="112" h="436" extrusionOk="0">
                    <a:moveTo>
                      <a:pt x="0" y="1"/>
                    </a:moveTo>
                    <a:lnTo>
                      <a:pt x="0" y="435"/>
                    </a:lnTo>
                    <a:lnTo>
                      <a:pt x="111" y="435"/>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7"/>
              <p:cNvSpPr/>
              <p:nvPr/>
            </p:nvSpPr>
            <p:spPr>
              <a:xfrm>
                <a:off x="5659156" y="2362205"/>
                <a:ext cx="13633" cy="55021"/>
              </a:xfrm>
              <a:custGeom>
                <a:avLst/>
                <a:gdLst/>
                <a:ahLst/>
                <a:cxnLst/>
                <a:rect l="l" t="t" r="r" b="b"/>
                <a:pathLst>
                  <a:path w="112" h="452" extrusionOk="0">
                    <a:moveTo>
                      <a:pt x="0" y="1"/>
                    </a:moveTo>
                    <a:lnTo>
                      <a:pt x="0" y="452"/>
                    </a:lnTo>
                    <a:lnTo>
                      <a:pt x="111" y="452"/>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7"/>
              <p:cNvSpPr/>
              <p:nvPr/>
            </p:nvSpPr>
            <p:spPr>
              <a:xfrm>
                <a:off x="5659156" y="2256060"/>
                <a:ext cx="13633" cy="53438"/>
              </a:xfrm>
              <a:custGeom>
                <a:avLst/>
                <a:gdLst/>
                <a:ahLst/>
                <a:cxnLst/>
                <a:rect l="l" t="t" r="r" b="b"/>
                <a:pathLst>
                  <a:path w="112" h="439" extrusionOk="0">
                    <a:moveTo>
                      <a:pt x="0" y="0"/>
                    </a:moveTo>
                    <a:lnTo>
                      <a:pt x="0" y="438"/>
                    </a:lnTo>
                    <a:lnTo>
                      <a:pt x="111" y="438"/>
                    </a:lnTo>
                    <a:lnTo>
                      <a:pt x="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7"/>
              <p:cNvSpPr/>
              <p:nvPr/>
            </p:nvSpPr>
            <p:spPr>
              <a:xfrm>
                <a:off x="6228107" y="1965984"/>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7"/>
              <p:cNvSpPr/>
              <p:nvPr/>
            </p:nvSpPr>
            <p:spPr>
              <a:xfrm>
                <a:off x="6228107" y="1430386"/>
                <a:ext cx="14851" cy="53438"/>
              </a:xfrm>
              <a:custGeom>
                <a:avLst/>
                <a:gdLst/>
                <a:ahLst/>
                <a:cxnLst/>
                <a:rect l="l" t="t" r="r" b="b"/>
                <a:pathLst>
                  <a:path w="122" h="439" extrusionOk="0">
                    <a:moveTo>
                      <a:pt x="0" y="1"/>
                    </a:moveTo>
                    <a:lnTo>
                      <a:pt x="0" y="439"/>
                    </a:lnTo>
                    <a:lnTo>
                      <a:pt x="121" y="439"/>
                    </a:lnTo>
                    <a:lnTo>
                      <a:pt x="1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7"/>
              <p:cNvSpPr/>
              <p:nvPr/>
            </p:nvSpPr>
            <p:spPr>
              <a:xfrm>
                <a:off x="6228107" y="1538236"/>
                <a:ext cx="14851" cy="53438"/>
              </a:xfrm>
              <a:custGeom>
                <a:avLst/>
                <a:gdLst/>
                <a:ahLst/>
                <a:cxnLst/>
                <a:rect l="l" t="t" r="r" b="b"/>
                <a:pathLst>
                  <a:path w="122" h="439" extrusionOk="0">
                    <a:moveTo>
                      <a:pt x="0" y="1"/>
                    </a:moveTo>
                    <a:lnTo>
                      <a:pt x="0" y="439"/>
                    </a:lnTo>
                    <a:lnTo>
                      <a:pt x="121" y="439"/>
                    </a:lnTo>
                    <a:lnTo>
                      <a:pt x="1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7"/>
              <p:cNvSpPr/>
              <p:nvPr/>
            </p:nvSpPr>
            <p:spPr>
              <a:xfrm>
                <a:off x="6228107" y="1644504"/>
                <a:ext cx="14851" cy="54656"/>
              </a:xfrm>
              <a:custGeom>
                <a:avLst/>
                <a:gdLst/>
                <a:ahLst/>
                <a:cxnLst/>
                <a:rect l="l" t="t" r="r" b="b"/>
                <a:pathLst>
                  <a:path w="122" h="449" extrusionOk="0">
                    <a:moveTo>
                      <a:pt x="0" y="0"/>
                    </a:moveTo>
                    <a:lnTo>
                      <a:pt x="0" y="448"/>
                    </a:lnTo>
                    <a:lnTo>
                      <a:pt x="121" y="448"/>
                    </a:lnTo>
                    <a:lnTo>
                      <a:pt x="1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7"/>
              <p:cNvSpPr/>
              <p:nvPr/>
            </p:nvSpPr>
            <p:spPr>
              <a:xfrm>
                <a:off x="6228107" y="2393733"/>
                <a:ext cx="13268" cy="55021"/>
              </a:xfrm>
              <a:custGeom>
                <a:avLst/>
                <a:gdLst/>
                <a:ahLst/>
                <a:cxnLst/>
                <a:rect l="l" t="t" r="r" b="b"/>
                <a:pathLst>
                  <a:path w="109" h="452" extrusionOk="0">
                    <a:moveTo>
                      <a:pt x="0" y="0"/>
                    </a:moveTo>
                    <a:lnTo>
                      <a:pt x="0" y="438"/>
                    </a:lnTo>
                    <a:lnTo>
                      <a:pt x="0" y="451"/>
                    </a:lnTo>
                    <a:lnTo>
                      <a:pt x="108" y="451"/>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7"/>
              <p:cNvSpPr/>
              <p:nvPr/>
            </p:nvSpPr>
            <p:spPr>
              <a:xfrm>
                <a:off x="6448554" y="2715578"/>
                <a:ext cx="54656" cy="21546"/>
              </a:xfrm>
              <a:custGeom>
                <a:avLst/>
                <a:gdLst/>
                <a:ahLst/>
                <a:cxnLst/>
                <a:rect l="l" t="t" r="r" b="b"/>
                <a:pathLst>
                  <a:path w="449" h="177" extrusionOk="0">
                    <a:moveTo>
                      <a:pt x="26" y="1"/>
                    </a:moveTo>
                    <a:lnTo>
                      <a:pt x="0" y="108"/>
                    </a:lnTo>
                    <a:cubicBezTo>
                      <a:pt x="134" y="148"/>
                      <a:pt x="285" y="164"/>
                      <a:pt x="435" y="177"/>
                    </a:cubicBezTo>
                    <a:lnTo>
                      <a:pt x="448" y="66"/>
                    </a:lnTo>
                    <a:cubicBezTo>
                      <a:pt x="298" y="53"/>
                      <a:pt x="164" y="40"/>
                      <a:pt x="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7"/>
              <p:cNvSpPr/>
              <p:nvPr/>
            </p:nvSpPr>
            <p:spPr>
              <a:xfrm>
                <a:off x="6228107" y="1752354"/>
                <a:ext cx="14851" cy="52951"/>
              </a:xfrm>
              <a:custGeom>
                <a:avLst/>
                <a:gdLst/>
                <a:ahLst/>
                <a:cxnLst/>
                <a:rect l="l" t="t" r="r" b="b"/>
                <a:pathLst>
                  <a:path w="122" h="435" extrusionOk="0">
                    <a:moveTo>
                      <a:pt x="0" y="0"/>
                    </a:moveTo>
                    <a:lnTo>
                      <a:pt x="0" y="435"/>
                    </a:lnTo>
                    <a:lnTo>
                      <a:pt x="121" y="435"/>
                    </a:lnTo>
                    <a:lnTo>
                      <a:pt x="1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7"/>
              <p:cNvSpPr/>
              <p:nvPr/>
            </p:nvSpPr>
            <p:spPr>
              <a:xfrm>
                <a:off x="6234437" y="2499878"/>
                <a:ext cx="26780" cy="54656"/>
              </a:xfrm>
              <a:custGeom>
                <a:avLst/>
                <a:gdLst/>
                <a:ahLst/>
                <a:cxnLst/>
                <a:rect l="l" t="t" r="r" b="b"/>
                <a:pathLst>
                  <a:path w="220" h="449" extrusionOk="0">
                    <a:moveTo>
                      <a:pt x="112" y="1"/>
                    </a:moveTo>
                    <a:lnTo>
                      <a:pt x="1" y="14"/>
                    </a:lnTo>
                    <a:cubicBezTo>
                      <a:pt x="30" y="164"/>
                      <a:pt x="69" y="315"/>
                      <a:pt x="125" y="449"/>
                    </a:cubicBezTo>
                    <a:lnTo>
                      <a:pt x="220" y="409"/>
                    </a:lnTo>
                    <a:cubicBezTo>
                      <a:pt x="177" y="272"/>
                      <a:pt x="138" y="138"/>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7"/>
              <p:cNvSpPr/>
              <p:nvPr/>
            </p:nvSpPr>
            <p:spPr>
              <a:xfrm>
                <a:off x="6349103" y="2672244"/>
                <a:ext cx="52951" cy="38222"/>
              </a:xfrm>
              <a:custGeom>
                <a:avLst/>
                <a:gdLst/>
                <a:ahLst/>
                <a:cxnLst/>
                <a:rect l="l" t="t" r="r" b="b"/>
                <a:pathLst>
                  <a:path w="435" h="314" extrusionOk="0">
                    <a:moveTo>
                      <a:pt x="69" y="0"/>
                    </a:moveTo>
                    <a:lnTo>
                      <a:pt x="0" y="82"/>
                    </a:lnTo>
                    <a:cubicBezTo>
                      <a:pt x="121" y="177"/>
                      <a:pt x="258" y="245"/>
                      <a:pt x="396" y="314"/>
                    </a:cubicBezTo>
                    <a:lnTo>
                      <a:pt x="435" y="219"/>
                    </a:lnTo>
                    <a:cubicBezTo>
                      <a:pt x="314" y="151"/>
                      <a:pt x="190" y="82"/>
                      <a:pt x="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7"/>
              <p:cNvSpPr/>
              <p:nvPr/>
            </p:nvSpPr>
            <p:spPr>
              <a:xfrm>
                <a:off x="6274241" y="2596164"/>
                <a:ext cx="43457" cy="49908"/>
              </a:xfrm>
              <a:custGeom>
                <a:avLst/>
                <a:gdLst/>
                <a:ahLst/>
                <a:cxnLst/>
                <a:rect l="l" t="t" r="r" b="b"/>
                <a:pathLst>
                  <a:path w="357" h="410" extrusionOk="0">
                    <a:moveTo>
                      <a:pt x="95" y="1"/>
                    </a:moveTo>
                    <a:lnTo>
                      <a:pt x="1" y="53"/>
                    </a:lnTo>
                    <a:cubicBezTo>
                      <a:pt x="82" y="190"/>
                      <a:pt x="177" y="298"/>
                      <a:pt x="275" y="409"/>
                    </a:cubicBezTo>
                    <a:lnTo>
                      <a:pt x="357" y="341"/>
                    </a:lnTo>
                    <a:cubicBezTo>
                      <a:pt x="259" y="230"/>
                      <a:pt x="177" y="122"/>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7"/>
              <p:cNvSpPr/>
              <p:nvPr/>
            </p:nvSpPr>
            <p:spPr>
              <a:xfrm>
                <a:off x="5939614" y="1062406"/>
                <a:ext cx="54656" cy="16798"/>
              </a:xfrm>
              <a:custGeom>
                <a:avLst/>
                <a:gdLst/>
                <a:ahLst/>
                <a:cxnLst/>
                <a:rect l="l" t="t" r="r" b="b"/>
                <a:pathLst>
                  <a:path w="449" h="138" extrusionOk="0">
                    <a:moveTo>
                      <a:pt x="1" y="0"/>
                    </a:moveTo>
                    <a:lnTo>
                      <a:pt x="1" y="111"/>
                    </a:lnTo>
                    <a:lnTo>
                      <a:pt x="96" y="111"/>
                    </a:lnTo>
                    <a:cubicBezTo>
                      <a:pt x="203" y="111"/>
                      <a:pt x="328" y="111"/>
                      <a:pt x="435" y="138"/>
                    </a:cubicBezTo>
                    <a:lnTo>
                      <a:pt x="449" y="30"/>
                    </a:lnTo>
                    <a:cubicBezTo>
                      <a:pt x="341" y="0"/>
                      <a:pt x="216" y="0"/>
                      <a:pt x="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7"/>
              <p:cNvSpPr/>
              <p:nvPr/>
            </p:nvSpPr>
            <p:spPr>
              <a:xfrm>
                <a:off x="6228107" y="1323023"/>
                <a:ext cx="14851" cy="54656"/>
              </a:xfrm>
              <a:custGeom>
                <a:avLst/>
                <a:gdLst/>
                <a:ahLst/>
                <a:cxnLst/>
                <a:rect l="l" t="t" r="r" b="b"/>
                <a:pathLst>
                  <a:path w="122" h="449" extrusionOk="0">
                    <a:moveTo>
                      <a:pt x="108" y="0"/>
                    </a:moveTo>
                    <a:lnTo>
                      <a:pt x="0" y="13"/>
                    </a:lnTo>
                    <a:lnTo>
                      <a:pt x="0" y="245"/>
                    </a:lnTo>
                    <a:lnTo>
                      <a:pt x="0" y="448"/>
                    </a:lnTo>
                    <a:lnTo>
                      <a:pt x="121" y="448"/>
                    </a:lnTo>
                    <a:lnTo>
                      <a:pt x="121" y="245"/>
                    </a:lnTo>
                    <a:cubicBezTo>
                      <a:pt x="121" y="164"/>
                      <a:pt x="108" y="82"/>
                      <a:pt x="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7"/>
              <p:cNvSpPr/>
              <p:nvPr/>
            </p:nvSpPr>
            <p:spPr>
              <a:xfrm>
                <a:off x="6198284" y="1218338"/>
                <a:ext cx="31527" cy="55021"/>
              </a:xfrm>
              <a:custGeom>
                <a:avLst/>
                <a:gdLst/>
                <a:ahLst/>
                <a:cxnLst/>
                <a:rect l="l" t="t" r="r" b="b"/>
                <a:pathLst>
                  <a:path w="259" h="452" extrusionOk="0">
                    <a:moveTo>
                      <a:pt x="95" y="1"/>
                    </a:moveTo>
                    <a:lnTo>
                      <a:pt x="0" y="56"/>
                    </a:lnTo>
                    <a:cubicBezTo>
                      <a:pt x="53" y="177"/>
                      <a:pt x="108" y="314"/>
                      <a:pt x="147" y="452"/>
                    </a:cubicBezTo>
                    <a:lnTo>
                      <a:pt x="259" y="422"/>
                    </a:lnTo>
                    <a:cubicBezTo>
                      <a:pt x="216" y="272"/>
                      <a:pt x="164" y="138"/>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7"/>
              <p:cNvSpPr/>
              <p:nvPr/>
            </p:nvSpPr>
            <p:spPr>
              <a:xfrm>
                <a:off x="6133403" y="1133981"/>
                <a:ext cx="46622" cy="47839"/>
              </a:xfrm>
              <a:custGeom>
                <a:avLst/>
                <a:gdLst/>
                <a:ahLst/>
                <a:cxnLst/>
                <a:rect l="l" t="t" r="r" b="b"/>
                <a:pathLst>
                  <a:path w="383" h="393" extrusionOk="0">
                    <a:moveTo>
                      <a:pt x="69" y="1"/>
                    </a:moveTo>
                    <a:lnTo>
                      <a:pt x="1" y="82"/>
                    </a:lnTo>
                    <a:cubicBezTo>
                      <a:pt x="108" y="177"/>
                      <a:pt x="206" y="272"/>
                      <a:pt x="288" y="393"/>
                    </a:cubicBezTo>
                    <a:lnTo>
                      <a:pt x="383" y="327"/>
                    </a:lnTo>
                    <a:cubicBezTo>
                      <a:pt x="288" y="203"/>
                      <a:pt x="177" y="95"/>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7"/>
              <p:cNvSpPr/>
              <p:nvPr/>
            </p:nvSpPr>
            <p:spPr>
              <a:xfrm>
                <a:off x="6042352" y="1079083"/>
                <a:ext cx="54534" cy="33110"/>
              </a:xfrm>
              <a:custGeom>
                <a:avLst/>
                <a:gdLst/>
                <a:ahLst/>
                <a:cxnLst/>
                <a:rect l="l" t="t" r="r" b="b"/>
                <a:pathLst>
                  <a:path w="448" h="272" extrusionOk="0">
                    <a:moveTo>
                      <a:pt x="39" y="1"/>
                    </a:moveTo>
                    <a:lnTo>
                      <a:pt x="0" y="95"/>
                    </a:lnTo>
                    <a:cubicBezTo>
                      <a:pt x="137" y="151"/>
                      <a:pt x="271" y="206"/>
                      <a:pt x="396" y="272"/>
                    </a:cubicBezTo>
                    <a:lnTo>
                      <a:pt x="448" y="177"/>
                    </a:lnTo>
                    <a:cubicBezTo>
                      <a:pt x="327" y="108"/>
                      <a:pt x="177" y="43"/>
                      <a:pt x="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7"/>
              <p:cNvSpPr/>
              <p:nvPr/>
            </p:nvSpPr>
            <p:spPr>
              <a:xfrm>
                <a:off x="6228107" y="2287830"/>
                <a:ext cx="13268" cy="53073"/>
              </a:xfrm>
              <a:custGeom>
                <a:avLst/>
                <a:gdLst/>
                <a:ahLst/>
                <a:cxnLst/>
                <a:rect l="l" t="t" r="r" b="b"/>
                <a:pathLst>
                  <a:path w="109" h="436" extrusionOk="0">
                    <a:moveTo>
                      <a:pt x="0" y="1"/>
                    </a:moveTo>
                    <a:lnTo>
                      <a:pt x="0" y="435"/>
                    </a:lnTo>
                    <a:lnTo>
                      <a:pt x="108" y="435"/>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7"/>
              <p:cNvSpPr/>
              <p:nvPr/>
            </p:nvSpPr>
            <p:spPr>
              <a:xfrm>
                <a:off x="6228107" y="2073834"/>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7"/>
              <p:cNvSpPr/>
              <p:nvPr/>
            </p:nvSpPr>
            <p:spPr>
              <a:xfrm>
                <a:off x="6228107" y="1858134"/>
                <a:ext cx="13268" cy="55021"/>
              </a:xfrm>
              <a:custGeom>
                <a:avLst/>
                <a:gdLst/>
                <a:ahLst/>
                <a:cxnLst/>
                <a:rect l="l" t="t" r="r" b="b"/>
                <a:pathLst>
                  <a:path w="109" h="452" extrusionOk="0">
                    <a:moveTo>
                      <a:pt x="0" y="1"/>
                    </a:moveTo>
                    <a:lnTo>
                      <a:pt x="0" y="452"/>
                    </a:lnTo>
                    <a:lnTo>
                      <a:pt x="108" y="452"/>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7"/>
              <p:cNvSpPr/>
              <p:nvPr/>
            </p:nvSpPr>
            <p:spPr>
              <a:xfrm>
                <a:off x="6228107" y="2179980"/>
                <a:ext cx="13268" cy="53073"/>
              </a:xfrm>
              <a:custGeom>
                <a:avLst/>
                <a:gdLst/>
                <a:ahLst/>
                <a:cxnLst/>
                <a:rect l="l" t="t" r="r" b="b"/>
                <a:pathLst>
                  <a:path w="109" h="436" extrusionOk="0">
                    <a:moveTo>
                      <a:pt x="0" y="1"/>
                    </a:moveTo>
                    <a:lnTo>
                      <a:pt x="0" y="436"/>
                    </a:lnTo>
                    <a:lnTo>
                      <a:pt x="108" y="436"/>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7"/>
              <p:cNvSpPr/>
              <p:nvPr/>
            </p:nvSpPr>
            <p:spPr>
              <a:xfrm>
                <a:off x="7151161" y="1069101"/>
                <a:ext cx="55021" cy="29945"/>
              </a:xfrm>
              <a:custGeom>
                <a:avLst/>
                <a:gdLst/>
                <a:ahLst/>
                <a:cxnLst/>
                <a:rect l="l" t="t" r="r" b="b"/>
                <a:pathLst>
                  <a:path w="452" h="246" extrusionOk="0">
                    <a:moveTo>
                      <a:pt x="30" y="1"/>
                    </a:moveTo>
                    <a:lnTo>
                      <a:pt x="1" y="109"/>
                    </a:lnTo>
                    <a:cubicBezTo>
                      <a:pt x="138" y="138"/>
                      <a:pt x="275" y="190"/>
                      <a:pt x="409" y="246"/>
                    </a:cubicBezTo>
                    <a:lnTo>
                      <a:pt x="452" y="151"/>
                    </a:lnTo>
                    <a:cubicBezTo>
                      <a:pt x="314" y="83"/>
                      <a:pt x="180" y="43"/>
                      <a:pt x="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7"/>
              <p:cNvSpPr/>
              <p:nvPr/>
            </p:nvSpPr>
            <p:spPr>
              <a:xfrm>
                <a:off x="7366861" y="1720827"/>
                <a:ext cx="13268" cy="53073"/>
              </a:xfrm>
              <a:custGeom>
                <a:avLst/>
                <a:gdLst/>
                <a:ahLst/>
                <a:cxnLst/>
                <a:rect l="l" t="t" r="r" b="b"/>
                <a:pathLst>
                  <a:path w="109" h="436" extrusionOk="0">
                    <a:moveTo>
                      <a:pt x="0" y="1"/>
                    </a:moveTo>
                    <a:lnTo>
                      <a:pt x="0" y="436"/>
                    </a:lnTo>
                    <a:lnTo>
                      <a:pt x="108" y="436"/>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7"/>
              <p:cNvSpPr/>
              <p:nvPr/>
            </p:nvSpPr>
            <p:spPr>
              <a:xfrm>
                <a:off x="7366861" y="1826729"/>
                <a:ext cx="13268" cy="55021"/>
              </a:xfrm>
              <a:custGeom>
                <a:avLst/>
                <a:gdLst/>
                <a:ahLst/>
                <a:cxnLst/>
                <a:rect l="l" t="t" r="r" b="b"/>
                <a:pathLst>
                  <a:path w="109" h="452" extrusionOk="0">
                    <a:moveTo>
                      <a:pt x="0" y="0"/>
                    </a:moveTo>
                    <a:lnTo>
                      <a:pt x="0" y="451"/>
                    </a:lnTo>
                    <a:lnTo>
                      <a:pt x="108" y="451"/>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7"/>
              <p:cNvSpPr/>
              <p:nvPr/>
            </p:nvSpPr>
            <p:spPr>
              <a:xfrm>
                <a:off x="7366861" y="1506831"/>
                <a:ext cx="13268" cy="53073"/>
              </a:xfrm>
              <a:custGeom>
                <a:avLst/>
                <a:gdLst/>
                <a:ahLst/>
                <a:cxnLst/>
                <a:rect l="l" t="t" r="r" b="b"/>
                <a:pathLst>
                  <a:path w="109" h="436"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7"/>
              <p:cNvSpPr/>
              <p:nvPr/>
            </p:nvSpPr>
            <p:spPr>
              <a:xfrm>
                <a:off x="7318657" y="1190097"/>
                <a:ext cx="38344" cy="55021"/>
              </a:xfrm>
              <a:custGeom>
                <a:avLst/>
                <a:gdLst/>
                <a:ahLst/>
                <a:cxnLst/>
                <a:rect l="l" t="t" r="r" b="b"/>
                <a:pathLst>
                  <a:path w="315" h="452" extrusionOk="0">
                    <a:moveTo>
                      <a:pt x="96" y="0"/>
                    </a:moveTo>
                    <a:lnTo>
                      <a:pt x="1" y="69"/>
                    </a:lnTo>
                    <a:cubicBezTo>
                      <a:pt x="82" y="193"/>
                      <a:pt x="151" y="314"/>
                      <a:pt x="207" y="452"/>
                    </a:cubicBezTo>
                    <a:lnTo>
                      <a:pt x="315" y="396"/>
                    </a:lnTo>
                    <a:cubicBezTo>
                      <a:pt x="259" y="259"/>
                      <a:pt x="177" y="138"/>
                      <a:pt x="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7"/>
              <p:cNvSpPr/>
              <p:nvPr/>
            </p:nvSpPr>
            <p:spPr>
              <a:xfrm>
                <a:off x="7366861" y="1398981"/>
                <a:ext cx="13268" cy="53438"/>
              </a:xfrm>
              <a:custGeom>
                <a:avLst/>
                <a:gdLst/>
                <a:ahLst/>
                <a:cxnLst/>
                <a:rect l="l" t="t" r="r" b="b"/>
                <a:pathLst>
                  <a:path w="109" h="439" extrusionOk="0">
                    <a:moveTo>
                      <a:pt x="0" y="1"/>
                    </a:moveTo>
                    <a:lnTo>
                      <a:pt x="0" y="439"/>
                    </a:lnTo>
                    <a:lnTo>
                      <a:pt x="108" y="439"/>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7"/>
              <p:cNvSpPr/>
              <p:nvPr/>
            </p:nvSpPr>
            <p:spPr>
              <a:xfrm>
                <a:off x="7245864" y="1114140"/>
                <a:ext cx="49908" cy="44674"/>
              </a:xfrm>
              <a:custGeom>
                <a:avLst/>
                <a:gdLst/>
                <a:ahLst/>
                <a:cxnLst/>
                <a:rect l="l" t="t" r="r" b="b"/>
                <a:pathLst>
                  <a:path w="410" h="367" extrusionOk="0">
                    <a:moveTo>
                      <a:pt x="69" y="0"/>
                    </a:moveTo>
                    <a:lnTo>
                      <a:pt x="1" y="82"/>
                    </a:lnTo>
                    <a:cubicBezTo>
                      <a:pt x="122" y="164"/>
                      <a:pt x="233" y="258"/>
                      <a:pt x="327" y="366"/>
                    </a:cubicBezTo>
                    <a:lnTo>
                      <a:pt x="409" y="285"/>
                    </a:lnTo>
                    <a:cubicBezTo>
                      <a:pt x="314" y="177"/>
                      <a:pt x="190" y="82"/>
                      <a:pt x="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7"/>
              <p:cNvSpPr/>
              <p:nvPr/>
            </p:nvSpPr>
            <p:spPr>
              <a:xfrm>
                <a:off x="7360044" y="1291131"/>
                <a:ext cx="20085" cy="55021"/>
              </a:xfrm>
              <a:custGeom>
                <a:avLst/>
                <a:gdLst/>
                <a:ahLst/>
                <a:cxnLst/>
                <a:rect l="l" t="t" r="r" b="b"/>
                <a:pathLst>
                  <a:path w="165" h="452" extrusionOk="0">
                    <a:moveTo>
                      <a:pt x="112" y="1"/>
                    </a:moveTo>
                    <a:lnTo>
                      <a:pt x="1" y="30"/>
                    </a:lnTo>
                    <a:cubicBezTo>
                      <a:pt x="30" y="164"/>
                      <a:pt x="56" y="301"/>
                      <a:pt x="56" y="452"/>
                    </a:cubicBezTo>
                    <a:lnTo>
                      <a:pt x="164" y="452"/>
                    </a:lnTo>
                    <a:cubicBezTo>
                      <a:pt x="164" y="301"/>
                      <a:pt x="138" y="151"/>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7366861" y="1613098"/>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7"/>
              <p:cNvSpPr/>
              <p:nvPr/>
            </p:nvSpPr>
            <p:spPr>
              <a:xfrm>
                <a:off x="7366861" y="2470055"/>
                <a:ext cx="13268" cy="53073"/>
              </a:xfrm>
              <a:custGeom>
                <a:avLst/>
                <a:gdLst/>
                <a:ahLst/>
                <a:cxnLst/>
                <a:rect l="l" t="t" r="r" b="b"/>
                <a:pathLst>
                  <a:path w="109" h="436" extrusionOk="0">
                    <a:moveTo>
                      <a:pt x="0" y="1"/>
                    </a:moveTo>
                    <a:lnTo>
                      <a:pt x="0" y="435"/>
                    </a:lnTo>
                    <a:lnTo>
                      <a:pt x="108" y="435"/>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7"/>
              <p:cNvSpPr/>
              <p:nvPr/>
            </p:nvSpPr>
            <p:spPr>
              <a:xfrm>
                <a:off x="7366861" y="2576323"/>
                <a:ext cx="13268" cy="54656"/>
              </a:xfrm>
              <a:custGeom>
                <a:avLst/>
                <a:gdLst/>
                <a:ahLst/>
                <a:cxnLst/>
                <a:rect l="l" t="t" r="r" b="b"/>
                <a:pathLst>
                  <a:path w="109" h="449" extrusionOk="0">
                    <a:moveTo>
                      <a:pt x="0" y="0"/>
                    </a:moveTo>
                    <a:lnTo>
                      <a:pt x="0" y="448"/>
                    </a:lnTo>
                    <a:lnTo>
                      <a:pt x="108" y="44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7"/>
              <p:cNvSpPr/>
              <p:nvPr/>
            </p:nvSpPr>
            <p:spPr>
              <a:xfrm>
                <a:off x="7366861" y="1934579"/>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7"/>
              <p:cNvSpPr/>
              <p:nvPr/>
            </p:nvSpPr>
            <p:spPr>
              <a:xfrm>
                <a:off x="7366861" y="2683808"/>
                <a:ext cx="13268" cy="53317"/>
              </a:xfrm>
              <a:custGeom>
                <a:avLst/>
                <a:gdLst/>
                <a:ahLst/>
                <a:cxnLst/>
                <a:rect l="l" t="t" r="r" b="b"/>
                <a:pathLst>
                  <a:path w="109" h="438"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7"/>
              <p:cNvSpPr/>
              <p:nvPr/>
            </p:nvSpPr>
            <p:spPr>
              <a:xfrm>
                <a:off x="7366861" y="2040725"/>
                <a:ext cx="13268" cy="54656"/>
              </a:xfrm>
              <a:custGeom>
                <a:avLst/>
                <a:gdLst/>
                <a:ahLst/>
                <a:cxnLst/>
                <a:rect l="l" t="t" r="r" b="b"/>
                <a:pathLst>
                  <a:path w="109" h="449" extrusionOk="0">
                    <a:moveTo>
                      <a:pt x="0" y="1"/>
                    </a:moveTo>
                    <a:lnTo>
                      <a:pt x="0" y="449"/>
                    </a:lnTo>
                    <a:lnTo>
                      <a:pt x="108" y="449"/>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7"/>
              <p:cNvSpPr/>
              <p:nvPr/>
            </p:nvSpPr>
            <p:spPr>
              <a:xfrm>
                <a:off x="7366861" y="2148575"/>
                <a:ext cx="13268" cy="53073"/>
              </a:xfrm>
              <a:custGeom>
                <a:avLst/>
                <a:gdLst/>
                <a:ahLst/>
                <a:cxnLst/>
                <a:rect l="l" t="t" r="r" b="b"/>
                <a:pathLst>
                  <a:path w="109" h="436" extrusionOk="0">
                    <a:moveTo>
                      <a:pt x="0" y="1"/>
                    </a:moveTo>
                    <a:lnTo>
                      <a:pt x="0" y="435"/>
                    </a:lnTo>
                    <a:lnTo>
                      <a:pt x="108" y="435"/>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7"/>
              <p:cNvSpPr/>
              <p:nvPr/>
            </p:nvSpPr>
            <p:spPr>
              <a:xfrm>
                <a:off x="7366861" y="2362205"/>
                <a:ext cx="13268" cy="55021"/>
              </a:xfrm>
              <a:custGeom>
                <a:avLst/>
                <a:gdLst/>
                <a:ahLst/>
                <a:cxnLst/>
                <a:rect l="l" t="t" r="r" b="b"/>
                <a:pathLst>
                  <a:path w="109" h="452" extrusionOk="0">
                    <a:moveTo>
                      <a:pt x="0" y="1"/>
                    </a:moveTo>
                    <a:lnTo>
                      <a:pt x="0" y="452"/>
                    </a:lnTo>
                    <a:lnTo>
                      <a:pt x="108" y="452"/>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7"/>
              <p:cNvSpPr/>
              <p:nvPr/>
            </p:nvSpPr>
            <p:spPr>
              <a:xfrm>
                <a:off x="7366861" y="2256060"/>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7"/>
              <p:cNvSpPr/>
              <p:nvPr/>
            </p:nvSpPr>
            <p:spPr>
              <a:xfrm>
                <a:off x="6798275" y="1965984"/>
                <a:ext cx="13268" cy="53438"/>
              </a:xfrm>
              <a:custGeom>
                <a:avLst/>
                <a:gdLst/>
                <a:ahLst/>
                <a:cxnLst/>
                <a:rect l="l" t="t" r="r" b="b"/>
                <a:pathLst>
                  <a:path w="109" h="439" extrusionOk="0">
                    <a:moveTo>
                      <a:pt x="0" y="0"/>
                    </a:moveTo>
                    <a:lnTo>
                      <a:pt x="0" y="438"/>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7"/>
              <p:cNvSpPr/>
              <p:nvPr/>
            </p:nvSpPr>
            <p:spPr>
              <a:xfrm>
                <a:off x="6798275" y="1430386"/>
                <a:ext cx="13268" cy="53438"/>
              </a:xfrm>
              <a:custGeom>
                <a:avLst/>
                <a:gdLst/>
                <a:ahLst/>
                <a:cxnLst/>
                <a:rect l="l" t="t" r="r" b="b"/>
                <a:pathLst>
                  <a:path w="109" h="439" extrusionOk="0">
                    <a:moveTo>
                      <a:pt x="0" y="1"/>
                    </a:moveTo>
                    <a:lnTo>
                      <a:pt x="0" y="439"/>
                    </a:lnTo>
                    <a:lnTo>
                      <a:pt x="108" y="439"/>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7"/>
              <p:cNvSpPr/>
              <p:nvPr/>
            </p:nvSpPr>
            <p:spPr>
              <a:xfrm>
                <a:off x="6798275" y="1538236"/>
                <a:ext cx="13268" cy="53438"/>
              </a:xfrm>
              <a:custGeom>
                <a:avLst/>
                <a:gdLst/>
                <a:ahLst/>
                <a:cxnLst/>
                <a:rect l="l" t="t" r="r" b="b"/>
                <a:pathLst>
                  <a:path w="109" h="439" extrusionOk="0">
                    <a:moveTo>
                      <a:pt x="0" y="1"/>
                    </a:moveTo>
                    <a:lnTo>
                      <a:pt x="0" y="439"/>
                    </a:lnTo>
                    <a:lnTo>
                      <a:pt x="108" y="439"/>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7"/>
              <p:cNvSpPr/>
              <p:nvPr/>
            </p:nvSpPr>
            <p:spPr>
              <a:xfrm>
                <a:off x="6798275" y="1644504"/>
                <a:ext cx="13268" cy="54656"/>
              </a:xfrm>
              <a:custGeom>
                <a:avLst/>
                <a:gdLst/>
                <a:ahLst/>
                <a:cxnLst/>
                <a:rect l="l" t="t" r="r" b="b"/>
                <a:pathLst>
                  <a:path w="109" h="449" extrusionOk="0">
                    <a:moveTo>
                      <a:pt x="0" y="0"/>
                    </a:moveTo>
                    <a:lnTo>
                      <a:pt x="0" y="448"/>
                    </a:lnTo>
                    <a:lnTo>
                      <a:pt x="108" y="44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7"/>
              <p:cNvSpPr/>
              <p:nvPr/>
            </p:nvSpPr>
            <p:spPr>
              <a:xfrm>
                <a:off x="6798275" y="2393733"/>
                <a:ext cx="13268" cy="55021"/>
              </a:xfrm>
              <a:custGeom>
                <a:avLst/>
                <a:gdLst/>
                <a:ahLst/>
                <a:cxnLst/>
                <a:rect l="l" t="t" r="r" b="b"/>
                <a:pathLst>
                  <a:path w="109" h="452" extrusionOk="0">
                    <a:moveTo>
                      <a:pt x="0" y="0"/>
                    </a:moveTo>
                    <a:lnTo>
                      <a:pt x="0" y="438"/>
                    </a:lnTo>
                    <a:lnTo>
                      <a:pt x="0" y="451"/>
                    </a:lnTo>
                    <a:lnTo>
                      <a:pt x="108" y="451"/>
                    </a:lnTo>
                    <a:lnTo>
                      <a:pt x="108" y="438"/>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7"/>
              <p:cNvSpPr/>
              <p:nvPr/>
            </p:nvSpPr>
            <p:spPr>
              <a:xfrm>
                <a:off x="6536441" y="2715578"/>
                <a:ext cx="54656" cy="21546"/>
              </a:xfrm>
              <a:custGeom>
                <a:avLst/>
                <a:gdLst/>
                <a:ahLst/>
                <a:cxnLst/>
                <a:rect l="l" t="t" r="r" b="b"/>
                <a:pathLst>
                  <a:path w="449" h="177" extrusionOk="0">
                    <a:moveTo>
                      <a:pt x="422" y="1"/>
                    </a:moveTo>
                    <a:cubicBezTo>
                      <a:pt x="285" y="40"/>
                      <a:pt x="148" y="53"/>
                      <a:pt x="1" y="66"/>
                    </a:cubicBezTo>
                    <a:lnTo>
                      <a:pt x="14" y="177"/>
                    </a:lnTo>
                    <a:cubicBezTo>
                      <a:pt x="164" y="164"/>
                      <a:pt x="311" y="148"/>
                      <a:pt x="448" y="108"/>
                    </a:cubicBezTo>
                    <a:lnTo>
                      <a:pt x="4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7"/>
              <p:cNvSpPr/>
              <p:nvPr/>
            </p:nvSpPr>
            <p:spPr>
              <a:xfrm>
                <a:off x="6798275" y="1752354"/>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7"/>
              <p:cNvSpPr/>
              <p:nvPr/>
            </p:nvSpPr>
            <p:spPr>
              <a:xfrm>
                <a:off x="6778312" y="2499878"/>
                <a:ext cx="28484" cy="54656"/>
              </a:xfrm>
              <a:custGeom>
                <a:avLst/>
                <a:gdLst/>
                <a:ahLst/>
                <a:cxnLst/>
                <a:rect l="l" t="t" r="r" b="b"/>
                <a:pathLst>
                  <a:path w="234" h="449" extrusionOk="0">
                    <a:moveTo>
                      <a:pt x="122" y="1"/>
                    </a:moveTo>
                    <a:cubicBezTo>
                      <a:pt x="96" y="138"/>
                      <a:pt x="57" y="272"/>
                      <a:pt x="1" y="409"/>
                    </a:cubicBezTo>
                    <a:lnTo>
                      <a:pt x="96" y="449"/>
                    </a:lnTo>
                    <a:cubicBezTo>
                      <a:pt x="151" y="315"/>
                      <a:pt x="204" y="164"/>
                      <a:pt x="233" y="14"/>
                    </a:cubicBezTo>
                    <a:lnTo>
                      <a:pt x="1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7"/>
              <p:cNvSpPr/>
              <p:nvPr/>
            </p:nvSpPr>
            <p:spPr>
              <a:xfrm>
                <a:off x="6637474" y="2672244"/>
                <a:ext cx="53073" cy="38222"/>
              </a:xfrm>
              <a:custGeom>
                <a:avLst/>
                <a:gdLst/>
                <a:ahLst/>
                <a:cxnLst/>
                <a:rect l="l" t="t" r="r" b="b"/>
                <a:pathLst>
                  <a:path w="436" h="314" extrusionOk="0">
                    <a:moveTo>
                      <a:pt x="367" y="0"/>
                    </a:moveTo>
                    <a:cubicBezTo>
                      <a:pt x="259" y="82"/>
                      <a:pt x="135" y="151"/>
                      <a:pt x="1" y="219"/>
                    </a:cubicBezTo>
                    <a:lnTo>
                      <a:pt x="53" y="314"/>
                    </a:lnTo>
                    <a:cubicBezTo>
                      <a:pt x="190" y="245"/>
                      <a:pt x="315" y="177"/>
                      <a:pt x="436" y="82"/>
                    </a:cubicBez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7"/>
              <p:cNvSpPr/>
              <p:nvPr/>
            </p:nvSpPr>
            <p:spPr>
              <a:xfrm>
                <a:off x="6721831" y="2596164"/>
                <a:ext cx="43578" cy="49908"/>
              </a:xfrm>
              <a:custGeom>
                <a:avLst/>
                <a:gdLst/>
                <a:ahLst/>
                <a:cxnLst/>
                <a:rect l="l" t="t" r="r" b="b"/>
                <a:pathLst>
                  <a:path w="358" h="410" extrusionOk="0">
                    <a:moveTo>
                      <a:pt x="259" y="1"/>
                    </a:moveTo>
                    <a:cubicBezTo>
                      <a:pt x="194" y="122"/>
                      <a:pt x="96" y="230"/>
                      <a:pt x="1" y="341"/>
                    </a:cubicBezTo>
                    <a:lnTo>
                      <a:pt x="83" y="409"/>
                    </a:lnTo>
                    <a:cubicBezTo>
                      <a:pt x="177" y="298"/>
                      <a:pt x="275" y="190"/>
                      <a:pt x="357" y="53"/>
                    </a:cubicBezTo>
                    <a:lnTo>
                      <a:pt x="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7"/>
              <p:cNvSpPr/>
              <p:nvPr/>
            </p:nvSpPr>
            <p:spPr>
              <a:xfrm>
                <a:off x="7045380" y="1062406"/>
                <a:ext cx="54534" cy="16798"/>
              </a:xfrm>
              <a:custGeom>
                <a:avLst/>
                <a:gdLst/>
                <a:ahLst/>
                <a:cxnLst/>
                <a:rect l="l" t="t" r="r" b="b"/>
                <a:pathLst>
                  <a:path w="448" h="138" extrusionOk="0">
                    <a:moveTo>
                      <a:pt x="353" y="0"/>
                    </a:moveTo>
                    <a:cubicBezTo>
                      <a:pt x="245" y="0"/>
                      <a:pt x="121" y="0"/>
                      <a:pt x="0" y="30"/>
                    </a:cubicBezTo>
                    <a:lnTo>
                      <a:pt x="13" y="138"/>
                    </a:lnTo>
                    <a:cubicBezTo>
                      <a:pt x="134" y="111"/>
                      <a:pt x="245" y="111"/>
                      <a:pt x="353" y="111"/>
                    </a:cubicBezTo>
                    <a:lnTo>
                      <a:pt x="448" y="111"/>
                    </a:lnTo>
                    <a:lnTo>
                      <a:pt x="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7"/>
              <p:cNvSpPr/>
              <p:nvPr/>
            </p:nvSpPr>
            <p:spPr>
              <a:xfrm>
                <a:off x="6798275" y="1323023"/>
                <a:ext cx="14851" cy="54656"/>
              </a:xfrm>
              <a:custGeom>
                <a:avLst/>
                <a:gdLst/>
                <a:ahLst/>
                <a:cxnLst/>
                <a:rect l="l" t="t" r="r" b="b"/>
                <a:pathLst>
                  <a:path w="122" h="449" extrusionOk="0">
                    <a:moveTo>
                      <a:pt x="13" y="0"/>
                    </a:moveTo>
                    <a:cubicBezTo>
                      <a:pt x="0" y="82"/>
                      <a:pt x="0" y="164"/>
                      <a:pt x="0" y="245"/>
                    </a:cubicBezTo>
                    <a:lnTo>
                      <a:pt x="0" y="448"/>
                    </a:lnTo>
                    <a:lnTo>
                      <a:pt x="108" y="448"/>
                    </a:lnTo>
                    <a:lnTo>
                      <a:pt x="108" y="245"/>
                    </a:lnTo>
                    <a:cubicBezTo>
                      <a:pt x="108" y="177"/>
                      <a:pt x="108" y="95"/>
                      <a:pt x="121" y="13"/>
                    </a:cubicBezTo>
                    <a:lnTo>
                      <a:pt x="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7"/>
              <p:cNvSpPr/>
              <p:nvPr/>
            </p:nvSpPr>
            <p:spPr>
              <a:xfrm>
                <a:off x="6809839" y="1218338"/>
                <a:ext cx="33110" cy="55021"/>
              </a:xfrm>
              <a:custGeom>
                <a:avLst/>
                <a:gdLst/>
                <a:ahLst/>
                <a:cxnLst/>
                <a:rect l="l" t="t" r="r" b="b"/>
                <a:pathLst>
                  <a:path w="272" h="452" extrusionOk="0">
                    <a:moveTo>
                      <a:pt x="177" y="1"/>
                    </a:moveTo>
                    <a:cubicBezTo>
                      <a:pt x="108" y="138"/>
                      <a:pt x="43" y="272"/>
                      <a:pt x="0" y="422"/>
                    </a:cubicBezTo>
                    <a:lnTo>
                      <a:pt x="108" y="452"/>
                    </a:lnTo>
                    <a:cubicBezTo>
                      <a:pt x="151" y="314"/>
                      <a:pt x="206" y="177"/>
                      <a:pt x="271" y="56"/>
                    </a:cubicBezTo>
                    <a:lnTo>
                      <a:pt x="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7"/>
              <p:cNvSpPr/>
              <p:nvPr/>
            </p:nvSpPr>
            <p:spPr>
              <a:xfrm>
                <a:off x="6861086" y="1133981"/>
                <a:ext cx="46743" cy="47839"/>
              </a:xfrm>
              <a:custGeom>
                <a:avLst/>
                <a:gdLst/>
                <a:ahLst/>
                <a:cxnLst/>
                <a:rect l="l" t="t" r="r" b="b"/>
                <a:pathLst>
                  <a:path w="384" h="393" extrusionOk="0">
                    <a:moveTo>
                      <a:pt x="302" y="1"/>
                    </a:moveTo>
                    <a:cubicBezTo>
                      <a:pt x="194" y="95"/>
                      <a:pt x="83" y="203"/>
                      <a:pt x="1" y="327"/>
                    </a:cubicBezTo>
                    <a:lnTo>
                      <a:pt x="83" y="393"/>
                    </a:lnTo>
                    <a:cubicBezTo>
                      <a:pt x="164" y="272"/>
                      <a:pt x="275" y="177"/>
                      <a:pt x="383" y="82"/>
                    </a:cubicBezTo>
                    <a:lnTo>
                      <a:pt x="3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7"/>
              <p:cNvSpPr/>
              <p:nvPr/>
            </p:nvSpPr>
            <p:spPr>
              <a:xfrm>
                <a:off x="6942278" y="1079083"/>
                <a:ext cx="55021" cy="33110"/>
              </a:xfrm>
              <a:custGeom>
                <a:avLst/>
                <a:gdLst/>
                <a:ahLst/>
                <a:cxnLst/>
                <a:rect l="l" t="t" r="r" b="b"/>
                <a:pathLst>
                  <a:path w="452" h="272" extrusionOk="0">
                    <a:moveTo>
                      <a:pt x="409" y="1"/>
                    </a:moveTo>
                    <a:cubicBezTo>
                      <a:pt x="275" y="43"/>
                      <a:pt x="138" y="108"/>
                      <a:pt x="1" y="177"/>
                    </a:cubicBezTo>
                    <a:lnTo>
                      <a:pt x="56" y="272"/>
                    </a:lnTo>
                    <a:cubicBezTo>
                      <a:pt x="180" y="206"/>
                      <a:pt x="314" y="151"/>
                      <a:pt x="452" y="95"/>
                    </a:cubicBezTo>
                    <a:lnTo>
                      <a:pt x="4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7"/>
              <p:cNvSpPr/>
              <p:nvPr/>
            </p:nvSpPr>
            <p:spPr>
              <a:xfrm>
                <a:off x="6798275" y="2287830"/>
                <a:ext cx="13268" cy="53073"/>
              </a:xfrm>
              <a:custGeom>
                <a:avLst/>
                <a:gdLst/>
                <a:ahLst/>
                <a:cxnLst/>
                <a:rect l="l" t="t" r="r" b="b"/>
                <a:pathLst>
                  <a:path w="109" h="436" extrusionOk="0">
                    <a:moveTo>
                      <a:pt x="0" y="1"/>
                    </a:moveTo>
                    <a:lnTo>
                      <a:pt x="0" y="435"/>
                    </a:lnTo>
                    <a:lnTo>
                      <a:pt x="108" y="435"/>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6798275" y="2073834"/>
                <a:ext cx="13268" cy="52951"/>
              </a:xfrm>
              <a:custGeom>
                <a:avLst/>
                <a:gdLst/>
                <a:ahLst/>
                <a:cxnLst/>
                <a:rect l="l" t="t" r="r" b="b"/>
                <a:pathLst>
                  <a:path w="109" h="435" extrusionOk="0">
                    <a:moveTo>
                      <a:pt x="0" y="0"/>
                    </a:moveTo>
                    <a:lnTo>
                      <a:pt x="0" y="435"/>
                    </a:lnTo>
                    <a:lnTo>
                      <a:pt x="108" y="435"/>
                    </a:lnTo>
                    <a:lnTo>
                      <a:pt x="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7"/>
              <p:cNvSpPr/>
              <p:nvPr/>
            </p:nvSpPr>
            <p:spPr>
              <a:xfrm>
                <a:off x="6798275" y="1858134"/>
                <a:ext cx="13268" cy="55021"/>
              </a:xfrm>
              <a:custGeom>
                <a:avLst/>
                <a:gdLst/>
                <a:ahLst/>
                <a:cxnLst/>
                <a:rect l="l" t="t" r="r" b="b"/>
                <a:pathLst>
                  <a:path w="109" h="452" extrusionOk="0">
                    <a:moveTo>
                      <a:pt x="0" y="1"/>
                    </a:moveTo>
                    <a:lnTo>
                      <a:pt x="0" y="452"/>
                    </a:lnTo>
                    <a:lnTo>
                      <a:pt x="108" y="452"/>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7"/>
              <p:cNvSpPr/>
              <p:nvPr/>
            </p:nvSpPr>
            <p:spPr>
              <a:xfrm>
                <a:off x="6798275" y="2179980"/>
                <a:ext cx="13268" cy="53073"/>
              </a:xfrm>
              <a:custGeom>
                <a:avLst/>
                <a:gdLst/>
                <a:ahLst/>
                <a:cxnLst/>
                <a:rect l="l" t="t" r="r" b="b"/>
                <a:pathLst>
                  <a:path w="109" h="436" extrusionOk="0">
                    <a:moveTo>
                      <a:pt x="0" y="1"/>
                    </a:moveTo>
                    <a:lnTo>
                      <a:pt x="0" y="436"/>
                    </a:lnTo>
                    <a:lnTo>
                      <a:pt x="108" y="436"/>
                    </a:lnTo>
                    <a:lnTo>
                      <a:pt x="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7"/>
              <p:cNvSpPr/>
              <p:nvPr/>
            </p:nvSpPr>
            <p:spPr>
              <a:xfrm>
                <a:off x="5661103" y="3756465"/>
                <a:ext cx="13268" cy="53438"/>
              </a:xfrm>
              <a:custGeom>
                <a:avLst/>
                <a:gdLst/>
                <a:ahLst/>
                <a:cxnLst/>
                <a:rect l="l" t="t" r="r" b="b"/>
                <a:pathLst>
                  <a:path w="109" h="439" extrusionOk="0">
                    <a:moveTo>
                      <a:pt x="1" y="0"/>
                    </a:moveTo>
                    <a:lnTo>
                      <a:pt x="1" y="438"/>
                    </a:lnTo>
                    <a:lnTo>
                      <a:pt x="109" y="43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7"/>
              <p:cNvSpPr/>
              <p:nvPr/>
            </p:nvSpPr>
            <p:spPr>
              <a:xfrm>
                <a:off x="5661103" y="3862732"/>
                <a:ext cx="13268" cy="54534"/>
              </a:xfrm>
              <a:custGeom>
                <a:avLst/>
                <a:gdLst/>
                <a:ahLst/>
                <a:cxnLst/>
                <a:rect l="l" t="t" r="r" b="b"/>
                <a:pathLst>
                  <a:path w="109" h="448" extrusionOk="0">
                    <a:moveTo>
                      <a:pt x="1" y="0"/>
                    </a:moveTo>
                    <a:lnTo>
                      <a:pt x="1" y="448"/>
                    </a:lnTo>
                    <a:lnTo>
                      <a:pt x="109" y="44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5661103" y="3648615"/>
                <a:ext cx="13268" cy="53438"/>
              </a:xfrm>
              <a:custGeom>
                <a:avLst/>
                <a:gdLst/>
                <a:ahLst/>
                <a:cxnLst/>
                <a:rect l="l" t="t" r="r" b="b"/>
                <a:pathLst>
                  <a:path w="109" h="439" extrusionOk="0">
                    <a:moveTo>
                      <a:pt x="1" y="0"/>
                    </a:moveTo>
                    <a:lnTo>
                      <a:pt x="1" y="438"/>
                    </a:lnTo>
                    <a:lnTo>
                      <a:pt x="109" y="43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7"/>
              <p:cNvSpPr/>
              <p:nvPr/>
            </p:nvSpPr>
            <p:spPr>
              <a:xfrm>
                <a:off x="5661103" y="4506059"/>
                <a:ext cx="13268" cy="53073"/>
              </a:xfrm>
              <a:custGeom>
                <a:avLst/>
                <a:gdLst/>
                <a:ahLst/>
                <a:cxnLst/>
                <a:rect l="l" t="t" r="r" b="b"/>
                <a:pathLst>
                  <a:path w="109" h="436" extrusionOk="0">
                    <a:moveTo>
                      <a:pt x="1" y="0"/>
                    </a:moveTo>
                    <a:lnTo>
                      <a:pt x="1" y="435"/>
                    </a:lnTo>
                    <a:lnTo>
                      <a:pt x="109" y="435"/>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7"/>
              <p:cNvSpPr/>
              <p:nvPr/>
            </p:nvSpPr>
            <p:spPr>
              <a:xfrm>
                <a:off x="5661103" y="3970461"/>
                <a:ext cx="13268" cy="53073"/>
              </a:xfrm>
              <a:custGeom>
                <a:avLst/>
                <a:gdLst/>
                <a:ahLst/>
                <a:cxnLst/>
                <a:rect l="l" t="t" r="r" b="b"/>
                <a:pathLst>
                  <a:path w="109" h="436" extrusionOk="0">
                    <a:moveTo>
                      <a:pt x="1" y="1"/>
                    </a:moveTo>
                    <a:lnTo>
                      <a:pt x="1" y="436"/>
                    </a:lnTo>
                    <a:lnTo>
                      <a:pt x="109" y="436"/>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7"/>
              <p:cNvSpPr/>
              <p:nvPr/>
            </p:nvSpPr>
            <p:spPr>
              <a:xfrm>
                <a:off x="5661103" y="4078311"/>
                <a:ext cx="13268" cy="53073"/>
              </a:xfrm>
              <a:custGeom>
                <a:avLst/>
                <a:gdLst/>
                <a:ahLst/>
                <a:cxnLst/>
                <a:rect l="l" t="t" r="r" b="b"/>
                <a:pathLst>
                  <a:path w="109" h="436" extrusionOk="0">
                    <a:moveTo>
                      <a:pt x="1" y="1"/>
                    </a:moveTo>
                    <a:lnTo>
                      <a:pt x="1" y="435"/>
                    </a:lnTo>
                    <a:lnTo>
                      <a:pt x="109" y="435"/>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7"/>
              <p:cNvSpPr/>
              <p:nvPr/>
            </p:nvSpPr>
            <p:spPr>
              <a:xfrm>
                <a:off x="5661103" y="4184213"/>
                <a:ext cx="13268" cy="53438"/>
              </a:xfrm>
              <a:custGeom>
                <a:avLst/>
                <a:gdLst/>
                <a:ahLst/>
                <a:cxnLst/>
                <a:rect l="l" t="t" r="r" b="b"/>
                <a:pathLst>
                  <a:path w="109" h="439" extrusionOk="0">
                    <a:moveTo>
                      <a:pt x="1" y="0"/>
                    </a:moveTo>
                    <a:lnTo>
                      <a:pt x="1" y="438"/>
                    </a:lnTo>
                    <a:lnTo>
                      <a:pt x="109" y="43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7"/>
              <p:cNvSpPr/>
              <p:nvPr/>
            </p:nvSpPr>
            <p:spPr>
              <a:xfrm>
                <a:off x="5661103" y="4398209"/>
                <a:ext cx="13268" cy="54656"/>
              </a:xfrm>
              <a:custGeom>
                <a:avLst/>
                <a:gdLst/>
                <a:ahLst/>
                <a:cxnLst/>
                <a:rect l="l" t="t" r="r" b="b"/>
                <a:pathLst>
                  <a:path w="109" h="449" extrusionOk="0">
                    <a:moveTo>
                      <a:pt x="1" y="1"/>
                    </a:moveTo>
                    <a:lnTo>
                      <a:pt x="1" y="448"/>
                    </a:lnTo>
                    <a:lnTo>
                      <a:pt x="109" y="448"/>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7"/>
              <p:cNvSpPr/>
              <p:nvPr/>
            </p:nvSpPr>
            <p:spPr>
              <a:xfrm>
                <a:off x="5661103" y="4291941"/>
                <a:ext cx="13268" cy="53073"/>
              </a:xfrm>
              <a:custGeom>
                <a:avLst/>
                <a:gdLst/>
                <a:ahLst/>
                <a:cxnLst/>
                <a:rect l="l" t="t" r="r" b="b"/>
                <a:pathLst>
                  <a:path w="109" h="436" extrusionOk="0">
                    <a:moveTo>
                      <a:pt x="1" y="1"/>
                    </a:moveTo>
                    <a:lnTo>
                      <a:pt x="1" y="436"/>
                    </a:lnTo>
                    <a:lnTo>
                      <a:pt x="109" y="436"/>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7"/>
              <p:cNvSpPr/>
              <p:nvPr/>
            </p:nvSpPr>
            <p:spPr>
              <a:xfrm>
                <a:off x="5661103" y="2896221"/>
                <a:ext cx="13268" cy="54656"/>
              </a:xfrm>
              <a:custGeom>
                <a:avLst/>
                <a:gdLst/>
                <a:ahLst/>
                <a:cxnLst/>
                <a:rect l="l" t="t" r="r" b="b"/>
                <a:pathLst>
                  <a:path w="109" h="449" extrusionOk="0">
                    <a:moveTo>
                      <a:pt x="1" y="0"/>
                    </a:moveTo>
                    <a:lnTo>
                      <a:pt x="1" y="448"/>
                    </a:lnTo>
                    <a:lnTo>
                      <a:pt x="109" y="44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7"/>
              <p:cNvSpPr/>
              <p:nvPr/>
            </p:nvSpPr>
            <p:spPr>
              <a:xfrm>
                <a:off x="5661103" y="3004071"/>
                <a:ext cx="13268" cy="52951"/>
              </a:xfrm>
              <a:custGeom>
                <a:avLst/>
                <a:gdLst/>
                <a:ahLst/>
                <a:cxnLst/>
                <a:rect l="l" t="t" r="r" b="b"/>
                <a:pathLst>
                  <a:path w="109" h="435" extrusionOk="0">
                    <a:moveTo>
                      <a:pt x="1" y="0"/>
                    </a:moveTo>
                    <a:lnTo>
                      <a:pt x="1" y="435"/>
                    </a:lnTo>
                    <a:lnTo>
                      <a:pt x="109" y="435"/>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7"/>
              <p:cNvSpPr/>
              <p:nvPr/>
            </p:nvSpPr>
            <p:spPr>
              <a:xfrm>
                <a:off x="5659156" y="2789954"/>
                <a:ext cx="15216" cy="53073"/>
              </a:xfrm>
              <a:custGeom>
                <a:avLst/>
                <a:gdLst/>
                <a:ahLst/>
                <a:cxnLst/>
                <a:rect l="l" t="t" r="r" b="b"/>
                <a:pathLst>
                  <a:path w="125" h="436" extrusionOk="0">
                    <a:moveTo>
                      <a:pt x="17" y="1"/>
                    </a:moveTo>
                    <a:lnTo>
                      <a:pt x="17" y="14"/>
                    </a:lnTo>
                    <a:lnTo>
                      <a:pt x="0" y="14"/>
                    </a:lnTo>
                    <a:lnTo>
                      <a:pt x="0" y="164"/>
                    </a:lnTo>
                    <a:lnTo>
                      <a:pt x="17" y="164"/>
                    </a:lnTo>
                    <a:lnTo>
                      <a:pt x="17" y="435"/>
                    </a:lnTo>
                    <a:lnTo>
                      <a:pt x="125" y="435"/>
                    </a:lnTo>
                    <a:lnTo>
                      <a:pt x="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7"/>
              <p:cNvSpPr/>
              <p:nvPr/>
            </p:nvSpPr>
            <p:spPr>
              <a:xfrm>
                <a:off x="5661103" y="3111434"/>
                <a:ext cx="13268" cy="53438"/>
              </a:xfrm>
              <a:custGeom>
                <a:avLst/>
                <a:gdLst/>
                <a:ahLst/>
                <a:cxnLst/>
                <a:rect l="l" t="t" r="r" b="b"/>
                <a:pathLst>
                  <a:path w="109" h="439" extrusionOk="0">
                    <a:moveTo>
                      <a:pt x="1" y="1"/>
                    </a:moveTo>
                    <a:lnTo>
                      <a:pt x="1" y="439"/>
                    </a:lnTo>
                    <a:lnTo>
                      <a:pt x="109" y="439"/>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7"/>
              <p:cNvSpPr/>
              <p:nvPr/>
            </p:nvSpPr>
            <p:spPr>
              <a:xfrm>
                <a:off x="5661103" y="3217702"/>
                <a:ext cx="13268" cy="55021"/>
              </a:xfrm>
              <a:custGeom>
                <a:avLst/>
                <a:gdLst/>
                <a:ahLst/>
                <a:cxnLst/>
                <a:rect l="l" t="t" r="r" b="b"/>
                <a:pathLst>
                  <a:path w="109" h="452" extrusionOk="0">
                    <a:moveTo>
                      <a:pt x="1" y="1"/>
                    </a:moveTo>
                    <a:lnTo>
                      <a:pt x="1" y="452"/>
                    </a:lnTo>
                    <a:lnTo>
                      <a:pt x="109" y="452"/>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5661103" y="3325552"/>
                <a:ext cx="13268" cy="53073"/>
              </a:xfrm>
              <a:custGeom>
                <a:avLst/>
                <a:gdLst/>
                <a:ahLst/>
                <a:cxnLst/>
                <a:rect l="l" t="t" r="r" b="b"/>
                <a:pathLst>
                  <a:path w="109" h="436" extrusionOk="0">
                    <a:moveTo>
                      <a:pt x="1" y="0"/>
                    </a:moveTo>
                    <a:lnTo>
                      <a:pt x="1" y="435"/>
                    </a:lnTo>
                    <a:lnTo>
                      <a:pt x="109" y="435"/>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7"/>
              <p:cNvSpPr/>
              <p:nvPr/>
            </p:nvSpPr>
            <p:spPr>
              <a:xfrm>
                <a:off x="5661103" y="3539182"/>
                <a:ext cx="13268" cy="56603"/>
              </a:xfrm>
              <a:custGeom>
                <a:avLst/>
                <a:gdLst/>
                <a:ahLst/>
                <a:cxnLst/>
                <a:rect l="l" t="t" r="r" b="b"/>
                <a:pathLst>
                  <a:path w="109" h="465" extrusionOk="0">
                    <a:moveTo>
                      <a:pt x="1" y="1"/>
                    </a:moveTo>
                    <a:lnTo>
                      <a:pt x="1" y="30"/>
                    </a:lnTo>
                    <a:lnTo>
                      <a:pt x="1" y="439"/>
                    </a:lnTo>
                    <a:lnTo>
                      <a:pt x="1" y="465"/>
                    </a:lnTo>
                    <a:lnTo>
                      <a:pt x="109" y="465"/>
                    </a:lnTo>
                    <a:lnTo>
                      <a:pt x="109" y="439"/>
                    </a:lnTo>
                    <a:lnTo>
                      <a:pt x="109" y="30"/>
                    </a:lnTo>
                    <a:lnTo>
                      <a:pt x="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7"/>
              <p:cNvSpPr/>
              <p:nvPr/>
            </p:nvSpPr>
            <p:spPr>
              <a:xfrm>
                <a:off x="5661103" y="3431819"/>
                <a:ext cx="13268" cy="54534"/>
              </a:xfrm>
              <a:custGeom>
                <a:avLst/>
                <a:gdLst/>
                <a:ahLst/>
                <a:cxnLst/>
                <a:rect l="l" t="t" r="r" b="b"/>
                <a:pathLst>
                  <a:path w="109" h="448" extrusionOk="0">
                    <a:moveTo>
                      <a:pt x="1" y="0"/>
                    </a:moveTo>
                    <a:lnTo>
                      <a:pt x="1" y="448"/>
                    </a:lnTo>
                    <a:lnTo>
                      <a:pt x="109" y="448"/>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4" name="Google Shape;8064;p57"/>
          <p:cNvGrpSpPr/>
          <p:nvPr/>
        </p:nvGrpSpPr>
        <p:grpSpPr>
          <a:xfrm>
            <a:off x="5598037" y="2868437"/>
            <a:ext cx="729813" cy="1784106"/>
            <a:chOff x="4916562" y="2485212"/>
            <a:chExt cx="729813" cy="1784106"/>
          </a:xfrm>
        </p:grpSpPr>
        <p:sp>
          <p:nvSpPr>
            <p:cNvPr id="8065" name="Google Shape;8065;p57"/>
            <p:cNvSpPr/>
            <p:nvPr/>
          </p:nvSpPr>
          <p:spPr>
            <a:xfrm>
              <a:off x="5451553" y="2567578"/>
              <a:ext cx="99552" cy="395344"/>
            </a:xfrm>
            <a:custGeom>
              <a:avLst/>
              <a:gdLst/>
              <a:ahLst/>
              <a:cxnLst/>
              <a:rect l="l" t="t" r="r" b="b"/>
              <a:pathLst>
                <a:path w="139" h="552" extrusionOk="0">
                  <a:moveTo>
                    <a:pt x="1" y="0"/>
                  </a:moveTo>
                  <a:lnTo>
                    <a:pt x="1" y="552"/>
                  </a:lnTo>
                  <a:lnTo>
                    <a:pt x="139" y="552"/>
                  </a:lnTo>
                  <a:lnTo>
                    <a:pt x="1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7"/>
            <p:cNvSpPr/>
            <p:nvPr/>
          </p:nvSpPr>
          <p:spPr>
            <a:xfrm>
              <a:off x="4957385" y="2551105"/>
              <a:ext cx="643152" cy="1718170"/>
            </a:xfrm>
            <a:custGeom>
              <a:avLst/>
              <a:gdLst/>
              <a:ahLst/>
              <a:cxnLst/>
              <a:rect l="l" t="t" r="r" b="b"/>
              <a:pathLst>
                <a:path w="898" h="2399" extrusionOk="0">
                  <a:moveTo>
                    <a:pt x="449" y="0"/>
                  </a:moveTo>
                  <a:lnTo>
                    <a:pt x="1" y="682"/>
                  </a:lnTo>
                  <a:lnTo>
                    <a:pt x="1" y="2399"/>
                  </a:lnTo>
                  <a:lnTo>
                    <a:pt x="898" y="2399"/>
                  </a:lnTo>
                  <a:lnTo>
                    <a:pt x="898" y="682"/>
                  </a:lnTo>
                  <a:lnTo>
                    <a:pt x="4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7"/>
            <p:cNvSpPr/>
            <p:nvPr/>
          </p:nvSpPr>
          <p:spPr>
            <a:xfrm>
              <a:off x="4957385" y="3942011"/>
              <a:ext cx="643152" cy="327305"/>
            </a:xfrm>
            <a:custGeom>
              <a:avLst/>
              <a:gdLst/>
              <a:ahLst/>
              <a:cxnLst/>
              <a:rect l="l" t="t" r="r" b="b"/>
              <a:pathLst>
                <a:path w="898" h="457" extrusionOk="0">
                  <a:moveTo>
                    <a:pt x="1" y="0"/>
                  </a:moveTo>
                  <a:lnTo>
                    <a:pt x="1" y="457"/>
                  </a:lnTo>
                  <a:lnTo>
                    <a:pt x="898" y="457"/>
                  </a:lnTo>
                  <a:lnTo>
                    <a:pt x="8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7"/>
            <p:cNvSpPr/>
            <p:nvPr/>
          </p:nvSpPr>
          <p:spPr>
            <a:xfrm>
              <a:off x="5415744" y="4065917"/>
              <a:ext cx="129633" cy="203402"/>
            </a:xfrm>
            <a:custGeom>
              <a:avLst/>
              <a:gdLst/>
              <a:ahLst/>
              <a:cxnLst/>
              <a:rect l="l" t="t" r="r" b="b"/>
              <a:pathLst>
                <a:path w="181" h="284" extrusionOk="0">
                  <a:moveTo>
                    <a:pt x="88" y="0"/>
                  </a:moveTo>
                  <a:cubicBezTo>
                    <a:pt x="39" y="0"/>
                    <a:pt x="0" y="39"/>
                    <a:pt x="0" y="89"/>
                  </a:cubicBezTo>
                  <a:lnTo>
                    <a:pt x="0" y="284"/>
                  </a:lnTo>
                  <a:lnTo>
                    <a:pt x="180" y="284"/>
                  </a:lnTo>
                  <a:lnTo>
                    <a:pt x="180" y="89"/>
                  </a:lnTo>
                  <a:cubicBezTo>
                    <a:pt x="180" y="39"/>
                    <a:pt x="138" y="0"/>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7"/>
            <p:cNvSpPr/>
            <p:nvPr/>
          </p:nvSpPr>
          <p:spPr>
            <a:xfrm>
              <a:off x="4957385" y="3830280"/>
              <a:ext cx="637422" cy="66607"/>
            </a:xfrm>
            <a:custGeom>
              <a:avLst/>
              <a:gdLst/>
              <a:ahLst/>
              <a:cxnLst/>
              <a:rect l="l" t="t" r="r" b="b"/>
              <a:pathLst>
                <a:path w="890" h="93" extrusionOk="0">
                  <a:moveTo>
                    <a:pt x="1" y="0"/>
                  </a:moveTo>
                  <a:lnTo>
                    <a:pt x="1" y="92"/>
                  </a:lnTo>
                  <a:lnTo>
                    <a:pt x="889" y="92"/>
                  </a:lnTo>
                  <a:lnTo>
                    <a:pt x="8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7"/>
            <p:cNvSpPr/>
            <p:nvPr/>
          </p:nvSpPr>
          <p:spPr>
            <a:xfrm>
              <a:off x="5358449" y="3568858"/>
              <a:ext cx="129633" cy="286481"/>
            </a:xfrm>
            <a:custGeom>
              <a:avLst/>
              <a:gdLst/>
              <a:ahLst/>
              <a:cxnLst/>
              <a:rect l="l" t="t" r="r" b="b"/>
              <a:pathLst>
                <a:path w="181" h="400" extrusionOk="0">
                  <a:moveTo>
                    <a:pt x="88" y="1"/>
                  </a:moveTo>
                  <a:cubicBezTo>
                    <a:pt x="42" y="1"/>
                    <a:pt x="0" y="43"/>
                    <a:pt x="0" y="93"/>
                  </a:cubicBezTo>
                  <a:lnTo>
                    <a:pt x="0" y="399"/>
                  </a:lnTo>
                  <a:lnTo>
                    <a:pt x="180" y="399"/>
                  </a:lnTo>
                  <a:lnTo>
                    <a:pt x="180" y="93"/>
                  </a:lnTo>
                  <a:cubicBezTo>
                    <a:pt x="180" y="43"/>
                    <a:pt x="138" y="1"/>
                    <a:pt x="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7"/>
            <p:cNvSpPr/>
            <p:nvPr/>
          </p:nvSpPr>
          <p:spPr>
            <a:xfrm>
              <a:off x="5333382" y="3543790"/>
              <a:ext cx="179051" cy="336615"/>
            </a:xfrm>
            <a:custGeom>
              <a:avLst/>
              <a:gdLst/>
              <a:ahLst/>
              <a:cxnLst/>
              <a:rect l="l" t="t" r="r" b="b"/>
              <a:pathLst>
                <a:path w="250" h="470" extrusionOk="0">
                  <a:moveTo>
                    <a:pt x="123" y="70"/>
                  </a:moveTo>
                  <a:cubicBezTo>
                    <a:pt x="138" y="70"/>
                    <a:pt x="154" y="78"/>
                    <a:pt x="166" y="86"/>
                  </a:cubicBezTo>
                  <a:cubicBezTo>
                    <a:pt x="173" y="97"/>
                    <a:pt x="180" y="112"/>
                    <a:pt x="180" y="128"/>
                  </a:cubicBezTo>
                  <a:lnTo>
                    <a:pt x="180" y="400"/>
                  </a:lnTo>
                  <a:lnTo>
                    <a:pt x="69" y="400"/>
                  </a:lnTo>
                  <a:lnTo>
                    <a:pt x="69" y="128"/>
                  </a:lnTo>
                  <a:cubicBezTo>
                    <a:pt x="69" y="112"/>
                    <a:pt x="77" y="97"/>
                    <a:pt x="85" y="86"/>
                  </a:cubicBezTo>
                  <a:cubicBezTo>
                    <a:pt x="97" y="78"/>
                    <a:pt x="108" y="70"/>
                    <a:pt x="123" y="70"/>
                  </a:cubicBezTo>
                  <a:close/>
                  <a:moveTo>
                    <a:pt x="123" y="1"/>
                  </a:moveTo>
                  <a:cubicBezTo>
                    <a:pt x="58" y="1"/>
                    <a:pt x="0" y="59"/>
                    <a:pt x="0" y="128"/>
                  </a:cubicBezTo>
                  <a:lnTo>
                    <a:pt x="0" y="469"/>
                  </a:lnTo>
                  <a:lnTo>
                    <a:pt x="249" y="469"/>
                  </a:lnTo>
                  <a:lnTo>
                    <a:pt x="249" y="128"/>
                  </a:lnTo>
                  <a:cubicBezTo>
                    <a:pt x="249" y="59"/>
                    <a:pt x="192" y="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7"/>
            <p:cNvSpPr/>
            <p:nvPr/>
          </p:nvSpPr>
          <p:spPr>
            <a:xfrm>
              <a:off x="5075556" y="3568858"/>
              <a:ext cx="129633" cy="286481"/>
            </a:xfrm>
            <a:custGeom>
              <a:avLst/>
              <a:gdLst/>
              <a:ahLst/>
              <a:cxnLst/>
              <a:rect l="l" t="t" r="r" b="b"/>
              <a:pathLst>
                <a:path w="181" h="400" extrusionOk="0">
                  <a:moveTo>
                    <a:pt x="93" y="1"/>
                  </a:moveTo>
                  <a:cubicBezTo>
                    <a:pt x="43" y="1"/>
                    <a:pt x="1" y="43"/>
                    <a:pt x="1" y="93"/>
                  </a:cubicBezTo>
                  <a:lnTo>
                    <a:pt x="1" y="399"/>
                  </a:lnTo>
                  <a:lnTo>
                    <a:pt x="181" y="399"/>
                  </a:lnTo>
                  <a:lnTo>
                    <a:pt x="181" y="93"/>
                  </a:lnTo>
                  <a:cubicBezTo>
                    <a:pt x="181" y="43"/>
                    <a:pt x="142"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7"/>
            <p:cNvSpPr/>
            <p:nvPr/>
          </p:nvSpPr>
          <p:spPr>
            <a:xfrm>
              <a:off x="5050489" y="3543790"/>
              <a:ext cx="179051" cy="336615"/>
            </a:xfrm>
            <a:custGeom>
              <a:avLst/>
              <a:gdLst/>
              <a:ahLst/>
              <a:cxnLst/>
              <a:rect l="l" t="t" r="r" b="b"/>
              <a:pathLst>
                <a:path w="250" h="470" extrusionOk="0">
                  <a:moveTo>
                    <a:pt x="128" y="70"/>
                  </a:moveTo>
                  <a:cubicBezTo>
                    <a:pt x="142" y="70"/>
                    <a:pt x="154" y="78"/>
                    <a:pt x="165" y="86"/>
                  </a:cubicBezTo>
                  <a:cubicBezTo>
                    <a:pt x="174" y="97"/>
                    <a:pt x="181" y="112"/>
                    <a:pt x="181" y="128"/>
                  </a:cubicBezTo>
                  <a:lnTo>
                    <a:pt x="181" y="400"/>
                  </a:lnTo>
                  <a:lnTo>
                    <a:pt x="70" y="400"/>
                  </a:lnTo>
                  <a:lnTo>
                    <a:pt x="70" y="128"/>
                  </a:lnTo>
                  <a:cubicBezTo>
                    <a:pt x="70" y="112"/>
                    <a:pt x="78" y="97"/>
                    <a:pt x="89" y="86"/>
                  </a:cubicBezTo>
                  <a:cubicBezTo>
                    <a:pt x="96" y="78"/>
                    <a:pt x="112" y="70"/>
                    <a:pt x="128" y="70"/>
                  </a:cubicBezTo>
                  <a:close/>
                  <a:moveTo>
                    <a:pt x="128" y="1"/>
                  </a:moveTo>
                  <a:cubicBezTo>
                    <a:pt x="59" y="1"/>
                    <a:pt x="1" y="59"/>
                    <a:pt x="1" y="128"/>
                  </a:cubicBezTo>
                  <a:lnTo>
                    <a:pt x="1" y="469"/>
                  </a:lnTo>
                  <a:lnTo>
                    <a:pt x="250" y="469"/>
                  </a:lnTo>
                  <a:lnTo>
                    <a:pt x="250" y="128"/>
                  </a:lnTo>
                  <a:cubicBezTo>
                    <a:pt x="250" y="59"/>
                    <a:pt x="193" y="1"/>
                    <a:pt x="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7"/>
            <p:cNvSpPr/>
            <p:nvPr/>
          </p:nvSpPr>
          <p:spPr>
            <a:xfrm>
              <a:off x="4957385" y="3444952"/>
              <a:ext cx="637422" cy="45121"/>
            </a:xfrm>
            <a:custGeom>
              <a:avLst/>
              <a:gdLst/>
              <a:ahLst/>
              <a:cxnLst/>
              <a:rect l="l" t="t" r="r" b="b"/>
              <a:pathLst>
                <a:path w="890" h="63" extrusionOk="0">
                  <a:moveTo>
                    <a:pt x="1" y="1"/>
                  </a:moveTo>
                  <a:lnTo>
                    <a:pt x="1" y="63"/>
                  </a:lnTo>
                  <a:lnTo>
                    <a:pt x="889" y="63"/>
                  </a:lnTo>
                  <a:lnTo>
                    <a:pt x="8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7"/>
            <p:cNvSpPr/>
            <p:nvPr/>
          </p:nvSpPr>
          <p:spPr>
            <a:xfrm>
              <a:off x="5358449" y="3171354"/>
              <a:ext cx="129633" cy="285765"/>
            </a:xfrm>
            <a:custGeom>
              <a:avLst/>
              <a:gdLst/>
              <a:ahLst/>
              <a:cxnLst/>
              <a:rect l="l" t="t" r="r" b="b"/>
              <a:pathLst>
                <a:path w="181" h="399" extrusionOk="0">
                  <a:moveTo>
                    <a:pt x="88" y="0"/>
                  </a:moveTo>
                  <a:cubicBezTo>
                    <a:pt x="42" y="0"/>
                    <a:pt x="0" y="42"/>
                    <a:pt x="0" y="92"/>
                  </a:cubicBezTo>
                  <a:lnTo>
                    <a:pt x="0" y="399"/>
                  </a:lnTo>
                  <a:lnTo>
                    <a:pt x="180" y="399"/>
                  </a:lnTo>
                  <a:lnTo>
                    <a:pt x="180" y="92"/>
                  </a:lnTo>
                  <a:cubicBezTo>
                    <a:pt x="180" y="42"/>
                    <a:pt x="138" y="0"/>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7"/>
            <p:cNvSpPr/>
            <p:nvPr/>
          </p:nvSpPr>
          <p:spPr>
            <a:xfrm>
              <a:off x="5333382" y="3149151"/>
              <a:ext cx="179051" cy="332318"/>
            </a:xfrm>
            <a:custGeom>
              <a:avLst/>
              <a:gdLst/>
              <a:ahLst/>
              <a:cxnLst/>
              <a:rect l="l" t="t" r="r" b="b"/>
              <a:pathLst>
                <a:path w="250" h="464" extrusionOk="0">
                  <a:moveTo>
                    <a:pt x="123" y="65"/>
                  </a:moveTo>
                  <a:cubicBezTo>
                    <a:pt x="138" y="65"/>
                    <a:pt x="154" y="73"/>
                    <a:pt x="166" y="85"/>
                  </a:cubicBezTo>
                  <a:cubicBezTo>
                    <a:pt x="173" y="92"/>
                    <a:pt x="180" y="108"/>
                    <a:pt x="180" y="123"/>
                  </a:cubicBezTo>
                  <a:lnTo>
                    <a:pt x="180" y="395"/>
                  </a:lnTo>
                  <a:lnTo>
                    <a:pt x="69" y="395"/>
                  </a:lnTo>
                  <a:lnTo>
                    <a:pt x="69" y="123"/>
                  </a:lnTo>
                  <a:cubicBezTo>
                    <a:pt x="69" y="108"/>
                    <a:pt x="77" y="92"/>
                    <a:pt x="85" y="85"/>
                  </a:cubicBezTo>
                  <a:cubicBezTo>
                    <a:pt x="97" y="73"/>
                    <a:pt x="108" y="65"/>
                    <a:pt x="123" y="65"/>
                  </a:cubicBezTo>
                  <a:close/>
                  <a:moveTo>
                    <a:pt x="123" y="0"/>
                  </a:moveTo>
                  <a:cubicBezTo>
                    <a:pt x="58" y="0"/>
                    <a:pt x="0" y="54"/>
                    <a:pt x="0" y="123"/>
                  </a:cubicBezTo>
                  <a:lnTo>
                    <a:pt x="0" y="464"/>
                  </a:lnTo>
                  <a:lnTo>
                    <a:pt x="249" y="464"/>
                  </a:lnTo>
                  <a:lnTo>
                    <a:pt x="249" y="123"/>
                  </a:lnTo>
                  <a:cubicBezTo>
                    <a:pt x="249" y="54"/>
                    <a:pt x="192" y="0"/>
                    <a:pt x="1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7"/>
            <p:cNvSpPr/>
            <p:nvPr/>
          </p:nvSpPr>
          <p:spPr>
            <a:xfrm>
              <a:off x="5075556" y="3171354"/>
              <a:ext cx="129633" cy="285765"/>
            </a:xfrm>
            <a:custGeom>
              <a:avLst/>
              <a:gdLst/>
              <a:ahLst/>
              <a:cxnLst/>
              <a:rect l="l" t="t" r="r" b="b"/>
              <a:pathLst>
                <a:path w="181" h="399" extrusionOk="0">
                  <a:moveTo>
                    <a:pt x="93" y="0"/>
                  </a:moveTo>
                  <a:cubicBezTo>
                    <a:pt x="43" y="0"/>
                    <a:pt x="1" y="42"/>
                    <a:pt x="1" y="92"/>
                  </a:cubicBezTo>
                  <a:lnTo>
                    <a:pt x="1" y="399"/>
                  </a:lnTo>
                  <a:lnTo>
                    <a:pt x="181" y="399"/>
                  </a:lnTo>
                  <a:lnTo>
                    <a:pt x="181" y="92"/>
                  </a:lnTo>
                  <a:cubicBezTo>
                    <a:pt x="181" y="42"/>
                    <a:pt x="142"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7"/>
            <p:cNvSpPr/>
            <p:nvPr/>
          </p:nvSpPr>
          <p:spPr>
            <a:xfrm>
              <a:off x="5050489" y="3149151"/>
              <a:ext cx="179051" cy="332318"/>
            </a:xfrm>
            <a:custGeom>
              <a:avLst/>
              <a:gdLst/>
              <a:ahLst/>
              <a:cxnLst/>
              <a:rect l="l" t="t" r="r" b="b"/>
              <a:pathLst>
                <a:path w="250" h="464" extrusionOk="0">
                  <a:moveTo>
                    <a:pt x="128" y="65"/>
                  </a:moveTo>
                  <a:cubicBezTo>
                    <a:pt x="142" y="65"/>
                    <a:pt x="154" y="73"/>
                    <a:pt x="165" y="85"/>
                  </a:cubicBezTo>
                  <a:cubicBezTo>
                    <a:pt x="174" y="92"/>
                    <a:pt x="181" y="108"/>
                    <a:pt x="181" y="123"/>
                  </a:cubicBezTo>
                  <a:lnTo>
                    <a:pt x="181" y="395"/>
                  </a:lnTo>
                  <a:lnTo>
                    <a:pt x="70" y="395"/>
                  </a:lnTo>
                  <a:lnTo>
                    <a:pt x="70" y="123"/>
                  </a:lnTo>
                  <a:cubicBezTo>
                    <a:pt x="70" y="108"/>
                    <a:pt x="78" y="92"/>
                    <a:pt x="89" y="85"/>
                  </a:cubicBezTo>
                  <a:cubicBezTo>
                    <a:pt x="96" y="73"/>
                    <a:pt x="112" y="65"/>
                    <a:pt x="128" y="65"/>
                  </a:cubicBezTo>
                  <a:close/>
                  <a:moveTo>
                    <a:pt x="128" y="0"/>
                  </a:moveTo>
                  <a:cubicBezTo>
                    <a:pt x="59" y="0"/>
                    <a:pt x="1" y="54"/>
                    <a:pt x="1" y="123"/>
                  </a:cubicBezTo>
                  <a:lnTo>
                    <a:pt x="1" y="464"/>
                  </a:lnTo>
                  <a:lnTo>
                    <a:pt x="250" y="464"/>
                  </a:lnTo>
                  <a:lnTo>
                    <a:pt x="250" y="123"/>
                  </a:lnTo>
                  <a:cubicBezTo>
                    <a:pt x="250" y="54"/>
                    <a:pt x="193" y="0"/>
                    <a:pt x="1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7"/>
            <p:cNvSpPr/>
            <p:nvPr/>
          </p:nvSpPr>
          <p:spPr>
            <a:xfrm>
              <a:off x="4957385" y="3028110"/>
              <a:ext cx="637422" cy="55864"/>
            </a:xfrm>
            <a:custGeom>
              <a:avLst/>
              <a:gdLst/>
              <a:ahLst/>
              <a:cxnLst/>
              <a:rect l="l" t="t" r="r" b="b"/>
              <a:pathLst>
                <a:path w="890" h="78" extrusionOk="0">
                  <a:moveTo>
                    <a:pt x="1" y="1"/>
                  </a:moveTo>
                  <a:lnTo>
                    <a:pt x="1" y="77"/>
                  </a:lnTo>
                  <a:lnTo>
                    <a:pt x="889" y="77"/>
                  </a:lnTo>
                  <a:lnTo>
                    <a:pt x="8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7"/>
            <p:cNvSpPr/>
            <p:nvPr/>
          </p:nvSpPr>
          <p:spPr>
            <a:xfrm>
              <a:off x="5218077" y="2767404"/>
              <a:ext cx="126768" cy="283616"/>
            </a:xfrm>
            <a:custGeom>
              <a:avLst/>
              <a:gdLst/>
              <a:ahLst/>
              <a:cxnLst/>
              <a:rect l="l" t="t" r="r" b="b"/>
              <a:pathLst>
                <a:path w="177" h="396" extrusionOk="0">
                  <a:moveTo>
                    <a:pt x="88" y="1"/>
                  </a:moveTo>
                  <a:cubicBezTo>
                    <a:pt x="39" y="1"/>
                    <a:pt x="0" y="39"/>
                    <a:pt x="0" y="89"/>
                  </a:cubicBezTo>
                  <a:lnTo>
                    <a:pt x="0" y="395"/>
                  </a:lnTo>
                  <a:lnTo>
                    <a:pt x="177" y="395"/>
                  </a:lnTo>
                  <a:lnTo>
                    <a:pt x="177" y="89"/>
                  </a:lnTo>
                  <a:cubicBezTo>
                    <a:pt x="177" y="39"/>
                    <a:pt x="138" y="1"/>
                    <a:pt x="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7"/>
            <p:cNvSpPr/>
            <p:nvPr/>
          </p:nvSpPr>
          <p:spPr>
            <a:xfrm>
              <a:off x="5193726" y="2743053"/>
              <a:ext cx="176186" cy="333034"/>
            </a:xfrm>
            <a:custGeom>
              <a:avLst/>
              <a:gdLst/>
              <a:ahLst/>
              <a:cxnLst/>
              <a:rect l="l" t="t" r="r" b="b"/>
              <a:pathLst>
                <a:path w="246" h="465" extrusionOk="0">
                  <a:moveTo>
                    <a:pt x="122" y="65"/>
                  </a:moveTo>
                  <a:cubicBezTo>
                    <a:pt x="138" y="65"/>
                    <a:pt x="154" y="73"/>
                    <a:pt x="161" y="84"/>
                  </a:cubicBezTo>
                  <a:cubicBezTo>
                    <a:pt x="172" y="93"/>
                    <a:pt x="177" y="107"/>
                    <a:pt x="177" y="123"/>
                  </a:cubicBezTo>
                  <a:lnTo>
                    <a:pt x="177" y="395"/>
                  </a:lnTo>
                  <a:lnTo>
                    <a:pt x="69" y="395"/>
                  </a:lnTo>
                  <a:lnTo>
                    <a:pt x="69" y="123"/>
                  </a:lnTo>
                  <a:cubicBezTo>
                    <a:pt x="69" y="107"/>
                    <a:pt x="73" y="93"/>
                    <a:pt x="85" y="84"/>
                  </a:cubicBezTo>
                  <a:cubicBezTo>
                    <a:pt x="92" y="73"/>
                    <a:pt x="108" y="65"/>
                    <a:pt x="122" y="65"/>
                  </a:cubicBezTo>
                  <a:close/>
                  <a:moveTo>
                    <a:pt x="122" y="1"/>
                  </a:moveTo>
                  <a:cubicBezTo>
                    <a:pt x="54" y="1"/>
                    <a:pt x="0" y="54"/>
                    <a:pt x="0" y="123"/>
                  </a:cubicBezTo>
                  <a:lnTo>
                    <a:pt x="0" y="464"/>
                  </a:lnTo>
                  <a:lnTo>
                    <a:pt x="246" y="464"/>
                  </a:lnTo>
                  <a:lnTo>
                    <a:pt x="246" y="123"/>
                  </a:lnTo>
                  <a:cubicBezTo>
                    <a:pt x="246" y="54"/>
                    <a:pt x="191" y="1"/>
                    <a:pt x="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7"/>
            <p:cNvSpPr/>
            <p:nvPr/>
          </p:nvSpPr>
          <p:spPr>
            <a:xfrm>
              <a:off x="5014680" y="4065917"/>
              <a:ext cx="130349" cy="203402"/>
            </a:xfrm>
            <a:custGeom>
              <a:avLst/>
              <a:gdLst/>
              <a:ahLst/>
              <a:cxnLst/>
              <a:rect l="l" t="t" r="r" b="b"/>
              <a:pathLst>
                <a:path w="182" h="284" extrusionOk="0">
                  <a:moveTo>
                    <a:pt x="89" y="0"/>
                  </a:moveTo>
                  <a:cubicBezTo>
                    <a:pt x="43" y="0"/>
                    <a:pt x="1" y="39"/>
                    <a:pt x="1" y="89"/>
                  </a:cubicBezTo>
                  <a:lnTo>
                    <a:pt x="1" y="284"/>
                  </a:lnTo>
                  <a:lnTo>
                    <a:pt x="181" y="284"/>
                  </a:lnTo>
                  <a:lnTo>
                    <a:pt x="181" y="89"/>
                  </a:lnTo>
                  <a:cubicBezTo>
                    <a:pt x="181" y="39"/>
                    <a:pt x="139"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7"/>
            <p:cNvSpPr/>
            <p:nvPr/>
          </p:nvSpPr>
          <p:spPr>
            <a:xfrm>
              <a:off x="5204469" y="3994295"/>
              <a:ext cx="154700" cy="275022"/>
            </a:xfrm>
            <a:custGeom>
              <a:avLst/>
              <a:gdLst/>
              <a:ahLst/>
              <a:cxnLst/>
              <a:rect l="l" t="t" r="r" b="b"/>
              <a:pathLst>
                <a:path w="216" h="384" extrusionOk="0">
                  <a:moveTo>
                    <a:pt x="107" y="1"/>
                  </a:moveTo>
                  <a:cubicBezTo>
                    <a:pt x="50" y="1"/>
                    <a:pt x="1" y="51"/>
                    <a:pt x="1" y="108"/>
                  </a:cubicBezTo>
                  <a:lnTo>
                    <a:pt x="1" y="384"/>
                  </a:lnTo>
                  <a:lnTo>
                    <a:pt x="215" y="384"/>
                  </a:lnTo>
                  <a:lnTo>
                    <a:pt x="215" y="108"/>
                  </a:lnTo>
                  <a:cubicBezTo>
                    <a:pt x="215" y="51"/>
                    <a:pt x="165" y="1"/>
                    <a:pt x="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7"/>
            <p:cNvSpPr/>
            <p:nvPr/>
          </p:nvSpPr>
          <p:spPr>
            <a:xfrm>
              <a:off x="5204469" y="3997160"/>
              <a:ext cx="69472" cy="272157"/>
            </a:xfrm>
            <a:custGeom>
              <a:avLst/>
              <a:gdLst/>
              <a:ahLst/>
              <a:cxnLst/>
              <a:rect l="l" t="t" r="r" b="b"/>
              <a:pathLst>
                <a:path w="97" h="380" extrusionOk="0">
                  <a:moveTo>
                    <a:pt x="96" y="1"/>
                  </a:moveTo>
                  <a:cubicBezTo>
                    <a:pt x="42" y="4"/>
                    <a:pt x="1" y="50"/>
                    <a:pt x="1" y="104"/>
                  </a:cubicBezTo>
                  <a:lnTo>
                    <a:pt x="1" y="380"/>
                  </a:lnTo>
                  <a:lnTo>
                    <a:pt x="96" y="380"/>
                  </a:lnTo>
                  <a:lnTo>
                    <a:pt x="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7"/>
            <p:cNvSpPr/>
            <p:nvPr/>
          </p:nvSpPr>
          <p:spPr>
            <a:xfrm>
              <a:off x="4916562" y="2485212"/>
              <a:ext cx="729813" cy="560787"/>
            </a:xfrm>
            <a:custGeom>
              <a:avLst/>
              <a:gdLst/>
              <a:ahLst/>
              <a:cxnLst/>
              <a:rect l="l" t="t" r="r" b="b"/>
              <a:pathLst>
                <a:path w="1019" h="783" extrusionOk="0">
                  <a:moveTo>
                    <a:pt x="509" y="0"/>
                  </a:moveTo>
                  <a:cubicBezTo>
                    <a:pt x="495" y="0"/>
                    <a:pt x="479" y="4"/>
                    <a:pt x="472" y="19"/>
                  </a:cubicBezTo>
                  <a:lnTo>
                    <a:pt x="12" y="720"/>
                  </a:lnTo>
                  <a:cubicBezTo>
                    <a:pt x="0" y="740"/>
                    <a:pt x="4" y="763"/>
                    <a:pt x="23" y="774"/>
                  </a:cubicBezTo>
                  <a:cubicBezTo>
                    <a:pt x="30" y="780"/>
                    <a:pt x="38" y="782"/>
                    <a:pt x="46" y="782"/>
                  </a:cubicBezTo>
                  <a:cubicBezTo>
                    <a:pt x="60" y="782"/>
                    <a:pt x="73" y="775"/>
                    <a:pt x="81" y="763"/>
                  </a:cubicBezTo>
                  <a:lnTo>
                    <a:pt x="509" y="111"/>
                  </a:lnTo>
                  <a:lnTo>
                    <a:pt x="939" y="763"/>
                  </a:lnTo>
                  <a:cubicBezTo>
                    <a:pt x="946" y="775"/>
                    <a:pt x="960" y="782"/>
                    <a:pt x="974" y="782"/>
                  </a:cubicBezTo>
                  <a:cubicBezTo>
                    <a:pt x="981" y="782"/>
                    <a:pt x="989" y="780"/>
                    <a:pt x="996" y="774"/>
                  </a:cubicBezTo>
                  <a:cubicBezTo>
                    <a:pt x="1015" y="763"/>
                    <a:pt x="1019" y="740"/>
                    <a:pt x="1008" y="720"/>
                  </a:cubicBezTo>
                  <a:lnTo>
                    <a:pt x="548" y="19"/>
                  </a:lnTo>
                  <a:cubicBezTo>
                    <a:pt x="541" y="4"/>
                    <a:pt x="525"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57"/>
          <p:cNvGrpSpPr/>
          <p:nvPr/>
        </p:nvGrpSpPr>
        <p:grpSpPr>
          <a:xfrm>
            <a:off x="6327855" y="3592564"/>
            <a:ext cx="895256" cy="1059981"/>
            <a:chOff x="6638805" y="2345339"/>
            <a:chExt cx="895256" cy="1059981"/>
          </a:xfrm>
        </p:grpSpPr>
        <p:sp>
          <p:nvSpPr>
            <p:cNvPr id="8087" name="Google Shape;8087;p57"/>
            <p:cNvSpPr/>
            <p:nvPr/>
          </p:nvSpPr>
          <p:spPr>
            <a:xfrm>
              <a:off x="6723315" y="2439164"/>
              <a:ext cx="154700" cy="285765"/>
            </a:xfrm>
            <a:custGeom>
              <a:avLst/>
              <a:gdLst/>
              <a:ahLst/>
              <a:cxnLst/>
              <a:rect l="l" t="t" r="r" b="b"/>
              <a:pathLst>
                <a:path w="216" h="399" extrusionOk="0">
                  <a:moveTo>
                    <a:pt x="1" y="0"/>
                  </a:moveTo>
                  <a:lnTo>
                    <a:pt x="1" y="399"/>
                  </a:lnTo>
                  <a:lnTo>
                    <a:pt x="216" y="399"/>
                  </a:lnTo>
                  <a:lnTo>
                    <a:pt x="2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7"/>
            <p:cNvSpPr/>
            <p:nvPr/>
          </p:nvSpPr>
          <p:spPr>
            <a:xfrm>
              <a:off x="6723315" y="2439164"/>
              <a:ext cx="154700" cy="66607"/>
            </a:xfrm>
            <a:custGeom>
              <a:avLst/>
              <a:gdLst/>
              <a:ahLst/>
              <a:cxnLst/>
              <a:rect l="l" t="t" r="r" b="b"/>
              <a:pathLst>
                <a:path w="216" h="93" extrusionOk="0">
                  <a:moveTo>
                    <a:pt x="1" y="0"/>
                  </a:moveTo>
                  <a:lnTo>
                    <a:pt x="1" y="92"/>
                  </a:lnTo>
                  <a:lnTo>
                    <a:pt x="216" y="92"/>
                  </a:lnTo>
                  <a:lnTo>
                    <a:pt x="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7"/>
            <p:cNvSpPr/>
            <p:nvPr/>
          </p:nvSpPr>
          <p:spPr>
            <a:xfrm>
              <a:off x="6690370" y="2394759"/>
              <a:ext cx="791407" cy="1010562"/>
            </a:xfrm>
            <a:custGeom>
              <a:avLst/>
              <a:gdLst/>
              <a:ahLst/>
              <a:cxnLst/>
              <a:rect l="l" t="t" r="r" b="b"/>
              <a:pathLst>
                <a:path w="1105" h="1411" extrusionOk="0">
                  <a:moveTo>
                    <a:pt x="553" y="1"/>
                  </a:moveTo>
                  <a:lnTo>
                    <a:pt x="1" y="549"/>
                  </a:lnTo>
                  <a:lnTo>
                    <a:pt x="1" y="1411"/>
                  </a:lnTo>
                  <a:lnTo>
                    <a:pt x="1104" y="1411"/>
                  </a:lnTo>
                  <a:lnTo>
                    <a:pt x="1104" y="549"/>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7"/>
            <p:cNvSpPr/>
            <p:nvPr/>
          </p:nvSpPr>
          <p:spPr>
            <a:xfrm>
              <a:off x="6693235" y="2886088"/>
              <a:ext cx="783528" cy="77350"/>
            </a:xfrm>
            <a:custGeom>
              <a:avLst/>
              <a:gdLst/>
              <a:ahLst/>
              <a:cxnLst/>
              <a:rect l="l" t="t" r="r" b="b"/>
              <a:pathLst>
                <a:path w="1094" h="108" extrusionOk="0">
                  <a:moveTo>
                    <a:pt x="0" y="1"/>
                  </a:moveTo>
                  <a:lnTo>
                    <a:pt x="0" y="107"/>
                  </a:lnTo>
                  <a:lnTo>
                    <a:pt x="1093" y="107"/>
                  </a:lnTo>
                  <a:lnTo>
                    <a:pt x="10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7"/>
            <p:cNvSpPr/>
            <p:nvPr/>
          </p:nvSpPr>
          <p:spPr>
            <a:xfrm>
              <a:off x="6693235" y="2669788"/>
              <a:ext cx="780663" cy="74485"/>
            </a:xfrm>
            <a:custGeom>
              <a:avLst/>
              <a:gdLst/>
              <a:ahLst/>
              <a:cxnLst/>
              <a:rect l="l" t="t" r="r" b="b"/>
              <a:pathLst>
                <a:path w="1090" h="104" extrusionOk="0">
                  <a:moveTo>
                    <a:pt x="131" y="0"/>
                  </a:moveTo>
                  <a:cubicBezTo>
                    <a:pt x="92" y="42"/>
                    <a:pt x="55" y="84"/>
                    <a:pt x="0" y="100"/>
                  </a:cubicBezTo>
                  <a:lnTo>
                    <a:pt x="0" y="103"/>
                  </a:lnTo>
                  <a:lnTo>
                    <a:pt x="1089" y="103"/>
                  </a:lnTo>
                  <a:lnTo>
                    <a:pt x="1089" y="96"/>
                  </a:lnTo>
                  <a:cubicBezTo>
                    <a:pt x="1074" y="84"/>
                    <a:pt x="1058" y="69"/>
                    <a:pt x="1047" y="57"/>
                  </a:cubicBezTo>
                  <a:cubicBezTo>
                    <a:pt x="1043" y="54"/>
                    <a:pt x="1040" y="50"/>
                    <a:pt x="1035" y="46"/>
                  </a:cubicBezTo>
                  <a:cubicBezTo>
                    <a:pt x="1017" y="34"/>
                    <a:pt x="1001" y="27"/>
                    <a:pt x="985" y="15"/>
                  </a:cubicBezTo>
                  <a:cubicBezTo>
                    <a:pt x="978" y="11"/>
                    <a:pt x="971" y="4"/>
                    <a:pt x="962" y="0"/>
                  </a:cubicBezTo>
                  <a:close/>
                </a:path>
              </a:pathLst>
            </a:custGeom>
            <a:solidFill>
              <a:srgbClr val="D1C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7"/>
            <p:cNvSpPr/>
            <p:nvPr/>
          </p:nvSpPr>
          <p:spPr>
            <a:xfrm>
              <a:off x="6693235" y="3232024"/>
              <a:ext cx="783528" cy="170456"/>
            </a:xfrm>
            <a:custGeom>
              <a:avLst/>
              <a:gdLst/>
              <a:ahLst/>
              <a:cxnLst/>
              <a:rect l="l" t="t" r="r" b="b"/>
              <a:pathLst>
                <a:path w="1094" h="238" extrusionOk="0">
                  <a:moveTo>
                    <a:pt x="0" y="1"/>
                  </a:moveTo>
                  <a:lnTo>
                    <a:pt x="0" y="238"/>
                  </a:lnTo>
                  <a:lnTo>
                    <a:pt x="1093" y="238"/>
                  </a:lnTo>
                  <a:lnTo>
                    <a:pt x="10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7"/>
            <p:cNvSpPr/>
            <p:nvPr/>
          </p:nvSpPr>
          <p:spPr>
            <a:xfrm>
              <a:off x="6676763" y="2381150"/>
              <a:ext cx="818622" cy="426140"/>
            </a:xfrm>
            <a:custGeom>
              <a:avLst/>
              <a:gdLst/>
              <a:ahLst/>
              <a:cxnLst/>
              <a:rect l="l" t="t" r="r" b="b"/>
              <a:pathLst>
                <a:path w="1143" h="595" extrusionOk="0">
                  <a:moveTo>
                    <a:pt x="568" y="0"/>
                  </a:moveTo>
                  <a:lnTo>
                    <a:pt x="0" y="579"/>
                  </a:lnTo>
                  <a:lnTo>
                    <a:pt x="1143" y="595"/>
                  </a:lnTo>
                  <a:lnTo>
                    <a:pt x="1143" y="595"/>
                  </a:lnTo>
                  <a:lnTo>
                    <a:pt x="5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7"/>
            <p:cNvSpPr/>
            <p:nvPr/>
          </p:nvSpPr>
          <p:spPr>
            <a:xfrm>
              <a:off x="6638805" y="2345339"/>
              <a:ext cx="895256" cy="497045"/>
            </a:xfrm>
            <a:custGeom>
              <a:avLst/>
              <a:gdLst/>
              <a:ahLst/>
              <a:cxnLst/>
              <a:rect l="l" t="t" r="r" b="b"/>
              <a:pathLst>
                <a:path w="1250" h="694" extrusionOk="0">
                  <a:moveTo>
                    <a:pt x="621" y="1"/>
                  </a:moveTo>
                  <a:cubicBezTo>
                    <a:pt x="610" y="1"/>
                    <a:pt x="594" y="8"/>
                    <a:pt x="587" y="16"/>
                  </a:cubicBezTo>
                  <a:lnTo>
                    <a:pt x="19" y="595"/>
                  </a:lnTo>
                  <a:cubicBezTo>
                    <a:pt x="0" y="614"/>
                    <a:pt x="0" y="645"/>
                    <a:pt x="19" y="664"/>
                  </a:cubicBezTo>
                  <a:cubicBezTo>
                    <a:pt x="31" y="673"/>
                    <a:pt x="44" y="678"/>
                    <a:pt x="57" y="678"/>
                  </a:cubicBezTo>
                  <a:cubicBezTo>
                    <a:pt x="70" y="678"/>
                    <a:pt x="82" y="673"/>
                    <a:pt x="92" y="664"/>
                  </a:cubicBezTo>
                  <a:lnTo>
                    <a:pt x="621" y="123"/>
                  </a:lnTo>
                  <a:lnTo>
                    <a:pt x="1157" y="679"/>
                  </a:lnTo>
                  <a:cubicBezTo>
                    <a:pt x="1167" y="688"/>
                    <a:pt x="1179" y="693"/>
                    <a:pt x="1192" y="693"/>
                  </a:cubicBezTo>
                  <a:cubicBezTo>
                    <a:pt x="1204" y="693"/>
                    <a:pt x="1217" y="688"/>
                    <a:pt x="1226" y="679"/>
                  </a:cubicBezTo>
                  <a:cubicBezTo>
                    <a:pt x="1249" y="664"/>
                    <a:pt x="1249" y="629"/>
                    <a:pt x="1231" y="610"/>
                  </a:cubicBezTo>
                  <a:lnTo>
                    <a:pt x="656" y="16"/>
                  </a:lnTo>
                  <a:cubicBezTo>
                    <a:pt x="648" y="8"/>
                    <a:pt x="637" y="4"/>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7"/>
            <p:cNvSpPr/>
            <p:nvPr/>
          </p:nvSpPr>
          <p:spPr>
            <a:xfrm>
              <a:off x="6932441" y="3110982"/>
              <a:ext cx="302239" cy="291494"/>
            </a:xfrm>
            <a:custGeom>
              <a:avLst/>
              <a:gdLst/>
              <a:ahLst/>
              <a:cxnLst/>
              <a:rect l="l" t="t" r="r" b="b"/>
              <a:pathLst>
                <a:path w="422" h="407" extrusionOk="0">
                  <a:moveTo>
                    <a:pt x="211" y="0"/>
                  </a:moveTo>
                  <a:cubicBezTo>
                    <a:pt x="96" y="0"/>
                    <a:pt x="0" y="92"/>
                    <a:pt x="0" y="212"/>
                  </a:cubicBezTo>
                  <a:lnTo>
                    <a:pt x="0" y="407"/>
                  </a:lnTo>
                  <a:lnTo>
                    <a:pt x="422" y="407"/>
                  </a:lnTo>
                  <a:lnTo>
                    <a:pt x="422" y="212"/>
                  </a:lnTo>
                  <a:cubicBezTo>
                    <a:pt x="422" y="92"/>
                    <a:pt x="326"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7"/>
            <p:cNvSpPr/>
            <p:nvPr/>
          </p:nvSpPr>
          <p:spPr>
            <a:xfrm>
              <a:off x="6932441" y="3110982"/>
              <a:ext cx="140376" cy="291494"/>
            </a:xfrm>
            <a:custGeom>
              <a:avLst/>
              <a:gdLst/>
              <a:ahLst/>
              <a:cxnLst/>
              <a:rect l="l" t="t" r="r" b="b"/>
              <a:pathLst>
                <a:path w="196" h="407" extrusionOk="0">
                  <a:moveTo>
                    <a:pt x="195" y="0"/>
                  </a:moveTo>
                  <a:cubicBezTo>
                    <a:pt x="89" y="9"/>
                    <a:pt x="0" y="101"/>
                    <a:pt x="0" y="212"/>
                  </a:cubicBezTo>
                  <a:lnTo>
                    <a:pt x="0" y="407"/>
                  </a:lnTo>
                  <a:lnTo>
                    <a:pt x="195" y="407"/>
                  </a:lnTo>
                  <a:lnTo>
                    <a:pt x="1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7"/>
            <p:cNvSpPr/>
            <p:nvPr/>
          </p:nvSpPr>
          <p:spPr>
            <a:xfrm>
              <a:off x="6775597" y="3015724"/>
              <a:ext cx="96688" cy="172605"/>
            </a:xfrm>
            <a:custGeom>
              <a:avLst/>
              <a:gdLst/>
              <a:ahLst/>
              <a:cxnLst/>
              <a:rect l="l" t="t" r="r" b="b"/>
              <a:pathLst>
                <a:path w="135" h="241" extrusionOk="0">
                  <a:moveTo>
                    <a:pt x="69" y="0"/>
                  </a:moveTo>
                  <a:cubicBezTo>
                    <a:pt x="32" y="0"/>
                    <a:pt x="0" y="27"/>
                    <a:pt x="0" y="64"/>
                  </a:cubicBezTo>
                  <a:lnTo>
                    <a:pt x="0" y="241"/>
                  </a:lnTo>
                  <a:lnTo>
                    <a:pt x="135" y="241"/>
                  </a:lnTo>
                  <a:lnTo>
                    <a:pt x="135" y="64"/>
                  </a:lnTo>
                  <a:cubicBezTo>
                    <a:pt x="135" y="27"/>
                    <a:pt x="104" y="0"/>
                    <a:pt x="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7"/>
            <p:cNvSpPr/>
            <p:nvPr/>
          </p:nvSpPr>
          <p:spPr>
            <a:xfrm>
              <a:off x="6751246" y="2990656"/>
              <a:ext cx="146106" cy="222739"/>
            </a:xfrm>
            <a:custGeom>
              <a:avLst/>
              <a:gdLst/>
              <a:ahLst/>
              <a:cxnLst/>
              <a:rect l="l" t="t" r="r" b="b"/>
              <a:pathLst>
                <a:path w="204" h="311" extrusionOk="0">
                  <a:moveTo>
                    <a:pt x="103" y="65"/>
                  </a:moveTo>
                  <a:cubicBezTo>
                    <a:pt x="112" y="65"/>
                    <a:pt x="119" y="69"/>
                    <a:pt x="126" y="76"/>
                  </a:cubicBezTo>
                  <a:cubicBezTo>
                    <a:pt x="135" y="81"/>
                    <a:pt x="138" y="92"/>
                    <a:pt x="138" y="99"/>
                  </a:cubicBezTo>
                  <a:lnTo>
                    <a:pt x="138" y="246"/>
                  </a:lnTo>
                  <a:lnTo>
                    <a:pt x="66" y="246"/>
                  </a:lnTo>
                  <a:lnTo>
                    <a:pt x="66" y="99"/>
                  </a:lnTo>
                  <a:cubicBezTo>
                    <a:pt x="66" y="92"/>
                    <a:pt x="69" y="81"/>
                    <a:pt x="77" y="76"/>
                  </a:cubicBezTo>
                  <a:cubicBezTo>
                    <a:pt x="85" y="69"/>
                    <a:pt x="92" y="65"/>
                    <a:pt x="103" y="65"/>
                  </a:cubicBezTo>
                  <a:close/>
                  <a:moveTo>
                    <a:pt x="103" y="0"/>
                  </a:moveTo>
                  <a:cubicBezTo>
                    <a:pt x="46" y="0"/>
                    <a:pt x="0" y="46"/>
                    <a:pt x="0" y="99"/>
                  </a:cubicBezTo>
                  <a:lnTo>
                    <a:pt x="0" y="311"/>
                  </a:lnTo>
                  <a:lnTo>
                    <a:pt x="204" y="311"/>
                  </a:lnTo>
                  <a:lnTo>
                    <a:pt x="204" y="276"/>
                  </a:lnTo>
                  <a:lnTo>
                    <a:pt x="204" y="99"/>
                  </a:lnTo>
                  <a:cubicBezTo>
                    <a:pt x="204" y="46"/>
                    <a:pt x="158" y="0"/>
                    <a:pt x="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7"/>
            <p:cNvSpPr/>
            <p:nvPr/>
          </p:nvSpPr>
          <p:spPr>
            <a:xfrm>
              <a:off x="7305574" y="3015724"/>
              <a:ext cx="96688" cy="172605"/>
            </a:xfrm>
            <a:custGeom>
              <a:avLst/>
              <a:gdLst/>
              <a:ahLst/>
              <a:cxnLst/>
              <a:rect l="l" t="t" r="r" b="b"/>
              <a:pathLst>
                <a:path w="135" h="241" extrusionOk="0">
                  <a:moveTo>
                    <a:pt x="65" y="0"/>
                  </a:moveTo>
                  <a:cubicBezTo>
                    <a:pt x="31" y="0"/>
                    <a:pt x="1" y="27"/>
                    <a:pt x="1" y="64"/>
                  </a:cubicBezTo>
                  <a:lnTo>
                    <a:pt x="1" y="241"/>
                  </a:lnTo>
                  <a:lnTo>
                    <a:pt x="134" y="241"/>
                  </a:lnTo>
                  <a:lnTo>
                    <a:pt x="134" y="64"/>
                  </a:lnTo>
                  <a:cubicBezTo>
                    <a:pt x="134" y="27"/>
                    <a:pt x="104" y="0"/>
                    <a:pt x="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7"/>
            <p:cNvSpPr/>
            <p:nvPr/>
          </p:nvSpPr>
          <p:spPr>
            <a:xfrm>
              <a:off x="7280507" y="2990656"/>
              <a:ext cx="146822" cy="222739"/>
            </a:xfrm>
            <a:custGeom>
              <a:avLst/>
              <a:gdLst/>
              <a:ahLst/>
              <a:cxnLst/>
              <a:rect l="l" t="t" r="r" b="b"/>
              <a:pathLst>
                <a:path w="205" h="311" extrusionOk="0">
                  <a:moveTo>
                    <a:pt x="100" y="65"/>
                  </a:moveTo>
                  <a:cubicBezTo>
                    <a:pt x="112" y="65"/>
                    <a:pt x="119" y="69"/>
                    <a:pt x="128" y="76"/>
                  </a:cubicBezTo>
                  <a:cubicBezTo>
                    <a:pt x="135" y="81"/>
                    <a:pt x="139" y="92"/>
                    <a:pt x="139" y="99"/>
                  </a:cubicBezTo>
                  <a:lnTo>
                    <a:pt x="139" y="246"/>
                  </a:lnTo>
                  <a:lnTo>
                    <a:pt x="66" y="246"/>
                  </a:lnTo>
                  <a:lnTo>
                    <a:pt x="66" y="99"/>
                  </a:lnTo>
                  <a:cubicBezTo>
                    <a:pt x="66" y="92"/>
                    <a:pt x="70" y="81"/>
                    <a:pt x="77" y="76"/>
                  </a:cubicBezTo>
                  <a:cubicBezTo>
                    <a:pt x="85" y="69"/>
                    <a:pt x="93" y="65"/>
                    <a:pt x="100" y="65"/>
                  </a:cubicBezTo>
                  <a:close/>
                  <a:moveTo>
                    <a:pt x="100" y="0"/>
                  </a:moveTo>
                  <a:cubicBezTo>
                    <a:pt x="47" y="0"/>
                    <a:pt x="1" y="46"/>
                    <a:pt x="1" y="99"/>
                  </a:cubicBezTo>
                  <a:lnTo>
                    <a:pt x="1" y="311"/>
                  </a:lnTo>
                  <a:lnTo>
                    <a:pt x="204" y="311"/>
                  </a:lnTo>
                  <a:lnTo>
                    <a:pt x="204" y="276"/>
                  </a:lnTo>
                  <a:lnTo>
                    <a:pt x="204" y="99"/>
                  </a:lnTo>
                  <a:cubicBezTo>
                    <a:pt x="204" y="46"/>
                    <a:pt x="158"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7"/>
            <p:cNvSpPr/>
            <p:nvPr/>
          </p:nvSpPr>
          <p:spPr>
            <a:xfrm>
              <a:off x="7033423" y="2625382"/>
              <a:ext cx="99552" cy="176902"/>
            </a:xfrm>
            <a:custGeom>
              <a:avLst/>
              <a:gdLst/>
              <a:ahLst/>
              <a:cxnLst/>
              <a:rect l="l" t="t" r="r" b="b"/>
              <a:pathLst>
                <a:path w="139" h="247" extrusionOk="0">
                  <a:moveTo>
                    <a:pt x="70" y="1"/>
                  </a:moveTo>
                  <a:cubicBezTo>
                    <a:pt x="31" y="1"/>
                    <a:pt x="1" y="31"/>
                    <a:pt x="1" y="70"/>
                  </a:cubicBezTo>
                  <a:lnTo>
                    <a:pt x="1" y="246"/>
                  </a:lnTo>
                  <a:lnTo>
                    <a:pt x="139" y="246"/>
                  </a:lnTo>
                  <a:lnTo>
                    <a:pt x="139" y="70"/>
                  </a:lnTo>
                  <a:cubicBezTo>
                    <a:pt x="139" y="31"/>
                    <a:pt x="109" y="1"/>
                    <a:pt x="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7"/>
            <p:cNvSpPr/>
            <p:nvPr/>
          </p:nvSpPr>
          <p:spPr>
            <a:xfrm>
              <a:off x="7011938" y="2603896"/>
              <a:ext cx="143241" cy="222739"/>
            </a:xfrm>
            <a:custGeom>
              <a:avLst/>
              <a:gdLst/>
              <a:ahLst/>
              <a:cxnLst/>
              <a:rect l="l" t="t" r="r" b="b"/>
              <a:pathLst>
                <a:path w="200" h="311" extrusionOk="0">
                  <a:moveTo>
                    <a:pt x="100" y="65"/>
                  </a:moveTo>
                  <a:cubicBezTo>
                    <a:pt x="112" y="65"/>
                    <a:pt x="119" y="69"/>
                    <a:pt x="127" y="77"/>
                  </a:cubicBezTo>
                  <a:cubicBezTo>
                    <a:pt x="130" y="80"/>
                    <a:pt x="135" y="88"/>
                    <a:pt x="135" y="100"/>
                  </a:cubicBezTo>
                  <a:lnTo>
                    <a:pt x="135" y="245"/>
                  </a:lnTo>
                  <a:lnTo>
                    <a:pt x="66" y="245"/>
                  </a:lnTo>
                  <a:lnTo>
                    <a:pt x="66" y="100"/>
                  </a:lnTo>
                  <a:cubicBezTo>
                    <a:pt x="66" y="88"/>
                    <a:pt x="70" y="80"/>
                    <a:pt x="77" y="77"/>
                  </a:cubicBezTo>
                  <a:cubicBezTo>
                    <a:pt x="81" y="69"/>
                    <a:pt x="89" y="65"/>
                    <a:pt x="100" y="65"/>
                  </a:cubicBezTo>
                  <a:close/>
                  <a:moveTo>
                    <a:pt x="100" y="0"/>
                  </a:moveTo>
                  <a:cubicBezTo>
                    <a:pt x="47" y="0"/>
                    <a:pt x="1" y="46"/>
                    <a:pt x="1" y="100"/>
                  </a:cubicBezTo>
                  <a:lnTo>
                    <a:pt x="1" y="310"/>
                  </a:lnTo>
                  <a:lnTo>
                    <a:pt x="199" y="310"/>
                  </a:lnTo>
                  <a:lnTo>
                    <a:pt x="199" y="276"/>
                  </a:lnTo>
                  <a:lnTo>
                    <a:pt x="199" y="100"/>
                  </a:lnTo>
                  <a:cubicBezTo>
                    <a:pt x="199" y="46"/>
                    <a:pt x="158"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57"/>
          <p:cNvGrpSpPr/>
          <p:nvPr/>
        </p:nvGrpSpPr>
        <p:grpSpPr>
          <a:xfrm>
            <a:off x="7592548" y="4108865"/>
            <a:ext cx="936969" cy="806872"/>
            <a:chOff x="4392173" y="3619365"/>
            <a:chExt cx="936969" cy="806872"/>
          </a:xfrm>
        </p:grpSpPr>
        <p:grpSp>
          <p:nvGrpSpPr>
            <p:cNvPr id="8104" name="Google Shape;8104;p57"/>
            <p:cNvGrpSpPr/>
            <p:nvPr/>
          </p:nvGrpSpPr>
          <p:grpSpPr>
            <a:xfrm>
              <a:off x="4392173" y="4218513"/>
              <a:ext cx="275877" cy="203099"/>
              <a:chOff x="4392173" y="4014525"/>
              <a:chExt cx="275877" cy="203099"/>
            </a:xfrm>
          </p:grpSpPr>
          <p:sp>
            <p:nvSpPr>
              <p:cNvPr id="8105" name="Google Shape;8105;p57"/>
              <p:cNvSpPr/>
              <p:nvPr/>
            </p:nvSpPr>
            <p:spPr>
              <a:xfrm>
                <a:off x="4392173" y="4014525"/>
                <a:ext cx="275877" cy="203099"/>
              </a:xfrm>
              <a:custGeom>
                <a:avLst/>
                <a:gdLst/>
                <a:ahLst/>
                <a:cxnLst/>
                <a:rect l="l" t="t" r="r" b="b"/>
                <a:pathLst>
                  <a:path w="2460" h="1811" extrusionOk="0">
                    <a:moveTo>
                      <a:pt x="1227" y="0"/>
                    </a:moveTo>
                    <a:cubicBezTo>
                      <a:pt x="518" y="0"/>
                      <a:pt x="1" y="817"/>
                      <a:pt x="557" y="1560"/>
                    </a:cubicBezTo>
                    <a:cubicBezTo>
                      <a:pt x="561" y="1560"/>
                      <a:pt x="561" y="1564"/>
                      <a:pt x="565" y="1568"/>
                    </a:cubicBezTo>
                    <a:cubicBezTo>
                      <a:pt x="787" y="1738"/>
                      <a:pt x="1015" y="1811"/>
                      <a:pt x="1227" y="1811"/>
                    </a:cubicBezTo>
                    <a:cubicBezTo>
                      <a:pt x="1938" y="1811"/>
                      <a:pt x="2460" y="986"/>
                      <a:pt x="1887" y="239"/>
                    </a:cubicBezTo>
                    <a:cubicBezTo>
                      <a:pt x="1883" y="239"/>
                      <a:pt x="1883" y="234"/>
                      <a:pt x="1880" y="234"/>
                    </a:cubicBezTo>
                    <a:cubicBezTo>
                      <a:pt x="1660" y="71"/>
                      <a:pt x="1435" y="0"/>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7"/>
              <p:cNvSpPr/>
              <p:nvPr/>
            </p:nvSpPr>
            <p:spPr>
              <a:xfrm>
                <a:off x="4457216" y="4062189"/>
                <a:ext cx="145789" cy="107437"/>
              </a:xfrm>
              <a:custGeom>
                <a:avLst/>
                <a:gdLst/>
                <a:ahLst/>
                <a:cxnLst/>
                <a:rect l="l" t="t" r="r" b="b"/>
                <a:pathLst>
                  <a:path w="1300" h="958" extrusionOk="0">
                    <a:moveTo>
                      <a:pt x="647" y="0"/>
                    </a:moveTo>
                    <a:cubicBezTo>
                      <a:pt x="273" y="0"/>
                      <a:pt x="0" y="427"/>
                      <a:pt x="288" y="826"/>
                    </a:cubicBezTo>
                    <a:lnTo>
                      <a:pt x="292" y="826"/>
                    </a:lnTo>
                    <a:cubicBezTo>
                      <a:pt x="411" y="918"/>
                      <a:pt x="533" y="957"/>
                      <a:pt x="647" y="957"/>
                    </a:cubicBezTo>
                    <a:cubicBezTo>
                      <a:pt x="1024" y="957"/>
                      <a:pt x="1299" y="522"/>
                      <a:pt x="993" y="124"/>
                    </a:cubicBezTo>
                    <a:lnTo>
                      <a:pt x="989" y="120"/>
                    </a:lnTo>
                    <a:cubicBezTo>
                      <a:pt x="874" y="36"/>
                      <a:pt x="756" y="0"/>
                      <a:pt x="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7"/>
              <p:cNvSpPr/>
              <p:nvPr/>
            </p:nvSpPr>
            <p:spPr>
              <a:xfrm>
                <a:off x="4481103" y="4079909"/>
                <a:ext cx="98015" cy="72111"/>
              </a:xfrm>
              <a:custGeom>
                <a:avLst/>
                <a:gdLst/>
                <a:ahLst/>
                <a:cxnLst/>
                <a:rect l="l" t="t" r="r" b="b"/>
                <a:pathLst>
                  <a:path w="874" h="643" extrusionOk="0">
                    <a:moveTo>
                      <a:pt x="432" y="0"/>
                    </a:moveTo>
                    <a:cubicBezTo>
                      <a:pt x="182" y="0"/>
                      <a:pt x="1" y="286"/>
                      <a:pt x="194" y="553"/>
                    </a:cubicBezTo>
                    <a:cubicBezTo>
                      <a:pt x="274" y="615"/>
                      <a:pt x="356" y="642"/>
                      <a:pt x="433" y="642"/>
                    </a:cubicBezTo>
                    <a:cubicBezTo>
                      <a:pt x="687" y="642"/>
                      <a:pt x="874" y="346"/>
                      <a:pt x="665" y="81"/>
                    </a:cubicBezTo>
                    <a:lnTo>
                      <a:pt x="661" y="81"/>
                    </a:lnTo>
                    <a:cubicBezTo>
                      <a:pt x="584" y="24"/>
                      <a:pt x="505" y="0"/>
                      <a:pt x="4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8" name="Google Shape;8108;p57"/>
              <p:cNvGrpSpPr/>
              <p:nvPr/>
            </p:nvGrpSpPr>
            <p:grpSpPr>
              <a:xfrm>
                <a:off x="4432320" y="4019413"/>
                <a:ext cx="194681" cy="194805"/>
                <a:chOff x="4432320" y="4258288"/>
                <a:chExt cx="194681" cy="194805"/>
              </a:xfrm>
            </p:grpSpPr>
            <p:sp>
              <p:nvSpPr>
                <p:cNvPr id="8109" name="Google Shape;8109;p57"/>
                <p:cNvSpPr/>
                <p:nvPr/>
              </p:nvSpPr>
              <p:spPr>
                <a:xfrm>
                  <a:off x="4528090" y="4258288"/>
                  <a:ext cx="3589" cy="39252"/>
                </a:xfrm>
                <a:custGeom>
                  <a:avLst/>
                  <a:gdLst/>
                  <a:ahLst/>
                  <a:cxnLst/>
                  <a:rect l="l" t="t" r="r" b="b"/>
                  <a:pathLst>
                    <a:path w="32" h="350" extrusionOk="0">
                      <a:moveTo>
                        <a:pt x="16" y="1"/>
                      </a:moveTo>
                      <a:cubicBezTo>
                        <a:pt x="5" y="1"/>
                        <a:pt x="1" y="77"/>
                        <a:pt x="1" y="173"/>
                      </a:cubicBezTo>
                      <a:cubicBezTo>
                        <a:pt x="1" y="268"/>
                        <a:pt x="5" y="349"/>
                        <a:pt x="16" y="349"/>
                      </a:cubicBezTo>
                      <a:cubicBezTo>
                        <a:pt x="24" y="349"/>
                        <a:pt x="31" y="268"/>
                        <a:pt x="31" y="173"/>
                      </a:cubicBezTo>
                      <a:cubicBezTo>
                        <a:pt x="31" y="77"/>
                        <a:pt x="24"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7"/>
                <p:cNvSpPr/>
                <p:nvPr/>
              </p:nvSpPr>
              <p:spPr>
                <a:xfrm>
                  <a:off x="4528090" y="4414290"/>
                  <a:ext cx="3589" cy="38803"/>
                </a:xfrm>
                <a:custGeom>
                  <a:avLst/>
                  <a:gdLst/>
                  <a:ahLst/>
                  <a:cxnLst/>
                  <a:rect l="l" t="t" r="r" b="b"/>
                  <a:pathLst>
                    <a:path w="32" h="346" extrusionOk="0">
                      <a:moveTo>
                        <a:pt x="16" y="0"/>
                      </a:moveTo>
                      <a:cubicBezTo>
                        <a:pt x="5" y="0"/>
                        <a:pt x="1" y="77"/>
                        <a:pt x="1" y="173"/>
                      </a:cubicBezTo>
                      <a:cubicBezTo>
                        <a:pt x="1" y="269"/>
                        <a:pt x="5" y="345"/>
                        <a:pt x="16" y="345"/>
                      </a:cubicBezTo>
                      <a:cubicBezTo>
                        <a:pt x="24" y="345"/>
                        <a:pt x="31" y="269"/>
                        <a:pt x="31" y="173"/>
                      </a:cubicBezTo>
                      <a:cubicBezTo>
                        <a:pt x="31" y="77"/>
                        <a:pt x="24"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7"/>
                <p:cNvSpPr/>
                <p:nvPr/>
              </p:nvSpPr>
              <p:spPr>
                <a:xfrm>
                  <a:off x="4588311" y="4354177"/>
                  <a:ext cx="38690" cy="3477"/>
                </a:xfrm>
                <a:custGeom>
                  <a:avLst/>
                  <a:gdLst/>
                  <a:ahLst/>
                  <a:cxnLst/>
                  <a:rect l="l" t="t" r="r" b="b"/>
                  <a:pathLst>
                    <a:path w="345" h="31" extrusionOk="0">
                      <a:moveTo>
                        <a:pt x="173" y="0"/>
                      </a:moveTo>
                      <a:cubicBezTo>
                        <a:pt x="76" y="0"/>
                        <a:pt x="0" y="7"/>
                        <a:pt x="0" y="16"/>
                      </a:cubicBezTo>
                      <a:cubicBezTo>
                        <a:pt x="0" y="23"/>
                        <a:pt x="76"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7"/>
                <p:cNvSpPr/>
                <p:nvPr/>
              </p:nvSpPr>
              <p:spPr>
                <a:xfrm>
                  <a:off x="4432320" y="4354177"/>
                  <a:ext cx="39251" cy="3477"/>
                </a:xfrm>
                <a:custGeom>
                  <a:avLst/>
                  <a:gdLst/>
                  <a:ahLst/>
                  <a:cxnLst/>
                  <a:rect l="l" t="t" r="r" b="b"/>
                  <a:pathLst>
                    <a:path w="350" h="31" extrusionOk="0">
                      <a:moveTo>
                        <a:pt x="173" y="0"/>
                      </a:moveTo>
                      <a:cubicBezTo>
                        <a:pt x="77" y="0"/>
                        <a:pt x="1" y="7"/>
                        <a:pt x="1" y="16"/>
                      </a:cubicBezTo>
                      <a:cubicBezTo>
                        <a:pt x="1" y="23"/>
                        <a:pt x="77" y="30"/>
                        <a:pt x="173" y="30"/>
                      </a:cubicBezTo>
                      <a:cubicBezTo>
                        <a:pt x="268" y="30"/>
                        <a:pt x="349" y="23"/>
                        <a:pt x="349" y="16"/>
                      </a:cubicBezTo>
                      <a:cubicBezTo>
                        <a:pt x="349" y="7"/>
                        <a:pt x="26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7"/>
                <p:cNvSpPr/>
                <p:nvPr/>
              </p:nvSpPr>
              <p:spPr>
                <a:xfrm>
                  <a:off x="4570256" y="4286999"/>
                  <a:ext cx="28821" cy="27813"/>
                </a:xfrm>
                <a:custGeom>
                  <a:avLst/>
                  <a:gdLst/>
                  <a:ahLst/>
                  <a:cxnLst/>
                  <a:rect l="l" t="t" r="r" b="b"/>
                  <a:pathLst>
                    <a:path w="257" h="248" extrusionOk="0">
                      <a:moveTo>
                        <a:pt x="251" y="1"/>
                      </a:moveTo>
                      <a:cubicBezTo>
                        <a:pt x="238" y="1"/>
                        <a:pt x="183" y="48"/>
                        <a:pt x="119" y="113"/>
                      </a:cubicBezTo>
                      <a:cubicBezTo>
                        <a:pt x="53" y="178"/>
                        <a:pt x="0" y="239"/>
                        <a:pt x="8" y="247"/>
                      </a:cubicBezTo>
                      <a:cubicBezTo>
                        <a:pt x="8" y="247"/>
                        <a:pt x="8" y="247"/>
                        <a:pt x="9" y="247"/>
                      </a:cubicBezTo>
                      <a:cubicBezTo>
                        <a:pt x="20" y="247"/>
                        <a:pt x="75" y="198"/>
                        <a:pt x="142" y="132"/>
                      </a:cubicBezTo>
                      <a:cubicBezTo>
                        <a:pt x="207" y="67"/>
                        <a:pt x="257" y="5"/>
                        <a:pt x="253" y="1"/>
                      </a:cubicBezTo>
                      <a:cubicBezTo>
                        <a:pt x="253" y="1"/>
                        <a:pt x="252"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7"/>
                <p:cNvSpPr/>
                <p:nvPr/>
              </p:nvSpPr>
              <p:spPr>
                <a:xfrm>
                  <a:off x="4460132" y="4397131"/>
                  <a:ext cx="29046" cy="27700"/>
                </a:xfrm>
                <a:custGeom>
                  <a:avLst/>
                  <a:gdLst/>
                  <a:ahLst/>
                  <a:cxnLst/>
                  <a:rect l="l" t="t" r="r" b="b"/>
                  <a:pathLst>
                    <a:path w="259" h="247" extrusionOk="0">
                      <a:moveTo>
                        <a:pt x="249" y="0"/>
                      </a:moveTo>
                      <a:cubicBezTo>
                        <a:pt x="241" y="0"/>
                        <a:pt x="182" y="49"/>
                        <a:pt x="120" y="111"/>
                      </a:cubicBezTo>
                      <a:cubicBezTo>
                        <a:pt x="51" y="180"/>
                        <a:pt x="1" y="238"/>
                        <a:pt x="9" y="245"/>
                      </a:cubicBezTo>
                      <a:cubicBezTo>
                        <a:pt x="9" y="246"/>
                        <a:pt x="10" y="246"/>
                        <a:pt x="11" y="246"/>
                      </a:cubicBezTo>
                      <a:cubicBezTo>
                        <a:pt x="21" y="246"/>
                        <a:pt x="75" y="198"/>
                        <a:pt x="139" y="134"/>
                      </a:cubicBezTo>
                      <a:cubicBezTo>
                        <a:pt x="208" y="65"/>
                        <a:pt x="258" y="8"/>
                        <a:pt x="250" y="1"/>
                      </a:cubicBezTo>
                      <a:cubicBezTo>
                        <a:pt x="250" y="0"/>
                        <a:pt x="250" y="0"/>
                        <a:pt x="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7"/>
                <p:cNvSpPr/>
                <p:nvPr/>
              </p:nvSpPr>
              <p:spPr>
                <a:xfrm>
                  <a:off x="4570256" y="4397131"/>
                  <a:ext cx="28821" cy="27700"/>
                </a:xfrm>
                <a:custGeom>
                  <a:avLst/>
                  <a:gdLst/>
                  <a:ahLst/>
                  <a:cxnLst/>
                  <a:rect l="l" t="t" r="r" b="b"/>
                  <a:pathLst>
                    <a:path w="257" h="247" extrusionOk="0">
                      <a:moveTo>
                        <a:pt x="9" y="0"/>
                      </a:moveTo>
                      <a:cubicBezTo>
                        <a:pt x="8" y="0"/>
                        <a:pt x="8" y="0"/>
                        <a:pt x="8" y="1"/>
                      </a:cubicBezTo>
                      <a:cubicBezTo>
                        <a:pt x="0" y="8"/>
                        <a:pt x="53" y="65"/>
                        <a:pt x="119" y="134"/>
                      </a:cubicBezTo>
                      <a:cubicBezTo>
                        <a:pt x="183" y="198"/>
                        <a:pt x="237" y="246"/>
                        <a:pt x="251" y="246"/>
                      </a:cubicBezTo>
                      <a:cubicBezTo>
                        <a:pt x="252" y="246"/>
                        <a:pt x="253" y="246"/>
                        <a:pt x="253" y="245"/>
                      </a:cubicBezTo>
                      <a:cubicBezTo>
                        <a:pt x="257" y="238"/>
                        <a:pt x="207" y="180"/>
                        <a:pt x="142" y="111"/>
                      </a:cubicBezTo>
                      <a:cubicBezTo>
                        <a:pt x="76" y="49"/>
                        <a:pt x="21"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7"/>
                <p:cNvSpPr/>
                <p:nvPr/>
              </p:nvSpPr>
              <p:spPr>
                <a:xfrm>
                  <a:off x="4460132" y="4286999"/>
                  <a:ext cx="29046" cy="27813"/>
                </a:xfrm>
                <a:custGeom>
                  <a:avLst/>
                  <a:gdLst/>
                  <a:ahLst/>
                  <a:cxnLst/>
                  <a:rect l="l" t="t" r="r" b="b"/>
                  <a:pathLst>
                    <a:path w="259" h="248" extrusionOk="0">
                      <a:moveTo>
                        <a:pt x="11" y="1"/>
                      </a:moveTo>
                      <a:cubicBezTo>
                        <a:pt x="10" y="1"/>
                        <a:pt x="9" y="1"/>
                        <a:pt x="9" y="1"/>
                      </a:cubicBezTo>
                      <a:cubicBezTo>
                        <a:pt x="1" y="5"/>
                        <a:pt x="51" y="67"/>
                        <a:pt x="120" y="132"/>
                      </a:cubicBezTo>
                      <a:cubicBezTo>
                        <a:pt x="183" y="198"/>
                        <a:pt x="242" y="247"/>
                        <a:pt x="250" y="247"/>
                      </a:cubicBezTo>
                      <a:cubicBezTo>
                        <a:pt x="250" y="247"/>
                        <a:pt x="250" y="247"/>
                        <a:pt x="250" y="247"/>
                      </a:cubicBezTo>
                      <a:cubicBezTo>
                        <a:pt x="258" y="239"/>
                        <a:pt x="208" y="178"/>
                        <a:pt x="139" y="113"/>
                      </a:cubicBezTo>
                      <a:cubicBezTo>
                        <a:pt x="74" y="48"/>
                        <a:pt x="20" y="1"/>
                        <a:pt x="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7"/>
                <p:cNvSpPr/>
                <p:nvPr/>
              </p:nvSpPr>
              <p:spPr>
                <a:xfrm>
                  <a:off x="4551753" y="4266026"/>
                  <a:ext cx="16822" cy="35775"/>
                </a:xfrm>
                <a:custGeom>
                  <a:avLst/>
                  <a:gdLst/>
                  <a:ahLst/>
                  <a:cxnLst/>
                  <a:rect l="l" t="t" r="r" b="b"/>
                  <a:pathLst>
                    <a:path w="150" h="319" extrusionOk="0">
                      <a:moveTo>
                        <a:pt x="142" y="1"/>
                      </a:moveTo>
                      <a:cubicBezTo>
                        <a:pt x="133" y="1"/>
                        <a:pt x="95" y="68"/>
                        <a:pt x="62" y="153"/>
                      </a:cubicBezTo>
                      <a:cubicBezTo>
                        <a:pt x="24" y="242"/>
                        <a:pt x="1" y="319"/>
                        <a:pt x="8" y="319"/>
                      </a:cubicBezTo>
                      <a:cubicBezTo>
                        <a:pt x="8" y="319"/>
                        <a:pt x="8" y="319"/>
                        <a:pt x="9" y="319"/>
                      </a:cubicBezTo>
                      <a:cubicBezTo>
                        <a:pt x="18" y="319"/>
                        <a:pt x="51" y="251"/>
                        <a:pt x="89" y="165"/>
                      </a:cubicBezTo>
                      <a:cubicBezTo>
                        <a:pt x="127" y="77"/>
                        <a:pt x="150" y="4"/>
                        <a:pt x="142"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7"/>
                <p:cNvSpPr/>
                <p:nvPr/>
              </p:nvSpPr>
              <p:spPr>
                <a:xfrm>
                  <a:off x="4490747" y="4409467"/>
                  <a:ext cx="17270" cy="36224"/>
                </a:xfrm>
                <a:custGeom>
                  <a:avLst/>
                  <a:gdLst/>
                  <a:ahLst/>
                  <a:cxnLst/>
                  <a:rect l="l" t="t" r="r" b="b"/>
                  <a:pathLst>
                    <a:path w="154" h="323" extrusionOk="0">
                      <a:moveTo>
                        <a:pt x="146" y="1"/>
                      </a:moveTo>
                      <a:cubicBezTo>
                        <a:pt x="136" y="1"/>
                        <a:pt x="99" y="68"/>
                        <a:pt x="62" y="154"/>
                      </a:cubicBezTo>
                      <a:cubicBezTo>
                        <a:pt x="27" y="243"/>
                        <a:pt x="0" y="319"/>
                        <a:pt x="8" y="323"/>
                      </a:cubicBezTo>
                      <a:cubicBezTo>
                        <a:pt x="16" y="323"/>
                        <a:pt x="54" y="254"/>
                        <a:pt x="92" y="166"/>
                      </a:cubicBezTo>
                      <a:cubicBezTo>
                        <a:pt x="127" y="78"/>
                        <a:pt x="154" y="6"/>
                        <a:pt x="146" y="1"/>
                      </a:cubicBezTo>
                      <a:cubicBezTo>
                        <a:pt x="146"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7"/>
                <p:cNvSpPr/>
                <p:nvPr/>
              </p:nvSpPr>
              <p:spPr>
                <a:xfrm>
                  <a:off x="4583153" y="4378402"/>
                  <a:ext cx="36559" cy="15476"/>
                </a:xfrm>
                <a:custGeom>
                  <a:avLst/>
                  <a:gdLst/>
                  <a:ahLst/>
                  <a:cxnLst/>
                  <a:rect l="l" t="t" r="r" b="b"/>
                  <a:pathLst>
                    <a:path w="326" h="138" extrusionOk="0">
                      <a:moveTo>
                        <a:pt x="8" y="1"/>
                      </a:moveTo>
                      <a:cubicBezTo>
                        <a:pt x="6" y="1"/>
                        <a:pt x="4" y="1"/>
                        <a:pt x="4" y="2"/>
                      </a:cubicBezTo>
                      <a:cubicBezTo>
                        <a:pt x="0" y="10"/>
                        <a:pt x="69" y="44"/>
                        <a:pt x="157" y="83"/>
                      </a:cubicBezTo>
                      <a:cubicBezTo>
                        <a:pt x="234" y="116"/>
                        <a:pt x="298" y="138"/>
                        <a:pt x="317" y="138"/>
                      </a:cubicBezTo>
                      <a:cubicBezTo>
                        <a:pt x="320" y="138"/>
                        <a:pt x="321" y="137"/>
                        <a:pt x="322" y="136"/>
                      </a:cubicBezTo>
                      <a:cubicBezTo>
                        <a:pt x="326" y="129"/>
                        <a:pt x="257" y="94"/>
                        <a:pt x="168" y="56"/>
                      </a:cubicBezTo>
                      <a:cubicBezTo>
                        <a:pt x="92" y="22"/>
                        <a:pt x="26"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7"/>
                <p:cNvSpPr/>
                <p:nvPr/>
              </p:nvSpPr>
              <p:spPr>
                <a:xfrm>
                  <a:off x="4439498" y="4317504"/>
                  <a:ext cx="36784" cy="15813"/>
                </a:xfrm>
                <a:custGeom>
                  <a:avLst/>
                  <a:gdLst/>
                  <a:ahLst/>
                  <a:cxnLst/>
                  <a:rect l="l" t="t" r="r" b="b"/>
                  <a:pathLst>
                    <a:path w="328" h="141" extrusionOk="0">
                      <a:moveTo>
                        <a:pt x="10" y="0"/>
                      </a:moveTo>
                      <a:cubicBezTo>
                        <a:pt x="7" y="0"/>
                        <a:pt x="6" y="0"/>
                        <a:pt x="6" y="1"/>
                      </a:cubicBezTo>
                      <a:cubicBezTo>
                        <a:pt x="1" y="13"/>
                        <a:pt x="70" y="47"/>
                        <a:pt x="158" y="85"/>
                      </a:cubicBezTo>
                      <a:cubicBezTo>
                        <a:pt x="235" y="119"/>
                        <a:pt x="304" y="141"/>
                        <a:pt x="319" y="141"/>
                      </a:cubicBezTo>
                      <a:cubicBezTo>
                        <a:pt x="322" y="141"/>
                        <a:pt x="323" y="140"/>
                        <a:pt x="323" y="139"/>
                      </a:cubicBezTo>
                      <a:cubicBezTo>
                        <a:pt x="327" y="131"/>
                        <a:pt x="258" y="93"/>
                        <a:pt x="170" y="59"/>
                      </a:cubicBezTo>
                      <a:cubicBezTo>
                        <a:pt x="93" y="25"/>
                        <a:pt x="27" y="0"/>
                        <a:pt x="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7"/>
                <p:cNvSpPr/>
                <p:nvPr/>
              </p:nvSpPr>
              <p:spPr>
                <a:xfrm>
                  <a:off x="4583489" y="4319074"/>
                  <a:ext cx="37120" cy="15140"/>
                </a:xfrm>
                <a:custGeom>
                  <a:avLst/>
                  <a:gdLst/>
                  <a:ahLst/>
                  <a:cxnLst/>
                  <a:rect l="l" t="t" r="r" b="b"/>
                  <a:pathLst>
                    <a:path w="331" h="135" extrusionOk="0">
                      <a:moveTo>
                        <a:pt x="322" y="1"/>
                      </a:moveTo>
                      <a:cubicBezTo>
                        <a:pt x="303" y="1"/>
                        <a:pt x="235" y="22"/>
                        <a:pt x="158" y="53"/>
                      </a:cubicBezTo>
                      <a:cubicBezTo>
                        <a:pt x="70" y="87"/>
                        <a:pt x="1" y="125"/>
                        <a:pt x="4" y="133"/>
                      </a:cubicBezTo>
                      <a:cubicBezTo>
                        <a:pt x="5" y="134"/>
                        <a:pt x="7" y="134"/>
                        <a:pt x="9" y="134"/>
                      </a:cubicBezTo>
                      <a:cubicBezTo>
                        <a:pt x="28" y="134"/>
                        <a:pt x="93" y="112"/>
                        <a:pt x="170" y="79"/>
                      </a:cubicBezTo>
                      <a:cubicBezTo>
                        <a:pt x="257" y="45"/>
                        <a:pt x="331" y="10"/>
                        <a:pt x="326" y="2"/>
                      </a:cubicBezTo>
                      <a:cubicBezTo>
                        <a:pt x="326" y="1"/>
                        <a:pt x="324"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7"/>
                <p:cNvSpPr/>
                <p:nvPr/>
              </p:nvSpPr>
              <p:spPr>
                <a:xfrm>
                  <a:off x="4439161" y="4377616"/>
                  <a:ext cx="36559" cy="15028"/>
                </a:xfrm>
                <a:custGeom>
                  <a:avLst/>
                  <a:gdLst/>
                  <a:ahLst/>
                  <a:cxnLst/>
                  <a:rect l="l" t="t" r="r" b="b"/>
                  <a:pathLst>
                    <a:path w="326" h="134" extrusionOk="0">
                      <a:moveTo>
                        <a:pt x="321" y="0"/>
                      </a:moveTo>
                      <a:cubicBezTo>
                        <a:pt x="303" y="0"/>
                        <a:pt x="235" y="22"/>
                        <a:pt x="158" y="51"/>
                      </a:cubicBezTo>
                      <a:cubicBezTo>
                        <a:pt x="69" y="90"/>
                        <a:pt x="0" y="124"/>
                        <a:pt x="4" y="132"/>
                      </a:cubicBezTo>
                      <a:cubicBezTo>
                        <a:pt x="4" y="133"/>
                        <a:pt x="5" y="134"/>
                        <a:pt x="8" y="134"/>
                      </a:cubicBezTo>
                      <a:cubicBezTo>
                        <a:pt x="24" y="134"/>
                        <a:pt x="92" y="112"/>
                        <a:pt x="169" y="83"/>
                      </a:cubicBezTo>
                      <a:cubicBezTo>
                        <a:pt x="257" y="44"/>
                        <a:pt x="326" y="9"/>
                        <a:pt x="326" y="2"/>
                      </a:cubicBezTo>
                      <a:cubicBezTo>
                        <a:pt x="325" y="1"/>
                        <a:pt x="324" y="0"/>
                        <a:pt x="3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7"/>
                <p:cNvSpPr/>
                <p:nvPr/>
              </p:nvSpPr>
              <p:spPr>
                <a:xfrm>
                  <a:off x="4550968" y="4410028"/>
                  <a:ext cx="16373" cy="36224"/>
                </a:xfrm>
                <a:custGeom>
                  <a:avLst/>
                  <a:gdLst/>
                  <a:ahLst/>
                  <a:cxnLst/>
                  <a:rect l="l" t="t" r="r" b="b"/>
                  <a:pathLst>
                    <a:path w="146" h="323" extrusionOk="0">
                      <a:moveTo>
                        <a:pt x="8" y="0"/>
                      </a:moveTo>
                      <a:cubicBezTo>
                        <a:pt x="8" y="0"/>
                        <a:pt x="8" y="0"/>
                        <a:pt x="8" y="1"/>
                      </a:cubicBezTo>
                      <a:cubicBezTo>
                        <a:pt x="0" y="4"/>
                        <a:pt x="23" y="77"/>
                        <a:pt x="57" y="165"/>
                      </a:cubicBezTo>
                      <a:cubicBezTo>
                        <a:pt x="91" y="255"/>
                        <a:pt x="128" y="323"/>
                        <a:pt x="137" y="323"/>
                      </a:cubicBezTo>
                      <a:cubicBezTo>
                        <a:pt x="138" y="323"/>
                        <a:pt x="138" y="322"/>
                        <a:pt x="138" y="322"/>
                      </a:cubicBezTo>
                      <a:cubicBezTo>
                        <a:pt x="145" y="318"/>
                        <a:pt x="122" y="245"/>
                        <a:pt x="84" y="153"/>
                      </a:cubicBezTo>
                      <a:cubicBezTo>
                        <a:pt x="51" y="68"/>
                        <a:pt x="17"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7"/>
                <p:cNvSpPr/>
                <p:nvPr/>
              </p:nvSpPr>
              <p:spPr>
                <a:xfrm>
                  <a:off x="4492429" y="4265578"/>
                  <a:ext cx="16485" cy="36224"/>
                </a:xfrm>
                <a:custGeom>
                  <a:avLst/>
                  <a:gdLst/>
                  <a:ahLst/>
                  <a:cxnLst/>
                  <a:rect l="l" t="t" r="r" b="b"/>
                  <a:pathLst>
                    <a:path w="147" h="323" extrusionOk="0">
                      <a:moveTo>
                        <a:pt x="9" y="1"/>
                      </a:moveTo>
                      <a:cubicBezTo>
                        <a:pt x="9" y="1"/>
                        <a:pt x="8" y="1"/>
                        <a:pt x="8" y="1"/>
                      </a:cubicBezTo>
                      <a:cubicBezTo>
                        <a:pt x="1" y="5"/>
                        <a:pt x="24" y="77"/>
                        <a:pt x="58" y="166"/>
                      </a:cubicBezTo>
                      <a:cubicBezTo>
                        <a:pt x="93" y="254"/>
                        <a:pt x="127" y="323"/>
                        <a:pt x="135" y="323"/>
                      </a:cubicBezTo>
                      <a:cubicBezTo>
                        <a:pt x="146" y="318"/>
                        <a:pt x="123" y="242"/>
                        <a:pt x="85" y="154"/>
                      </a:cubicBezTo>
                      <a:cubicBezTo>
                        <a:pt x="51" y="6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7"/>
                <p:cNvSpPr/>
                <p:nvPr/>
              </p:nvSpPr>
              <p:spPr>
                <a:xfrm>
                  <a:off x="4539641" y="4259970"/>
                  <a:ext cx="9196" cy="38354"/>
                </a:xfrm>
                <a:custGeom>
                  <a:avLst/>
                  <a:gdLst/>
                  <a:ahLst/>
                  <a:cxnLst/>
                  <a:rect l="l" t="t" r="r" b="b"/>
                  <a:pathLst>
                    <a:path w="82" h="342" extrusionOk="0">
                      <a:moveTo>
                        <a:pt x="74" y="0"/>
                      </a:moveTo>
                      <a:cubicBezTo>
                        <a:pt x="66" y="0"/>
                        <a:pt x="47" y="74"/>
                        <a:pt x="28" y="170"/>
                      </a:cubicBezTo>
                      <a:cubicBezTo>
                        <a:pt x="9" y="262"/>
                        <a:pt x="1" y="342"/>
                        <a:pt x="9" y="342"/>
                      </a:cubicBezTo>
                      <a:cubicBezTo>
                        <a:pt x="9" y="342"/>
                        <a:pt x="10" y="342"/>
                        <a:pt x="10" y="342"/>
                      </a:cubicBezTo>
                      <a:cubicBezTo>
                        <a:pt x="21" y="342"/>
                        <a:pt x="40" y="267"/>
                        <a:pt x="59" y="173"/>
                      </a:cubicBezTo>
                      <a:cubicBezTo>
                        <a:pt x="74" y="81"/>
                        <a:pt x="82" y="5"/>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7"/>
                <p:cNvSpPr/>
                <p:nvPr/>
              </p:nvSpPr>
              <p:spPr>
                <a:xfrm>
                  <a:off x="4510484" y="4413393"/>
                  <a:ext cx="9084" cy="38018"/>
                </a:xfrm>
                <a:custGeom>
                  <a:avLst/>
                  <a:gdLst/>
                  <a:ahLst/>
                  <a:cxnLst/>
                  <a:rect l="l" t="t" r="r" b="b"/>
                  <a:pathLst>
                    <a:path w="81" h="339" extrusionOk="0">
                      <a:moveTo>
                        <a:pt x="73" y="1"/>
                      </a:moveTo>
                      <a:cubicBezTo>
                        <a:pt x="65" y="1"/>
                        <a:pt x="43" y="76"/>
                        <a:pt x="27" y="165"/>
                      </a:cubicBezTo>
                      <a:cubicBezTo>
                        <a:pt x="8" y="261"/>
                        <a:pt x="1" y="338"/>
                        <a:pt x="8" y="338"/>
                      </a:cubicBezTo>
                      <a:cubicBezTo>
                        <a:pt x="8" y="338"/>
                        <a:pt x="8" y="339"/>
                        <a:pt x="9" y="339"/>
                      </a:cubicBezTo>
                      <a:cubicBezTo>
                        <a:pt x="17" y="339"/>
                        <a:pt x="40" y="263"/>
                        <a:pt x="54" y="173"/>
                      </a:cubicBezTo>
                      <a:cubicBezTo>
                        <a:pt x="73" y="77"/>
                        <a:pt x="81" y="1"/>
                        <a:pt x="73" y="1"/>
                      </a:cubicBezTo>
                      <a:cubicBezTo>
                        <a:pt x="73" y="1"/>
                        <a:pt x="73" y="1"/>
                        <a:pt x="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7"/>
                <p:cNvSpPr/>
                <p:nvPr/>
              </p:nvSpPr>
              <p:spPr>
                <a:xfrm>
                  <a:off x="4587078" y="4366289"/>
                  <a:ext cx="38690" cy="8299"/>
                </a:xfrm>
                <a:custGeom>
                  <a:avLst/>
                  <a:gdLst/>
                  <a:ahLst/>
                  <a:cxnLst/>
                  <a:rect l="l" t="t" r="r" b="b"/>
                  <a:pathLst>
                    <a:path w="345" h="74" extrusionOk="0">
                      <a:moveTo>
                        <a:pt x="17" y="0"/>
                      </a:moveTo>
                      <a:cubicBezTo>
                        <a:pt x="7" y="0"/>
                        <a:pt x="1" y="1"/>
                        <a:pt x="0" y="3"/>
                      </a:cubicBezTo>
                      <a:cubicBezTo>
                        <a:pt x="0" y="14"/>
                        <a:pt x="76" y="34"/>
                        <a:pt x="168" y="53"/>
                      </a:cubicBezTo>
                      <a:cubicBezTo>
                        <a:pt x="237" y="64"/>
                        <a:pt x="296" y="73"/>
                        <a:pt x="323" y="73"/>
                      </a:cubicBezTo>
                      <a:cubicBezTo>
                        <a:pt x="334" y="73"/>
                        <a:pt x="340" y="72"/>
                        <a:pt x="340" y="69"/>
                      </a:cubicBezTo>
                      <a:cubicBezTo>
                        <a:pt x="345" y="60"/>
                        <a:pt x="268" y="41"/>
                        <a:pt x="176" y="23"/>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7"/>
                <p:cNvSpPr/>
                <p:nvPr/>
              </p:nvSpPr>
              <p:spPr>
                <a:xfrm>
                  <a:off x="4434003" y="4337018"/>
                  <a:ext cx="38354" cy="8075"/>
                </a:xfrm>
                <a:custGeom>
                  <a:avLst/>
                  <a:gdLst/>
                  <a:ahLst/>
                  <a:cxnLst/>
                  <a:rect l="l" t="t" r="r" b="b"/>
                  <a:pathLst>
                    <a:path w="342" h="72" extrusionOk="0">
                      <a:moveTo>
                        <a:pt x="17" y="0"/>
                      </a:moveTo>
                      <a:cubicBezTo>
                        <a:pt x="7" y="0"/>
                        <a:pt x="1" y="1"/>
                        <a:pt x="0" y="3"/>
                      </a:cubicBezTo>
                      <a:cubicBezTo>
                        <a:pt x="0" y="11"/>
                        <a:pt x="73" y="34"/>
                        <a:pt x="170" y="54"/>
                      </a:cubicBezTo>
                      <a:cubicBezTo>
                        <a:pt x="236" y="64"/>
                        <a:pt x="297" y="72"/>
                        <a:pt x="325" y="72"/>
                      </a:cubicBezTo>
                      <a:cubicBezTo>
                        <a:pt x="336" y="72"/>
                        <a:pt x="341" y="71"/>
                        <a:pt x="341" y="68"/>
                      </a:cubicBezTo>
                      <a:cubicBezTo>
                        <a:pt x="341" y="61"/>
                        <a:pt x="269" y="42"/>
                        <a:pt x="173" y="22"/>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7"/>
                <p:cNvSpPr/>
                <p:nvPr/>
              </p:nvSpPr>
              <p:spPr>
                <a:xfrm>
                  <a:off x="4577546" y="4301130"/>
                  <a:ext cx="33195" cy="21869"/>
                </a:xfrm>
                <a:custGeom>
                  <a:avLst/>
                  <a:gdLst/>
                  <a:ahLst/>
                  <a:cxnLst/>
                  <a:rect l="l" t="t" r="r" b="b"/>
                  <a:pathLst>
                    <a:path w="296" h="195" extrusionOk="0">
                      <a:moveTo>
                        <a:pt x="290" y="0"/>
                      </a:moveTo>
                      <a:cubicBezTo>
                        <a:pt x="276" y="0"/>
                        <a:pt x="212" y="37"/>
                        <a:pt x="142" y="86"/>
                      </a:cubicBezTo>
                      <a:cubicBezTo>
                        <a:pt x="62" y="139"/>
                        <a:pt x="0" y="190"/>
                        <a:pt x="4" y="193"/>
                      </a:cubicBezTo>
                      <a:cubicBezTo>
                        <a:pt x="5" y="194"/>
                        <a:pt x="6" y="194"/>
                        <a:pt x="7" y="194"/>
                      </a:cubicBezTo>
                      <a:cubicBezTo>
                        <a:pt x="22" y="194"/>
                        <a:pt x="83" y="158"/>
                        <a:pt x="158" y="109"/>
                      </a:cubicBezTo>
                      <a:cubicBezTo>
                        <a:pt x="238"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7"/>
                <p:cNvSpPr/>
                <p:nvPr/>
              </p:nvSpPr>
              <p:spPr>
                <a:xfrm>
                  <a:off x="4448581" y="4388383"/>
                  <a:ext cx="33307" cy="22317"/>
                </a:xfrm>
                <a:custGeom>
                  <a:avLst/>
                  <a:gdLst/>
                  <a:ahLst/>
                  <a:cxnLst/>
                  <a:rect l="l" t="t" r="r" b="b"/>
                  <a:pathLst>
                    <a:path w="297" h="199" extrusionOk="0">
                      <a:moveTo>
                        <a:pt x="290" y="0"/>
                      </a:moveTo>
                      <a:cubicBezTo>
                        <a:pt x="276" y="0"/>
                        <a:pt x="212" y="37"/>
                        <a:pt x="139" y="86"/>
                      </a:cubicBezTo>
                      <a:cubicBezTo>
                        <a:pt x="62" y="139"/>
                        <a:pt x="1" y="189"/>
                        <a:pt x="5" y="197"/>
                      </a:cubicBezTo>
                      <a:cubicBezTo>
                        <a:pt x="5" y="198"/>
                        <a:pt x="6" y="198"/>
                        <a:pt x="7" y="198"/>
                      </a:cubicBezTo>
                      <a:cubicBezTo>
                        <a:pt x="20" y="198"/>
                        <a:pt x="84" y="162"/>
                        <a:pt x="158" y="113"/>
                      </a:cubicBezTo>
                      <a:cubicBezTo>
                        <a:pt x="234" y="59"/>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7"/>
                <p:cNvSpPr/>
                <p:nvPr/>
              </p:nvSpPr>
              <p:spPr>
                <a:xfrm>
                  <a:off x="4561621" y="4403972"/>
                  <a:ext cx="23775" cy="32411"/>
                </a:xfrm>
                <a:custGeom>
                  <a:avLst/>
                  <a:gdLst/>
                  <a:ahLst/>
                  <a:cxnLst/>
                  <a:rect l="l" t="t" r="r" b="b"/>
                  <a:pathLst>
                    <a:path w="212" h="289" extrusionOk="0">
                      <a:moveTo>
                        <a:pt x="9" y="0"/>
                      </a:moveTo>
                      <a:cubicBezTo>
                        <a:pt x="9" y="0"/>
                        <a:pt x="8" y="0"/>
                        <a:pt x="8" y="0"/>
                      </a:cubicBezTo>
                      <a:cubicBezTo>
                        <a:pt x="1" y="9"/>
                        <a:pt x="39" y="78"/>
                        <a:pt x="93" y="154"/>
                      </a:cubicBezTo>
                      <a:cubicBezTo>
                        <a:pt x="143" y="229"/>
                        <a:pt x="190" y="289"/>
                        <a:pt x="202" y="289"/>
                      </a:cubicBezTo>
                      <a:cubicBezTo>
                        <a:pt x="203" y="289"/>
                        <a:pt x="204" y="289"/>
                        <a:pt x="204" y="288"/>
                      </a:cubicBezTo>
                      <a:cubicBezTo>
                        <a:pt x="211" y="284"/>
                        <a:pt x="173" y="215"/>
                        <a:pt x="119" y="138"/>
                      </a:cubicBezTo>
                      <a:cubicBezTo>
                        <a:pt x="68" y="60"/>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7"/>
                <p:cNvSpPr/>
                <p:nvPr/>
              </p:nvSpPr>
              <p:spPr>
                <a:xfrm>
                  <a:off x="4474374" y="4274998"/>
                  <a:ext cx="23326" cy="32411"/>
                </a:xfrm>
                <a:custGeom>
                  <a:avLst/>
                  <a:gdLst/>
                  <a:ahLst/>
                  <a:cxnLst/>
                  <a:rect l="l" t="t" r="r" b="b"/>
                  <a:pathLst>
                    <a:path w="208" h="289" extrusionOk="0">
                      <a:moveTo>
                        <a:pt x="5" y="1"/>
                      </a:moveTo>
                      <a:cubicBezTo>
                        <a:pt x="5" y="1"/>
                        <a:pt x="5" y="1"/>
                        <a:pt x="4" y="1"/>
                      </a:cubicBezTo>
                      <a:cubicBezTo>
                        <a:pt x="1" y="9"/>
                        <a:pt x="39" y="73"/>
                        <a:pt x="93" y="154"/>
                      </a:cubicBezTo>
                      <a:cubicBezTo>
                        <a:pt x="144" y="232"/>
                        <a:pt x="189" y="289"/>
                        <a:pt x="200" y="289"/>
                      </a:cubicBezTo>
                      <a:cubicBezTo>
                        <a:pt x="200" y="289"/>
                        <a:pt x="200" y="289"/>
                        <a:pt x="200" y="289"/>
                      </a:cubicBezTo>
                      <a:cubicBezTo>
                        <a:pt x="208" y="285"/>
                        <a:pt x="169" y="216"/>
                        <a:pt x="116" y="139"/>
                      </a:cubicBezTo>
                      <a:cubicBezTo>
                        <a:pt x="64" y="61"/>
                        <a:pt x="1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7"/>
                <p:cNvSpPr/>
                <p:nvPr/>
              </p:nvSpPr>
              <p:spPr>
                <a:xfrm>
                  <a:off x="4561621" y="4274998"/>
                  <a:ext cx="22990" cy="32411"/>
                </a:xfrm>
                <a:custGeom>
                  <a:avLst/>
                  <a:gdLst/>
                  <a:ahLst/>
                  <a:cxnLst/>
                  <a:rect l="l" t="t" r="r" b="b"/>
                  <a:pathLst>
                    <a:path w="205" h="289" extrusionOk="0">
                      <a:moveTo>
                        <a:pt x="198" y="0"/>
                      </a:moveTo>
                      <a:cubicBezTo>
                        <a:pt x="187" y="0"/>
                        <a:pt x="140" y="59"/>
                        <a:pt x="89" y="135"/>
                      </a:cubicBezTo>
                      <a:cubicBezTo>
                        <a:pt x="35" y="216"/>
                        <a:pt x="1" y="280"/>
                        <a:pt x="4" y="289"/>
                      </a:cubicBezTo>
                      <a:cubicBezTo>
                        <a:pt x="5" y="289"/>
                        <a:pt x="5" y="289"/>
                        <a:pt x="5" y="289"/>
                      </a:cubicBezTo>
                      <a:cubicBezTo>
                        <a:pt x="15" y="289"/>
                        <a:pt x="63" y="228"/>
                        <a:pt x="116" y="151"/>
                      </a:cubicBezTo>
                      <a:cubicBezTo>
                        <a:pt x="169" y="73"/>
                        <a:pt x="204" y="4"/>
                        <a:pt x="199"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7"/>
                <p:cNvSpPr/>
                <p:nvPr/>
              </p:nvSpPr>
              <p:spPr>
                <a:xfrm>
                  <a:off x="4474823" y="4404308"/>
                  <a:ext cx="23326" cy="32411"/>
                </a:xfrm>
                <a:custGeom>
                  <a:avLst/>
                  <a:gdLst/>
                  <a:ahLst/>
                  <a:cxnLst/>
                  <a:rect l="l" t="t" r="r" b="b"/>
                  <a:pathLst>
                    <a:path w="208" h="289" extrusionOk="0">
                      <a:moveTo>
                        <a:pt x="199" y="1"/>
                      </a:moveTo>
                      <a:cubicBezTo>
                        <a:pt x="189" y="1"/>
                        <a:pt x="141" y="61"/>
                        <a:pt x="89" y="135"/>
                      </a:cubicBezTo>
                      <a:cubicBezTo>
                        <a:pt x="35" y="216"/>
                        <a:pt x="0" y="285"/>
                        <a:pt x="8" y="289"/>
                      </a:cubicBezTo>
                      <a:cubicBezTo>
                        <a:pt x="8" y="289"/>
                        <a:pt x="8" y="289"/>
                        <a:pt x="9" y="289"/>
                      </a:cubicBezTo>
                      <a:cubicBezTo>
                        <a:pt x="19" y="289"/>
                        <a:pt x="64" y="233"/>
                        <a:pt x="115" y="155"/>
                      </a:cubicBezTo>
                      <a:cubicBezTo>
                        <a:pt x="169" y="75"/>
                        <a:pt x="207" y="6"/>
                        <a:pt x="200" y="1"/>
                      </a:cubicBezTo>
                      <a:cubicBezTo>
                        <a:pt x="200" y="1"/>
                        <a:pt x="200" y="1"/>
                        <a:pt x="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7"/>
                <p:cNvSpPr/>
                <p:nvPr/>
              </p:nvSpPr>
              <p:spPr>
                <a:xfrm>
                  <a:off x="4577994" y="4388047"/>
                  <a:ext cx="33195" cy="22205"/>
                </a:xfrm>
                <a:custGeom>
                  <a:avLst/>
                  <a:gdLst/>
                  <a:ahLst/>
                  <a:cxnLst/>
                  <a:rect l="l" t="t" r="r" b="b"/>
                  <a:pathLst>
                    <a:path w="296" h="198" extrusionOk="0">
                      <a:moveTo>
                        <a:pt x="5" y="0"/>
                      </a:moveTo>
                      <a:cubicBezTo>
                        <a:pt x="4" y="0"/>
                        <a:pt x="4" y="0"/>
                        <a:pt x="4" y="1"/>
                      </a:cubicBezTo>
                      <a:cubicBezTo>
                        <a:pt x="0" y="8"/>
                        <a:pt x="58" y="59"/>
                        <a:pt x="138" y="112"/>
                      </a:cubicBezTo>
                      <a:cubicBezTo>
                        <a:pt x="212" y="161"/>
                        <a:pt x="277" y="197"/>
                        <a:pt x="289" y="197"/>
                      </a:cubicBezTo>
                      <a:cubicBezTo>
                        <a:pt x="291" y="197"/>
                        <a:pt x="291" y="197"/>
                        <a:pt x="292" y="197"/>
                      </a:cubicBezTo>
                      <a:cubicBezTo>
                        <a:pt x="295" y="188"/>
                        <a:pt x="234" y="139"/>
                        <a:pt x="157" y="85"/>
                      </a:cubicBezTo>
                      <a:cubicBezTo>
                        <a:pt x="80" y="38"/>
                        <a:pt x="14"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7"/>
                <p:cNvSpPr/>
                <p:nvPr/>
              </p:nvSpPr>
              <p:spPr>
                <a:xfrm>
                  <a:off x="4448245" y="4301578"/>
                  <a:ext cx="33643" cy="21869"/>
                </a:xfrm>
                <a:custGeom>
                  <a:avLst/>
                  <a:gdLst/>
                  <a:ahLst/>
                  <a:cxnLst/>
                  <a:rect l="l" t="t" r="r" b="b"/>
                  <a:pathLst>
                    <a:path w="300" h="195" extrusionOk="0">
                      <a:moveTo>
                        <a:pt x="7" y="1"/>
                      </a:moveTo>
                      <a:cubicBezTo>
                        <a:pt x="6" y="1"/>
                        <a:pt x="5" y="1"/>
                        <a:pt x="4" y="2"/>
                      </a:cubicBezTo>
                      <a:cubicBezTo>
                        <a:pt x="0" y="9"/>
                        <a:pt x="61" y="55"/>
                        <a:pt x="142" y="109"/>
                      </a:cubicBezTo>
                      <a:cubicBezTo>
                        <a:pt x="215" y="158"/>
                        <a:pt x="276" y="194"/>
                        <a:pt x="292" y="194"/>
                      </a:cubicBezTo>
                      <a:cubicBezTo>
                        <a:pt x="294" y="194"/>
                        <a:pt x="295" y="194"/>
                        <a:pt x="295" y="193"/>
                      </a:cubicBezTo>
                      <a:cubicBezTo>
                        <a:pt x="299" y="186"/>
                        <a:pt x="237" y="140"/>
                        <a:pt x="157" y="86"/>
                      </a:cubicBezTo>
                      <a:cubicBezTo>
                        <a:pt x="84" y="37"/>
                        <a:pt x="23"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7"/>
                <p:cNvSpPr/>
                <p:nvPr/>
              </p:nvSpPr>
              <p:spPr>
                <a:xfrm>
                  <a:off x="4587078" y="4336569"/>
                  <a:ext cx="38241" cy="8299"/>
                </a:xfrm>
                <a:custGeom>
                  <a:avLst/>
                  <a:gdLst/>
                  <a:ahLst/>
                  <a:cxnLst/>
                  <a:rect l="l" t="t" r="r" b="b"/>
                  <a:pathLst>
                    <a:path w="341" h="74" extrusionOk="0">
                      <a:moveTo>
                        <a:pt x="326" y="1"/>
                      </a:moveTo>
                      <a:cubicBezTo>
                        <a:pt x="299" y="1"/>
                        <a:pt x="237" y="8"/>
                        <a:pt x="168" y="23"/>
                      </a:cubicBezTo>
                      <a:cubicBezTo>
                        <a:pt x="73" y="42"/>
                        <a:pt x="0" y="61"/>
                        <a:pt x="0" y="69"/>
                      </a:cubicBezTo>
                      <a:cubicBezTo>
                        <a:pt x="1" y="72"/>
                        <a:pt x="8" y="74"/>
                        <a:pt x="19" y="74"/>
                      </a:cubicBezTo>
                      <a:cubicBezTo>
                        <a:pt x="47" y="74"/>
                        <a:pt x="105" y="63"/>
                        <a:pt x="172" y="49"/>
                      </a:cubicBezTo>
                      <a:cubicBezTo>
                        <a:pt x="268" y="35"/>
                        <a:pt x="340" y="12"/>
                        <a:pt x="340" y="3"/>
                      </a:cubicBezTo>
                      <a:cubicBezTo>
                        <a:pt x="340" y="2"/>
                        <a:pt x="335" y="1"/>
                        <a:pt x="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7"/>
                <p:cNvSpPr/>
                <p:nvPr/>
              </p:nvSpPr>
              <p:spPr>
                <a:xfrm>
                  <a:off x="4434003" y="4366738"/>
                  <a:ext cx="38354" cy="8411"/>
                </a:xfrm>
                <a:custGeom>
                  <a:avLst/>
                  <a:gdLst/>
                  <a:ahLst/>
                  <a:cxnLst/>
                  <a:rect l="l" t="t" r="r" b="b"/>
                  <a:pathLst>
                    <a:path w="342" h="75" extrusionOk="0">
                      <a:moveTo>
                        <a:pt x="327" y="0"/>
                      </a:moveTo>
                      <a:cubicBezTo>
                        <a:pt x="300" y="0"/>
                        <a:pt x="238" y="8"/>
                        <a:pt x="170" y="22"/>
                      </a:cubicBezTo>
                      <a:cubicBezTo>
                        <a:pt x="73" y="42"/>
                        <a:pt x="0" y="65"/>
                        <a:pt x="0" y="72"/>
                      </a:cubicBezTo>
                      <a:cubicBezTo>
                        <a:pt x="1" y="74"/>
                        <a:pt x="7" y="75"/>
                        <a:pt x="17" y="75"/>
                      </a:cubicBezTo>
                      <a:cubicBezTo>
                        <a:pt x="45" y="75"/>
                        <a:pt x="106" y="67"/>
                        <a:pt x="177" y="53"/>
                      </a:cubicBezTo>
                      <a:cubicBezTo>
                        <a:pt x="269" y="33"/>
                        <a:pt x="341" y="10"/>
                        <a:pt x="341" y="3"/>
                      </a:cubicBezTo>
                      <a:cubicBezTo>
                        <a:pt x="341" y="1"/>
                        <a:pt x="336" y="0"/>
                        <a:pt x="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7"/>
                <p:cNvSpPr/>
                <p:nvPr/>
              </p:nvSpPr>
              <p:spPr>
                <a:xfrm>
                  <a:off x="4540090" y="4413056"/>
                  <a:ext cx="9644" cy="38354"/>
                </a:xfrm>
                <a:custGeom>
                  <a:avLst/>
                  <a:gdLst/>
                  <a:ahLst/>
                  <a:cxnLst/>
                  <a:rect l="l" t="t" r="r" b="b"/>
                  <a:pathLst>
                    <a:path w="86" h="342" extrusionOk="0">
                      <a:moveTo>
                        <a:pt x="9" y="0"/>
                      </a:moveTo>
                      <a:lnTo>
                        <a:pt x="9" y="0"/>
                      </a:lnTo>
                      <a:cubicBezTo>
                        <a:pt x="1" y="4"/>
                        <a:pt x="9" y="80"/>
                        <a:pt x="28" y="176"/>
                      </a:cubicBezTo>
                      <a:cubicBezTo>
                        <a:pt x="47" y="268"/>
                        <a:pt x="66" y="341"/>
                        <a:pt x="78" y="341"/>
                      </a:cubicBezTo>
                      <a:cubicBezTo>
                        <a:pt x="85" y="341"/>
                        <a:pt x="78" y="260"/>
                        <a:pt x="59" y="168"/>
                      </a:cubicBezTo>
                      <a:cubicBezTo>
                        <a:pt x="39" y="73"/>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7"/>
                <p:cNvSpPr/>
                <p:nvPr/>
              </p:nvSpPr>
              <p:spPr>
                <a:xfrm>
                  <a:off x="4510035" y="4260419"/>
                  <a:ext cx="9084" cy="37906"/>
                </a:xfrm>
                <a:custGeom>
                  <a:avLst/>
                  <a:gdLst/>
                  <a:ahLst/>
                  <a:cxnLst/>
                  <a:rect l="l" t="t" r="r" b="b"/>
                  <a:pathLst>
                    <a:path w="81" h="338" extrusionOk="0">
                      <a:moveTo>
                        <a:pt x="9" y="1"/>
                      </a:moveTo>
                      <a:cubicBezTo>
                        <a:pt x="9" y="1"/>
                        <a:pt x="9" y="1"/>
                        <a:pt x="8" y="1"/>
                      </a:cubicBezTo>
                      <a:cubicBezTo>
                        <a:pt x="1" y="1"/>
                        <a:pt x="8" y="77"/>
                        <a:pt x="28" y="173"/>
                      </a:cubicBezTo>
                      <a:cubicBezTo>
                        <a:pt x="43" y="263"/>
                        <a:pt x="65" y="338"/>
                        <a:pt x="73" y="338"/>
                      </a:cubicBezTo>
                      <a:cubicBezTo>
                        <a:pt x="73" y="338"/>
                        <a:pt x="73" y="338"/>
                        <a:pt x="74" y="338"/>
                      </a:cubicBezTo>
                      <a:cubicBezTo>
                        <a:pt x="81" y="338"/>
                        <a:pt x="74" y="261"/>
                        <a:pt x="54" y="166"/>
                      </a:cubicBezTo>
                      <a:cubicBezTo>
                        <a:pt x="36" y="76"/>
                        <a:pt x="1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1" name="Google Shape;8141;p57"/>
            <p:cNvGrpSpPr/>
            <p:nvPr/>
          </p:nvGrpSpPr>
          <p:grpSpPr>
            <a:xfrm>
              <a:off x="4415050" y="3902974"/>
              <a:ext cx="914092" cy="469794"/>
              <a:chOff x="4415050" y="3065562"/>
              <a:chExt cx="914092" cy="469794"/>
            </a:xfrm>
          </p:grpSpPr>
          <p:sp>
            <p:nvSpPr>
              <p:cNvPr id="8142" name="Google Shape;8142;p57"/>
              <p:cNvSpPr/>
              <p:nvPr/>
            </p:nvSpPr>
            <p:spPr>
              <a:xfrm>
                <a:off x="4561285" y="3338873"/>
                <a:ext cx="53717" cy="65831"/>
              </a:xfrm>
              <a:custGeom>
                <a:avLst/>
                <a:gdLst/>
                <a:ahLst/>
                <a:cxnLst/>
                <a:rect l="l" t="t" r="r" b="b"/>
                <a:pathLst>
                  <a:path w="479" h="587" extrusionOk="0">
                    <a:moveTo>
                      <a:pt x="230" y="1"/>
                    </a:moveTo>
                    <a:lnTo>
                      <a:pt x="0" y="480"/>
                    </a:lnTo>
                    <a:lnTo>
                      <a:pt x="268" y="586"/>
                    </a:lnTo>
                    <a:lnTo>
                      <a:pt x="478" y="139"/>
                    </a:lnTo>
                    <a:lnTo>
                      <a:pt x="2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7"/>
              <p:cNvSpPr/>
              <p:nvPr/>
            </p:nvSpPr>
            <p:spPr>
              <a:xfrm>
                <a:off x="4415050" y="3355247"/>
                <a:ext cx="272624" cy="180109"/>
              </a:xfrm>
              <a:custGeom>
                <a:avLst/>
                <a:gdLst/>
                <a:ahLst/>
                <a:cxnLst/>
                <a:rect l="l" t="t" r="r" b="b"/>
                <a:pathLst>
                  <a:path w="2431" h="1606" extrusionOk="0">
                    <a:moveTo>
                      <a:pt x="940" y="1"/>
                    </a:moveTo>
                    <a:cubicBezTo>
                      <a:pt x="367" y="1"/>
                      <a:pt x="1" y="514"/>
                      <a:pt x="1" y="514"/>
                    </a:cubicBezTo>
                    <a:lnTo>
                      <a:pt x="2193" y="1606"/>
                    </a:lnTo>
                    <a:cubicBezTo>
                      <a:pt x="2193" y="1606"/>
                      <a:pt x="2431" y="725"/>
                      <a:pt x="1529" y="180"/>
                    </a:cubicBezTo>
                    <a:cubicBezTo>
                      <a:pt x="1316" y="50"/>
                      <a:pt x="1118" y="1"/>
                      <a:pt x="9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7"/>
              <p:cNvSpPr/>
              <p:nvPr/>
            </p:nvSpPr>
            <p:spPr>
              <a:xfrm>
                <a:off x="4544463" y="3065562"/>
                <a:ext cx="784679" cy="441413"/>
              </a:xfrm>
              <a:custGeom>
                <a:avLst/>
                <a:gdLst/>
                <a:ahLst/>
                <a:cxnLst/>
                <a:rect l="l" t="t" r="r" b="b"/>
                <a:pathLst>
                  <a:path w="6997" h="3936" extrusionOk="0">
                    <a:moveTo>
                      <a:pt x="1116" y="1"/>
                    </a:moveTo>
                    <a:lnTo>
                      <a:pt x="215" y="2173"/>
                    </a:lnTo>
                    <a:cubicBezTo>
                      <a:pt x="135" y="2330"/>
                      <a:pt x="0" y="2484"/>
                      <a:pt x="283" y="2641"/>
                    </a:cubicBezTo>
                    <a:cubicBezTo>
                      <a:pt x="743" y="2901"/>
                      <a:pt x="1081" y="3288"/>
                      <a:pt x="1134" y="3936"/>
                    </a:cubicBezTo>
                    <a:lnTo>
                      <a:pt x="3729" y="3936"/>
                    </a:lnTo>
                    <a:cubicBezTo>
                      <a:pt x="3912" y="3936"/>
                      <a:pt x="4073" y="3813"/>
                      <a:pt x="4123" y="3637"/>
                    </a:cubicBezTo>
                    <a:lnTo>
                      <a:pt x="6997" y="3805"/>
                    </a:lnTo>
                    <a:cubicBezTo>
                      <a:pt x="6772" y="3081"/>
                      <a:pt x="6376" y="2449"/>
                      <a:pt x="5732" y="1947"/>
                    </a:cubicBezTo>
                    <a:lnTo>
                      <a:pt x="3081" y="2031"/>
                    </a:lnTo>
                    <a:cubicBezTo>
                      <a:pt x="3353" y="2280"/>
                      <a:pt x="3522" y="2579"/>
                      <a:pt x="3564" y="2931"/>
                    </a:cubicBezTo>
                    <a:cubicBezTo>
                      <a:pt x="3606" y="3262"/>
                      <a:pt x="3350" y="3552"/>
                      <a:pt x="3016" y="3552"/>
                    </a:cubicBezTo>
                    <a:lnTo>
                      <a:pt x="1679" y="3552"/>
                    </a:lnTo>
                    <a:cubicBezTo>
                      <a:pt x="1544" y="3552"/>
                      <a:pt x="1426" y="3476"/>
                      <a:pt x="1372" y="3354"/>
                    </a:cubicBezTo>
                    <a:lnTo>
                      <a:pt x="1065" y="2656"/>
                    </a:lnTo>
                    <a:cubicBezTo>
                      <a:pt x="955" y="2399"/>
                      <a:pt x="939" y="2112"/>
                      <a:pt x="1024" y="1847"/>
                    </a:cubicBezTo>
                    <a:lnTo>
                      <a:pt x="1387" y="154"/>
                    </a:lnTo>
                    <a:lnTo>
                      <a:pt x="11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7"/>
              <p:cNvSpPr/>
              <p:nvPr/>
            </p:nvSpPr>
            <p:spPr>
              <a:xfrm>
                <a:off x="5006829" y="3355920"/>
                <a:ext cx="300100" cy="134801"/>
              </a:xfrm>
              <a:custGeom>
                <a:avLst/>
                <a:gdLst/>
                <a:ahLst/>
                <a:cxnLst/>
                <a:rect l="l" t="t" r="r" b="b"/>
                <a:pathLst>
                  <a:path w="2676" h="1202" extrusionOk="0">
                    <a:moveTo>
                      <a:pt x="1059" y="1"/>
                    </a:moveTo>
                    <a:cubicBezTo>
                      <a:pt x="117" y="1"/>
                      <a:pt x="0" y="1048"/>
                      <a:pt x="0" y="1048"/>
                    </a:cubicBezTo>
                    <a:lnTo>
                      <a:pt x="2675" y="1201"/>
                    </a:lnTo>
                    <a:cubicBezTo>
                      <a:pt x="2675" y="1201"/>
                      <a:pt x="2227" y="94"/>
                      <a:pt x="1177" y="6"/>
                    </a:cubicBezTo>
                    <a:cubicBezTo>
                      <a:pt x="1136" y="2"/>
                      <a:pt x="1097" y="1"/>
                      <a:pt x="1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6" name="Google Shape;8146;p57"/>
            <p:cNvSpPr/>
            <p:nvPr/>
          </p:nvSpPr>
          <p:spPr>
            <a:xfrm>
              <a:off x="4790169" y="4214886"/>
              <a:ext cx="40596" cy="50803"/>
            </a:xfrm>
            <a:custGeom>
              <a:avLst/>
              <a:gdLst/>
              <a:ahLst/>
              <a:cxnLst/>
              <a:rect l="l" t="t" r="r" b="b"/>
              <a:pathLst>
                <a:path w="362" h="453" extrusionOk="0">
                  <a:moveTo>
                    <a:pt x="1" y="1"/>
                  </a:moveTo>
                  <a:lnTo>
                    <a:pt x="59" y="453"/>
                  </a:lnTo>
                  <a:lnTo>
                    <a:pt x="323" y="453"/>
                  </a:lnTo>
                  <a:lnTo>
                    <a:pt x="361" y="24"/>
                  </a:lnTo>
                  <a:lnTo>
                    <a:pt x="1"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7"/>
            <p:cNvSpPr/>
            <p:nvPr/>
          </p:nvSpPr>
          <p:spPr>
            <a:xfrm>
              <a:off x="4822017" y="3962658"/>
              <a:ext cx="249859" cy="143549"/>
            </a:xfrm>
            <a:custGeom>
              <a:avLst/>
              <a:gdLst/>
              <a:ahLst/>
              <a:cxnLst/>
              <a:rect l="l" t="t" r="r" b="b"/>
              <a:pathLst>
                <a:path w="2228" h="1280" extrusionOk="0">
                  <a:moveTo>
                    <a:pt x="901" y="0"/>
                  </a:moveTo>
                  <a:cubicBezTo>
                    <a:pt x="901" y="0"/>
                    <a:pt x="921" y="361"/>
                    <a:pt x="951" y="521"/>
                  </a:cubicBezTo>
                  <a:cubicBezTo>
                    <a:pt x="807" y="508"/>
                    <a:pt x="666" y="500"/>
                    <a:pt x="527" y="500"/>
                  </a:cubicBezTo>
                  <a:cubicBezTo>
                    <a:pt x="345" y="500"/>
                    <a:pt x="169" y="514"/>
                    <a:pt x="1" y="544"/>
                  </a:cubicBezTo>
                  <a:lnTo>
                    <a:pt x="74" y="1107"/>
                  </a:lnTo>
                  <a:cubicBezTo>
                    <a:pt x="74" y="1107"/>
                    <a:pt x="718" y="1279"/>
                    <a:pt x="1270" y="1279"/>
                  </a:cubicBezTo>
                  <a:cubicBezTo>
                    <a:pt x="1574" y="1279"/>
                    <a:pt x="1850" y="1227"/>
                    <a:pt x="1975" y="1065"/>
                  </a:cubicBezTo>
                  <a:cubicBezTo>
                    <a:pt x="2227" y="732"/>
                    <a:pt x="1798" y="0"/>
                    <a:pt x="1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7"/>
            <p:cNvSpPr/>
            <p:nvPr/>
          </p:nvSpPr>
          <p:spPr>
            <a:xfrm>
              <a:off x="4772114" y="4021089"/>
              <a:ext cx="101267" cy="197828"/>
            </a:xfrm>
            <a:custGeom>
              <a:avLst/>
              <a:gdLst/>
              <a:ahLst/>
              <a:cxnLst/>
              <a:rect l="l" t="t" r="r" b="b"/>
              <a:pathLst>
                <a:path w="903" h="1764" extrusionOk="0">
                  <a:moveTo>
                    <a:pt x="708" y="0"/>
                  </a:moveTo>
                  <a:cubicBezTo>
                    <a:pt x="641" y="0"/>
                    <a:pt x="266" y="7"/>
                    <a:pt x="116" y="158"/>
                  </a:cubicBezTo>
                  <a:cubicBezTo>
                    <a:pt x="1" y="268"/>
                    <a:pt x="93" y="1177"/>
                    <a:pt x="162" y="1729"/>
                  </a:cubicBezTo>
                  <a:cubicBezTo>
                    <a:pt x="228" y="1754"/>
                    <a:pt x="301" y="1764"/>
                    <a:pt x="375" y="1764"/>
                  </a:cubicBezTo>
                  <a:cubicBezTo>
                    <a:pt x="425" y="1764"/>
                    <a:pt x="474" y="1759"/>
                    <a:pt x="522" y="1752"/>
                  </a:cubicBezTo>
                  <a:cubicBezTo>
                    <a:pt x="584" y="1257"/>
                    <a:pt x="680" y="793"/>
                    <a:pt x="519" y="586"/>
                  </a:cubicBezTo>
                  <a:lnTo>
                    <a:pt x="519" y="586"/>
                  </a:lnTo>
                  <a:lnTo>
                    <a:pt x="902" y="664"/>
                  </a:lnTo>
                  <a:lnTo>
                    <a:pt x="718" y="0"/>
                  </a:lnTo>
                  <a:cubicBezTo>
                    <a:pt x="718" y="0"/>
                    <a:pt x="715"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7"/>
            <p:cNvSpPr/>
            <p:nvPr/>
          </p:nvSpPr>
          <p:spPr>
            <a:xfrm>
              <a:off x="4726247" y="4256269"/>
              <a:ext cx="119547" cy="52934"/>
            </a:xfrm>
            <a:custGeom>
              <a:avLst/>
              <a:gdLst/>
              <a:ahLst/>
              <a:cxnLst/>
              <a:rect l="l" t="t" r="r" b="b"/>
              <a:pathLst>
                <a:path w="1066" h="472" extrusionOk="0">
                  <a:moveTo>
                    <a:pt x="902" y="0"/>
                  </a:moveTo>
                  <a:cubicBezTo>
                    <a:pt x="895" y="0"/>
                    <a:pt x="888" y="1"/>
                    <a:pt x="882" y="3"/>
                  </a:cubicBezTo>
                  <a:cubicBezTo>
                    <a:pt x="836" y="24"/>
                    <a:pt x="783" y="35"/>
                    <a:pt x="730" y="35"/>
                  </a:cubicBezTo>
                  <a:cubicBezTo>
                    <a:pt x="694" y="35"/>
                    <a:pt x="658" y="30"/>
                    <a:pt x="625" y="19"/>
                  </a:cubicBezTo>
                  <a:cubicBezTo>
                    <a:pt x="615" y="15"/>
                    <a:pt x="604" y="13"/>
                    <a:pt x="594" y="13"/>
                  </a:cubicBezTo>
                  <a:cubicBezTo>
                    <a:pt x="571" y="13"/>
                    <a:pt x="550" y="23"/>
                    <a:pt x="537" y="42"/>
                  </a:cubicBezTo>
                  <a:cubicBezTo>
                    <a:pt x="475" y="122"/>
                    <a:pt x="414" y="176"/>
                    <a:pt x="268" y="237"/>
                  </a:cubicBezTo>
                  <a:cubicBezTo>
                    <a:pt x="228" y="235"/>
                    <a:pt x="189" y="232"/>
                    <a:pt x="153" y="232"/>
                  </a:cubicBezTo>
                  <a:cubicBezTo>
                    <a:pt x="67" y="232"/>
                    <a:pt x="3" y="248"/>
                    <a:pt x="1" y="332"/>
                  </a:cubicBezTo>
                  <a:cubicBezTo>
                    <a:pt x="98" y="425"/>
                    <a:pt x="219" y="471"/>
                    <a:pt x="391" y="471"/>
                  </a:cubicBezTo>
                  <a:cubicBezTo>
                    <a:pt x="449" y="471"/>
                    <a:pt x="512" y="466"/>
                    <a:pt x="583" y="456"/>
                  </a:cubicBezTo>
                  <a:cubicBezTo>
                    <a:pt x="640" y="460"/>
                    <a:pt x="694" y="463"/>
                    <a:pt x="746" y="463"/>
                  </a:cubicBezTo>
                  <a:cubicBezTo>
                    <a:pt x="876" y="463"/>
                    <a:pt x="986" y="443"/>
                    <a:pt x="1066" y="375"/>
                  </a:cubicBezTo>
                  <a:cubicBezTo>
                    <a:pt x="1039" y="252"/>
                    <a:pt x="1016" y="125"/>
                    <a:pt x="958" y="30"/>
                  </a:cubicBezTo>
                  <a:cubicBezTo>
                    <a:pt x="947" y="9"/>
                    <a:pt x="924" y="0"/>
                    <a:pt x="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7"/>
            <p:cNvSpPr/>
            <p:nvPr/>
          </p:nvSpPr>
          <p:spPr>
            <a:xfrm>
              <a:off x="4947057" y="3717609"/>
              <a:ext cx="67623" cy="62803"/>
            </a:xfrm>
            <a:custGeom>
              <a:avLst/>
              <a:gdLst/>
              <a:ahLst/>
              <a:cxnLst/>
              <a:rect l="l" t="t" r="r" b="b"/>
              <a:pathLst>
                <a:path w="603" h="560" extrusionOk="0">
                  <a:moveTo>
                    <a:pt x="469" y="1"/>
                  </a:moveTo>
                  <a:lnTo>
                    <a:pt x="1" y="142"/>
                  </a:lnTo>
                  <a:lnTo>
                    <a:pt x="219" y="560"/>
                  </a:lnTo>
                  <a:lnTo>
                    <a:pt x="602" y="365"/>
                  </a:lnTo>
                  <a:lnTo>
                    <a:pt x="469"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7"/>
            <p:cNvSpPr/>
            <p:nvPr/>
          </p:nvSpPr>
          <p:spPr>
            <a:xfrm>
              <a:off x="4901308" y="3642703"/>
              <a:ext cx="91286" cy="115848"/>
            </a:xfrm>
            <a:custGeom>
              <a:avLst/>
              <a:gdLst/>
              <a:ahLst/>
              <a:cxnLst/>
              <a:rect l="l" t="t" r="r" b="b"/>
              <a:pathLst>
                <a:path w="814" h="1033" extrusionOk="0">
                  <a:moveTo>
                    <a:pt x="416" y="1"/>
                  </a:moveTo>
                  <a:cubicBezTo>
                    <a:pt x="414" y="1"/>
                    <a:pt x="412" y="1"/>
                    <a:pt x="411" y="1"/>
                  </a:cubicBezTo>
                  <a:cubicBezTo>
                    <a:pt x="204" y="9"/>
                    <a:pt x="0" y="246"/>
                    <a:pt x="46" y="522"/>
                  </a:cubicBezTo>
                  <a:cubicBezTo>
                    <a:pt x="101" y="852"/>
                    <a:pt x="188" y="1033"/>
                    <a:pt x="320" y="1033"/>
                  </a:cubicBezTo>
                  <a:cubicBezTo>
                    <a:pt x="384" y="1033"/>
                    <a:pt x="458" y="990"/>
                    <a:pt x="545" y="901"/>
                  </a:cubicBezTo>
                  <a:cubicBezTo>
                    <a:pt x="782" y="656"/>
                    <a:pt x="813" y="782"/>
                    <a:pt x="805" y="503"/>
                  </a:cubicBezTo>
                  <a:cubicBezTo>
                    <a:pt x="798" y="222"/>
                    <a:pt x="624" y="1"/>
                    <a:pt x="416" y="1"/>
                  </a:cubicBezTo>
                  <a:close/>
                </a:path>
              </a:pathLst>
            </a:custGeom>
            <a:solidFill>
              <a:srgbClr val="D39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7"/>
            <p:cNvSpPr/>
            <p:nvPr/>
          </p:nvSpPr>
          <p:spPr>
            <a:xfrm>
              <a:off x="4890761" y="3758544"/>
              <a:ext cx="169451" cy="294499"/>
            </a:xfrm>
            <a:custGeom>
              <a:avLst/>
              <a:gdLst/>
              <a:ahLst/>
              <a:cxnLst/>
              <a:rect l="l" t="t" r="r" b="b"/>
              <a:pathLst>
                <a:path w="1511" h="2626" extrusionOk="0">
                  <a:moveTo>
                    <a:pt x="1104" y="0"/>
                  </a:moveTo>
                  <a:lnTo>
                    <a:pt x="721" y="195"/>
                  </a:lnTo>
                  <a:cubicBezTo>
                    <a:pt x="288" y="770"/>
                    <a:pt x="0" y="1073"/>
                    <a:pt x="0" y="1073"/>
                  </a:cubicBezTo>
                  <a:cubicBezTo>
                    <a:pt x="15" y="1279"/>
                    <a:pt x="112" y="1338"/>
                    <a:pt x="235" y="1338"/>
                  </a:cubicBezTo>
                  <a:cubicBezTo>
                    <a:pt x="243" y="1338"/>
                    <a:pt x="250" y="1338"/>
                    <a:pt x="258" y="1337"/>
                  </a:cubicBezTo>
                  <a:cubicBezTo>
                    <a:pt x="269" y="1728"/>
                    <a:pt x="288" y="2103"/>
                    <a:pt x="338" y="2341"/>
                  </a:cubicBezTo>
                  <a:cubicBezTo>
                    <a:pt x="626" y="2562"/>
                    <a:pt x="896" y="2626"/>
                    <a:pt x="1187" y="2626"/>
                  </a:cubicBezTo>
                  <a:cubicBezTo>
                    <a:pt x="1292" y="2626"/>
                    <a:pt x="1399" y="2618"/>
                    <a:pt x="1511" y="2605"/>
                  </a:cubicBezTo>
                  <a:cubicBezTo>
                    <a:pt x="1511" y="2605"/>
                    <a:pt x="1346" y="517"/>
                    <a:pt x="1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7"/>
            <p:cNvSpPr/>
            <p:nvPr/>
          </p:nvSpPr>
          <p:spPr>
            <a:xfrm>
              <a:off x="4916778" y="3633832"/>
              <a:ext cx="210048" cy="191211"/>
            </a:xfrm>
            <a:custGeom>
              <a:avLst/>
              <a:gdLst/>
              <a:ahLst/>
              <a:cxnLst/>
              <a:rect l="l" t="t" r="r" b="b"/>
              <a:pathLst>
                <a:path w="1873" h="1705" extrusionOk="0">
                  <a:moveTo>
                    <a:pt x="453" y="0"/>
                  </a:moveTo>
                  <a:cubicBezTo>
                    <a:pt x="198" y="0"/>
                    <a:pt x="1" y="196"/>
                    <a:pt x="56" y="292"/>
                  </a:cubicBezTo>
                  <a:cubicBezTo>
                    <a:pt x="214" y="403"/>
                    <a:pt x="271" y="560"/>
                    <a:pt x="523" y="564"/>
                  </a:cubicBezTo>
                  <a:cubicBezTo>
                    <a:pt x="540" y="519"/>
                    <a:pt x="572" y="498"/>
                    <a:pt x="602" y="498"/>
                  </a:cubicBezTo>
                  <a:cubicBezTo>
                    <a:pt x="660" y="498"/>
                    <a:pt x="712" y="577"/>
                    <a:pt x="647" y="721"/>
                  </a:cubicBezTo>
                  <a:cubicBezTo>
                    <a:pt x="673" y="1123"/>
                    <a:pt x="834" y="1545"/>
                    <a:pt x="1164" y="1671"/>
                  </a:cubicBezTo>
                  <a:cubicBezTo>
                    <a:pt x="1225" y="1695"/>
                    <a:pt x="1287" y="1705"/>
                    <a:pt x="1348" y="1705"/>
                  </a:cubicBezTo>
                  <a:cubicBezTo>
                    <a:pt x="1582" y="1705"/>
                    <a:pt x="1792" y="1556"/>
                    <a:pt x="1850" y="1464"/>
                  </a:cubicBezTo>
                  <a:cubicBezTo>
                    <a:pt x="1873" y="1430"/>
                    <a:pt x="1646" y="1441"/>
                    <a:pt x="1455" y="1330"/>
                  </a:cubicBezTo>
                  <a:cubicBezTo>
                    <a:pt x="1359" y="1273"/>
                    <a:pt x="1130" y="1112"/>
                    <a:pt x="1018" y="691"/>
                  </a:cubicBezTo>
                  <a:cubicBezTo>
                    <a:pt x="980" y="553"/>
                    <a:pt x="1045" y="419"/>
                    <a:pt x="930" y="269"/>
                  </a:cubicBezTo>
                  <a:cubicBezTo>
                    <a:pt x="777" y="69"/>
                    <a:pt x="605" y="0"/>
                    <a:pt x="453" y="0"/>
                  </a:cubicBezTo>
                  <a:close/>
                </a:path>
              </a:pathLst>
            </a:custGeom>
            <a:solidFill>
              <a:srgbClr val="5B2F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4" name="Google Shape;8154;p57"/>
            <p:cNvGrpSpPr/>
            <p:nvPr/>
          </p:nvGrpSpPr>
          <p:grpSpPr>
            <a:xfrm>
              <a:off x="4890727" y="3666132"/>
              <a:ext cx="90388" cy="110466"/>
              <a:chOff x="4415052" y="3666132"/>
              <a:chExt cx="90388" cy="110466"/>
            </a:xfrm>
          </p:grpSpPr>
          <p:sp>
            <p:nvSpPr>
              <p:cNvPr id="8155" name="Google Shape;8155;p57"/>
              <p:cNvSpPr/>
              <p:nvPr/>
            </p:nvSpPr>
            <p:spPr>
              <a:xfrm>
                <a:off x="4439612" y="3696637"/>
                <a:ext cx="25457" cy="29495"/>
              </a:xfrm>
              <a:custGeom>
                <a:avLst/>
                <a:gdLst/>
                <a:ahLst/>
                <a:cxnLst/>
                <a:rect l="l" t="t" r="r" b="b"/>
                <a:pathLst>
                  <a:path w="227" h="263" extrusionOk="0">
                    <a:moveTo>
                      <a:pt x="77" y="0"/>
                    </a:moveTo>
                    <a:cubicBezTo>
                      <a:pt x="77" y="0"/>
                      <a:pt x="0" y="177"/>
                      <a:pt x="11" y="234"/>
                    </a:cubicBezTo>
                    <a:cubicBezTo>
                      <a:pt x="16" y="254"/>
                      <a:pt x="43" y="262"/>
                      <a:pt x="77" y="262"/>
                    </a:cubicBezTo>
                    <a:cubicBezTo>
                      <a:pt x="141" y="262"/>
                      <a:pt x="226" y="233"/>
                      <a:pt x="218" y="195"/>
                    </a:cubicBezTo>
                    <a:cubicBezTo>
                      <a:pt x="211" y="138"/>
                      <a:pt x="77" y="0"/>
                      <a:pt x="77"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7"/>
              <p:cNvSpPr/>
              <p:nvPr/>
            </p:nvSpPr>
            <p:spPr>
              <a:xfrm>
                <a:off x="4415052" y="3681496"/>
                <a:ext cx="74913" cy="95101"/>
              </a:xfrm>
              <a:custGeom>
                <a:avLst/>
                <a:gdLst/>
                <a:ahLst/>
                <a:cxnLst/>
                <a:rect l="l" t="t" r="r" b="b"/>
                <a:pathLst>
                  <a:path w="668" h="848" extrusionOk="0">
                    <a:moveTo>
                      <a:pt x="281" y="1"/>
                    </a:moveTo>
                    <a:lnTo>
                      <a:pt x="0" y="128"/>
                    </a:lnTo>
                    <a:lnTo>
                      <a:pt x="273" y="848"/>
                    </a:lnTo>
                    <a:lnTo>
                      <a:pt x="299" y="848"/>
                    </a:lnTo>
                    <a:cubicBezTo>
                      <a:pt x="460" y="848"/>
                      <a:pt x="580" y="786"/>
                      <a:pt x="667" y="694"/>
                    </a:cubicBezTo>
                    <a:lnTo>
                      <a:pt x="652" y="660"/>
                    </a:lnTo>
                    <a:cubicBezTo>
                      <a:pt x="614" y="683"/>
                      <a:pt x="584" y="691"/>
                      <a:pt x="549" y="691"/>
                    </a:cubicBezTo>
                    <a:cubicBezTo>
                      <a:pt x="449" y="691"/>
                      <a:pt x="377" y="588"/>
                      <a:pt x="322" y="395"/>
                    </a:cubicBezTo>
                    <a:lnTo>
                      <a:pt x="296" y="395"/>
                    </a:lnTo>
                    <a:cubicBezTo>
                      <a:pt x="262" y="395"/>
                      <a:pt x="235" y="388"/>
                      <a:pt x="230" y="369"/>
                    </a:cubicBezTo>
                    <a:cubicBezTo>
                      <a:pt x="223" y="330"/>
                      <a:pt x="253" y="238"/>
                      <a:pt x="276" y="181"/>
                    </a:cubicBezTo>
                    <a:cubicBezTo>
                      <a:pt x="265" y="120"/>
                      <a:pt x="269" y="59"/>
                      <a:pt x="28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7"/>
              <p:cNvSpPr/>
              <p:nvPr/>
            </p:nvSpPr>
            <p:spPr>
              <a:xfrm>
                <a:off x="4488169" y="3744301"/>
                <a:ext cx="14242" cy="15140"/>
              </a:xfrm>
              <a:custGeom>
                <a:avLst/>
                <a:gdLst/>
                <a:ahLst/>
                <a:cxnLst/>
                <a:rect l="l" t="t" r="r" b="b"/>
                <a:pathLst>
                  <a:path w="127" h="135" extrusionOk="0">
                    <a:moveTo>
                      <a:pt x="123" y="0"/>
                    </a:moveTo>
                    <a:cubicBezTo>
                      <a:pt x="81" y="46"/>
                      <a:pt x="38" y="81"/>
                      <a:pt x="0" y="100"/>
                    </a:cubicBezTo>
                    <a:lnTo>
                      <a:pt x="15" y="134"/>
                    </a:lnTo>
                    <a:cubicBezTo>
                      <a:pt x="58" y="97"/>
                      <a:pt x="92" y="51"/>
                      <a:pt x="126"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7"/>
              <p:cNvSpPr/>
              <p:nvPr/>
            </p:nvSpPr>
            <p:spPr>
              <a:xfrm>
                <a:off x="4444770" y="3674655"/>
                <a:ext cx="60670" cy="84335"/>
              </a:xfrm>
              <a:custGeom>
                <a:avLst/>
                <a:gdLst/>
                <a:ahLst/>
                <a:cxnLst/>
                <a:rect l="l" t="t" r="r" b="b"/>
                <a:pathLst>
                  <a:path w="541" h="752" extrusionOk="0">
                    <a:moveTo>
                      <a:pt x="158" y="0"/>
                    </a:moveTo>
                    <a:lnTo>
                      <a:pt x="16" y="62"/>
                    </a:lnTo>
                    <a:cubicBezTo>
                      <a:pt x="4" y="120"/>
                      <a:pt x="0" y="181"/>
                      <a:pt x="11" y="242"/>
                    </a:cubicBezTo>
                    <a:cubicBezTo>
                      <a:pt x="23" y="216"/>
                      <a:pt x="31" y="196"/>
                      <a:pt x="31" y="196"/>
                    </a:cubicBezTo>
                    <a:cubicBezTo>
                      <a:pt x="31" y="196"/>
                      <a:pt x="165" y="334"/>
                      <a:pt x="172" y="391"/>
                    </a:cubicBezTo>
                    <a:cubicBezTo>
                      <a:pt x="181" y="422"/>
                      <a:pt x="115" y="449"/>
                      <a:pt x="57" y="456"/>
                    </a:cubicBezTo>
                    <a:cubicBezTo>
                      <a:pt x="112" y="649"/>
                      <a:pt x="184" y="752"/>
                      <a:pt x="284" y="752"/>
                    </a:cubicBezTo>
                    <a:cubicBezTo>
                      <a:pt x="319" y="752"/>
                      <a:pt x="349" y="744"/>
                      <a:pt x="387" y="721"/>
                    </a:cubicBezTo>
                    <a:cubicBezTo>
                      <a:pt x="425" y="702"/>
                      <a:pt x="468" y="667"/>
                      <a:pt x="510" y="621"/>
                    </a:cubicBezTo>
                    <a:lnTo>
                      <a:pt x="513" y="621"/>
                    </a:lnTo>
                    <a:cubicBezTo>
                      <a:pt x="522" y="606"/>
                      <a:pt x="529" y="591"/>
                      <a:pt x="540" y="575"/>
                    </a:cubicBezTo>
                    <a:lnTo>
                      <a:pt x="513" y="200"/>
                    </a:lnTo>
                    <a:cubicBezTo>
                      <a:pt x="330" y="189"/>
                      <a:pt x="257" y="92"/>
                      <a:pt x="158"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7"/>
              <p:cNvSpPr/>
              <p:nvPr/>
            </p:nvSpPr>
            <p:spPr>
              <a:xfrm>
                <a:off x="4462377" y="3666132"/>
                <a:ext cx="40036" cy="30953"/>
              </a:xfrm>
              <a:custGeom>
                <a:avLst/>
                <a:gdLst/>
                <a:ahLst/>
                <a:cxnLst/>
                <a:rect l="l" t="t" r="r" b="b"/>
                <a:pathLst>
                  <a:path w="357" h="276" extrusionOk="0">
                    <a:moveTo>
                      <a:pt x="169" y="0"/>
                    </a:moveTo>
                    <a:lnTo>
                      <a:pt x="1" y="76"/>
                    </a:lnTo>
                    <a:cubicBezTo>
                      <a:pt x="100" y="168"/>
                      <a:pt x="173" y="265"/>
                      <a:pt x="356" y="276"/>
                    </a:cubicBezTo>
                    <a:lnTo>
                      <a:pt x="342" y="69"/>
                    </a:lnTo>
                    <a:lnTo>
                      <a:pt x="169" y="0"/>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0" name="Google Shape;8160;p57"/>
            <p:cNvSpPr/>
            <p:nvPr/>
          </p:nvSpPr>
          <p:spPr>
            <a:xfrm>
              <a:off x="4861940" y="3619365"/>
              <a:ext cx="193899" cy="127960"/>
            </a:xfrm>
            <a:custGeom>
              <a:avLst/>
              <a:gdLst/>
              <a:ahLst/>
              <a:cxnLst/>
              <a:rect l="l" t="t" r="r" b="b"/>
              <a:pathLst>
                <a:path w="1729" h="1141" extrusionOk="0">
                  <a:moveTo>
                    <a:pt x="989" y="1"/>
                  </a:moveTo>
                  <a:cubicBezTo>
                    <a:pt x="457" y="1"/>
                    <a:pt x="0" y="656"/>
                    <a:pt x="97" y="743"/>
                  </a:cubicBezTo>
                  <a:lnTo>
                    <a:pt x="714" y="578"/>
                  </a:lnTo>
                  <a:cubicBezTo>
                    <a:pt x="724" y="575"/>
                    <a:pt x="734" y="574"/>
                    <a:pt x="745" y="574"/>
                  </a:cubicBezTo>
                  <a:cubicBezTo>
                    <a:pt x="774" y="574"/>
                    <a:pt x="803" y="584"/>
                    <a:pt x="825" y="601"/>
                  </a:cubicBezTo>
                  <a:lnTo>
                    <a:pt x="898" y="666"/>
                  </a:lnTo>
                  <a:cubicBezTo>
                    <a:pt x="932" y="697"/>
                    <a:pt x="947" y="739"/>
                    <a:pt x="936" y="785"/>
                  </a:cubicBezTo>
                  <a:lnTo>
                    <a:pt x="894" y="1004"/>
                  </a:lnTo>
                  <a:cubicBezTo>
                    <a:pt x="883" y="1053"/>
                    <a:pt x="913" y="1099"/>
                    <a:pt x="963" y="1110"/>
                  </a:cubicBezTo>
                  <a:lnTo>
                    <a:pt x="1120" y="1137"/>
                  </a:lnTo>
                  <a:cubicBezTo>
                    <a:pt x="1127" y="1139"/>
                    <a:pt x="1134" y="1140"/>
                    <a:pt x="1141" y="1140"/>
                  </a:cubicBezTo>
                  <a:cubicBezTo>
                    <a:pt x="1161" y="1140"/>
                    <a:pt x="1179" y="1132"/>
                    <a:pt x="1196" y="1119"/>
                  </a:cubicBezTo>
                  <a:lnTo>
                    <a:pt x="1561" y="808"/>
                  </a:lnTo>
                  <a:cubicBezTo>
                    <a:pt x="1561" y="808"/>
                    <a:pt x="1729" y="187"/>
                    <a:pt x="1166" y="26"/>
                  </a:cubicBezTo>
                  <a:cubicBezTo>
                    <a:pt x="1106" y="9"/>
                    <a:pt x="1047" y="1"/>
                    <a:pt x="9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7"/>
            <p:cNvSpPr/>
            <p:nvPr/>
          </p:nvSpPr>
          <p:spPr>
            <a:xfrm>
              <a:off x="5265767" y="4195100"/>
              <a:ext cx="50129" cy="58429"/>
            </a:xfrm>
            <a:custGeom>
              <a:avLst/>
              <a:gdLst/>
              <a:ahLst/>
              <a:cxnLst/>
              <a:rect l="l" t="t" r="r" b="b"/>
              <a:pathLst>
                <a:path w="447" h="521" extrusionOk="0">
                  <a:moveTo>
                    <a:pt x="340" y="1"/>
                  </a:moveTo>
                  <a:lnTo>
                    <a:pt x="156" y="39"/>
                  </a:lnTo>
                  <a:cubicBezTo>
                    <a:pt x="0" y="73"/>
                    <a:pt x="94" y="520"/>
                    <a:pt x="243" y="520"/>
                  </a:cubicBezTo>
                  <a:cubicBezTo>
                    <a:pt x="248" y="520"/>
                    <a:pt x="253" y="519"/>
                    <a:pt x="259" y="518"/>
                  </a:cubicBezTo>
                  <a:lnTo>
                    <a:pt x="446" y="476"/>
                  </a:lnTo>
                  <a:lnTo>
                    <a:pt x="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7"/>
            <p:cNvSpPr/>
            <p:nvPr/>
          </p:nvSpPr>
          <p:spPr>
            <a:xfrm>
              <a:off x="5303783" y="4193642"/>
              <a:ext cx="21980" cy="54840"/>
            </a:xfrm>
            <a:custGeom>
              <a:avLst/>
              <a:gdLst/>
              <a:ahLst/>
              <a:cxnLst/>
              <a:rect l="l" t="t" r="r" b="b"/>
              <a:pathLst>
                <a:path w="196" h="489" extrusionOk="0">
                  <a:moveTo>
                    <a:pt x="68" y="1"/>
                  </a:moveTo>
                  <a:cubicBezTo>
                    <a:pt x="65" y="1"/>
                    <a:pt x="61" y="1"/>
                    <a:pt x="58" y="2"/>
                  </a:cubicBezTo>
                  <a:lnTo>
                    <a:pt x="1" y="14"/>
                  </a:lnTo>
                  <a:lnTo>
                    <a:pt x="107" y="489"/>
                  </a:lnTo>
                  <a:lnTo>
                    <a:pt x="162" y="478"/>
                  </a:lnTo>
                  <a:cubicBezTo>
                    <a:pt x="180" y="473"/>
                    <a:pt x="196" y="450"/>
                    <a:pt x="188" y="432"/>
                  </a:cubicBezTo>
                  <a:lnTo>
                    <a:pt x="104" y="29"/>
                  </a:lnTo>
                  <a:cubicBezTo>
                    <a:pt x="101" y="13"/>
                    <a:pt x="85" y="1"/>
                    <a:pt x="68" y="1"/>
                  </a:cubicBezTo>
                  <a:close/>
                </a:path>
              </a:pathLst>
            </a:custGeom>
            <a:solidFill>
              <a:srgbClr val="FEB5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7"/>
            <p:cNvSpPr/>
            <p:nvPr/>
          </p:nvSpPr>
          <p:spPr>
            <a:xfrm>
              <a:off x="4717164" y="3840975"/>
              <a:ext cx="24672" cy="46653"/>
            </a:xfrm>
            <a:custGeom>
              <a:avLst/>
              <a:gdLst/>
              <a:ahLst/>
              <a:cxnLst/>
              <a:rect l="l" t="t" r="r" b="b"/>
              <a:pathLst>
                <a:path w="220" h="416" extrusionOk="0">
                  <a:moveTo>
                    <a:pt x="108" y="0"/>
                  </a:moveTo>
                  <a:cubicBezTo>
                    <a:pt x="107" y="0"/>
                    <a:pt x="106" y="0"/>
                    <a:pt x="105" y="1"/>
                  </a:cubicBezTo>
                  <a:cubicBezTo>
                    <a:pt x="70" y="4"/>
                    <a:pt x="1" y="112"/>
                    <a:pt x="20" y="227"/>
                  </a:cubicBezTo>
                  <a:cubicBezTo>
                    <a:pt x="38" y="337"/>
                    <a:pt x="134" y="415"/>
                    <a:pt x="169" y="415"/>
                  </a:cubicBezTo>
                  <a:cubicBezTo>
                    <a:pt x="171" y="415"/>
                    <a:pt x="172" y="415"/>
                    <a:pt x="174" y="415"/>
                  </a:cubicBezTo>
                  <a:cubicBezTo>
                    <a:pt x="208" y="411"/>
                    <a:pt x="220" y="311"/>
                    <a:pt x="200" y="196"/>
                  </a:cubicBezTo>
                  <a:cubicBezTo>
                    <a:pt x="182" y="90"/>
                    <a:pt x="138"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7"/>
            <p:cNvSpPr/>
            <p:nvPr/>
          </p:nvSpPr>
          <p:spPr>
            <a:xfrm>
              <a:off x="4651896" y="3825498"/>
              <a:ext cx="21195" cy="43513"/>
            </a:xfrm>
            <a:custGeom>
              <a:avLst/>
              <a:gdLst/>
              <a:ahLst/>
              <a:cxnLst/>
              <a:rect l="l" t="t" r="r" b="b"/>
              <a:pathLst>
                <a:path w="189" h="388" extrusionOk="0">
                  <a:moveTo>
                    <a:pt x="136" y="1"/>
                  </a:moveTo>
                  <a:cubicBezTo>
                    <a:pt x="100" y="1"/>
                    <a:pt x="20" y="80"/>
                    <a:pt x="12" y="185"/>
                  </a:cubicBezTo>
                  <a:cubicBezTo>
                    <a:pt x="1" y="292"/>
                    <a:pt x="73" y="384"/>
                    <a:pt x="107" y="388"/>
                  </a:cubicBezTo>
                  <a:cubicBezTo>
                    <a:pt x="138" y="388"/>
                    <a:pt x="169" y="303"/>
                    <a:pt x="176" y="196"/>
                  </a:cubicBezTo>
                  <a:cubicBezTo>
                    <a:pt x="188" y="93"/>
                    <a:pt x="169" y="1"/>
                    <a:pt x="138" y="1"/>
                  </a:cubicBezTo>
                  <a:cubicBezTo>
                    <a:pt x="138" y="1"/>
                    <a:pt x="137" y="1"/>
                    <a:pt x="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7"/>
            <p:cNvSpPr/>
            <p:nvPr/>
          </p:nvSpPr>
          <p:spPr>
            <a:xfrm>
              <a:off x="4682848" y="3860265"/>
              <a:ext cx="45531" cy="64148"/>
            </a:xfrm>
            <a:custGeom>
              <a:avLst/>
              <a:gdLst/>
              <a:ahLst/>
              <a:cxnLst/>
              <a:rect l="l" t="t" r="r" b="b"/>
              <a:pathLst>
                <a:path w="406" h="572" extrusionOk="0">
                  <a:moveTo>
                    <a:pt x="391" y="1"/>
                  </a:moveTo>
                  <a:cubicBezTo>
                    <a:pt x="123" y="85"/>
                    <a:pt x="0" y="277"/>
                    <a:pt x="31" y="572"/>
                  </a:cubicBezTo>
                  <a:lnTo>
                    <a:pt x="89" y="568"/>
                  </a:lnTo>
                  <a:cubicBezTo>
                    <a:pt x="61" y="300"/>
                    <a:pt x="165" y="135"/>
                    <a:pt x="406" y="59"/>
                  </a:cubicBezTo>
                  <a:lnTo>
                    <a:pt x="3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7"/>
            <p:cNvSpPr/>
            <p:nvPr/>
          </p:nvSpPr>
          <p:spPr>
            <a:xfrm>
              <a:off x="4650551" y="3844788"/>
              <a:ext cx="28036" cy="65494"/>
            </a:xfrm>
            <a:custGeom>
              <a:avLst/>
              <a:gdLst/>
              <a:ahLst/>
              <a:cxnLst/>
              <a:rect l="l" t="t" r="r" b="b"/>
              <a:pathLst>
                <a:path w="250" h="584" extrusionOk="0">
                  <a:moveTo>
                    <a:pt x="27" y="1"/>
                  </a:moveTo>
                  <a:lnTo>
                    <a:pt x="27" y="1"/>
                  </a:lnTo>
                  <a:cubicBezTo>
                    <a:pt x="1" y="208"/>
                    <a:pt x="70" y="427"/>
                    <a:pt x="204" y="584"/>
                  </a:cubicBezTo>
                  <a:lnTo>
                    <a:pt x="250" y="545"/>
                  </a:lnTo>
                  <a:cubicBezTo>
                    <a:pt x="124" y="400"/>
                    <a:pt x="62" y="197"/>
                    <a:pt x="85" y="5"/>
                  </a:cubicBezTo>
                  <a:lnTo>
                    <a:pt x="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7"/>
            <p:cNvSpPr/>
            <p:nvPr/>
          </p:nvSpPr>
          <p:spPr>
            <a:xfrm>
              <a:off x="4717612" y="3919593"/>
              <a:ext cx="43064" cy="26467"/>
            </a:xfrm>
            <a:custGeom>
              <a:avLst/>
              <a:gdLst/>
              <a:ahLst/>
              <a:cxnLst/>
              <a:rect l="l" t="t" r="r" b="b"/>
              <a:pathLst>
                <a:path w="384" h="236" extrusionOk="0">
                  <a:moveTo>
                    <a:pt x="0" y="1"/>
                  </a:moveTo>
                  <a:lnTo>
                    <a:pt x="0" y="235"/>
                  </a:lnTo>
                  <a:lnTo>
                    <a:pt x="315" y="189"/>
                  </a:lnTo>
                  <a:cubicBezTo>
                    <a:pt x="353" y="189"/>
                    <a:pt x="384" y="154"/>
                    <a:pt x="384" y="120"/>
                  </a:cubicBezTo>
                  <a:cubicBezTo>
                    <a:pt x="384" y="81"/>
                    <a:pt x="357" y="51"/>
                    <a:pt x="322" y="4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7"/>
            <p:cNvSpPr/>
            <p:nvPr/>
          </p:nvSpPr>
          <p:spPr>
            <a:xfrm>
              <a:off x="4643261" y="3895929"/>
              <a:ext cx="74464" cy="70204"/>
            </a:xfrm>
            <a:custGeom>
              <a:avLst/>
              <a:gdLst/>
              <a:ahLst/>
              <a:cxnLst/>
              <a:rect l="l" t="t" r="r" b="b"/>
              <a:pathLst>
                <a:path w="664" h="626" extrusionOk="0">
                  <a:moveTo>
                    <a:pt x="0" y="1"/>
                  </a:moveTo>
                  <a:lnTo>
                    <a:pt x="32" y="469"/>
                  </a:lnTo>
                  <a:lnTo>
                    <a:pt x="380" y="625"/>
                  </a:lnTo>
                  <a:lnTo>
                    <a:pt x="663" y="446"/>
                  </a:lnTo>
                  <a:lnTo>
                    <a:pt x="663" y="212"/>
                  </a:lnTo>
                  <a:cubicBezTo>
                    <a:pt x="525" y="116"/>
                    <a:pt x="345"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9" name="Google Shape;8169;p57"/>
            <p:cNvGrpSpPr/>
            <p:nvPr/>
          </p:nvGrpSpPr>
          <p:grpSpPr>
            <a:xfrm>
              <a:off x="5005739" y="4223137"/>
              <a:ext cx="276213" cy="203099"/>
              <a:chOff x="5408064" y="4254475"/>
              <a:chExt cx="276213" cy="203099"/>
            </a:xfrm>
          </p:grpSpPr>
          <p:sp>
            <p:nvSpPr>
              <p:cNvPr id="8170" name="Google Shape;8170;p57"/>
              <p:cNvSpPr/>
              <p:nvPr/>
            </p:nvSpPr>
            <p:spPr>
              <a:xfrm>
                <a:off x="5408064" y="4254475"/>
                <a:ext cx="276213" cy="203099"/>
              </a:xfrm>
              <a:custGeom>
                <a:avLst/>
                <a:gdLst/>
                <a:ahLst/>
                <a:cxnLst/>
                <a:rect l="l" t="t" r="r" b="b"/>
                <a:pathLst>
                  <a:path w="2463" h="1811" extrusionOk="0">
                    <a:moveTo>
                      <a:pt x="1230" y="0"/>
                    </a:moveTo>
                    <a:cubicBezTo>
                      <a:pt x="522" y="0"/>
                      <a:pt x="1" y="819"/>
                      <a:pt x="568" y="1563"/>
                    </a:cubicBezTo>
                    <a:cubicBezTo>
                      <a:pt x="568" y="1567"/>
                      <a:pt x="571" y="1567"/>
                      <a:pt x="571" y="1571"/>
                    </a:cubicBezTo>
                    <a:cubicBezTo>
                      <a:pt x="792" y="1738"/>
                      <a:pt x="1019" y="1810"/>
                      <a:pt x="1230" y="1810"/>
                    </a:cubicBezTo>
                    <a:cubicBezTo>
                      <a:pt x="1941" y="1810"/>
                      <a:pt x="2462" y="990"/>
                      <a:pt x="1898" y="245"/>
                    </a:cubicBezTo>
                    <a:cubicBezTo>
                      <a:pt x="1894" y="245"/>
                      <a:pt x="1894" y="242"/>
                      <a:pt x="1889" y="242"/>
                    </a:cubicBezTo>
                    <a:cubicBezTo>
                      <a:pt x="1669" y="73"/>
                      <a:pt x="1441" y="0"/>
                      <a:pt x="1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7"/>
              <p:cNvSpPr/>
              <p:nvPr/>
            </p:nvSpPr>
            <p:spPr>
              <a:xfrm>
                <a:off x="5473331" y="4302027"/>
                <a:ext cx="145789" cy="107662"/>
              </a:xfrm>
              <a:custGeom>
                <a:avLst/>
                <a:gdLst/>
                <a:ahLst/>
                <a:cxnLst/>
                <a:rect l="l" t="t" r="r" b="b"/>
                <a:pathLst>
                  <a:path w="1300" h="960" extrusionOk="0">
                    <a:moveTo>
                      <a:pt x="649" y="1"/>
                    </a:moveTo>
                    <a:cubicBezTo>
                      <a:pt x="275" y="1"/>
                      <a:pt x="1" y="433"/>
                      <a:pt x="296" y="829"/>
                    </a:cubicBezTo>
                    <a:lnTo>
                      <a:pt x="300" y="833"/>
                    </a:lnTo>
                    <a:cubicBezTo>
                      <a:pt x="417" y="921"/>
                      <a:pt x="538" y="959"/>
                      <a:pt x="649" y="959"/>
                    </a:cubicBezTo>
                    <a:cubicBezTo>
                      <a:pt x="1026" y="959"/>
                      <a:pt x="1300" y="525"/>
                      <a:pt x="1001" y="131"/>
                    </a:cubicBezTo>
                    <a:lnTo>
                      <a:pt x="997" y="128"/>
                    </a:lnTo>
                    <a:cubicBezTo>
                      <a:pt x="881" y="39"/>
                      <a:pt x="760"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7"/>
              <p:cNvSpPr/>
              <p:nvPr/>
            </p:nvSpPr>
            <p:spPr>
              <a:xfrm>
                <a:off x="5497106" y="4319747"/>
                <a:ext cx="98015" cy="72223"/>
              </a:xfrm>
              <a:custGeom>
                <a:avLst/>
                <a:gdLst/>
                <a:ahLst/>
                <a:cxnLst/>
                <a:rect l="l" t="t" r="r" b="b"/>
                <a:pathLst>
                  <a:path w="874" h="644" extrusionOk="0">
                    <a:moveTo>
                      <a:pt x="438" y="1"/>
                    </a:moveTo>
                    <a:cubicBezTo>
                      <a:pt x="186" y="1"/>
                      <a:pt x="1" y="290"/>
                      <a:pt x="199" y="556"/>
                    </a:cubicBezTo>
                    <a:lnTo>
                      <a:pt x="203" y="556"/>
                    </a:lnTo>
                    <a:cubicBezTo>
                      <a:pt x="282" y="617"/>
                      <a:pt x="364" y="643"/>
                      <a:pt x="439" y="643"/>
                    </a:cubicBezTo>
                    <a:cubicBezTo>
                      <a:pt x="691" y="643"/>
                      <a:pt x="874" y="350"/>
                      <a:pt x="670" y="85"/>
                    </a:cubicBezTo>
                    <a:cubicBezTo>
                      <a:pt x="593" y="26"/>
                      <a:pt x="512" y="1"/>
                      <a:pt x="4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3" name="Google Shape;8173;p57"/>
              <p:cNvGrpSpPr/>
              <p:nvPr/>
            </p:nvGrpSpPr>
            <p:grpSpPr>
              <a:xfrm>
                <a:off x="5449420" y="4258288"/>
                <a:ext cx="194793" cy="194805"/>
                <a:chOff x="5060097" y="4258288"/>
                <a:chExt cx="194793" cy="194805"/>
              </a:xfrm>
            </p:grpSpPr>
            <p:sp>
              <p:nvSpPr>
                <p:cNvPr id="8174" name="Google Shape;8174;p57"/>
                <p:cNvSpPr/>
                <p:nvPr/>
              </p:nvSpPr>
              <p:spPr>
                <a:xfrm>
                  <a:off x="5155530" y="4258288"/>
                  <a:ext cx="3476" cy="39252"/>
                </a:xfrm>
                <a:custGeom>
                  <a:avLst/>
                  <a:gdLst/>
                  <a:ahLst/>
                  <a:cxnLst/>
                  <a:rect l="l" t="t" r="r" b="b"/>
                  <a:pathLst>
                    <a:path w="31" h="350" extrusionOk="0">
                      <a:moveTo>
                        <a:pt x="16" y="1"/>
                      </a:moveTo>
                      <a:cubicBezTo>
                        <a:pt x="8" y="1"/>
                        <a:pt x="0" y="77"/>
                        <a:pt x="0" y="173"/>
                      </a:cubicBezTo>
                      <a:cubicBezTo>
                        <a:pt x="0" y="268"/>
                        <a:pt x="8" y="349"/>
                        <a:pt x="16" y="349"/>
                      </a:cubicBezTo>
                      <a:cubicBezTo>
                        <a:pt x="23" y="349"/>
                        <a:pt x="31" y="268"/>
                        <a:pt x="31" y="173"/>
                      </a:cubicBezTo>
                      <a:cubicBezTo>
                        <a:pt x="31" y="77"/>
                        <a:pt x="23"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7"/>
                <p:cNvSpPr/>
                <p:nvPr/>
              </p:nvSpPr>
              <p:spPr>
                <a:xfrm>
                  <a:off x="5155530" y="4414290"/>
                  <a:ext cx="3476" cy="38803"/>
                </a:xfrm>
                <a:custGeom>
                  <a:avLst/>
                  <a:gdLst/>
                  <a:ahLst/>
                  <a:cxnLst/>
                  <a:rect l="l" t="t" r="r" b="b"/>
                  <a:pathLst>
                    <a:path w="31" h="346" extrusionOk="0">
                      <a:moveTo>
                        <a:pt x="16" y="0"/>
                      </a:moveTo>
                      <a:cubicBezTo>
                        <a:pt x="8" y="0"/>
                        <a:pt x="0" y="77"/>
                        <a:pt x="0" y="173"/>
                      </a:cubicBezTo>
                      <a:cubicBezTo>
                        <a:pt x="0" y="269"/>
                        <a:pt x="8" y="345"/>
                        <a:pt x="16" y="345"/>
                      </a:cubicBezTo>
                      <a:cubicBezTo>
                        <a:pt x="23" y="345"/>
                        <a:pt x="31" y="269"/>
                        <a:pt x="31" y="173"/>
                      </a:cubicBezTo>
                      <a:cubicBezTo>
                        <a:pt x="31" y="77"/>
                        <a:pt x="23"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7"/>
                <p:cNvSpPr/>
                <p:nvPr/>
              </p:nvSpPr>
              <p:spPr>
                <a:xfrm>
                  <a:off x="5216088"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6" y="23"/>
                        <a:pt x="346" y="16"/>
                      </a:cubicBezTo>
                      <a:cubicBezTo>
                        <a:pt x="346"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7"/>
                <p:cNvSpPr/>
                <p:nvPr/>
              </p:nvSpPr>
              <p:spPr>
                <a:xfrm>
                  <a:off x="5060097"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7"/>
                <p:cNvSpPr/>
                <p:nvPr/>
              </p:nvSpPr>
              <p:spPr>
                <a:xfrm>
                  <a:off x="5198145" y="4286999"/>
                  <a:ext cx="28821" cy="27813"/>
                </a:xfrm>
                <a:custGeom>
                  <a:avLst/>
                  <a:gdLst/>
                  <a:ahLst/>
                  <a:cxnLst/>
                  <a:rect l="l" t="t" r="r" b="b"/>
                  <a:pathLst>
                    <a:path w="257" h="248" extrusionOk="0">
                      <a:moveTo>
                        <a:pt x="247" y="1"/>
                      </a:moveTo>
                      <a:cubicBezTo>
                        <a:pt x="237" y="1"/>
                        <a:pt x="180" y="48"/>
                        <a:pt x="119" y="113"/>
                      </a:cubicBezTo>
                      <a:cubicBezTo>
                        <a:pt x="50" y="178"/>
                        <a:pt x="0" y="239"/>
                        <a:pt x="4" y="247"/>
                      </a:cubicBezTo>
                      <a:cubicBezTo>
                        <a:pt x="4" y="247"/>
                        <a:pt x="4" y="247"/>
                        <a:pt x="5" y="247"/>
                      </a:cubicBezTo>
                      <a:cubicBezTo>
                        <a:pt x="15" y="247"/>
                        <a:pt x="75" y="198"/>
                        <a:pt x="138" y="132"/>
                      </a:cubicBezTo>
                      <a:cubicBezTo>
                        <a:pt x="207" y="67"/>
                        <a:pt x="257" y="5"/>
                        <a:pt x="248" y="1"/>
                      </a:cubicBezTo>
                      <a:cubicBezTo>
                        <a:pt x="248" y="1"/>
                        <a:pt x="248"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7"/>
                <p:cNvSpPr/>
                <p:nvPr/>
              </p:nvSpPr>
              <p:spPr>
                <a:xfrm>
                  <a:off x="5087684" y="4397131"/>
                  <a:ext cx="28821" cy="27700"/>
                </a:xfrm>
                <a:custGeom>
                  <a:avLst/>
                  <a:gdLst/>
                  <a:ahLst/>
                  <a:cxnLst/>
                  <a:rect l="l" t="t" r="r" b="b"/>
                  <a:pathLst>
                    <a:path w="257" h="247" extrusionOk="0">
                      <a:moveTo>
                        <a:pt x="252" y="0"/>
                      </a:moveTo>
                      <a:cubicBezTo>
                        <a:pt x="240" y="0"/>
                        <a:pt x="185" y="49"/>
                        <a:pt x="119" y="111"/>
                      </a:cubicBezTo>
                      <a:cubicBezTo>
                        <a:pt x="50" y="180"/>
                        <a:pt x="0" y="238"/>
                        <a:pt x="7" y="245"/>
                      </a:cubicBezTo>
                      <a:cubicBezTo>
                        <a:pt x="8" y="246"/>
                        <a:pt x="8" y="246"/>
                        <a:pt x="9" y="246"/>
                      </a:cubicBezTo>
                      <a:cubicBezTo>
                        <a:pt x="20" y="246"/>
                        <a:pt x="78" y="198"/>
                        <a:pt x="142" y="134"/>
                      </a:cubicBezTo>
                      <a:cubicBezTo>
                        <a:pt x="207" y="65"/>
                        <a:pt x="257" y="8"/>
                        <a:pt x="253" y="1"/>
                      </a:cubicBezTo>
                      <a:cubicBezTo>
                        <a:pt x="253" y="0"/>
                        <a:pt x="252" y="0"/>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7"/>
                <p:cNvSpPr/>
                <p:nvPr/>
              </p:nvSpPr>
              <p:spPr>
                <a:xfrm>
                  <a:off x="5198145" y="4397131"/>
                  <a:ext cx="28821" cy="27700"/>
                </a:xfrm>
                <a:custGeom>
                  <a:avLst/>
                  <a:gdLst/>
                  <a:ahLst/>
                  <a:cxnLst/>
                  <a:rect l="l" t="t" r="r" b="b"/>
                  <a:pathLst>
                    <a:path w="257" h="247" extrusionOk="0">
                      <a:moveTo>
                        <a:pt x="5" y="0"/>
                      </a:moveTo>
                      <a:cubicBezTo>
                        <a:pt x="4" y="0"/>
                        <a:pt x="4" y="0"/>
                        <a:pt x="4" y="1"/>
                      </a:cubicBezTo>
                      <a:cubicBezTo>
                        <a:pt x="0" y="8"/>
                        <a:pt x="50" y="65"/>
                        <a:pt x="119" y="134"/>
                      </a:cubicBezTo>
                      <a:cubicBezTo>
                        <a:pt x="179" y="198"/>
                        <a:pt x="236" y="246"/>
                        <a:pt x="247" y="246"/>
                      </a:cubicBezTo>
                      <a:cubicBezTo>
                        <a:pt x="247" y="246"/>
                        <a:pt x="248" y="246"/>
                        <a:pt x="248" y="245"/>
                      </a:cubicBezTo>
                      <a:cubicBezTo>
                        <a:pt x="257" y="238"/>
                        <a:pt x="207" y="180"/>
                        <a:pt x="138" y="111"/>
                      </a:cubicBezTo>
                      <a:cubicBezTo>
                        <a:pt x="75" y="49"/>
                        <a:pt x="16"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7"/>
                <p:cNvSpPr/>
                <p:nvPr/>
              </p:nvSpPr>
              <p:spPr>
                <a:xfrm>
                  <a:off x="5087684" y="4286999"/>
                  <a:ext cx="28821" cy="27813"/>
                </a:xfrm>
                <a:custGeom>
                  <a:avLst/>
                  <a:gdLst/>
                  <a:ahLst/>
                  <a:cxnLst/>
                  <a:rect l="l" t="t" r="r" b="b"/>
                  <a:pathLst>
                    <a:path w="257" h="248" extrusionOk="0">
                      <a:moveTo>
                        <a:pt x="9" y="1"/>
                      </a:moveTo>
                      <a:cubicBezTo>
                        <a:pt x="8" y="1"/>
                        <a:pt x="8" y="1"/>
                        <a:pt x="7" y="1"/>
                      </a:cubicBezTo>
                      <a:cubicBezTo>
                        <a:pt x="0" y="5"/>
                        <a:pt x="50" y="67"/>
                        <a:pt x="119" y="132"/>
                      </a:cubicBezTo>
                      <a:cubicBezTo>
                        <a:pt x="185" y="198"/>
                        <a:pt x="241" y="247"/>
                        <a:pt x="252" y="247"/>
                      </a:cubicBezTo>
                      <a:cubicBezTo>
                        <a:pt x="252" y="247"/>
                        <a:pt x="253" y="247"/>
                        <a:pt x="253" y="247"/>
                      </a:cubicBezTo>
                      <a:cubicBezTo>
                        <a:pt x="257" y="239"/>
                        <a:pt x="207" y="178"/>
                        <a:pt x="142" y="113"/>
                      </a:cubicBezTo>
                      <a:cubicBezTo>
                        <a:pt x="77" y="4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7"/>
                <p:cNvSpPr/>
                <p:nvPr/>
              </p:nvSpPr>
              <p:spPr>
                <a:xfrm>
                  <a:off x="5179080" y="4266026"/>
                  <a:ext cx="17382" cy="35775"/>
                </a:xfrm>
                <a:custGeom>
                  <a:avLst/>
                  <a:gdLst/>
                  <a:ahLst/>
                  <a:cxnLst/>
                  <a:rect l="l" t="t" r="r" b="b"/>
                  <a:pathLst>
                    <a:path w="155" h="319" extrusionOk="0">
                      <a:moveTo>
                        <a:pt x="146" y="1"/>
                      </a:moveTo>
                      <a:cubicBezTo>
                        <a:pt x="133" y="1"/>
                        <a:pt x="100" y="68"/>
                        <a:pt x="62" y="153"/>
                      </a:cubicBezTo>
                      <a:cubicBezTo>
                        <a:pt x="27" y="242"/>
                        <a:pt x="1" y="319"/>
                        <a:pt x="9" y="319"/>
                      </a:cubicBezTo>
                      <a:cubicBezTo>
                        <a:pt x="9" y="319"/>
                        <a:pt x="9" y="319"/>
                        <a:pt x="10" y="319"/>
                      </a:cubicBezTo>
                      <a:cubicBezTo>
                        <a:pt x="18" y="319"/>
                        <a:pt x="56" y="251"/>
                        <a:pt x="93" y="165"/>
                      </a:cubicBezTo>
                      <a:cubicBezTo>
                        <a:pt x="128" y="77"/>
                        <a:pt x="154" y="4"/>
                        <a:pt x="147" y="1"/>
                      </a:cubicBezTo>
                      <a:cubicBezTo>
                        <a:pt x="147"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7"/>
                <p:cNvSpPr/>
                <p:nvPr/>
              </p:nvSpPr>
              <p:spPr>
                <a:xfrm>
                  <a:off x="5118523" y="4409467"/>
                  <a:ext cx="16822" cy="36224"/>
                </a:xfrm>
                <a:custGeom>
                  <a:avLst/>
                  <a:gdLst/>
                  <a:ahLst/>
                  <a:cxnLst/>
                  <a:rect l="l" t="t" r="r" b="b"/>
                  <a:pathLst>
                    <a:path w="150" h="323" extrusionOk="0">
                      <a:moveTo>
                        <a:pt x="142" y="1"/>
                      </a:moveTo>
                      <a:cubicBezTo>
                        <a:pt x="133" y="1"/>
                        <a:pt x="96" y="68"/>
                        <a:pt x="62" y="154"/>
                      </a:cubicBezTo>
                      <a:cubicBezTo>
                        <a:pt x="24" y="243"/>
                        <a:pt x="1" y="319"/>
                        <a:pt x="8" y="323"/>
                      </a:cubicBezTo>
                      <a:cubicBezTo>
                        <a:pt x="16" y="323"/>
                        <a:pt x="51" y="254"/>
                        <a:pt x="89" y="166"/>
                      </a:cubicBezTo>
                      <a:cubicBezTo>
                        <a:pt x="127" y="78"/>
                        <a:pt x="150" y="6"/>
                        <a:pt x="143"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7"/>
                <p:cNvSpPr/>
                <p:nvPr/>
              </p:nvSpPr>
              <p:spPr>
                <a:xfrm>
                  <a:off x="5210929" y="4378402"/>
                  <a:ext cx="36671" cy="15476"/>
                </a:xfrm>
                <a:custGeom>
                  <a:avLst/>
                  <a:gdLst/>
                  <a:ahLst/>
                  <a:cxnLst/>
                  <a:rect l="l" t="t" r="r" b="b"/>
                  <a:pathLst>
                    <a:path w="327" h="138" extrusionOk="0">
                      <a:moveTo>
                        <a:pt x="9" y="1"/>
                      </a:moveTo>
                      <a:cubicBezTo>
                        <a:pt x="7" y="1"/>
                        <a:pt x="5" y="1"/>
                        <a:pt x="5" y="2"/>
                      </a:cubicBezTo>
                      <a:cubicBezTo>
                        <a:pt x="1" y="10"/>
                        <a:pt x="70" y="44"/>
                        <a:pt x="157" y="83"/>
                      </a:cubicBezTo>
                      <a:cubicBezTo>
                        <a:pt x="234" y="116"/>
                        <a:pt x="298" y="138"/>
                        <a:pt x="317" y="138"/>
                      </a:cubicBezTo>
                      <a:cubicBezTo>
                        <a:pt x="320" y="138"/>
                        <a:pt x="322" y="137"/>
                        <a:pt x="323" y="136"/>
                      </a:cubicBezTo>
                      <a:cubicBezTo>
                        <a:pt x="327" y="129"/>
                        <a:pt x="258" y="94"/>
                        <a:pt x="169" y="56"/>
                      </a:cubicBezTo>
                      <a:cubicBezTo>
                        <a:pt x="92" y="22"/>
                        <a:pt x="2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7"/>
                <p:cNvSpPr/>
                <p:nvPr/>
              </p:nvSpPr>
              <p:spPr>
                <a:xfrm>
                  <a:off x="5067386" y="4317504"/>
                  <a:ext cx="36671" cy="15813"/>
                </a:xfrm>
                <a:custGeom>
                  <a:avLst/>
                  <a:gdLst/>
                  <a:ahLst/>
                  <a:cxnLst/>
                  <a:rect l="l" t="t" r="r" b="b"/>
                  <a:pathLst>
                    <a:path w="327" h="141" extrusionOk="0">
                      <a:moveTo>
                        <a:pt x="5" y="0"/>
                      </a:moveTo>
                      <a:cubicBezTo>
                        <a:pt x="3" y="0"/>
                        <a:pt x="1" y="0"/>
                        <a:pt x="1" y="1"/>
                      </a:cubicBezTo>
                      <a:cubicBezTo>
                        <a:pt x="1" y="13"/>
                        <a:pt x="70" y="47"/>
                        <a:pt x="158" y="85"/>
                      </a:cubicBezTo>
                      <a:cubicBezTo>
                        <a:pt x="235" y="119"/>
                        <a:pt x="301" y="141"/>
                        <a:pt x="318" y="141"/>
                      </a:cubicBezTo>
                      <a:cubicBezTo>
                        <a:pt x="321" y="141"/>
                        <a:pt x="322" y="140"/>
                        <a:pt x="323" y="139"/>
                      </a:cubicBezTo>
                      <a:cubicBezTo>
                        <a:pt x="326" y="131"/>
                        <a:pt x="257" y="93"/>
                        <a:pt x="169" y="59"/>
                      </a:cubicBezTo>
                      <a:cubicBezTo>
                        <a:pt x="91" y="25"/>
                        <a:pt x="23"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7"/>
                <p:cNvSpPr/>
                <p:nvPr/>
              </p:nvSpPr>
              <p:spPr>
                <a:xfrm>
                  <a:off x="5211378" y="4319074"/>
                  <a:ext cx="36671" cy="15140"/>
                </a:xfrm>
                <a:custGeom>
                  <a:avLst/>
                  <a:gdLst/>
                  <a:ahLst/>
                  <a:cxnLst/>
                  <a:rect l="l" t="t" r="r" b="b"/>
                  <a:pathLst>
                    <a:path w="327" h="135" extrusionOk="0">
                      <a:moveTo>
                        <a:pt x="318" y="1"/>
                      </a:moveTo>
                      <a:cubicBezTo>
                        <a:pt x="300" y="1"/>
                        <a:pt x="234" y="22"/>
                        <a:pt x="158" y="53"/>
                      </a:cubicBezTo>
                      <a:cubicBezTo>
                        <a:pt x="70" y="87"/>
                        <a:pt x="1" y="125"/>
                        <a:pt x="4" y="133"/>
                      </a:cubicBezTo>
                      <a:cubicBezTo>
                        <a:pt x="4" y="134"/>
                        <a:pt x="6" y="134"/>
                        <a:pt x="8" y="134"/>
                      </a:cubicBezTo>
                      <a:cubicBezTo>
                        <a:pt x="24" y="134"/>
                        <a:pt x="92" y="112"/>
                        <a:pt x="169" y="79"/>
                      </a:cubicBezTo>
                      <a:cubicBezTo>
                        <a:pt x="257" y="45"/>
                        <a:pt x="326" y="10"/>
                        <a:pt x="323" y="2"/>
                      </a:cubicBezTo>
                      <a:cubicBezTo>
                        <a:pt x="322" y="1"/>
                        <a:pt x="320" y="1"/>
                        <a:pt x="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7"/>
                <p:cNvSpPr/>
                <p:nvPr/>
              </p:nvSpPr>
              <p:spPr>
                <a:xfrm>
                  <a:off x="5067050" y="4377616"/>
                  <a:ext cx="36559" cy="15028"/>
                </a:xfrm>
                <a:custGeom>
                  <a:avLst/>
                  <a:gdLst/>
                  <a:ahLst/>
                  <a:cxnLst/>
                  <a:rect l="l" t="t" r="r" b="b"/>
                  <a:pathLst>
                    <a:path w="326" h="134" extrusionOk="0">
                      <a:moveTo>
                        <a:pt x="317" y="0"/>
                      </a:moveTo>
                      <a:cubicBezTo>
                        <a:pt x="300" y="0"/>
                        <a:pt x="234" y="22"/>
                        <a:pt x="157" y="51"/>
                      </a:cubicBezTo>
                      <a:cubicBezTo>
                        <a:pt x="65" y="90"/>
                        <a:pt x="0" y="124"/>
                        <a:pt x="0" y="132"/>
                      </a:cubicBezTo>
                      <a:cubicBezTo>
                        <a:pt x="1" y="133"/>
                        <a:pt x="2" y="134"/>
                        <a:pt x="5" y="134"/>
                      </a:cubicBezTo>
                      <a:cubicBezTo>
                        <a:pt x="22" y="134"/>
                        <a:pt x="88" y="112"/>
                        <a:pt x="168" y="83"/>
                      </a:cubicBezTo>
                      <a:cubicBezTo>
                        <a:pt x="257" y="44"/>
                        <a:pt x="326" y="9"/>
                        <a:pt x="322" y="2"/>
                      </a:cubicBezTo>
                      <a:cubicBezTo>
                        <a:pt x="322" y="1"/>
                        <a:pt x="320" y="0"/>
                        <a:pt x="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7"/>
                <p:cNvSpPr/>
                <p:nvPr/>
              </p:nvSpPr>
              <p:spPr>
                <a:xfrm>
                  <a:off x="5178295" y="4410028"/>
                  <a:ext cx="16373" cy="36224"/>
                </a:xfrm>
                <a:custGeom>
                  <a:avLst/>
                  <a:gdLst/>
                  <a:ahLst/>
                  <a:cxnLst/>
                  <a:rect l="l" t="t" r="r" b="b"/>
                  <a:pathLst>
                    <a:path w="146" h="323" extrusionOk="0">
                      <a:moveTo>
                        <a:pt x="9" y="0"/>
                      </a:moveTo>
                      <a:cubicBezTo>
                        <a:pt x="8" y="0"/>
                        <a:pt x="8" y="0"/>
                        <a:pt x="8" y="1"/>
                      </a:cubicBezTo>
                      <a:cubicBezTo>
                        <a:pt x="0" y="4"/>
                        <a:pt x="23" y="77"/>
                        <a:pt x="62" y="165"/>
                      </a:cubicBezTo>
                      <a:cubicBezTo>
                        <a:pt x="95" y="255"/>
                        <a:pt x="129" y="323"/>
                        <a:pt x="138" y="323"/>
                      </a:cubicBezTo>
                      <a:cubicBezTo>
                        <a:pt x="138" y="323"/>
                        <a:pt x="138" y="322"/>
                        <a:pt x="138" y="322"/>
                      </a:cubicBezTo>
                      <a:cubicBezTo>
                        <a:pt x="146" y="318"/>
                        <a:pt x="123" y="245"/>
                        <a:pt x="89" y="153"/>
                      </a:cubicBezTo>
                      <a:cubicBezTo>
                        <a:pt x="51" y="68"/>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7"/>
                <p:cNvSpPr/>
                <p:nvPr/>
              </p:nvSpPr>
              <p:spPr>
                <a:xfrm>
                  <a:off x="5119757" y="4265578"/>
                  <a:ext cx="16597" cy="36224"/>
                </a:xfrm>
                <a:custGeom>
                  <a:avLst/>
                  <a:gdLst/>
                  <a:ahLst/>
                  <a:cxnLst/>
                  <a:rect l="l" t="t" r="r" b="b"/>
                  <a:pathLst>
                    <a:path w="148" h="323" extrusionOk="0">
                      <a:moveTo>
                        <a:pt x="10" y="1"/>
                      </a:moveTo>
                      <a:cubicBezTo>
                        <a:pt x="10" y="1"/>
                        <a:pt x="10" y="1"/>
                        <a:pt x="9" y="1"/>
                      </a:cubicBezTo>
                      <a:cubicBezTo>
                        <a:pt x="1" y="5"/>
                        <a:pt x="24" y="77"/>
                        <a:pt x="59" y="166"/>
                      </a:cubicBezTo>
                      <a:cubicBezTo>
                        <a:pt x="97" y="254"/>
                        <a:pt x="132" y="323"/>
                        <a:pt x="139" y="323"/>
                      </a:cubicBezTo>
                      <a:cubicBezTo>
                        <a:pt x="147" y="318"/>
                        <a:pt x="124" y="242"/>
                        <a:pt x="89" y="154"/>
                      </a:cubicBezTo>
                      <a:cubicBezTo>
                        <a:pt x="52" y="68"/>
                        <a:pt x="19"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7"/>
                <p:cNvSpPr/>
                <p:nvPr/>
              </p:nvSpPr>
              <p:spPr>
                <a:xfrm>
                  <a:off x="5167530" y="4259970"/>
                  <a:ext cx="9084" cy="38354"/>
                </a:xfrm>
                <a:custGeom>
                  <a:avLst/>
                  <a:gdLst/>
                  <a:ahLst/>
                  <a:cxnLst/>
                  <a:rect l="l" t="t" r="r" b="b"/>
                  <a:pathLst>
                    <a:path w="81" h="342" extrusionOk="0">
                      <a:moveTo>
                        <a:pt x="73" y="0"/>
                      </a:moveTo>
                      <a:cubicBezTo>
                        <a:pt x="66" y="0"/>
                        <a:pt x="43" y="74"/>
                        <a:pt x="24" y="170"/>
                      </a:cubicBezTo>
                      <a:cubicBezTo>
                        <a:pt x="8" y="262"/>
                        <a:pt x="1" y="342"/>
                        <a:pt x="8" y="342"/>
                      </a:cubicBezTo>
                      <a:cubicBezTo>
                        <a:pt x="8" y="342"/>
                        <a:pt x="9" y="342"/>
                        <a:pt x="9" y="342"/>
                      </a:cubicBezTo>
                      <a:cubicBezTo>
                        <a:pt x="16" y="342"/>
                        <a:pt x="35" y="267"/>
                        <a:pt x="54" y="173"/>
                      </a:cubicBezTo>
                      <a:cubicBezTo>
                        <a:pt x="73" y="81"/>
                        <a:pt x="81" y="5"/>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7"/>
                <p:cNvSpPr/>
                <p:nvPr/>
              </p:nvSpPr>
              <p:spPr>
                <a:xfrm>
                  <a:off x="5137812" y="4413393"/>
                  <a:ext cx="9644" cy="38018"/>
                </a:xfrm>
                <a:custGeom>
                  <a:avLst/>
                  <a:gdLst/>
                  <a:ahLst/>
                  <a:cxnLst/>
                  <a:rect l="l" t="t" r="r" b="b"/>
                  <a:pathLst>
                    <a:path w="86" h="339" extrusionOk="0">
                      <a:moveTo>
                        <a:pt x="77" y="1"/>
                      </a:moveTo>
                      <a:cubicBezTo>
                        <a:pt x="65" y="1"/>
                        <a:pt x="46" y="76"/>
                        <a:pt x="28" y="165"/>
                      </a:cubicBezTo>
                      <a:cubicBezTo>
                        <a:pt x="9" y="261"/>
                        <a:pt x="1" y="338"/>
                        <a:pt x="13" y="338"/>
                      </a:cubicBezTo>
                      <a:cubicBezTo>
                        <a:pt x="13" y="338"/>
                        <a:pt x="13" y="339"/>
                        <a:pt x="13" y="339"/>
                      </a:cubicBezTo>
                      <a:cubicBezTo>
                        <a:pt x="21" y="339"/>
                        <a:pt x="40" y="263"/>
                        <a:pt x="59" y="173"/>
                      </a:cubicBezTo>
                      <a:cubicBezTo>
                        <a:pt x="78" y="77"/>
                        <a:pt x="86" y="1"/>
                        <a:pt x="78" y="1"/>
                      </a:cubicBezTo>
                      <a:cubicBezTo>
                        <a:pt x="78" y="1"/>
                        <a:pt x="78"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7"/>
                <p:cNvSpPr/>
                <p:nvPr/>
              </p:nvSpPr>
              <p:spPr>
                <a:xfrm>
                  <a:off x="5214854" y="4366289"/>
                  <a:ext cx="38354" cy="8299"/>
                </a:xfrm>
                <a:custGeom>
                  <a:avLst/>
                  <a:gdLst/>
                  <a:ahLst/>
                  <a:cxnLst/>
                  <a:rect l="l" t="t" r="r" b="b"/>
                  <a:pathLst>
                    <a:path w="342" h="74" extrusionOk="0">
                      <a:moveTo>
                        <a:pt x="15" y="0"/>
                      </a:moveTo>
                      <a:cubicBezTo>
                        <a:pt x="6" y="0"/>
                        <a:pt x="0" y="1"/>
                        <a:pt x="0" y="3"/>
                      </a:cubicBezTo>
                      <a:cubicBezTo>
                        <a:pt x="0" y="14"/>
                        <a:pt x="73" y="34"/>
                        <a:pt x="168" y="53"/>
                      </a:cubicBezTo>
                      <a:cubicBezTo>
                        <a:pt x="234" y="64"/>
                        <a:pt x="293" y="73"/>
                        <a:pt x="322" y="73"/>
                      </a:cubicBezTo>
                      <a:cubicBezTo>
                        <a:pt x="333" y="73"/>
                        <a:pt x="340" y="72"/>
                        <a:pt x="341" y="69"/>
                      </a:cubicBezTo>
                      <a:cubicBezTo>
                        <a:pt x="341" y="60"/>
                        <a:pt x="269" y="41"/>
                        <a:pt x="173" y="23"/>
                      </a:cubicBezTo>
                      <a:cubicBezTo>
                        <a:pt x="105" y="8"/>
                        <a:pt x="43" y="0"/>
                        <a:pt x="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7"/>
                <p:cNvSpPr/>
                <p:nvPr/>
              </p:nvSpPr>
              <p:spPr>
                <a:xfrm>
                  <a:off x="5061442" y="4337018"/>
                  <a:ext cx="38802" cy="8075"/>
                </a:xfrm>
                <a:custGeom>
                  <a:avLst/>
                  <a:gdLst/>
                  <a:ahLst/>
                  <a:cxnLst/>
                  <a:rect l="l" t="t" r="r" b="b"/>
                  <a:pathLst>
                    <a:path w="346" h="72" extrusionOk="0">
                      <a:moveTo>
                        <a:pt x="18" y="0"/>
                      </a:moveTo>
                      <a:cubicBezTo>
                        <a:pt x="9" y="0"/>
                        <a:pt x="4" y="1"/>
                        <a:pt x="4" y="3"/>
                      </a:cubicBezTo>
                      <a:cubicBezTo>
                        <a:pt x="0" y="11"/>
                        <a:pt x="77" y="34"/>
                        <a:pt x="169" y="54"/>
                      </a:cubicBezTo>
                      <a:cubicBezTo>
                        <a:pt x="238" y="64"/>
                        <a:pt x="298" y="72"/>
                        <a:pt x="325" y="72"/>
                      </a:cubicBezTo>
                      <a:cubicBezTo>
                        <a:pt x="335" y="72"/>
                        <a:pt x="341" y="71"/>
                        <a:pt x="341" y="68"/>
                      </a:cubicBezTo>
                      <a:cubicBezTo>
                        <a:pt x="345" y="61"/>
                        <a:pt x="268" y="42"/>
                        <a:pt x="176" y="22"/>
                      </a:cubicBezTo>
                      <a:cubicBezTo>
                        <a:pt x="105" y="8"/>
                        <a:pt x="45" y="0"/>
                        <a:pt x="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7"/>
                <p:cNvSpPr/>
                <p:nvPr/>
              </p:nvSpPr>
              <p:spPr>
                <a:xfrm>
                  <a:off x="5205322" y="4301130"/>
                  <a:ext cx="33195" cy="21869"/>
                </a:xfrm>
                <a:custGeom>
                  <a:avLst/>
                  <a:gdLst/>
                  <a:ahLst/>
                  <a:cxnLst/>
                  <a:rect l="l" t="t" r="r" b="b"/>
                  <a:pathLst>
                    <a:path w="296" h="195" extrusionOk="0">
                      <a:moveTo>
                        <a:pt x="290" y="0"/>
                      </a:moveTo>
                      <a:cubicBezTo>
                        <a:pt x="277" y="0"/>
                        <a:pt x="213" y="37"/>
                        <a:pt x="138" y="86"/>
                      </a:cubicBezTo>
                      <a:cubicBezTo>
                        <a:pt x="58" y="139"/>
                        <a:pt x="0" y="190"/>
                        <a:pt x="5" y="193"/>
                      </a:cubicBezTo>
                      <a:cubicBezTo>
                        <a:pt x="5" y="194"/>
                        <a:pt x="6" y="194"/>
                        <a:pt x="7" y="194"/>
                      </a:cubicBezTo>
                      <a:cubicBezTo>
                        <a:pt x="20" y="194"/>
                        <a:pt x="84" y="158"/>
                        <a:pt x="154" y="109"/>
                      </a:cubicBezTo>
                      <a:cubicBezTo>
                        <a:pt x="235"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7"/>
                <p:cNvSpPr/>
                <p:nvPr/>
              </p:nvSpPr>
              <p:spPr>
                <a:xfrm>
                  <a:off x="5076021" y="4388383"/>
                  <a:ext cx="33643" cy="22317"/>
                </a:xfrm>
                <a:custGeom>
                  <a:avLst/>
                  <a:gdLst/>
                  <a:ahLst/>
                  <a:cxnLst/>
                  <a:rect l="l" t="t" r="r" b="b"/>
                  <a:pathLst>
                    <a:path w="300" h="199" extrusionOk="0">
                      <a:moveTo>
                        <a:pt x="290" y="0"/>
                      </a:moveTo>
                      <a:cubicBezTo>
                        <a:pt x="277" y="0"/>
                        <a:pt x="216" y="37"/>
                        <a:pt x="142" y="86"/>
                      </a:cubicBezTo>
                      <a:cubicBezTo>
                        <a:pt x="62" y="139"/>
                        <a:pt x="0" y="189"/>
                        <a:pt x="8" y="197"/>
                      </a:cubicBezTo>
                      <a:cubicBezTo>
                        <a:pt x="9" y="198"/>
                        <a:pt x="9" y="198"/>
                        <a:pt x="11" y="198"/>
                      </a:cubicBezTo>
                      <a:cubicBezTo>
                        <a:pt x="24" y="198"/>
                        <a:pt x="87" y="162"/>
                        <a:pt x="157" y="113"/>
                      </a:cubicBezTo>
                      <a:cubicBezTo>
                        <a:pt x="238" y="59"/>
                        <a:pt x="299" y="10"/>
                        <a:pt x="292" y="1"/>
                      </a:cubicBezTo>
                      <a:cubicBezTo>
                        <a:pt x="291"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7"/>
                <p:cNvSpPr/>
                <p:nvPr/>
              </p:nvSpPr>
              <p:spPr>
                <a:xfrm>
                  <a:off x="5189398" y="4403972"/>
                  <a:ext cx="23326" cy="32411"/>
                </a:xfrm>
                <a:custGeom>
                  <a:avLst/>
                  <a:gdLst/>
                  <a:ahLst/>
                  <a:cxnLst/>
                  <a:rect l="l" t="t" r="r" b="b"/>
                  <a:pathLst>
                    <a:path w="208" h="289" extrusionOk="0">
                      <a:moveTo>
                        <a:pt x="9" y="0"/>
                      </a:moveTo>
                      <a:cubicBezTo>
                        <a:pt x="9" y="0"/>
                        <a:pt x="9" y="0"/>
                        <a:pt x="9" y="0"/>
                      </a:cubicBezTo>
                      <a:cubicBezTo>
                        <a:pt x="1" y="9"/>
                        <a:pt x="39" y="78"/>
                        <a:pt x="93" y="154"/>
                      </a:cubicBezTo>
                      <a:cubicBezTo>
                        <a:pt x="144" y="229"/>
                        <a:pt x="191" y="289"/>
                        <a:pt x="199" y="289"/>
                      </a:cubicBezTo>
                      <a:cubicBezTo>
                        <a:pt x="200" y="289"/>
                        <a:pt x="200" y="289"/>
                        <a:pt x="200" y="288"/>
                      </a:cubicBezTo>
                      <a:cubicBezTo>
                        <a:pt x="208" y="284"/>
                        <a:pt x="170" y="215"/>
                        <a:pt x="116" y="138"/>
                      </a:cubicBezTo>
                      <a:cubicBezTo>
                        <a:pt x="64" y="60"/>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7"/>
                <p:cNvSpPr/>
                <p:nvPr/>
              </p:nvSpPr>
              <p:spPr>
                <a:xfrm>
                  <a:off x="5101814" y="4274998"/>
                  <a:ext cx="23214" cy="32411"/>
                </a:xfrm>
                <a:custGeom>
                  <a:avLst/>
                  <a:gdLst/>
                  <a:ahLst/>
                  <a:cxnLst/>
                  <a:rect l="l" t="t" r="r" b="b"/>
                  <a:pathLst>
                    <a:path w="207" h="289" extrusionOk="0">
                      <a:moveTo>
                        <a:pt x="9" y="1"/>
                      </a:moveTo>
                      <a:cubicBezTo>
                        <a:pt x="9" y="1"/>
                        <a:pt x="9" y="1"/>
                        <a:pt x="8" y="1"/>
                      </a:cubicBezTo>
                      <a:cubicBezTo>
                        <a:pt x="0" y="9"/>
                        <a:pt x="39" y="73"/>
                        <a:pt x="92" y="154"/>
                      </a:cubicBezTo>
                      <a:cubicBezTo>
                        <a:pt x="145" y="232"/>
                        <a:pt x="193" y="289"/>
                        <a:pt x="203" y="289"/>
                      </a:cubicBezTo>
                      <a:cubicBezTo>
                        <a:pt x="203" y="289"/>
                        <a:pt x="203" y="289"/>
                        <a:pt x="203" y="289"/>
                      </a:cubicBezTo>
                      <a:cubicBezTo>
                        <a:pt x="207" y="285"/>
                        <a:pt x="173" y="216"/>
                        <a:pt x="119" y="139"/>
                      </a:cubicBezTo>
                      <a:cubicBezTo>
                        <a:pt x="67" y="61"/>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7"/>
                <p:cNvSpPr/>
                <p:nvPr/>
              </p:nvSpPr>
              <p:spPr>
                <a:xfrm>
                  <a:off x="5189061" y="4274998"/>
                  <a:ext cx="23326" cy="32411"/>
                </a:xfrm>
                <a:custGeom>
                  <a:avLst/>
                  <a:gdLst/>
                  <a:ahLst/>
                  <a:cxnLst/>
                  <a:rect l="l" t="t" r="r" b="b"/>
                  <a:pathLst>
                    <a:path w="208" h="289" extrusionOk="0">
                      <a:moveTo>
                        <a:pt x="198" y="0"/>
                      </a:moveTo>
                      <a:cubicBezTo>
                        <a:pt x="186" y="0"/>
                        <a:pt x="142" y="59"/>
                        <a:pt x="92" y="135"/>
                      </a:cubicBezTo>
                      <a:cubicBezTo>
                        <a:pt x="39" y="216"/>
                        <a:pt x="0" y="280"/>
                        <a:pt x="7" y="289"/>
                      </a:cubicBezTo>
                      <a:cubicBezTo>
                        <a:pt x="8" y="289"/>
                        <a:pt x="8" y="289"/>
                        <a:pt x="8" y="289"/>
                      </a:cubicBezTo>
                      <a:cubicBezTo>
                        <a:pt x="18" y="289"/>
                        <a:pt x="63" y="228"/>
                        <a:pt x="115" y="151"/>
                      </a:cubicBezTo>
                      <a:cubicBezTo>
                        <a:pt x="168" y="73"/>
                        <a:pt x="207" y="4"/>
                        <a:pt x="200"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7"/>
                <p:cNvSpPr/>
                <p:nvPr/>
              </p:nvSpPr>
              <p:spPr>
                <a:xfrm>
                  <a:off x="5102150" y="4404308"/>
                  <a:ext cx="23326" cy="32411"/>
                </a:xfrm>
                <a:custGeom>
                  <a:avLst/>
                  <a:gdLst/>
                  <a:ahLst/>
                  <a:cxnLst/>
                  <a:rect l="l" t="t" r="r" b="b"/>
                  <a:pathLst>
                    <a:path w="208" h="289" extrusionOk="0">
                      <a:moveTo>
                        <a:pt x="200" y="1"/>
                      </a:moveTo>
                      <a:cubicBezTo>
                        <a:pt x="194" y="1"/>
                        <a:pt x="145" y="61"/>
                        <a:pt x="93" y="135"/>
                      </a:cubicBezTo>
                      <a:cubicBezTo>
                        <a:pt x="39" y="216"/>
                        <a:pt x="1" y="285"/>
                        <a:pt x="9" y="289"/>
                      </a:cubicBezTo>
                      <a:cubicBezTo>
                        <a:pt x="9" y="289"/>
                        <a:pt x="10" y="289"/>
                        <a:pt x="10" y="289"/>
                      </a:cubicBezTo>
                      <a:cubicBezTo>
                        <a:pt x="19" y="289"/>
                        <a:pt x="68" y="233"/>
                        <a:pt x="120" y="155"/>
                      </a:cubicBezTo>
                      <a:cubicBezTo>
                        <a:pt x="170" y="75"/>
                        <a:pt x="208" y="6"/>
                        <a:pt x="200" y="1"/>
                      </a:cubicBezTo>
                      <a:cubicBezTo>
                        <a:pt x="200" y="1"/>
                        <a:pt x="200"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7"/>
                <p:cNvSpPr/>
                <p:nvPr/>
              </p:nvSpPr>
              <p:spPr>
                <a:xfrm>
                  <a:off x="5205322" y="4388047"/>
                  <a:ext cx="33643" cy="22205"/>
                </a:xfrm>
                <a:custGeom>
                  <a:avLst/>
                  <a:gdLst/>
                  <a:ahLst/>
                  <a:cxnLst/>
                  <a:rect l="l" t="t" r="r" b="b"/>
                  <a:pathLst>
                    <a:path w="300" h="198" extrusionOk="0">
                      <a:moveTo>
                        <a:pt x="6" y="0"/>
                      </a:moveTo>
                      <a:cubicBezTo>
                        <a:pt x="6" y="0"/>
                        <a:pt x="5" y="0"/>
                        <a:pt x="5" y="1"/>
                      </a:cubicBezTo>
                      <a:cubicBezTo>
                        <a:pt x="0" y="8"/>
                        <a:pt x="62" y="59"/>
                        <a:pt x="143" y="112"/>
                      </a:cubicBezTo>
                      <a:cubicBezTo>
                        <a:pt x="216" y="161"/>
                        <a:pt x="277" y="197"/>
                        <a:pt x="290" y="197"/>
                      </a:cubicBezTo>
                      <a:cubicBezTo>
                        <a:pt x="291" y="197"/>
                        <a:pt x="292" y="197"/>
                        <a:pt x="292" y="197"/>
                      </a:cubicBezTo>
                      <a:cubicBezTo>
                        <a:pt x="299" y="188"/>
                        <a:pt x="239" y="139"/>
                        <a:pt x="158" y="85"/>
                      </a:cubicBezTo>
                      <a:cubicBezTo>
                        <a:pt x="81" y="38"/>
                        <a:pt x="18" y="0"/>
                        <a:pt x="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7"/>
                <p:cNvSpPr/>
                <p:nvPr/>
              </p:nvSpPr>
              <p:spPr>
                <a:xfrm>
                  <a:off x="5076021" y="4301578"/>
                  <a:ext cx="33195" cy="21869"/>
                </a:xfrm>
                <a:custGeom>
                  <a:avLst/>
                  <a:gdLst/>
                  <a:ahLst/>
                  <a:cxnLst/>
                  <a:rect l="l" t="t" r="r" b="b"/>
                  <a:pathLst>
                    <a:path w="296" h="195" extrusionOk="0">
                      <a:moveTo>
                        <a:pt x="7" y="1"/>
                      </a:moveTo>
                      <a:cubicBezTo>
                        <a:pt x="5" y="1"/>
                        <a:pt x="4" y="1"/>
                        <a:pt x="4" y="2"/>
                      </a:cubicBezTo>
                      <a:cubicBezTo>
                        <a:pt x="0" y="9"/>
                        <a:pt x="58" y="55"/>
                        <a:pt x="138" y="109"/>
                      </a:cubicBezTo>
                      <a:cubicBezTo>
                        <a:pt x="212" y="158"/>
                        <a:pt x="276" y="194"/>
                        <a:pt x="289" y="194"/>
                      </a:cubicBezTo>
                      <a:cubicBezTo>
                        <a:pt x="291" y="194"/>
                        <a:pt x="291" y="194"/>
                        <a:pt x="292" y="193"/>
                      </a:cubicBezTo>
                      <a:cubicBezTo>
                        <a:pt x="295" y="186"/>
                        <a:pt x="234" y="140"/>
                        <a:pt x="157" y="86"/>
                      </a:cubicBezTo>
                      <a:cubicBezTo>
                        <a:pt x="85" y="37"/>
                        <a:pt x="21"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7"/>
                <p:cNvSpPr/>
                <p:nvPr/>
              </p:nvSpPr>
              <p:spPr>
                <a:xfrm>
                  <a:off x="5214405" y="4336569"/>
                  <a:ext cx="38802" cy="8299"/>
                </a:xfrm>
                <a:custGeom>
                  <a:avLst/>
                  <a:gdLst/>
                  <a:ahLst/>
                  <a:cxnLst/>
                  <a:rect l="l" t="t" r="r" b="b"/>
                  <a:pathLst>
                    <a:path w="346" h="74" extrusionOk="0">
                      <a:moveTo>
                        <a:pt x="327" y="1"/>
                      </a:moveTo>
                      <a:cubicBezTo>
                        <a:pt x="301" y="1"/>
                        <a:pt x="240" y="8"/>
                        <a:pt x="169" y="23"/>
                      </a:cubicBezTo>
                      <a:cubicBezTo>
                        <a:pt x="77" y="42"/>
                        <a:pt x="0" y="61"/>
                        <a:pt x="4" y="69"/>
                      </a:cubicBezTo>
                      <a:cubicBezTo>
                        <a:pt x="4" y="72"/>
                        <a:pt x="10" y="74"/>
                        <a:pt x="21" y="74"/>
                      </a:cubicBezTo>
                      <a:cubicBezTo>
                        <a:pt x="50" y="74"/>
                        <a:pt x="110" y="63"/>
                        <a:pt x="177" y="49"/>
                      </a:cubicBezTo>
                      <a:cubicBezTo>
                        <a:pt x="269" y="35"/>
                        <a:pt x="345" y="12"/>
                        <a:pt x="342" y="3"/>
                      </a:cubicBezTo>
                      <a:cubicBezTo>
                        <a:pt x="342" y="2"/>
                        <a:pt x="336" y="1"/>
                        <a:pt x="3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7"/>
                <p:cNvSpPr/>
                <p:nvPr/>
              </p:nvSpPr>
              <p:spPr>
                <a:xfrm>
                  <a:off x="5061442" y="4366738"/>
                  <a:ext cx="38802" cy="8411"/>
                </a:xfrm>
                <a:custGeom>
                  <a:avLst/>
                  <a:gdLst/>
                  <a:ahLst/>
                  <a:cxnLst/>
                  <a:rect l="l" t="t" r="r" b="b"/>
                  <a:pathLst>
                    <a:path w="346" h="75" extrusionOk="0">
                      <a:moveTo>
                        <a:pt x="329" y="0"/>
                      </a:moveTo>
                      <a:cubicBezTo>
                        <a:pt x="300" y="0"/>
                        <a:pt x="240" y="8"/>
                        <a:pt x="169" y="22"/>
                      </a:cubicBezTo>
                      <a:cubicBezTo>
                        <a:pt x="77" y="42"/>
                        <a:pt x="0" y="65"/>
                        <a:pt x="4" y="72"/>
                      </a:cubicBezTo>
                      <a:cubicBezTo>
                        <a:pt x="4" y="74"/>
                        <a:pt x="9" y="75"/>
                        <a:pt x="19" y="75"/>
                      </a:cubicBezTo>
                      <a:cubicBezTo>
                        <a:pt x="46" y="75"/>
                        <a:pt x="108" y="67"/>
                        <a:pt x="176" y="53"/>
                      </a:cubicBezTo>
                      <a:cubicBezTo>
                        <a:pt x="268" y="33"/>
                        <a:pt x="345" y="10"/>
                        <a:pt x="345" y="3"/>
                      </a:cubicBezTo>
                      <a:cubicBezTo>
                        <a:pt x="344" y="1"/>
                        <a:pt x="338" y="0"/>
                        <a:pt x="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7"/>
                <p:cNvSpPr/>
                <p:nvPr/>
              </p:nvSpPr>
              <p:spPr>
                <a:xfrm>
                  <a:off x="5167978" y="4413056"/>
                  <a:ext cx="9084" cy="38354"/>
                </a:xfrm>
                <a:custGeom>
                  <a:avLst/>
                  <a:gdLst/>
                  <a:ahLst/>
                  <a:cxnLst/>
                  <a:rect l="l" t="t" r="r" b="b"/>
                  <a:pathLst>
                    <a:path w="81" h="342" extrusionOk="0">
                      <a:moveTo>
                        <a:pt x="8" y="0"/>
                      </a:moveTo>
                      <a:cubicBezTo>
                        <a:pt x="0" y="4"/>
                        <a:pt x="8" y="80"/>
                        <a:pt x="27" y="176"/>
                      </a:cubicBezTo>
                      <a:cubicBezTo>
                        <a:pt x="43" y="268"/>
                        <a:pt x="66" y="341"/>
                        <a:pt x="73" y="341"/>
                      </a:cubicBezTo>
                      <a:cubicBezTo>
                        <a:pt x="80" y="341"/>
                        <a:pt x="73" y="260"/>
                        <a:pt x="54" y="168"/>
                      </a:cubicBezTo>
                      <a:cubicBezTo>
                        <a:pt x="39" y="73"/>
                        <a:pt x="16"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7"/>
                <p:cNvSpPr/>
                <p:nvPr/>
              </p:nvSpPr>
              <p:spPr>
                <a:xfrm>
                  <a:off x="5137475" y="4260419"/>
                  <a:ext cx="9532" cy="37906"/>
                </a:xfrm>
                <a:custGeom>
                  <a:avLst/>
                  <a:gdLst/>
                  <a:ahLst/>
                  <a:cxnLst/>
                  <a:rect l="l" t="t" r="r" b="b"/>
                  <a:pathLst>
                    <a:path w="85" h="338" extrusionOk="0">
                      <a:moveTo>
                        <a:pt x="8" y="1"/>
                      </a:moveTo>
                      <a:cubicBezTo>
                        <a:pt x="8" y="1"/>
                        <a:pt x="8" y="1"/>
                        <a:pt x="8" y="1"/>
                      </a:cubicBezTo>
                      <a:cubicBezTo>
                        <a:pt x="0" y="1"/>
                        <a:pt x="8" y="77"/>
                        <a:pt x="27" y="173"/>
                      </a:cubicBezTo>
                      <a:cubicBezTo>
                        <a:pt x="46" y="263"/>
                        <a:pt x="68" y="338"/>
                        <a:pt x="76" y="338"/>
                      </a:cubicBezTo>
                      <a:cubicBezTo>
                        <a:pt x="76" y="338"/>
                        <a:pt x="76" y="338"/>
                        <a:pt x="77" y="338"/>
                      </a:cubicBezTo>
                      <a:cubicBezTo>
                        <a:pt x="85" y="338"/>
                        <a:pt x="77" y="261"/>
                        <a:pt x="58" y="166"/>
                      </a:cubicBezTo>
                      <a:cubicBezTo>
                        <a:pt x="39" y="76"/>
                        <a:pt x="17"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06" name="Google Shape;8206;p57"/>
            <p:cNvSpPr/>
            <p:nvPr/>
          </p:nvSpPr>
          <p:spPr>
            <a:xfrm>
              <a:off x="4869678" y="4040379"/>
              <a:ext cx="342267" cy="92970"/>
            </a:xfrm>
            <a:custGeom>
              <a:avLst/>
              <a:gdLst/>
              <a:ahLst/>
              <a:cxnLst/>
              <a:rect l="l" t="t" r="r" b="b"/>
              <a:pathLst>
                <a:path w="3052" h="829" extrusionOk="0">
                  <a:moveTo>
                    <a:pt x="2893" y="0"/>
                  </a:moveTo>
                  <a:cubicBezTo>
                    <a:pt x="2891" y="0"/>
                    <a:pt x="2889" y="0"/>
                    <a:pt x="2887" y="0"/>
                  </a:cubicBezTo>
                  <a:lnTo>
                    <a:pt x="2086" y="299"/>
                  </a:lnTo>
                  <a:lnTo>
                    <a:pt x="200" y="430"/>
                  </a:lnTo>
                  <a:cubicBezTo>
                    <a:pt x="39" y="480"/>
                    <a:pt x="1" y="694"/>
                    <a:pt x="139" y="798"/>
                  </a:cubicBezTo>
                  <a:lnTo>
                    <a:pt x="181" y="828"/>
                  </a:lnTo>
                  <a:lnTo>
                    <a:pt x="2832" y="744"/>
                  </a:lnTo>
                  <a:cubicBezTo>
                    <a:pt x="2963" y="564"/>
                    <a:pt x="3025" y="365"/>
                    <a:pt x="3044" y="158"/>
                  </a:cubicBezTo>
                  <a:cubicBezTo>
                    <a:pt x="3051" y="72"/>
                    <a:pt x="2979" y="0"/>
                    <a:pt x="2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7"/>
            <p:cNvSpPr/>
            <p:nvPr/>
          </p:nvSpPr>
          <p:spPr>
            <a:xfrm>
              <a:off x="4621730" y="3895592"/>
              <a:ext cx="51699" cy="67176"/>
            </a:xfrm>
            <a:custGeom>
              <a:avLst/>
              <a:gdLst/>
              <a:ahLst/>
              <a:cxnLst/>
              <a:rect l="l" t="t" r="r" b="b"/>
              <a:pathLst>
                <a:path w="461" h="599" extrusionOk="0">
                  <a:moveTo>
                    <a:pt x="1" y="0"/>
                  </a:moveTo>
                  <a:lnTo>
                    <a:pt x="1" y="598"/>
                  </a:lnTo>
                  <a:lnTo>
                    <a:pt x="162" y="598"/>
                  </a:lnTo>
                  <a:cubicBezTo>
                    <a:pt x="327" y="598"/>
                    <a:pt x="461" y="464"/>
                    <a:pt x="461" y="299"/>
                  </a:cubicBezTo>
                  <a:cubicBezTo>
                    <a:pt x="461" y="135"/>
                    <a:pt x="327" y="0"/>
                    <a:pt x="1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7"/>
            <p:cNvSpPr/>
            <p:nvPr/>
          </p:nvSpPr>
          <p:spPr>
            <a:xfrm>
              <a:off x="4606703" y="3895592"/>
              <a:ext cx="15140" cy="67176"/>
            </a:xfrm>
            <a:custGeom>
              <a:avLst/>
              <a:gdLst/>
              <a:ahLst/>
              <a:cxnLst/>
              <a:rect l="l" t="t" r="r" b="b"/>
              <a:pathLst>
                <a:path w="135" h="599" extrusionOk="0">
                  <a:moveTo>
                    <a:pt x="1" y="0"/>
                  </a:moveTo>
                  <a:lnTo>
                    <a:pt x="1" y="4"/>
                  </a:lnTo>
                  <a:lnTo>
                    <a:pt x="1" y="598"/>
                  </a:lnTo>
                  <a:lnTo>
                    <a:pt x="135" y="598"/>
                  </a:lnTo>
                  <a:lnTo>
                    <a:pt x="1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7"/>
            <p:cNvSpPr/>
            <p:nvPr/>
          </p:nvSpPr>
          <p:spPr>
            <a:xfrm>
              <a:off x="4716715" y="3871143"/>
              <a:ext cx="164405" cy="73344"/>
            </a:xfrm>
            <a:custGeom>
              <a:avLst/>
              <a:gdLst/>
              <a:ahLst/>
              <a:cxnLst/>
              <a:rect l="l" t="t" r="r" b="b"/>
              <a:pathLst>
                <a:path w="1466" h="654" extrusionOk="0">
                  <a:moveTo>
                    <a:pt x="1334" y="0"/>
                  </a:moveTo>
                  <a:cubicBezTo>
                    <a:pt x="1174" y="54"/>
                    <a:pt x="717" y="215"/>
                    <a:pt x="491" y="353"/>
                  </a:cubicBezTo>
                  <a:cubicBezTo>
                    <a:pt x="491" y="353"/>
                    <a:pt x="317" y="231"/>
                    <a:pt x="213" y="231"/>
                  </a:cubicBezTo>
                  <a:cubicBezTo>
                    <a:pt x="204" y="231"/>
                    <a:pt x="196" y="232"/>
                    <a:pt x="189" y="234"/>
                  </a:cubicBezTo>
                  <a:cubicBezTo>
                    <a:pt x="93" y="257"/>
                    <a:pt x="1" y="406"/>
                    <a:pt x="12" y="524"/>
                  </a:cubicBezTo>
                  <a:cubicBezTo>
                    <a:pt x="18" y="610"/>
                    <a:pt x="80" y="653"/>
                    <a:pt x="141" y="653"/>
                  </a:cubicBezTo>
                  <a:cubicBezTo>
                    <a:pt x="166" y="653"/>
                    <a:pt x="191" y="646"/>
                    <a:pt x="212" y="632"/>
                  </a:cubicBezTo>
                  <a:cubicBezTo>
                    <a:pt x="288" y="579"/>
                    <a:pt x="238" y="502"/>
                    <a:pt x="288" y="483"/>
                  </a:cubicBezTo>
                  <a:cubicBezTo>
                    <a:pt x="290" y="482"/>
                    <a:pt x="293" y="482"/>
                    <a:pt x="296" y="482"/>
                  </a:cubicBezTo>
                  <a:cubicBezTo>
                    <a:pt x="320" y="482"/>
                    <a:pt x="361" y="514"/>
                    <a:pt x="396" y="547"/>
                  </a:cubicBezTo>
                  <a:cubicBezTo>
                    <a:pt x="416" y="568"/>
                    <a:pt x="444" y="579"/>
                    <a:pt x="471" y="579"/>
                  </a:cubicBezTo>
                  <a:cubicBezTo>
                    <a:pt x="494" y="579"/>
                    <a:pt x="518" y="571"/>
                    <a:pt x="537" y="556"/>
                  </a:cubicBezTo>
                  <a:lnTo>
                    <a:pt x="568" y="533"/>
                  </a:lnTo>
                  <a:cubicBezTo>
                    <a:pt x="921" y="487"/>
                    <a:pt x="1239" y="421"/>
                    <a:pt x="1465" y="303"/>
                  </a:cubicBezTo>
                  <a:cubicBezTo>
                    <a:pt x="1453" y="272"/>
                    <a:pt x="1442" y="245"/>
                    <a:pt x="1430" y="215"/>
                  </a:cubicBezTo>
                  <a:cubicBezTo>
                    <a:pt x="1403" y="142"/>
                    <a:pt x="1380" y="61"/>
                    <a:pt x="1334" y="0"/>
                  </a:cubicBez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7"/>
            <p:cNvSpPr/>
            <p:nvPr/>
          </p:nvSpPr>
          <p:spPr>
            <a:xfrm>
              <a:off x="4858127" y="3803965"/>
              <a:ext cx="157452" cy="106764"/>
            </a:xfrm>
            <a:custGeom>
              <a:avLst/>
              <a:gdLst/>
              <a:ahLst/>
              <a:cxnLst/>
              <a:rect l="l" t="t" r="r" b="b"/>
              <a:pathLst>
                <a:path w="1404" h="952" extrusionOk="0">
                  <a:moveTo>
                    <a:pt x="1147" y="1"/>
                  </a:moveTo>
                  <a:cubicBezTo>
                    <a:pt x="1088" y="1"/>
                    <a:pt x="1027" y="18"/>
                    <a:pt x="974" y="47"/>
                  </a:cubicBezTo>
                  <a:cubicBezTo>
                    <a:pt x="599" y="242"/>
                    <a:pt x="73" y="591"/>
                    <a:pt x="1" y="614"/>
                  </a:cubicBezTo>
                  <a:cubicBezTo>
                    <a:pt x="12" y="722"/>
                    <a:pt x="54" y="829"/>
                    <a:pt x="96" y="925"/>
                  </a:cubicBezTo>
                  <a:cubicBezTo>
                    <a:pt x="104" y="932"/>
                    <a:pt x="108" y="944"/>
                    <a:pt x="112" y="952"/>
                  </a:cubicBezTo>
                  <a:cubicBezTo>
                    <a:pt x="169" y="929"/>
                    <a:pt x="863" y="725"/>
                    <a:pt x="1181" y="561"/>
                  </a:cubicBezTo>
                  <a:cubicBezTo>
                    <a:pt x="1262" y="518"/>
                    <a:pt x="1354" y="426"/>
                    <a:pt x="1377" y="346"/>
                  </a:cubicBezTo>
                  <a:cubicBezTo>
                    <a:pt x="1400" y="273"/>
                    <a:pt x="1403" y="216"/>
                    <a:pt x="1372" y="147"/>
                  </a:cubicBezTo>
                  <a:cubicBezTo>
                    <a:pt x="1324" y="42"/>
                    <a:pt x="1237" y="1"/>
                    <a:pt x="1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214"/>
        <p:cNvGrpSpPr/>
        <p:nvPr/>
      </p:nvGrpSpPr>
      <p:grpSpPr>
        <a:xfrm>
          <a:off x="0" y="0"/>
          <a:ext cx="0" cy="0"/>
          <a:chOff x="0" y="0"/>
          <a:chExt cx="0" cy="0"/>
        </a:xfrm>
      </p:grpSpPr>
      <p:sp>
        <p:nvSpPr>
          <p:cNvPr id="8215" name="Google Shape;8215;p58"/>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What about these percentages?</a:t>
            </a:r>
            <a:endParaRPr>
              <a:solidFill>
                <a:schemeClr val="dk1"/>
              </a:solidFill>
            </a:endParaRPr>
          </a:p>
        </p:txBody>
      </p:sp>
      <p:sp>
        <p:nvSpPr>
          <p:cNvPr id="8216" name="Google Shape;8216;p58"/>
          <p:cNvSpPr txBox="1">
            <a:spLocks noGrp="1"/>
          </p:cNvSpPr>
          <p:nvPr>
            <p:ph type="subTitle" idx="1"/>
          </p:nvPr>
        </p:nvSpPr>
        <p:spPr>
          <a:xfrm>
            <a:off x="1411004" y="3709950"/>
            <a:ext cx="1922100" cy="53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third planet from the Sun </a:t>
            </a:r>
            <a:endParaRPr/>
          </a:p>
        </p:txBody>
      </p:sp>
      <p:sp>
        <p:nvSpPr>
          <p:cNvPr id="8217" name="Google Shape;8217;p58"/>
          <p:cNvSpPr txBox="1">
            <a:spLocks noGrp="1"/>
          </p:cNvSpPr>
          <p:nvPr>
            <p:ph type="subTitle" idx="2"/>
          </p:nvPr>
        </p:nvSpPr>
        <p:spPr>
          <a:xfrm>
            <a:off x="5817195" y="3709950"/>
            <a:ext cx="1922100" cy="53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a:t>
            </a:r>
            <a:br>
              <a:rPr lang="en"/>
            </a:br>
            <a:r>
              <a:rPr lang="en"/>
              <a:t>Mars is a cold place</a:t>
            </a:r>
            <a:endParaRPr/>
          </a:p>
        </p:txBody>
      </p:sp>
      <p:sp>
        <p:nvSpPr>
          <p:cNvPr id="8218" name="Google Shape;8218;p58"/>
          <p:cNvSpPr txBox="1">
            <a:spLocks noGrp="1"/>
          </p:cNvSpPr>
          <p:nvPr>
            <p:ph type="subTitle" idx="3"/>
          </p:nvPr>
        </p:nvSpPr>
        <p:spPr>
          <a:xfrm>
            <a:off x="3614099" y="3709950"/>
            <a:ext cx="1922100" cy="53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 </a:t>
            </a:r>
            <a:endParaRPr/>
          </a:p>
        </p:txBody>
      </p:sp>
      <p:sp>
        <p:nvSpPr>
          <p:cNvPr id="8219" name="Google Shape;8219;p58"/>
          <p:cNvSpPr/>
          <p:nvPr/>
        </p:nvSpPr>
        <p:spPr>
          <a:xfrm>
            <a:off x="1865616" y="1521282"/>
            <a:ext cx="1013100" cy="1013100"/>
          </a:xfrm>
          <a:prstGeom prst="donut">
            <a:avLst>
              <a:gd name="adj" fmla="val 768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chemeClr val="dk1"/>
              </a:solidFill>
              <a:latin typeface="Lora"/>
              <a:ea typeface="Lora"/>
              <a:cs typeface="Lora"/>
              <a:sym typeface="Lora"/>
            </a:endParaRPr>
          </a:p>
        </p:txBody>
      </p:sp>
      <p:sp>
        <p:nvSpPr>
          <p:cNvPr id="8220" name="Google Shape;8220;p58"/>
          <p:cNvSpPr/>
          <p:nvPr/>
        </p:nvSpPr>
        <p:spPr>
          <a:xfrm rot="5400000">
            <a:off x="1814916" y="1470600"/>
            <a:ext cx="1114500" cy="1114500"/>
          </a:xfrm>
          <a:prstGeom prst="blockArc">
            <a:avLst>
              <a:gd name="adj1" fmla="val 10800000"/>
              <a:gd name="adj2" fmla="val 35712"/>
              <a:gd name="adj3" fmla="val 1760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solidFill>
                <a:schemeClr val="dk1"/>
              </a:solidFill>
              <a:latin typeface="Lora"/>
              <a:ea typeface="Lora"/>
              <a:cs typeface="Lora"/>
              <a:sym typeface="Lora"/>
            </a:endParaRPr>
          </a:p>
        </p:txBody>
      </p:sp>
      <p:sp>
        <p:nvSpPr>
          <p:cNvPr id="8221" name="Google Shape;8221;p58"/>
          <p:cNvSpPr/>
          <p:nvPr/>
        </p:nvSpPr>
        <p:spPr>
          <a:xfrm>
            <a:off x="6271697" y="1521307"/>
            <a:ext cx="1013100" cy="1013100"/>
          </a:xfrm>
          <a:prstGeom prst="donut">
            <a:avLst>
              <a:gd name="adj" fmla="val 768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22" name="Google Shape;8222;p58"/>
          <p:cNvSpPr/>
          <p:nvPr/>
        </p:nvSpPr>
        <p:spPr>
          <a:xfrm rot="5400000">
            <a:off x="6220997" y="1470625"/>
            <a:ext cx="1114500" cy="1114500"/>
          </a:xfrm>
          <a:prstGeom prst="blockArc">
            <a:avLst>
              <a:gd name="adj1" fmla="val 10800000"/>
              <a:gd name="adj2" fmla="val 17839676"/>
              <a:gd name="adj3" fmla="val 1644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23" name="Google Shape;8223;p58"/>
          <p:cNvSpPr/>
          <p:nvPr/>
        </p:nvSpPr>
        <p:spPr>
          <a:xfrm>
            <a:off x="4068669" y="1521307"/>
            <a:ext cx="1013100" cy="1013100"/>
          </a:xfrm>
          <a:prstGeom prst="donut">
            <a:avLst>
              <a:gd name="adj" fmla="val 768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24" name="Google Shape;8224;p58"/>
          <p:cNvSpPr/>
          <p:nvPr/>
        </p:nvSpPr>
        <p:spPr>
          <a:xfrm rot="5400000">
            <a:off x="4017969" y="1470625"/>
            <a:ext cx="1114500" cy="1114500"/>
          </a:xfrm>
          <a:prstGeom prst="blockArc">
            <a:avLst>
              <a:gd name="adj1" fmla="val 10800000"/>
              <a:gd name="adj2" fmla="val 14931375"/>
              <a:gd name="adj3" fmla="val 1753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25" name="Google Shape;8225;p58"/>
          <p:cNvSpPr txBox="1">
            <a:spLocks noGrp="1"/>
          </p:cNvSpPr>
          <p:nvPr>
            <p:ph type="subTitle" idx="4"/>
          </p:nvPr>
        </p:nvSpPr>
        <p:spPr>
          <a:xfrm>
            <a:off x="1411000" y="3260686"/>
            <a:ext cx="19221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a:t>
            </a:r>
            <a:endParaRPr/>
          </a:p>
        </p:txBody>
      </p:sp>
      <p:sp>
        <p:nvSpPr>
          <p:cNvPr id="8226" name="Google Shape;8226;p58"/>
          <p:cNvSpPr txBox="1">
            <a:spLocks noGrp="1"/>
          </p:cNvSpPr>
          <p:nvPr>
            <p:ph type="subTitle" idx="5"/>
          </p:nvPr>
        </p:nvSpPr>
        <p:spPr>
          <a:xfrm>
            <a:off x="3614112" y="3260686"/>
            <a:ext cx="19221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8227" name="Google Shape;8227;p58"/>
          <p:cNvSpPr txBox="1">
            <a:spLocks noGrp="1"/>
          </p:cNvSpPr>
          <p:nvPr>
            <p:ph type="subTitle" idx="6"/>
          </p:nvPr>
        </p:nvSpPr>
        <p:spPr>
          <a:xfrm>
            <a:off x="5817198" y="3260686"/>
            <a:ext cx="19221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228" name="Google Shape;8228;p58"/>
          <p:cNvSpPr txBox="1">
            <a:spLocks noGrp="1"/>
          </p:cNvSpPr>
          <p:nvPr>
            <p:ph type="title" idx="7"/>
          </p:nvPr>
        </p:nvSpPr>
        <p:spPr>
          <a:xfrm>
            <a:off x="1918116" y="2791700"/>
            <a:ext cx="9081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50%</a:t>
            </a:r>
            <a:endParaRPr/>
          </a:p>
        </p:txBody>
      </p:sp>
      <p:sp>
        <p:nvSpPr>
          <p:cNvPr id="8229" name="Google Shape;8229;p58"/>
          <p:cNvSpPr txBox="1">
            <a:spLocks noGrp="1"/>
          </p:cNvSpPr>
          <p:nvPr>
            <p:ph type="title" idx="8"/>
          </p:nvPr>
        </p:nvSpPr>
        <p:spPr>
          <a:xfrm>
            <a:off x="4121169" y="2791700"/>
            <a:ext cx="9081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20%</a:t>
            </a:r>
            <a:endParaRPr/>
          </a:p>
        </p:txBody>
      </p:sp>
      <p:sp>
        <p:nvSpPr>
          <p:cNvPr id="8230" name="Google Shape;8230;p58"/>
          <p:cNvSpPr txBox="1">
            <a:spLocks noGrp="1"/>
          </p:cNvSpPr>
          <p:nvPr>
            <p:ph type="title" idx="9"/>
          </p:nvPr>
        </p:nvSpPr>
        <p:spPr>
          <a:xfrm>
            <a:off x="6324197" y="2791700"/>
            <a:ext cx="9081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30%</a:t>
            </a:r>
            <a:endParaRPr/>
          </a:p>
        </p:txBody>
      </p:sp>
      <p:grpSp>
        <p:nvGrpSpPr>
          <p:cNvPr id="8231" name="Google Shape;8231;p58"/>
          <p:cNvGrpSpPr/>
          <p:nvPr/>
        </p:nvGrpSpPr>
        <p:grpSpPr>
          <a:xfrm>
            <a:off x="7875431" y="4021149"/>
            <a:ext cx="419247" cy="637784"/>
            <a:chOff x="8742442" y="252908"/>
            <a:chExt cx="356260" cy="541964"/>
          </a:xfrm>
        </p:grpSpPr>
        <p:sp>
          <p:nvSpPr>
            <p:cNvPr id="8232" name="Google Shape;8232;p58"/>
            <p:cNvSpPr/>
            <p:nvPr/>
          </p:nvSpPr>
          <p:spPr>
            <a:xfrm>
              <a:off x="8742442" y="252908"/>
              <a:ext cx="356260" cy="354555"/>
            </a:xfrm>
            <a:custGeom>
              <a:avLst/>
              <a:gdLst/>
              <a:ahLst/>
              <a:cxnLst/>
              <a:rect l="l" t="t" r="r" b="b"/>
              <a:pathLst>
                <a:path w="633" h="630" extrusionOk="0">
                  <a:moveTo>
                    <a:pt x="314" y="0"/>
                  </a:moveTo>
                  <a:cubicBezTo>
                    <a:pt x="142" y="0"/>
                    <a:pt x="1" y="138"/>
                    <a:pt x="1" y="315"/>
                  </a:cubicBezTo>
                  <a:cubicBezTo>
                    <a:pt x="1" y="488"/>
                    <a:pt x="142" y="629"/>
                    <a:pt x="314" y="629"/>
                  </a:cubicBezTo>
                  <a:cubicBezTo>
                    <a:pt x="491" y="629"/>
                    <a:pt x="633" y="488"/>
                    <a:pt x="633" y="315"/>
                  </a:cubicBezTo>
                  <a:cubicBezTo>
                    <a:pt x="633" y="138"/>
                    <a:pt x="491" y="0"/>
                    <a:pt x="3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8826299" y="377849"/>
              <a:ext cx="214432" cy="417024"/>
            </a:xfrm>
            <a:custGeom>
              <a:avLst/>
              <a:gdLst/>
              <a:ahLst/>
              <a:cxnLst/>
              <a:rect l="l" t="t" r="r" b="b"/>
              <a:pathLst>
                <a:path w="381" h="741" extrusionOk="0">
                  <a:moveTo>
                    <a:pt x="158" y="1"/>
                  </a:moveTo>
                  <a:lnTo>
                    <a:pt x="131" y="254"/>
                  </a:lnTo>
                  <a:lnTo>
                    <a:pt x="1" y="208"/>
                  </a:lnTo>
                  <a:lnTo>
                    <a:pt x="131" y="323"/>
                  </a:lnTo>
                  <a:lnTo>
                    <a:pt x="131" y="740"/>
                  </a:lnTo>
                  <a:lnTo>
                    <a:pt x="215" y="740"/>
                  </a:lnTo>
                  <a:lnTo>
                    <a:pt x="208" y="346"/>
                  </a:lnTo>
                  <a:lnTo>
                    <a:pt x="381" y="204"/>
                  </a:lnTo>
                  <a:lnTo>
                    <a:pt x="204" y="273"/>
                  </a:lnTo>
                  <a:lnTo>
                    <a:pt x="1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58"/>
          <p:cNvGrpSpPr/>
          <p:nvPr/>
        </p:nvGrpSpPr>
        <p:grpSpPr>
          <a:xfrm>
            <a:off x="8194010" y="4026445"/>
            <a:ext cx="348379" cy="632488"/>
            <a:chOff x="9013159" y="960258"/>
            <a:chExt cx="296039" cy="537464"/>
          </a:xfrm>
        </p:grpSpPr>
        <p:sp>
          <p:nvSpPr>
            <p:cNvPr id="8235" name="Google Shape;8235;p58"/>
            <p:cNvSpPr/>
            <p:nvPr/>
          </p:nvSpPr>
          <p:spPr>
            <a:xfrm>
              <a:off x="9013159" y="960258"/>
              <a:ext cx="296039" cy="420963"/>
            </a:xfrm>
            <a:custGeom>
              <a:avLst/>
              <a:gdLst/>
              <a:ahLst/>
              <a:cxnLst/>
              <a:rect l="l" t="t" r="r" b="b"/>
              <a:pathLst>
                <a:path w="526" h="748" extrusionOk="0">
                  <a:moveTo>
                    <a:pt x="261" y="0"/>
                  </a:moveTo>
                  <a:cubicBezTo>
                    <a:pt x="261" y="0"/>
                    <a:pt x="0" y="407"/>
                    <a:pt x="0" y="529"/>
                  </a:cubicBezTo>
                  <a:cubicBezTo>
                    <a:pt x="0" y="649"/>
                    <a:pt x="115" y="748"/>
                    <a:pt x="261" y="748"/>
                  </a:cubicBezTo>
                  <a:cubicBezTo>
                    <a:pt x="407" y="748"/>
                    <a:pt x="525" y="649"/>
                    <a:pt x="525" y="529"/>
                  </a:cubicBezTo>
                  <a:cubicBezTo>
                    <a:pt x="525" y="407"/>
                    <a:pt x="261"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9099267" y="1201698"/>
              <a:ext cx="151397" cy="296025"/>
            </a:xfrm>
            <a:custGeom>
              <a:avLst/>
              <a:gdLst/>
              <a:ahLst/>
              <a:cxnLst/>
              <a:rect l="l" t="t" r="r" b="b"/>
              <a:pathLst>
                <a:path w="269" h="526" extrusionOk="0">
                  <a:moveTo>
                    <a:pt x="112" y="1"/>
                  </a:moveTo>
                  <a:lnTo>
                    <a:pt x="93" y="181"/>
                  </a:lnTo>
                  <a:lnTo>
                    <a:pt x="1" y="146"/>
                  </a:lnTo>
                  <a:lnTo>
                    <a:pt x="93" y="231"/>
                  </a:lnTo>
                  <a:lnTo>
                    <a:pt x="93" y="526"/>
                  </a:lnTo>
                  <a:lnTo>
                    <a:pt x="154" y="526"/>
                  </a:lnTo>
                  <a:lnTo>
                    <a:pt x="146"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58"/>
          <p:cNvGrpSpPr/>
          <p:nvPr/>
        </p:nvGrpSpPr>
        <p:grpSpPr>
          <a:xfrm>
            <a:off x="646030" y="3890796"/>
            <a:ext cx="177548" cy="768131"/>
            <a:chOff x="8742709" y="2196290"/>
            <a:chExt cx="250703" cy="1084471"/>
          </a:xfrm>
        </p:grpSpPr>
        <p:sp>
          <p:nvSpPr>
            <p:cNvPr id="8238" name="Google Shape;8238;p58"/>
            <p:cNvSpPr/>
            <p:nvPr/>
          </p:nvSpPr>
          <p:spPr>
            <a:xfrm>
              <a:off x="8938305" y="2203989"/>
              <a:ext cx="55107" cy="407796"/>
            </a:xfrm>
            <a:custGeom>
              <a:avLst/>
              <a:gdLst/>
              <a:ahLst/>
              <a:cxnLst/>
              <a:rect l="l" t="t" r="r" b="b"/>
              <a:pathLst>
                <a:path w="637" h="4714" extrusionOk="0">
                  <a:moveTo>
                    <a:pt x="0" y="1"/>
                  </a:moveTo>
                  <a:lnTo>
                    <a:pt x="0" y="4714"/>
                  </a:lnTo>
                  <a:cubicBezTo>
                    <a:pt x="0" y="4714"/>
                    <a:pt x="421" y="4687"/>
                    <a:pt x="533" y="4625"/>
                  </a:cubicBezTo>
                  <a:cubicBezTo>
                    <a:pt x="533" y="4625"/>
                    <a:pt x="636" y="1534"/>
                    <a:pt x="441" y="161"/>
                  </a:cubicBezTo>
                  <a:cubicBezTo>
                    <a:pt x="441" y="161"/>
                    <a:pt x="226" y="3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8828525" y="2609109"/>
              <a:ext cx="54155" cy="628563"/>
            </a:xfrm>
            <a:custGeom>
              <a:avLst/>
              <a:gdLst/>
              <a:ahLst/>
              <a:cxnLst/>
              <a:rect l="l" t="t" r="r" b="b"/>
              <a:pathLst>
                <a:path w="626" h="7266" extrusionOk="0">
                  <a:moveTo>
                    <a:pt x="625" y="0"/>
                  </a:moveTo>
                  <a:lnTo>
                    <a:pt x="1" y="31"/>
                  </a:lnTo>
                  <a:lnTo>
                    <a:pt x="104" y="7266"/>
                  </a:lnTo>
                  <a:cubicBezTo>
                    <a:pt x="104" y="7266"/>
                    <a:pt x="326" y="7266"/>
                    <a:pt x="530" y="7220"/>
                  </a:cubicBezTo>
                  <a:lnTo>
                    <a:pt x="6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8"/>
            <p:cNvSpPr/>
            <p:nvPr/>
          </p:nvSpPr>
          <p:spPr>
            <a:xfrm>
              <a:off x="8864686" y="2627362"/>
              <a:ext cx="10381" cy="598372"/>
            </a:xfrm>
            <a:custGeom>
              <a:avLst/>
              <a:gdLst/>
              <a:ahLst/>
              <a:cxnLst/>
              <a:rect l="l" t="t" r="r" b="b"/>
              <a:pathLst>
                <a:path w="120" h="6917" extrusionOk="0">
                  <a:moveTo>
                    <a:pt x="62" y="0"/>
                  </a:moveTo>
                  <a:lnTo>
                    <a:pt x="0" y="6909"/>
                  </a:lnTo>
                  <a:lnTo>
                    <a:pt x="0" y="6917"/>
                  </a:lnTo>
                  <a:lnTo>
                    <a:pt x="58" y="6917"/>
                  </a:lnTo>
                  <a:lnTo>
                    <a:pt x="58" y="6909"/>
                  </a:lnTo>
                  <a:lnTo>
                    <a:pt x="119" y="4"/>
                  </a:lnTo>
                  <a:lnTo>
                    <a:pt x="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8"/>
            <p:cNvSpPr/>
            <p:nvPr/>
          </p:nvSpPr>
          <p:spPr>
            <a:xfrm>
              <a:off x="8828525" y="2613694"/>
              <a:ext cx="54155" cy="13409"/>
            </a:xfrm>
            <a:custGeom>
              <a:avLst/>
              <a:gdLst/>
              <a:ahLst/>
              <a:cxnLst/>
              <a:rect l="l" t="t" r="r" b="b"/>
              <a:pathLst>
                <a:path w="626" h="155" extrusionOk="0">
                  <a:moveTo>
                    <a:pt x="625" y="1"/>
                  </a:moveTo>
                  <a:lnTo>
                    <a:pt x="1" y="24"/>
                  </a:lnTo>
                  <a:lnTo>
                    <a:pt x="12" y="154"/>
                  </a:lnTo>
                  <a:cubicBezTo>
                    <a:pt x="17" y="154"/>
                    <a:pt x="22" y="154"/>
                    <a:pt x="26" y="154"/>
                  </a:cubicBezTo>
                  <a:cubicBezTo>
                    <a:pt x="299" y="154"/>
                    <a:pt x="618" y="54"/>
                    <a:pt x="618" y="54"/>
                  </a:cubicBez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8742709" y="2196290"/>
              <a:ext cx="203645" cy="422070"/>
            </a:xfrm>
            <a:custGeom>
              <a:avLst/>
              <a:gdLst/>
              <a:ahLst/>
              <a:cxnLst/>
              <a:rect l="l" t="t" r="r" b="b"/>
              <a:pathLst>
                <a:path w="2354" h="4879" extrusionOk="0">
                  <a:moveTo>
                    <a:pt x="1092" y="1"/>
                  </a:moveTo>
                  <a:cubicBezTo>
                    <a:pt x="447" y="1"/>
                    <a:pt x="84" y="90"/>
                    <a:pt x="84" y="90"/>
                  </a:cubicBezTo>
                  <a:cubicBezTo>
                    <a:pt x="1" y="1810"/>
                    <a:pt x="176" y="4829"/>
                    <a:pt x="176" y="4829"/>
                  </a:cubicBezTo>
                  <a:cubicBezTo>
                    <a:pt x="366" y="4865"/>
                    <a:pt x="622" y="4878"/>
                    <a:pt x="890" y="4878"/>
                  </a:cubicBezTo>
                  <a:cubicBezTo>
                    <a:pt x="1541" y="4878"/>
                    <a:pt x="2261" y="4803"/>
                    <a:pt x="2261" y="4803"/>
                  </a:cubicBezTo>
                  <a:cubicBezTo>
                    <a:pt x="2353" y="2366"/>
                    <a:pt x="2261" y="90"/>
                    <a:pt x="2261" y="90"/>
                  </a:cubicBezTo>
                  <a:cubicBezTo>
                    <a:pt x="1808" y="23"/>
                    <a:pt x="1415" y="1"/>
                    <a:pt x="1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8761222" y="2209612"/>
              <a:ext cx="167483" cy="395599"/>
            </a:xfrm>
            <a:custGeom>
              <a:avLst/>
              <a:gdLst/>
              <a:ahLst/>
              <a:cxnLst/>
              <a:rect l="l" t="t" r="r" b="b"/>
              <a:pathLst>
                <a:path w="1936" h="4573" extrusionOk="0">
                  <a:moveTo>
                    <a:pt x="878" y="58"/>
                  </a:moveTo>
                  <a:cubicBezTo>
                    <a:pt x="1188" y="58"/>
                    <a:pt x="1509" y="80"/>
                    <a:pt x="1841" y="120"/>
                  </a:cubicBezTo>
                  <a:lnTo>
                    <a:pt x="1841" y="120"/>
                  </a:lnTo>
                  <a:cubicBezTo>
                    <a:pt x="1853" y="469"/>
                    <a:pt x="1879" y="1301"/>
                    <a:pt x="1879" y="2350"/>
                  </a:cubicBezTo>
                  <a:cubicBezTo>
                    <a:pt x="1879" y="2994"/>
                    <a:pt x="1867" y="3717"/>
                    <a:pt x="1841" y="4456"/>
                  </a:cubicBezTo>
                  <a:lnTo>
                    <a:pt x="1841" y="4456"/>
                  </a:lnTo>
                  <a:cubicBezTo>
                    <a:pt x="1592" y="4475"/>
                    <a:pt x="1119" y="4511"/>
                    <a:pt x="683" y="4511"/>
                  </a:cubicBezTo>
                  <a:cubicBezTo>
                    <a:pt x="480" y="4511"/>
                    <a:pt x="305" y="4504"/>
                    <a:pt x="164" y="4490"/>
                  </a:cubicBezTo>
                  <a:lnTo>
                    <a:pt x="164" y="4490"/>
                  </a:lnTo>
                  <a:cubicBezTo>
                    <a:pt x="136" y="3974"/>
                    <a:pt x="59" y="2393"/>
                    <a:pt x="59" y="1032"/>
                  </a:cubicBezTo>
                  <a:cubicBezTo>
                    <a:pt x="59" y="707"/>
                    <a:pt x="62" y="394"/>
                    <a:pt x="73" y="113"/>
                  </a:cubicBezTo>
                  <a:lnTo>
                    <a:pt x="73" y="113"/>
                  </a:lnTo>
                  <a:cubicBezTo>
                    <a:pt x="230" y="90"/>
                    <a:pt x="505" y="58"/>
                    <a:pt x="878" y="58"/>
                  </a:cubicBezTo>
                  <a:close/>
                  <a:moveTo>
                    <a:pt x="878" y="1"/>
                  </a:moveTo>
                  <a:cubicBezTo>
                    <a:pt x="484" y="1"/>
                    <a:pt x="197" y="35"/>
                    <a:pt x="43" y="58"/>
                  </a:cubicBezTo>
                  <a:lnTo>
                    <a:pt x="16" y="62"/>
                  </a:lnTo>
                  <a:lnTo>
                    <a:pt x="16" y="85"/>
                  </a:lnTo>
                  <a:cubicBezTo>
                    <a:pt x="5" y="376"/>
                    <a:pt x="1" y="694"/>
                    <a:pt x="1" y="1032"/>
                  </a:cubicBezTo>
                  <a:cubicBezTo>
                    <a:pt x="1" y="2419"/>
                    <a:pt x="82" y="4028"/>
                    <a:pt x="108" y="4518"/>
                  </a:cubicBezTo>
                  <a:lnTo>
                    <a:pt x="108" y="4541"/>
                  </a:lnTo>
                  <a:lnTo>
                    <a:pt x="135" y="4546"/>
                  </a:lnTo>
                  <a:cubicBezTo>
                    <a:pt x="280" y="4560"/>
                    <a:pt x="464" y="4572"/>
                    <a:pt x="683" y="4572"/>
                  </a:cubicBezTo>
                  <a:cubicBezTo>
                    <a:pt x="1139" y="4572"/>
                    <a:pt x="1630" y="4534"/>
                    <a:pt x="1875" y="4511"/>
                  </a:cubicBezTo>
                  <a:lnTo>
                    <a:pt x="1898" y="4507"/>
                  </a:lnTo>
                  <a:lnTo>
                    <a:pt x="1902" y="4484"/>
                  </a:lnTo>
                  <a:cubicBezTo>
                    <a:pt x="1928" y="3733"/>
                    <a:pt x="1936" y="3001"/>
                    <a:pt x="1936" y="2350"/>
                  </a:cubicBezTo>
                  <a:cubicBezTo>
                    <a:pt x="1936" y="1276"/>
                    <a:pt x="1913" y="426"/>
                    <a:pt x="1902" y="93"/>
                  </a:cubicBezTo>
                  <a:lnTo>
                    <a:pt x="1898" y="70"/>
                  </a:lnTo>
                  <a:lnTo>
                    <a:pt x="1875" y="66"/>
                  </a:lnTo>
                  <a:cubicBezTo>
                    <a:pt x="1534" y="24"/>
                    <a:pt x="1200" y="1"/>
                    <a:pt x="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4" name="Google Shape;8244;p58"/>
            <p:cNvGrpSpPr/>
            <p:nvPr/>
          </p:nvGrpSpPr>
          <p:grpSpPr>
            <a:xfrm>
              <a:off x="8794962" y="2230201"/>
              <a:ext cx="91528" cy="351743"/>
              <a:chOff x="8426487" y="2163076"/>
              <a:chExt cx="91528" cy="351743"/>
            </a:xfrm>
          </p:grpSpPr>
          <p:sp>
            <p:nvSpPr>
              <p:cNvPr id="8245" name="Google Shape;8245;p58"/>
              <p:cNvSpPr/>
              <p:nvPr/>
            </p:nvSpPr>
            <p:spPr>
              <a:xfrm>
                <a:off x="8426487" y="2163076"/>
                <a:ext cx="91528" cy="106837"/>
              </a:xfrm>
              <a:custGeom>
                <a:avLst/>
                <a:gdLst/>
                <a:ahLst/>
                <a:cxnLst/>
                <a:rect l="l" t="t" r="r" b="b"/>
                <a:pathLst>
                  <a:path w="1058" h="1235" extrusionOk="0">
                    <a:moveTo>
                      <a:pt x="529" y="0"/>
                    </a:moveTo>
                    <a:cubicBezTo>
                      <a:pt x="237" y="0"/>
                      <a:pt x="0" y="276"/>
                      <a:pt x="0" y="617"/>
                    </a:cubicBezTo>
                    <a:cubicBezTo>
                      <a:pt x="0" y="958"/>
                      <a:pt x="237" y="1234"/>
                      <a:pt x="529" y="1234"/>
                    </a:cubicBezTo>
                    <a:cubicBezTo>
                      <a:pt x="824" y="1234"/>
                      <a:pt x="1058" y="958"/>
                      <a:pt x="1058" y="617"/>
                    </a:cubicBezTo>
                    <a:cubicBezTo>
                      <a:pt x="1058" y="276"/>
                      <a:pt x="824" y="0"/>
                      <a:pt x="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8429428" y="2169045"/>
                <a:ext cx="79330" cy="94899"/>
              </a:xfrm>
              <a:custGeom>
                <a:avLst/>
                <a:gdLst/>
                <a:ahLst/>
                <a:cxnLst/>
                <a:rect l="l" t="t" r="r" b="b"/>
                <a:pathLst>
                  <a:path w="917" h="1097" extrusionOk="0">
                    <a:moveTo>
                      <a:pt x="460" y="0"/>
                    </a:moveTo>
                    <a:cubicBezTo>
                      <a:pt x="203" y="0"/>
                      <a:pt x="0" y="246"/>
                      <a:pt x="0" y="548"/>
                    </a:cubicBezTo>
                    <a:cubicBezTo>
                      <a:pt x="0" y="851"/>
                      <a:pt x="203" y="1096"/>
                      <a:pt x="460" y="1096"/>
                    </a:cubicBezTo>
                    <a:cubicBezTo>
                      <a:pt x="713" y="1096"/>
                      <a:pt x="916" y="851"/>
                      <a:pt x="916" y="548"/>
                    </a:cubicBezTo>
                    <a:cubicBezTo>
                      <a:pt x="916" y="246"/>
                      <a:pt x="713" y="0"/>
                      <a:pt x="4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8469914" y="2180291"/>
                <a:ext cx="10641" cy="70677"/>
              </a:xfrm>
              <a:custGeom>
                <a:avLst/>
                <a:gdLst/>
                <a:ahLst/>
                <a:cxnLst/>
                <a:rect l="l" t="t" r="r" b="b"/>
                <a:pathLst>
                  <a:path w="123" h="817" extrusionOk="0">
                    <a:moveTo>
                      <a:pt x="65" y="1"/>
                    </a:moveTo>
                    <a:cubicBezTo>
                      <a:pt x="23" y="208"/>
                      <a:pt x="0" y="418"/>
                      <a:pt x="0" y="629"/>
                    </a:cubicBezTo>
                    <a:cubicBezTo>
                      <a:pt x="0" y="690"/>
                      <a:pt x="0" y="756"/>
                      <a:pt x="4" y="816"/>
                    </a:cubicBezTo>
                    <a:lnTo>
                      <a:pt x="65" y="816"/>
                    </a:lnTo>
                    <a:cubicBezTo>
                      <a:pt x="61" y="752"/>
                      <a:pt x="57" y="690"/>
                      <a:pt x="57" y="629"/>
                    </a:cubicBezTo>
                    <a:cubicBezTo>
                      <a:pt x="57" y="422"/>
                      <a:pt x="80" y="215"/>
                      <a:pt x="122" y="12"/>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8449671" y="2180637"/>
                <a:ext cx="10035" cy="67389"/>
              </a:xfrm>
              <a:custGeom>
                <a:avLst/>
                <a:gdLst/>
                <a:ahLst/>
                <a:cxnLst/>
                <a:rect l="l" t="t" r="r" b="b"/>
                <a:pathLst>
                  <a:path w="116" h="779" extrusionOk="0">
                    <a:moveTo>
                      <a:pt x="58" y="0"/>
                    </a:moveTo>
                    <a:cubicBezTo>
                      <a:pt x="19" y="192"/>
                      <a:pt x="1" y="388"/>
                      <a:pt x="1" y="582"/>
                    </a:cubicBezTo>
                    <a:cubicBezTo>
                      <a:pt x="1" y="648"/>
                      <a:pt x="4" y="713"/>
                      <a:pt x="8" y="778"/>
                    </a:cubicBezTo>
                    <a:lnTo>
                      <a:pt x="65" y="775"/>
                    </a:lnTo>
                    <a:cubicBezTo>
                      <a:pt x="61" y="709"/>
                      <a:pt x="58" y="644"/>
                      <a:pt x="58" y="582"/>
                    </a:cubicBezTo>
                    <a:cubicBezTo>
                      <a:pt x="58" y="391"/>
                      <a:pt x="77" y="200"/>
                      <a:pt x="116" y="12"/>
                    </a:cubicBezTo>
                    <a:lnTo>
                      <a:pt x="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8438079" y="2224411"/>
                <a:ext cx="59778" cy="12284"/>
              </a:xfrm>
              <a:custGeom>
                <a:avLst/>
                <a:gdLst/>
                <a:ahLst/>
                <a:cxnLst/>
                <a:rect l="l" t="t" r="r" b="b"/>
                <a:pathLst>
                  <a:path w="691" h="142" extrusionOk="0">
                    <a:moveTo>
                      <a:pt x="20" y="0"/>
                    </a:moveTo>
                    <a:lnTo>
                      <a:pt x="0" y="53"/>
                    </a:lnTo>
                    <a:cubicBezTo>
                      <a:pt x="172" y="115"/>
                      <a:pt x="349" y="142"/>
                      <a:pt x="529" y="142"/>
                    </a:cubicBezTo>
                    <a:cubicBezTo>
                      <a:pt x="582" y="142"/>
                      <a:pt x="636" y="142"/>
                      <a:pt x="690" y="134"/>
                    </a:cubicBezTo>
                    <a:lnTo>
                      <a:pt x="682" y="76"/>
                    </a:lnTo>
                    <a:cubicBezTo>
                      <a:pt x="632" y="81"/>
                      <a:pt x="582" y="85"/>
                      <a:pt x="529" y="85"/>
                    </a:cubicBezTo>
                    <a:cubicBezTo>
                      <a:pt x="356" y="85"/>
                      <a:pt x="184" y="58"/>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8441020" y="2200534"/>
                <a:ext cx="54069" cy="10035"/>
              </a:xfrm>
              <a:custGeom>
                <a:avLst/>
                <a:gdLst/>
                <a:ahLst/>
                <a:cxnLst/>
                <a:rect l="l" t="t" r="r" b="b"/>
                <a:pathLst>
                  <a:path w="625" h="116" extrusionOk="0">
                    <a:moveTo>
                      <a:pt x="16" y="0"/>
                    </a:moveTo>
                    <a:lnTo>
                      <a:pt x="0" y="58"/>
                    </a:lnTo>
                    <a:cubicBezTo>
                      <a:pt x="158" y="96"/>
                      <a:pt x="315" y="115"/>
                      <a:pt x="476" y="115"/>
                    </a:cubicBezTo>
                    <a:cubicBezTo>
                      <a:pt x="525" y="115"/>
                      <a:pt x="575" y="112"/>
                      <a:pt x="625" y="108"/>
                    </a:cubicBezTo>
                    <a:lnTo>
                      <a:pt x="617" y="50"/>
                    </a:lnTo>
                    <a:cubicBezTo>
                      <a:pt x="571" y="54"/>
                      <a:pt x="525" y="58"/>
                      <a:pt x="476" y="58"/>
                    </a:cubicBezTo>
                    <a:cubicBezTo>
                      <a:pt x="322" y="58"/>
                      <a:pt x="165" y="39"/>
                      <a:pt x="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8426487" y="2285399"/>
                <a:ext cx="91528" cy="107183"/>
              </a:xfrm>
              <a:custGeom>
                <a:avLst/>
                <a:gdLst/>
                <a:ahLst/>
                <a:cxnLst/>
                <a:rect l="l" t="t" r="r" b="b"/>
                <a:pathLst>
                  <a:path w="1058" h="1239" extrusionOk="0">
                    <a:moveTo>
                      <a:pt x="529" y="1"/>
                    </a:moveTo>
                    <a:cubicBezTo>
                      <a:pt x="237" y="1"/>
                      <a:pt x="0" y="276"/>
                      <a:pt x="0" y="618"/>
                    </a:cubicBezTo>
                    <a:cubicBezTo>
                      <a:pt x="0" y="958"/>
                      <a:pt x="237" y="1238"/>
                      <a:pt x="529" y="1238"/>
                    </a:cubicBezTo>
                    <a:cubicBezTo>
                      <a:pt x="824" y="1238"/>
                      <a:pt x="1058" y="958"/>
                      <a:pt x="1058" y="618"/>
                    </a:cubicBezTo>
                    <a:cubicBezTo>
                      <a:pt x="1058" y="276"/>
                      <a:pt x="824" y="1"/>
                      <a:pt x="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8429428" y="2291368"/>
                <a:ext cx="79330" cy="95245"/>
              </a:xfrm>
              <a:custGeom>
                <a:avLst/>
                <a:gdLst/>
                <a:ahLst/>
                <a:cxnLst/>
                <a:rect l="l" t="t" r="r" b="b"/>
                <a:pathLst>
                  <a:path w="917" h="1101" extrusionOk="0">
                    <a:moveTo>
                      <a:pt x="460" y="1"/>
                    </a:moveTo>
                    <a:cubicBezTo>
                      <a:pt x="203" y="1"/>
                      <a:pt x="0" y="245"/>
                      <a:pt x="0" y="549"/>
                    </a:cubicBezTo>
                    <a:cubicBezTo>
                      <a:pt x="0" y="855"/>
                      <a:pt x="203" y="1100"/>
                      <a:pt x="460" y="1100"/>
                    </a:cubicBezTo>
                    <a:cubicBezTo>
                      <a:pt x="713" y="1100"/>
                      <a:pt x="916" y="855"/>
                      <a:pt x="916" y="549"/>
                    </a:cubicBezTo>
                    <a:cubicBezTo>
                      <a:pt x="916" y="245"/>
                      <a:pt x="713"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8469914" y="2302960"/>
                <a:ext cx="10641" cy="70677"/>
              </a:xfrm>
              <a:custGeom>
                <a:avLst/>
                <a:gdLst/>
                <a:ahLst/>
                <a:cxnLst/>
                <a:rect l="l" t="t" r="r" b="b"/>
                <a:pathLst>
                  <a:path w="123" h="817" extrusionOk="0">
                    <a:moveTo>
                      <a:pt x="65" y="1"/>
                    </a:moveTo>
                    <a:cubicBezTo>
                      <a:pt x="23" y="203"/>
                      <a:pt x="0" y="415"/>
                      <a:pt x="0" y="625"/>
                    </a:cubicBezTo>
                    <a:cubicBezTo>
                      <a:pt x="0" y="691"/>
                      <a:pt x="0" y="751"/>
                      <a:pt x="4" y="817"/>
                    </a:cubicBezTo>
                    <a:lnTo>
                      <a:pt x="65" y="813"/>
                    </a:lnTo>
                    <a:cubicBezTo>
                      <a:pt x="61" y="751"/>
                      <a:pt x="57" y="686"/>
                      <a:pt x="57" y="625"/>
                    </a:cubicBezTo>
                    <a:cubicBezTo>
                      <a:pt x="57" y="418"/>
                      <a:pt x="80" y="211"/>
                      <a:pt x="122" y="12"/>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8449671" y="2302960"/>
                <a:ext cx="10035" cy="67303"/>
              </a:xfrm>
              <a:custGeom>
                <a:avLst/>
                <a:gdLst/>
                <a:ahLst/>
                <a:cxnLst/>
                <a:rect l="l" t="t" r="r" b="b"/>
                <a:pathLst>
                  <a:path w="116" h="778" extrusionOk="0">
                    <a:moveTo>
                      <a:pt x="58" y="1"/>
                    </a:moveTo>
                    <a:cubicBezTo>
                      <a:pt x="19" y="192"/>
                      <a:pt x="1" y="387"/>
                      <a:pt x="1" y="583"/>
                    </a:cubicBezTo>
                    <a:cubicBezTo>
                      <a:pt x="1" y="648"/>
                      <a:pt x="4" y="714"/>
                      <a:pt x="8" y="778"/>
                    </a:cubicBezTo>
                    <a:lnTo>
                      <a:pt x="65" y="774"/>
                    </a:lnTo>
                    <a:cubicBezTo>
                      <a:pt x="61" y="714"/>
                      <a:pt x="58" y="648"/>
                      <a:pt x="58" y="583"/>
                    </a:cubicBezTo>
                    <a:cubicBezTo>
                      <a:pt x="58" y="392"/>
                      <a:pt x="77" y="199"/>
                      <a:pt x="116" y="12"/>
                    </a:cubicBezTo>
                    <a:lnTo>
                      <a:pt x="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8438079" y="2346734"/>
                <a:ext cx="59778" cy="12630"/>
              </a:xfrm>
              <a:custGeom>
                <a:avLst/>
                <a:gdLst/>
                <a:ahLst/>
                <a:cxnLst/>
                <a:rect l="l" t="t" r="r" b="b"/>
                <a:pathLst>
                  <a:path w="691" h="146" extrusionOk="0">
                    <a:moveTo>
                      <a:pt x="20" y="1"/>
                    </a:moveTo>
                    <a:lnTo>
                      <a:pt x="0" y="54"/>
                    </a:lnTo>
                    <a:cubicBezTo>
                      <a:pt x="172" y="116"/>
                      <a:pt x="349" y="146"/>
                      <a:pt x="529" y="146"/>
                    </a:cubicBezTo>
                    <a:cubicBezTo>
                      <a:pt x="582" y="146"/>
                      <a:pt x="636" y="142"/>
                      <a:pt x="690" y="139"/>
                    </a:cubicBezTo>
                    <a:lnTo>
                      <a:pt x="682" y="77"/>
                    </a:lnTo>
                    <a:cubicBezTo>
                      <a:pt x="632" y="84"/>
                      <a:pt x="582" y="84"/>
                      <a:pt x="529" y="84"/>
                    </a:cubicBezTo>
                    <a:cubicBezTo>
                      <a:pt x="356" y="84"/>
                      <a:pt x="184" y="58"/>
                      <a:pt x="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8"/>
              <p:cNvSpPr/>
              <p:nvPr/>
            </p:nvSpPr>
            <p:spPr>
              <a:xfrm>
                <a:off x="8441020" y="2322857"/>
                <a:ext cx="54069" cy="10035"/>
              </a:xfrm>
              <a:custGeom>
                <a:avLst/>
                <a:gdLst/>
                <a:ahLst/>
                <a:cxnLst/>
                <a:rect l="l" t="t" r="r" b="b"/>
                <a:pathLst>
                  <a:path w="625" h="116" extrusionOk="0">
                    <a:moveTo>
                      <a:pt x="16" y="1"/>
                    </a:moveTo>
                    <a:lnTo>
                      <a:pt x="0" y="58"/>
                    </a:lnTo>
                    <a:cubicBezTo>
                      <a:pt x="158" y="96"/>
                      <a:pt x="315" y="116"/>
                      <a:pt x="476" y="116"/>
                    </a:cubicBezTo>
                    <a:cubicBezTo>
                      <a:pt x="525" y="116"/>
                      <a:pt x="575" y="116"/>
                      <a:pt x="625" y="111"/>
                    </a:cubicBezTo>
                    <a:lnTo>
                      <a:pt x="617" y="50"/>
                    </a:lnTo>
                    <a:cubicBezTo>
                      <a:pt x="571" y="54"/>
                      <a:pt x="525" y="58"/>
                      <a:pt x="476" y="58"/>
                    </a:cubicBezTo>
                    <a:cubicBezTo>
                      <a:pt x="322" y="58"/>
                      <a:pt x="165" y="38"/>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8426487" y="2407722"/>
                <a:ext cx="91528" cy="107096"/>
              </a:xfrm>
              <a:custGeom>
                <a:avLst/>
                <a:gdLst/>
                <a:ahLst/>
                <a:cxnLst/>
                <a:rect l="l" t="t" r="r" b="b"/>
                <a:pathLst>
                  <a:path w="1058" h="1238" extrusionOk="0">
                    <a:moveTo>
                      <a:pt x="529" y="0"/>
                    </a:moveTo>
                    <a:cubicBezTo>
                      <a:pt x="237" y="0"/>
                      <a:pt x="0" y="276"/>
                      <a:pt x="0" y="621"/>
                    </a:cubicBezTo>
                    <a:cubicBezTo>
                      <a:pt x="0" y="962"/>
                      <a:pt x="237" y="1238"/>
                      <a:pt x="529" y="1238"/>
                    </a:cubicBezTo>
                    <a:cubicBezTo>
                      <a:pt x="824" y="1238"/>
                      <a:pt x="1058" y="962"/>
                      <a:pt x="1058" y="621"/>
                    </a:cubicBezTo>
                    <a:cubicBezTo>
                      <a:pt x="1058" y="276"/>
                      <a:pt x="824" y="0"/>
                      <a:pt x="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8429428" y="2413691"/>
                <a:ext cx="79330" cy="95158"/>
              </a:xfrm>
              <a:custGeom>
                <a:avLst/>
                <a:gdLst/>
                <a:ahLst/>
                <a:cxnLst/>
                <a:rect l="l" t="t" r="r" b="b"/>
                <a:pathLst>
                  <a:path w="917" h="1100" extrusionOk="0">
                    <a:moveTo>
                      <a:pt x="460" y="0"/>
                    </a:moveTo>
                    <a:cubicBezTo>
                      <a:pt x="203" y="0"/>
                      <a:pt x="0" y="246"/>
                      <a:pt x="0" y="552"/>
                    </a:cubicBezTo>
                    <a:cubicBezTo>
                      <a:pt x="0" y="854"/>
                      <a:pt x="203" y="1100"/>
                      <a:pt x="460" y="1100"/>
                    </a:cubicBezTo>
                    <a:cubicBezTo>
                      <a:pt x="713" y="1100"/>
                      <a:pt x="916" y="854"/>
                      <a:pt x="916" y="552"/>
                    </a:cubicBezTo>
                    <a:cubicBezTo>
                      <a:pt x="916" y="246"/>
                      <a:pt x="713"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8469914" y="2425284"/>
                <a:ext cx="10641" cy="70677"/>
              </a:xfrm>
              <a:custGeom>
                <a:avLst/>
                <a:gdLst/>
                <a:ahLst/>
                <a:cxnLst/>
                <a:rect l="l" t="t" r="r" b="b"/>
                <a:pathLst>
                  <a:path w="123" h="817" extrusionOk="0">
                    <a:moveTo>
                      <a:pt x="65" y="0"/>
                    </a:moveTo>
                    <a:cubicBezTo>
                      <a:pt x="23" y="204"/>
                      <a:pt x="0" y="414"/>
                      <a:pt x="0" y="625"/>
                    </a:cubicBezTo>
                    <a:cubicBezTo>
                      <a:pt x="0" y="690"/>
                      <a:pt x="0" y="752"/>
                      <a:pt x="4" y="817"/>
                    </a:cubicBezTo>
                    <a:lnTo>
                      <a:pt x="65" y="812"/>
                    </a:lnTo>
                    <a:cubicBezTo>
                      <a:pt x="61" y="752"/>
                      <a:pt x="57" y="690"/>
                      <a:pt x="57" y="625"/>
                    </a:cubicBezTo>
                    <a:cubicBezTo>
                      <a:pt x="57" y="421"/>
                      <a:pt x="80" y="215"/>
                      <a:pt x="122" y="12"/>
                    </a:cubicBezTo>
                    <a:lnTo>
                      <a:pt x="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8449671" y="2425284"/>
                <a:ext cx="10035" cy="67649"/>
              </a:xfrm>
              <a:custGeom>
                <a:avLst/>
                <a:gdLst/>
                <a:ahLst/>
                <a:cxnLst/>
                <a:rect l="l" t="t" r="r" b="b"/>
                <a:pathLst>
                  <a:path w="116" h="782" extrusionOk="0">
                    <a:moveTo>
                      <a:pt x="58" y="0"/>
                    </a:moveTo>
                    <a:cubicBezTo>
                      <a:pt x="19" y="192"/>
                      <a:pt x="1" y="387"/>
                      <a:pt x="1" y="582"/>
                    </a:cubicBezTo>
                    <a:cubicBezTo>
                      <a:pt x="1" y="648"/>
                      <a:pt x="4" y="717"/>
                      <a:pt x="8" y="782"/>
                    </a:cubicBezTo>
                    <a:lnTo>
                      <a:pt x="65" y="778"/>
                    </a:lnTo>
                    <a:cubicBezTo>
                      <a:pt x="61" y="713"/>
                      <a:pt x="58" y="648"/>
                      <a:pt x="58" y="582"/>
                    </a:cubicBezTo>
                    <a:cubicBezTo>
                      <a:pt x="58" y="391"/>
                      <a:pt x="77" y="200"/>
                      <a:pt x="116" y="12"/>
                    </a:cubicBezTo>
                    <a:lnTo>
                      <a:pt x="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8438079" y="2469057"/>
                <a:ext cx="59778" cy="12630"/>
              </a:xfrm>
              <a:custGeom>
                <a:avLst/>
                <a:gdLst/>
                <a:ahLst/>
                <a:cxnLst/>
                <a:rect l="l" t="t" r="r" b="b"/>
                <a:pathLst>
                  <a:path w="691" h="146" extrusionOk="0">
                    <a:moveTo>
                      <a:pt x="20" y="0"/>
                    </a:moveTo>
                    <a:lnTo>
                      <a:pt x="0" y="58"/>
                    </a:lnTo>
                    <a:cubicBezTo>
                      <a:pt x="172" y="115"/>
                      <a:pt x="349" y="145"/>
                      <a:pt x="529" y="145"/>
                    </a:cubicBezTo>
                    <a:cubicBezTo>
                      <a:pt x="582" y="145"/>
                      <a:pt x="636" y="142"/>
                      <a:pt x="690" y="138"/>
                    </a:cubicBezTo>
                    <a:lnTo>
                      <a:pt x="682" y="81"/>
                    </a:lnTo>
                    <a:cubicBezTo>
                      <a:pt x="632" y="85"/>
                      <a:pt x="582" y="88"/>
                      <a:pt x="529" y="88"/>
                    </a:cubicBezTo>
                    <a:cubicBezTo>
                      <a:pt x="356" y="88"/>
                      <a:pt x="184" y="58"/>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8441020" y="2445181"/>
                <a:ext cx="54069" cy="10035"/>
              </a:xfrm>
              <a:custGeom>
                <a:avLst/>
                <a:gdLst/>
                <a:ahLst/>
                <a:cxnLst/>
                <a:rect l="l" t="t" r="r" b="b"/>
                <a:pathLst>
                  <a:path w="625" h="116" extrusionOk="0">
                    <a:moveTo>
                      <a:pt x="16" y="0"/>
                    </a:moveTo>
                    <a:lnTo>
                      <a:pt x="0" y="58"/>
                    </a:lnTo>
                    <a:cubicBezTo>
                      <a:pt x="158" y="96"/>
                      <a:pt x="315" y="115"/>
                      <a:pt x="476" y="115"/>
                    </a:cubicBezTo>
                    <a:cubicBezTo>
                      <a:pt x="525" y="115"/>
                      <a:pt x="575" y="115"/>
                      <a:pt x="625" y="111"/>
                    </a:cubicBezTo>
                    <a:lnTo>
                      <a:pt x="617" y="54"/>
                    </a:lnTo>
                    <a:cubicBezTo>
                      <a:pt x="571" y="58"/>
                      <a:pt x="525" y="58"/>
                      <a:pt x="476" y="58"/>
                    </a:cubicBezTo>
                    <a:cubicBezTo>
                      <a:pt x="322" y="58"/>
                      <a:pt x="165" y="39"/>
                      <a:pt x="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8430466" y="2168180"/>
                <a:ext cx="79243" cy="50347"/>
              </a:xfrm>
              <a:custGeom>
                <a:avLst/>
                <a:gdLst/>
                <a:ahLst/>
                <a:cxnLst/>
                <a:rect l="l" t="t" r="r" b="b"/>
                <a:pathLst>
                  <a:path w="916" h="582" extrusionOk="0">
                    <a:moveTo>
                      <a:pt x="450" y="1"/>
                    </a:moveTo>
                    <a:cubicBezTo>
                      <a:pt x="294" y="1"/>
                      <a:pt x="64" y="95"/>
                      <a:pt x="0" y="432"/>
                    </a:cubicBezTo>
                    <a:cubicBezTo>
                      <a:pt x="0" y="432"/>
                      <a:pt x="88" y="106"/>
                      <a:pt x="306" y="106"/>
                    </a:cubicBezTo>
                    <a:cubicBezTo>
                      <a:pt x="525" y="106"/>
                      <a:pt x="755" y="558"/>
                      <a:pt x="904" y="581"/>
                    </a:cubicBezTo>
                    <a:cubicBezTo>
                      <a:pt x="916" y="171"/>
                      <a:pt x="647" y="14"/>
                      <a:pt x="487" y="3"/>
                    </a:cubicBezTo>
                    <a:cubicBezTo>
                      <a:pt x="475" y="2"/>
                      <a:pt x="463"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8430466" y="2291195"/>
                <a:ext cx="79243" cy="50261"/>
              </a:xfrm>
              <a:custGeom>
                <a:avLst/>
                <a:gdLst/>
                <a:ahLst/>
                <a:cxnLst/>
                <a:rect l="l" t="t" r="r" b="b"/>
                <a:pathLst>
                  <a:path w="916" h="581" extrusionOk="0">
                    <a:moveTo>
                      <a:pt x="450" y="1"/>
                    </a:moveTo>
                    <a:cubicBezTo>
                      <a:pt x="294" y="1"/>
                      <a:pt x="64" y="95"/>
                      <a:pt x="0" y="431"/>
                    </a:cubicBezTo>
                    <a:cubicBezTo>
                      <a:pt x="0" y="431"/>
                      <a:pt x="88" y="106"/>
                      <a:pt x="306" y="106"/>
                    </a:cubicBezTo>
                    <a:cubicBezTo>
                      <a:pt x="525" y="106"/>
                      <a:pt x="755" y="558"/>
                      <a:pt x="904" y="581"/>
                    </a:cubicBezTo>
                    <a:cubicBezTo>
                      <a:pt x="916" y="171"/>
                      <a:pt x="647" y="14"/>
                      <a:pt x="487" y="3"/>
                    </a:cubicBezTo>
                    <a:cubicBezTo>
                      <a:pt x="475" y="1"/>
                      <a:pt x="463"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8430466" y="2413864"/>
                <a:ext cx="79243" cy="50347"/>
              </a:xfrm>
              <a:custGeom>
                <a:avLst/>
                <a:gdLst/>
                <a:ahLst/>
                <a:cxnLst/>
                <a:rect l="l" t="t" r="r" b="b"/>
                <a:pathLst>
                  <a:path w="916" h="582" extrusionOk="0">
                    <a:moveTo>
                      <a:pt x="452" y="0"/>
                    </a:moveTo>
                    <a:cubicBezTo>
                      <a:pt x="296" y="0"/>
                      <a:pt x="64" y="93"/>
                      <a:pt x="0" y="431"/>
                    </a:cubicBezTo>
                    <a:cubicBezTo>
                      <a:pt x="0" y="431"/>
                      <a:pt x="88" y="106"/>
                      <a:pt x="306" y="106"/>
                    </a:cubicBezTo>
                    <a:cubicBezTo>
                      <a:pt x="525" y="106"/>
                      <a:pt x="755" y="553"/>
                      <a:pt x="904" y="581"/>
                    </a:cubicBezTo>
                    <a:cubicBezTo>
                      <a:pt x="916" y="171"/>
                      <a:pt x="647" y="14"/>
                      <a:pt x="487" y="2"/>
                    </a:cubicBezTo>
                    <a:cubicBezTo>
                      <a:pt x="475" y="1"/>
                      <a:pt x="464" y="0"/>
                      <a:pt x="4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6" name="Google Shape;8266;p58"/>
            <p:cNvSpPr/>
            <p:nvPr/>
          </p:nvSpPr>
          <p:spPr>
            <a:xfrm>
              <a:off x="8795739" y="3227991"/>
              <a:ext cx="113847" cy="52770"/>
            </a:xfrm>
            <a:custGeom>
              <a:avLst/>
              <a:gdLst/>
              <a:ahLst/>
              <a:cxnLst/>
              <a:rect l="l" t="t" r="r" b="b"/>
              <a:pathLst>
                <a:path w="1316" h="610" extrusionOk="0">
                  <a:moveTo>
                    <a:pt x="885" y="0"/>
                  </a:moveTo>
                  <a:cubicBezTo>
                    <a:pt x="667" y="0"/>
                    <a:pt x="451" y="13"/>
                    <a:pt x="238" y="39"/>
                  </a:cubicBezTo>
                  <a:lnTo>
                    <a:pt x="0" y="609"/>
                  </a:lnTo>
                  <a:lnTo>
                    <a:pt x="1315" y="609"/>
                  </a:lnTo>
                  <a:lnTo>
                    <a:pt x="1100" y="4"/>
                  </a:lnTo>
                  <a:cubicBezTo>
                    <a:pt x="1028" y="1"/>
                    <a:pt x="956" y="0"/>
                    <a:pt x="8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58"/>
          <p:cNvGrpSpPr/>
          <p:nvPr/>
        </p:nvGrpSpPr>
        <p:grpSpPr>
          <a:xfrm>
            <a:off x="1020629" y="4216192"/>
            <a:ext cx="682394" cy="774372"/>
            <a:chOff x="5933354" y="3578766"/>
            <a:chExt cx="682394" cy="774372"/>
          </a:xfrm>
        </p:grpSpPr>
        <p:sp>
          <p:nvSpPr>
            <p:cNvPr id="8268" name="Google Shape;8268;p58"/>
            <p:cNvSpPr/>
            <p:nvPr/>
          </p:nvSpPr>
          <p:spPr>
            <a:xfrm>
              <a:off x="6417139" y="3944939"/>
              <a:ext cx="29831" cy="26803"/>
            </a:xfrm>
            <a:custGeom>
              <a:avLst/>
              <a:gdLst/>
              <a:ahLst/>
              <a:cxnLst/>
              <a:rect l="l" t="t" r="r" b="b"/>
              <a:pathLst>
                <a:path w="266" h="239" extrusionOk="0">
                  <a:moveTo>
                    <a:pt x="74" y="1"/>
                  </a:moveTo>
                  <a:lnTo>
                    <a:pt x="0" y="112"/>
                  </a:lnTo>
                  <a:lnTo>
                    <a:pt x="193" y="239"/>
                  </a:lnTo>
                  <a:lnTo>
                    <a:pt x="265" y="128"/>
                  </a:lnTo>
                  <a:lnTo>
                    <a:pt x="74" y="1"/>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6366450" y="3960415"/>
              <a:ext cx="29718" cy="26803"/>
            </a:xfrm>
            <a:custGeom>
              <a:avLst/>
              <a:gdLst/>
              <a:ahLst/>
              <a:cxnLst/>
              <a:rect l="l" t="t" r="r" b="b"/>
              <a:pathLst>
                <a:path w="265" h="239" extrusionOk="0">
                  <a:moveTo>
                    <a:pt x="73" y="1"/>
                  </a:moveTo>
                  <a:lnTo>
                    <a:pt x="1" y="112"/>
                  </a:lnTo>
                  <a:lnTo>
                    <a:pt x="192" y="239"/>
                  </a:lnTo>
                  <a:lnTo>
                    <a:pt x="265" y="128"/>
                  </a:lnTo>
                  <a:lnTo>
                    <a:pt x="73" y="1"/>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8"/>
            <p:cNvSpPr/>
            <p:nvPr/>
          </p:nvSpPr>
          <p:spPr>
            <a:xfrm>
              <a:off x="6255989" y="3696637"/>
              <a:ext cx="184030" cy="272070"/>
            </a:xfrm>
            <a:custGeom>
              <a:avLst/>
              <a:gdLst/>
              <a:ahLst/>
              <a:cxnLst/>
              <a:rect l="l" t="t" r="r" b="b"/>
              <a:pathLst>
                <a:path w="1641" h="2426" extrusionOk="0">
                  <a:moveTo>
                    <a:pt x="369" y="0"/>
                  </a:moveTo>
                  <a:cubicBezTo>
                    <a:pt x="321" y="0"/>
                    <a:pt x="274" y="27"/>
                    <a:pt x="250" y="73"/>
                  </a:cubicBezTo>
                  <a:cubicBezTo>
                    <a:pt x="1" y="540"/>
                    <a:pt x="380" y="1230"/>
                    <a:pt x="395" y="1261"/>
                  </a:cubicBezTo>
                  <a:cubicBezTo>
                    <a:pt x="606" y="1633"/>
                    <a:pt x="928" y="1962"/>
                    <a:pt x="1101" y="2126"/>
                  </a:cubicBezTo>
                  <a:cubicBezTo>
                    <a:pt x="1216" y="2234"/>
                    <a:pt x="1368" y="2353"/>
                    <a:pt x="1469" y="2425"/>
                  </a:cubicBezTo>
                  <a:lnTo>
                    <a:pt x="1641" y="2234"/>
                  </a:lnTo>
                  <a:cubicBezTo>
                    <a:pt x="1580" y="2200"/>
                    <a:pt x="1469" y="2108"/>
                    <a:pt x="1253" y="1901"/>
                  </a:cubicBezTo>
                  <a:cubicBezTo>
                    <a:pt x="989" y="1644"/>
                    <a:pt x="767" y="1372"/>
                    <a:pt x="633" y="1127"/>
                  </a:cubicBezTo>
                  <a:cubicBezTo>
                    <a:pt x="541" y="966"/>
                    <a:pt x="338" y="479"/>
                    <a:pt x="487" y="200"/>
                  </a:cubicBezTo>
                  <a:cubicBezTo>
                    <a:pt x="522" y="134"/>
                    <a:pt x="495" y="54"/>
                    <a:pt x="430" y="16"/>
                  </a:cubicBezTo>
                  <a:cubicBezTo>
                    <a:pt x="411" y="5"/>
                    <a:pt x="390" y="0"/>
                    <a:pt x="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8"/>
            <p:cNvSpPr/>
            <p:nvPr/>
          </p:nvSpPr>
          <p:spPr>
            <a:xfrm>
              <a:off x="6295576" y="4142661"/>
              <a:ext cx="25457" cy="24560"/>
            </a:xfrm>
            <a:custGeom>
              <a:avLst/>
              <a:gdLst/>
              <a:ahLst/>
              <a:cxnLst/>
              <a:rect l="l" t="t" r="r" b="b"/>
              <a:pathLst>
                <a:path w="227" h="219" extrusionOk="0">
                  <a:moveTo>
                    <a:pt x="77" y="1"/>
                  </a:moveTo>
                  <a:lnTo>
                    <a:pt x="0" y="123"/>
                  </a:lnTo>
                  <a:lnTo>
                    <a:pt x="146" y="219"/>
                  </a:lnTo>
                  <a:lnTo>
                    <a:pt x="226" y="93"/>
                  </a:lnTo>
                  <a:lnTo>
                    <a:pt x="77" y="1"/>
                  </a:lnTo>
                  <a:close/>
                </a:path>
              </a:pathLst>
            </a:custGeom>
            <a:solidFill>
              <a:srgbClr val="CF9B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6284025" y="4150399"/>
              <a:ext cx="32634" cy="32859"/>
            </a:xfrm>
            <a:custGeom>
              <a:avLst/>
              <a:gdLst/>
              <a:ahLst/>
              <a:cxnLst/>
              <a:rect l="l" t="t" r="r" b="b"/>
              <a:pathLst>
                <a:path w="291" h="293" extrusionOk="0">
                  <a:moveTo>
                    <a:pt x="119" y="1"/>
                  </a:moveTo>
                  <a:lnTo>
                    <a:pt x="0" y="181"/>
                  </a:lnTo>
                  <a:lnTo>
                    <a:pt x="176" y="292"/>
                  </a:lnTo>
                  <a:lnTo>
                    <a:pt x="291" y="112"/>
                  </a:lnTo>
                  <a:lnTo>
                    <a:pt x="119" y="1"/>
                  </a:lnTo>
                  <a:close/>
                </a:path>
              </a:pathLst>
            </a:custGeom>
            <a:solidFill>
              <a:srgbClr val="FAFB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6275278" y="4173614"/>
              <a:ext cx="59998" cy="43513"/>
            </a:xfrm>
            <a:custGeom>
              <a:avLst/>
              <a:gdLst/>
              <a:ahLst/>
              <a:cxnLst/>
              <a:rect l="l" t="t" r="r" b="b"/>
              <a:pathLst>
                <a:path w="535" h="388" extrusionOk="0">
                  <a:moveTo>
                    <a:pt x="20" y="1"/>
                  </a:moveTo>
                  <a:lnTo>
                    <a:pt x="16" y="8"/>
                  </a:lnTo>
                  <a:cubicBezTo>
                    <a:pt x="1" y="27"/>
                    <a:pt x="9" y="50"/>
                    <a:pt x="24" y="62"/>
                  </a:cubicBezTo>
                  <a:cubicBezTo>
                    <a:pt x="85" y="104"/>
                    <a:pt x="212" y="188"/>
                    <a:pt x="212" y="188"/>
                  </a:cubicBezTo>
                  <a:lnTo>
                    <a:pt x="507" y="388"/>
                  </a:lnTo>
                  <a:lnTo>
                    <a:pt x="534" y="346"/>
                  </a:lnTo>
                  <a:lnTo>
                    <a:pt x="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6277521" y="4159035"/>
              <a:ext cx="62353" cy="53382"/>
            </a:xfrm>
            <a:custGeom>
              <a:avLst/>
              <a:gdLst/>
              <a:ahLst/>
              <a:cxnLst/>
              <a:rect l="l" t="t" r="r" b="b"/>
              <a:pathLst>
                <a:path w="556" h="476" extrusionOk="0">
                  <a:moveTo>
                    <a:pt x="107" y="0"/>
                  </a:moveTo>
                  <a:cubicBezTo>
                    <a:pt x="96" y="0"/>
                    <a:pt x="85" y="5"/>
                    <a:pt x="77" y="16"/>
                  </a:cubicBezTo>
                  <a:lnTo>
                    <a:pt x="35" y="81"/>
                  </a:lnTo>
                  <a:lnTo>
                    <a:pt x="0" y="131"/>
                  </a:lnTo>
                  <a:lnTo>
                    <a:pt x="514" y="476"/>
                  </a:lnTo>
                  <a:cubicBezTo>
                    <a:pt x="556" y="410"/>
                    <a:pt x="525" y="345"/>
                    <a:pt x="460" y="303"/>
                  </a:cubicBezTo>
                  <a:lnTo>
                    <a:pt x="399" y="261"/>
                  </a:lnTo>
                  <a:cubicBezTo>
                    <a:pt x="391" y="257"/>
                    <a:pt x="387" y="249"/>
                    <a:pt x="380" y="246"/>
                  </a:cubicBezTo>
                  <a:lnTo>
                    <a:pt x="376" y="242"/>
                  </a:lnTo>
                  <a:cubicBezTo>
                    <a:pt x="364" y="230"/>
                    <a:pt x="357" y="223"/>
                    <a:pt x="357" y="211"/>
                  </a:cubicBezTo>
                  <a:lnTo>
                    <a:pt x="357" y="203"/>
                  </a:lnTo>
                  <a:cubicBezTo>
                    <a:pt x="353" y="196"/>
                    <a:pt x="357" y="188"/>
                    <a:pt x="364" y="180"/>
                  </a:cubicBezTo>
                  <a:lnTo>
                    <a:pt x="364" y="177"/>
                  </a:lnTo>
                  <a:lnTo>
                    <a:pt x="246" y="85"/>
                  </a:lnTo>
                  <a:lnTo>
                    <a:pt x="242" y="88"/>
                  </a:lnTo>
                  <a:cubicBezTo>
                    <a:pt x="227" y="108"/>
                    <a:pt x="203" y="120"/>
                    <a:pt x="179" y="120"/>
                  </a:cubicBezTo>
                  <a:cubicBezTo>
                    <a:pt x="166" y="120"/>
                    <a:pt x="153" y="116"/>
                    <a:pt x="142" y="108"/>
                  </a:cubicBezTo>
                  <a:cubicBezTo>
                    <a:pt x="108" y="85"/>
                    <a:pt x="100" y="39"/>
                    <a:pt x="123" y="8"/>
                  </a:cubicBezTo>
                  <a:lnTo>
                    <a:pt x="123" y="4"/>
                  </a:lnTo>
                  <a:cubicBezTo>
                    <a:pt x="118" y="1"/>
                    <a:pt x="113"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6190274" y="3918920"/>
              <a:ext cx="180105" cy="248295"/>
            </a:xfrm>
            <a:custGeom>
              <a:avLst/>
              <a:gdLst/>
              <a:ahLst/>
              <a:cxnLst/>
              <a:rect l="l" t="t" r="r" b="b"/>
              <a:pathLst>
                <a:path w="1606" h="2214" extrusionOk="0">
                  <a:moveTo>
                    <a:pt x="883" y="0"/>
                  </a:moveTo>
                  <a:cubicBezTo>
                    <a:pt x="847" y="0"/>
                    <a:pt x="810" y="1"/>
                    <a:pt x="771" y="3"/>
                  </a:cubicBezTo>
                  <a:cubicBezTo>
                    <a:pt x="525" y="15"/>
                    <a:pt x="115" y="68"/>
                    <a:pt x="0" y="95"/>
                  </a:cubicBezTo>
                  <a:lnTo>
                    <a:pt x="249" y="535"/>
                  </a:lnTo>
                  <a:cubicBezTo>
                    <a:pt x="334" y="517"/>
                    <a:pt x="525" y="482"/>
                    <a:pt x="721" y="466"/>
                  </a:cubicBezTo>
                  <a:cubicBezTo>
                    <a:pt x="778" y="462"/>
                    <a:pt x="828" y="461"/>
                    <a:pt x="871" y="461"/>
                  </a:cubicBezTo>
                  <a:cubicBezTo>
                    <a:pt x="1020" y="461"/>
                    <a:pt x="1088" y="481"/>
                    <a:pt x="1112" y="489"/>
                  </a:cubicBezTo>
                  <a:cubicBezTo>
                    <a:pt x="1127" y="528"/>
                    <a:pt x="1135" y="555"/>
                    <a:pt x="1135" y="586"/>
                  </a:cubicBezTo>
                  <a:cubicBezTo>
                    <a:pt x="1146" y="1103"/>
                    <a:pt x="1081" y="1513"/>
                    <a:pt x="886" y="1969"/>
                  </a:cubicBezTo>
                  <a:lnTo>
                    <a:pt x="1284" y="2214"/>
                  </a:lnTo>
                  <a:cubicBezTo>
                    <a:pt x="1507" y="1693"/>
                    <a:pt x="1606" y="1164"/>
                    <a:pt x="1595" y="574"/>
                  </a:cubicBezTo>
                  <a:cubicBezTo>
                    <a:pt x="1595" y="452"/>
                    <a:pt x="1556" y="356"/>
                    <a:pt x="1522" y="275"/>
                  </a:cubicBezTo>
                  <a:cubicBezTo>
                    <a:pt x="1464" y="149"/>
                    <a:pt x="1346" y="64"/>
                    <a:pt x="1165" y="26"/>
                  </a:cubicBezTo>
                  <a:cubicBezTo>
                    <a:pt x="1084" y="9"/>
                    <a:pt x="991" y="0"/>
                    <a:pt x="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8"/>
            <p:cNvSpPr/>
            <p:nvPr/>
          </p:nvSpPr>
          <p:spPr>
            <a:xfrm>
              <a:off x="6235019" y="4226437"/>
              <a:ext cx="31401" cy="78391"/>
            </a:xfrm>
            <a:custGeom>
              <a:avLst/>
              <a:gdLst/>
              <a:ahLst/>
              <a:cxnLst/>
              <a:rect l="l" t="t" r="r" b="b"/>
              <a:pathLst>
                <a:path w="280" h="699" extrusionOk="0">
                  <a:moveTo>
                    <a:pt x="172" y="1"/>
                  </a:moveTo>
                  <a:lnTo>
                    <a:pt x="0" y="672"/>
                  </a:lnTo>
                  <a:lnTo>
                    <a:pt x="112" y="699"/>
                  </a:lnTo>
                  <a:lnTo>
                    <a:pt x="280" y="32"/>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6261148" y="4161614"/>
              <a:ext cx="38802" cy="13346"/>
            </a:xfrm>
            <a:custGeom>
              <a:avLst/>
              <a:gdLst/>
              <a:ahLst/>
              <a:cxnLst/>
              <a:rect l="l" t="t" r="r" b="b"/>
              <a:pathLst>
                <a:path w="346" h="119" extrusionOk="0">
                  <a:moveTo>
                    <a:pt x="31" y="0"/>
                  </a:moveTo>
                  <a:lnTo>
                    <a:pt x="1" y="119"/>
                  </a:lnTo>
                  <a:lnTo>
                    <a:pt x="346" y="119"/>
                  </a:lnTo>
                  <a:lnTo>
                    <a:pt x="346" y="0"/>
                  </a:lnTo>
                  <a:close/>
                </a:path>
              </a:pathLst>
            </a:custGeom>
            <a:solidFill>
              <a:srgbClr val="1F2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6182087" y="3985425"/>
              <a:ext cx="21195" cy="47775"/>
            </a:xfrm>
            <a:custGeom>
              <a:avLst/>
              <a:gdLst/>
              <a:ahLst/>
              <a:cxnLst/>
              <a:rect l="l" t="t" r="r" b="b"/>
              <a:pathLst>
                <a:path w="189" h="426" extrusionOk="0">
                  <a:moveTo>
                    <a:pt x="81" y="0"/>
                  </a:moveTo>
                  <a:lnTo>
                    <a:pt x="0" y="23"/>
                  </a:lnTo>
                  <a:lnTo>
                    <a:pt x="104" y="425"/>
                  </a:lnTo>
                  <a:lnTo>
                    <a:pt x="188" y="402"/>
                  </a:lnTo>
                  <a:lnTo>
                    <a:pt x="81" y="0"/>
                  </a:lnTo>
                  <a:close/>
                </a:path>
              </a:pathLst>
            </a:custGeom>
            <a:solidFill>
              <a:srgbClr val="DB37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6187246" y="4022771"/>
              <a:ext cx="25457" cy="31065"/>
            </a:xfrm>
            <a:custGeom>
              <a:avLst/>
              <a:gdLst/>
              <a:ahLst/>
              <a:cxnLst/>
              <a:rect l="l" t="t" r="r" b="b"/>
              <a:pathLst>
                <a:path w="227" h="277" extrusionOk="0">
                  <a:moveTo>
                    <a:pt x="170" y="0"/>
                  </a:moveTo>
                  <a:lnTo>
                    <a:pt x="0" y="46"/>
                  </a:lnTo>
                  <a:lnTo>
                    <a:pt x="62" y="276"/>
                  </a:lnTo>
                  <a:lnTo>
                    <a:pt x="227" y="235"/>
                  </a:lnTo>
                  <a:lnTo>
                    <a:pt x="170" y="0"/>
                  </a:lnTo>
                  <a:close/>
                </a:path>
              </a:pathLst>
            </a:custGeom>
            <a:solidFill>
              <a:srgbClr val="FAFB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8"/>
            <p:cNvSpPr/>
            <p:nvPr/>
          </p:nvSpPr>
          <p:spPr>
            <a:xfrm>
              <a:off x="6129492" y="3965126"/>
              <a:ext cx="113379" cy="36336"/>
            </a:xfrm>
            <a:custGeom>
              <a:avLst/>
              <a:gdLst/>
              <a:ahLst/>
              <a:cxnLst/>
              <a:rect l="l" t="t" r="r" b="b"/>
              <a:pathLst>
                <a:path w="1011" h="324" extrusionOk="0">
                  <a:moveTo>
                    <a:pt x="52" y="1"/>
                  </a:moveTo>
                  <a:cubicBezTo>
                    <a:pt x="16" y="1"/>
                    <a:pt x="0" y="26"/>
                    <a:pt x="22" y="63"/>
                  </a:cubicBezTo>
                  <a:lnTo>
                    <a:pt x="144" y="261"/>
                  </a:lnTo>
                  <a:cubicBezTo>
                    <a:pt x="165" y="298"/>
                    <a:pt x="218" y="323"/>
                    <a:pt x="258" y="323"/>
                  </a:cubicBezTo>
                  <a:cubicBezTo>
                    <a:pt x="261" y="323"/>
                    <a:pt x="264" y="323"/>
                    <a:pt x="266" y="323"/>
                  </a:cubicBezTo>
                  <a:lnTo>
                    <a:pt x="929" y="266"/>
                  </a:lnTo>
                  <a:cubicBezTo>
                    <a:pt x="975" y="266"/>
                    <a:pt x="1010" y="224"/>
                    <a:pt x="1010" y="181"/>
                  </a:cubicBezTo>
                  <a:lnTo>
                    <a:pt x="1010" y="169"/>
                  </a:lnTo>
                  <a:cubicBezTo>
                    <a:pt x="1007" y="123"/>
                    <a:pt x="972" y="86"/>
                    <a:pt x="926" y="82"/>
                  </a:cubicBezTo>
                  <a:lnTo>
                    <a:pt x="59" y="1"/>
                  </a:lnTo>
                  <a:cubicBezTo>
                    <a:pt x="57" y="1"/>
                    <a:pt x="54" y="1"/>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6231094" y="4295186"/>
              <a:ext cx="54278" cy="27252"/>
            </a:xfrm>
            <a:custGeom>
              <a:avLst/>
              <a:gdLst/>
              <a:ahLst/>
              <a:cxnLst/>
              <a:rect l="l" t="t" r="r" b="b"/>
              <a:pathLst>
                <a:path w="484" h="243" extrusionOk="0">
                  <a:moveTo>
                    <a:pt x="32" y="1"/>
                  </a:moveTo>
                  <a:lnTo>
                    <a:pt x="0" y="116"/>
                  </a:lnTo>
                  <a:lnTo>
                    <a:pt x="453" y="243"/>
                  </a:lnTo>
                  <a:lnTo>
                    <a:pt x="483" y="128"/>
                  </a:lnTo>
                  <a:lnTo>
                    <a:pt x="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6217749" y="4201540"/>
              <a:ext cx="72782" cy="72784"/>
            </a:xfrm>
            <a:custGeom>
              <a:avLst/>
              <a:gdLst/>
              <a:ahLst/>
              <a:cxnLst/>
              <a:rect l="l" t="t" r="r" b="b"/>
              <a:pathLst>
                <a:path w="649" h="649" extrusionOk="0">
                  <a:moveTo>
                    <a:pt x="399" y="47"/>
                  </a:moveTo>
                  <a:cubicBezTo>
                    <a:pt x="441" y="47"/>
                    <a:pt x="460" y="81"/>
                    <a:pt x="445" y="116"/>
                  </a:cubicBezTo>
                  <a:lnTo>
                    <a:pt x="418" y="177"/>
                  </a:lnTo>
                  <a:cubicBezTo>
                    <a:pt x="399" y="215"/>
                    <a:pt x="357" y="246"/>
                    <a:pt x="323" y="246"/>
                  </a:cubicBezTo>
                  <a:cubicBezTo>
                    <a:pt x="289" y="246"/>
                    <a:pt x="246" y="215"/>
                    <a:pt x="231" y="177"/>
                  </a:cubicBezTo>
                  <a:lnTo>
                    <a:pt x="204" y="116"/>
                  </a:lnTo>
                  <a:cubicBezTo>
                    <a:pt x="185" y="81"/>
                    <a:pt x="208" y="47"/>
                    <a:pt x="250" y="47"/>
                  </a:cubicBezTo>
                  <a:close/>
                  <a:moveTo>
                    <a:pt x="85" y="197"/>
                  </a:moveTo>
                  <a:cubicBezTo>
                    <a:pt x="94" y="197"/>
                    <a:pt x="102" y="199"/>
                    <a:pt x="112" y="204"/>
                  </a:cubicBezTo>
                  <a:lnTo>
                    <a:pt x="174" y="231"/>
                  </a:lnTo>
                  <a:cubicBezTo>
                    <a:pt x="211" y="250"/>
                    <a:pt x="243" y="288"/>
                    <a:pt x="243" y="323"/>
                  </a:cubicBezTo>
                  <a:cubicBezTo>
                    <a:pt x="243" y="357"/>
                    <a:pt x="211" y="399"/>
                    <a:pt x="174" y="418"/>
                  </a:cubicBezTo>
                  <a:lnTo>
                    <a:pt x="112" y="445"/>
                  </a:lnTo>
                  <a:cubicBezTo>
                    <a:pt x="103" y="449"/>
                    <a:pt x="94" y="450"/>
                    <a:pt x="87" y="450"/>
                  </a:cubicBezTo>
                  <a:cubicBezTo>
                    <a:pt x="61" y="450"/>
                    <a:pt x="43" y="432"/>
                    <a:pt x="43" y="399"/>
                  </a:cubicBezTo>
                  <a:lnTo>
                    <a:pt x="43" y="250"/>
                  </a:lnTo>
                  <a:cubicBezTo>
                    <a:pt x="43" y="218"/>
                    <a:pt x="60" y="197"/>
                    <a:pt x="85" y="197"/>
                  </a:cubicBezTo>
                  <a:close/>
                  <a:moveTo>
                    <a:pt x="555" y="202"/>
                  </a:moveTo>
                  <a:cubicBezTo>
                    <a:pt x="581" y="202"/>
                    <a:pt x="598" y="221"/>
                    <a:pt x="598" y="254"/>
                  </a:cubicBezTo>
                  <a:lnTo>
                    <a:pt x="598" y="406"/>
                  </a:lnTo>
                  <a:cubicBezTo>
                    <a:pt x="598" y="438"/>
                    <a:pt x="582" y="456"/>
                    <a:pt x="558" y="456"/>
                  </a:cubicBezTo>
                  <a:cubicBezTo>
                    <a:pt x="549" y="456"/>
                    <a:pt x="540" y="454"/>
                    <a:pt x="529" y="449"/>
                  </a:cubicBezTo>
                  <a:lnTo>
                    <a:pt x="472" y="422"/>
                  </a:lnTo>
                  <a:cubicBezTo>
                    <a:pt x="434" y="406"/>
                    <a:pt x="403" y="365"/>
                    <a:pt x="403" y="330"/>
                  </a:cubicBezTo>
                  <a:cubicBezTo>
                    <a:pt x="403" y="296"/>
                    <a:pt x="434" y="254"/>
                    <a:pt x="472" y="234"/>
                  </a:cubicBezTo>
                  <a:lnTo>
                    <a:pt x="529" y="208"/>
                  </a:lnTo>
                  <a:cubicBezTo>
                    <a:pt x="538" y="204"/>
                    <a:pt x="547" y="202"/>
                    <a:pt x="555" y="202"/>
                  </a:cubicBezTo>
                  <a:close/>
                  <a:moveTo>
                    <a:pt x="319" y="406"/>
                  </a:moveTo>
                  <a:cubicBezTo>
                    <a:pt x="353" y="406"/>
                    <a:pt x="395" y="438"/>
                    <a:pt x="411" y="475"/>
                  </a:cubicBezTo>
                  <a:lnTo>
                    <a:pt x="441" y="537"/>
                  </a:lnTo>
                  <a:cubicBezTo>
                    <a:pt x="457" y="576"/>
                    <a:pt x="437" y="606"/>
                    <a:pt x="395" y="606"/>
                  </a:cubicBezTo>
                  <a:lnTo>
                    <a:pt x="243" y="606"/>
                  </a:lnTo>
                  <a:cubicBezTo>
                    <a:pt x="200" y="606"/>
                    <a:pt x="181" y="576"/>
                    <a:pt x="200" y="537"/>
                  </a:cubicBezTo>
                  <a:lnTo>
                    <a:pt x="227" y="475"/>
                  </a:lnTo>
                  <a:cubicBezTo>
                    <a:pt x="243" y="438"/>
                    <a:pt x="284" y="406"/>
                    <a:pt x="319" y="406"/>
                  </a:cubicBezTo>
                  <a:close/>
                  <a:moveTo>
                    <a:pt x="323" y="1"/>
                  </a:moveTo>
                  <a:cubicBezTo>
                    <a:pt x="146" y="1"/>
                    <a:pt x="1" y="146"/>
                    <a:pt x="1" y="326"/>
                  </a:cubicBezTo>
                  <a:cubicBezTo>
                    <a:pt x="1" y="507"/>
                    <a:pt x="146" y="648"/>
                    <a:pt x="323" y="648"/>
                  </a:cubicBezTo>
                  <a:cubicBezTo>
                    <a:pt x="503" y="648"/>
                    <a:pt x="648" y="507"/>
                    <a:pt x="648" y="326"/>
                  </a:cubicBezTo>
                  <a:cubicBezTo>
                    <a:pt x="648" y="146"/>
                    <a:pt x="503"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6250046" y="4196829"/>
              <a:ext cx="8299" cy="5720"/>
            </a:xfrm>
            <a:custGeom>
              <a:avLst/>
              <a:gdLst/>
              <a:ahLst/>
              <a:cxnLst/>
              <a:rect l="l" t="t" r="r" b="b"/>
              <a:pathLst>
                <a:path w="74" h="51" extrusionOk="0">
                  <a:moveTo>
                    <a:pt x="36" y="1"/>
                  </a:moveTo>
                  <a:cubicBezTo>
                    <a:pt x="31" y="1"/>
                    <a:pt x="25" y="4"/>
                    <a:pt x="19" y="12"/>
                  </a:cubicBezTo>
                  <a:lnTo>
                    <a:pt x="1" y="50"/>
                  </a:lnTo>
                  <a:lnTo>
                    <a:pt x="73" y="50"/>
                  </a:lnTo>
                  <a:lnTo>
                    <a:pt x="54" y="12"/>
                  </a:lnTo>
                  <a:cubicBezTo>
                    <a:pt x="48" y="4"/>
                    <a:pt x="42" y="1"/>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6240962" y="4198287"/>
              <a:ext cx="8299" cy="6392"/>
            </a:xfrm>
            <a:custGeom>
              <a:avLst/>
              <a:gdLst/>
              <a:ahLst/>
              <a:cxnLst/>
              <a:rect l="l" t="t" r="r" b="b"/>
              <a:pathLst>
                <a:path w="74" h="57" extrusionOk="0">
                  <a:moveTo>
                    <a:pt x="27" y="0"/>
                  </a:moveTo>
                  <a:cubicBezTo>
                    <a:pt x="20" y="0"/>
                    <a:pt x="15" y="6"/>
                    <a:pt x="13" y="18"/>
                  </a:cubicBezTo>
                  <a:lnTo>
                    <a:pt x="1" y="57"/>
                  </a:lnTo>
                  <a:lnTo>
                    <a:pt x="1" y="57"/>
                  </a:lnTo>
                  <a:lnTo>
                    <a:pt x="73" y="37"/>
                  </a:lnTo>
                  <a:lnTo>
                    <a:pt x="43" y="7"/>
                  </a:lnTo>
                  <a:cubicBezTo>
                    <a:pt x="37" y="2"/>
                    <a:pt x="32" y="0"/>
                    <a:pt x="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8"/>
            <p:cNvSpPr/>
            <p:nvPr/>
          </p:nvSpPr>
          <p:spPr>
            <a:xfrm>
              <a:off x="6232776" y="4202213"/>
              <a:ext cx="7514" cy="7177"/>
            </a:xfrm>
            <a:custGeom>
              <a:avLst/>
              <a:gdLst/>
              <a:ahLst/>
              <a:cxnLst/>
              <a:rect l="l" t="t" r="r" b="b"/>
              <a:pathLst>
                <a:path w="67" h="64" extrusionOk="0">
                  <a:moveTo>
                    <a:pt x="14" y="1"/>
                  </a:moveTo>
                  <a:cubicBezTo>
                    <a:pt x="6" y="1"/>
                    <a:pt x="1" y="8"/>
                    <a:pt x="1" y="22"/>
                  </a:cubicBezTo>
                  <a:lnTo>
                    <a:pt x="1" y="64"/>
                  </a:lnTo>
                  <a:lnTo>
                    <a:pt x="66" y="25"/>
                  </a:lnTo>
                  <a:lnTo>
                    <a:pt x="28" y="6"/>
                  </a:lnTo>
                  <a:cubicBezTo>
                    <a:pt x="23" y="2"/>
                    <a:pt x="18" y="1"/>
                    <a:pt x="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6224477" y="4208605"/>
              <a:ext cx="7626" cy="7177"/>
            </a:xfrm>
            <a:custGeom>
              <a:avLst/>
              <a:gdLst/>
              <a:ahLst/>
              <a:cxnLst/>
              <a:rect l="l" t="t" r="r" b="b"/>
              <a:pathLst>
                <a:path w="68" h="64" extrusionOk="0">
                  <a:moveTo>
                    <a:pt x="16" y="1"/>
                  </a:moveTo>
                  <a:cubicBezTo>
                    <a:pt x="6" y="1"/>
                    <a:pt x="0" y="11"/>
                    <a:pt x="6" y="26"/>
                  </a:cubicBezTo>
                  <a:lnTo>
                    <a:pt x="13" y="64"/>
                  </a:lnTo>
                  <a:lnTo>
                    <a:pt x="68" y="14"/>
                  </a:lnTo>
                  <a:lnTo>
                    <a:pt x="25" y="3"/>
                  </a:lnTo>
                  <a:cubicBezTo>
                    <a:pt x="22" y="1"/>
                    <a:pt x="19" y="1"/>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6218197" y="4216680"/>
              <a:ext cx="7402" cy="7290"/>
            </a:xfrm>
            <a:custGeom>
              <a:avLst/>
              <a:gdLst/>
              <a:ahLst/>
              <a:cxnLst/>
              <a:rect l="l" t="t" r="r" b="b"/>
              <a:pathLst>
                <a:path w="66" h="65" extrusionOk="0">
                  <a:moveTo>
                    <a:pt x="23" y="0"/>
                  </a:moveTo>
                  <a:cubicBezTo>
                    <a:pt x="4" y="0"/>
                    <a:pt x="0" y="11"/>
                    <a:pt x="9" y="27"/>
                  </a:cubicBezTo>
                  <a:lnTo>
                    <a:pt x="32" y="65"/>
                  </a:lnTo>
                  <a:lnTo>
                    <a:pt x="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6214384" y="4224755"/>
              <a:ext cx="6841" cy="8299"/>
            </a:xfrm>
            <a:custGeom>
              <a:avLst/>
              <a:gdLst/>
              <a:ahLst/>
              <a:cxnLst/>
              <a:rect l="l" t="t" r="r" b="b"/>
              <a:pathLst>
                <a:path w="61" h="74" extrusionOk="0">
                  <a:moveTo>
                    <a:pt x="61" y="1"/>
                  </a:moveTo>
                  <a:lnTo>
                    <a:pt x="20" y="12"/>
                  </a:lnTo>
                  <a:cubicBezTo>
                    <a:pt x="4" y="16"/>
                    <a:pt x="0" y="31"/>
                    <a:pt x="11" y="43"/>
                  </a:cubicBezTo>
                  <a:lnTo>
                    <a:pt x="43" y="73"/>
                  </a:lnTo>
                  <a:lnTo>
                    <a:pt x="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6213039" y="4233727"/>
              <a:ext cx="6168" cy="8860"/>
            </a:xfrm>
            <a:custGeom>
              <a:avLst/>
              <a:gdLst/>
              <a:ahLst/>
              <a:cxnLst/>
              <a:rect l="l" t="t" r="r" b="b"/>
              <a:pathLst>
                <a:path w="55" h="79" extrusionOk="0">
                  <a:moveTo>
                    <a:pt x="55" y="1"/>
                  </a:moveTo>
                  <a:lnTo>
                    <a:pt x="16" y="24"/>
                  </a:lnTo>
                  <a:cubicBezTo>
                    <a:pt x="0" y="32"/>
                    <a:pt x="0" y="47"/>
                    <a:pt x="16" y="55"/>
                  </a:cubicBezTo>
                  <a:lnTo>
                    <a:pt x="55" y="78"/>
                  </a:lnTo>
                  <a:lnTo>
                    <a:pt x="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6214384" y="4243260"/>
              <a:ext cx="6841" cy="8299"/>
            </a:xfrm>
            <a:custGeom>
              <a:avLst/>
              <a:gdLst/>
              <a:ahLst/>
              <a:cxnLst/>
              <a:rect l="l" t="t" r="r" b="b"/>
              <a:pathLst>
                <a:path w="61" h="74" extrusionOk="0">
                  <a:moveTo>
                    <a:pt x="43" y="0"/>
                  </a:moveTo>
                  <a:lnTo>
                    <a:pt x="11" y="31"/>
                  </a:lnTo>
                  <a:cubicBezTo>
                    <a:pt x="0" y="43"/>
                    <a:pt x="4" y="57"/>
                    <a:pt x="20" y="62"/>
                  </a:cubicBezTo>
                  <a:lnTo>
                    <a:pt x="61" y="73"/>
                  </a:lnTo>
                  <a:lnTo>
                    <a:pt x="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6218197" y="4251783"/>
              <a:ext cx="7850" cy="7514"/>
            </a:xfrm>
            <a:custGeom>
              <a:avLst/>
              <a:gdLst/>
              <a:ahLst/>
              <a:cxnLst/>
              <a:rect l="l" t="t" r="r" b="b"/>
              <a:pathLst>
                <a:path w="70" h="67" extrusionOk="0">
                  <a:moveTo>
                    <a:pt x="32" y="1"/>
                  </a:moveTo>
                  <a:lnTo>
                    <a:pt x="12" y="39"/>
                  </a:lnTo>
                  <a:cubicBezTo>
                    <a:pt x="0" y="55"/>
                    <a:pt x="9" y="66"/>
                    <a:pt x="27" y="66"/>
                  </a:cubicBezTo>
                  <a:lnTo>
                    <a:pt x="69" y="66"/>
                  </a:lnTo>
                  <a:lnTo>
                    <a:pt x="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8"/>
            <p:cNvSpPr/>
            <p:nvPr/>
          </p:nvSpPr>
          <p:spPr>
            <a:xfrm>
              <a:off x="6224701" y="4259970"/>
              <a:ext cx="7850" cy="7514"/>
            </a:xfrm>
            <a:custGeom>
              <a:avLst/>
              <a:gdLst/>
              <a:ahLst/>
              <a:cxnLst/>
              <a:rect l="l" t="t" r="r" b="b"/>
              <a:pathLst>
                <a:path w="70" h="67" extrusionOk="0">
                  <a:moveTo>
                    <a:pt x="15" y="0"/>
                  </a:moveTo>
                  <a:lnTo>
                    <a:pt x="4" y="43"/>
                  </a:lnTo>
                  <a:cubicBezTo>
                    <a:pt x="1" y="56"/>
                    <a:pt x="9" y="66"/>
                    <a:pt x="21" y="66"/>
                  </a:cubicBezTo>
                  <a:cubicBezTo>
                    <a:pt x="23" y="66"/>
                    <a:pt x="25" y="66"/>
                    <a:pt x="27" y="66"/>
                  </a:cubicBezTo>
                  <a:lnTo>
                    <a:pt x="69" y="55"/>
                  </a:lnTo>
                  <a:lnTo>
                    <a:pt x="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8"/>
            <p:cNvSpPr/>
            <p:nvPr/>
          </p:nvSpPr>
          <p:spPr>
            <a:xfrm>
              <a:off x="6233224" y="4266475"/>
              <a:ext cx="7402" cy="7177"/>
            </a:xfrm>
            <a:custGeom>
              <a:avLst/>
              <a:gdLst/>
              <a:ahLst/>
              <a:cxnLst/>
              <a:rect l="l" t="t" r="r" b="b"/>
              <a:pathLst>
                <a:path w="66" h="64" extrusionOk="0">
                  <a:moveTo>
                    <a:pt x="1" y="0"/>
                  </a:moveTo>
                  <a:lnTo>
                    <a:pt x="1" y="43"/>
                  </a:lnTo>
                  <a:cubicBezTo>
                    <a:pt x="1" y="56"/>
                    <a:pt x="6" y="63"/>
                    <a:pt x="14" y="63"/>
                  </a:cubicBezTo>
                  <a:cubicBezTo>
                    <a:pt x="18" y="63"/>
                    <a:pt x="22" y="61"/>
                    <a:pt x="27" y="57"/>
                  </a:cubicBezTo>
                  <a:lnTo>
                    <a:pt x="66" y="3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6241411" y="4270737"/>
              <a:ext cx="8187" cy="6729"/>
            </a:xfrm>
            <a:custGeom>
              <a:avLst/>
              <a:gdLst/>
              <a:ahLst/>
              <a:cxnLst/>
              <a:rect l="l" t="t" r="r" b="b"/>
              <a:pathLst>
                <a:path w="73" h="60" extrusionOk="0">
                  <a:moveTo>
                    <a:pt x="0" y="1"/>
                  </a:moveTo>
                  <a:lnTo>
                    <a:pt x="12" y="42"/>
                  </a:lnTo>
                  <a:cubicBezTo>
                    <a:pt x="14" y="54"/>
                    <a:pt x="21" y="60"/>
                    <a:pt x="28" y="60"/>
                  </a:cubicBezTo>
                  <a:cubicBezTo>
                    <a:pt x="33" y="60"/>
                    <a:pt x="38" y="57"/>
                    <a:pt x="43" y="51"/>
                  </a:cubicBezTo>
                  <a:lnTo>
                    <a:pt x="73" y="1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6250494" y="4273316"/>
              <a:ext cx="8635" cy="5271"/>
            </a:xfrm>
            <a:custGeom>
              <a:avLst/>
              <a:gdLst/>
              <a:ahLst/>
              <a:cxnLst/>
              <a:rect l="l" t="t" r="r" b="b"/>
              <a:pathLst>
                <a:path w="77" h="47" extrusionOk="0">
                  <a:moveTo>
                    <a:pt x="0" y="1"/>
                  </a:moveTo>
                  <a:lnTo>
                    <a:pt x="23" y="35"/>
                  </a:lnTo>
                  <a:cubicBezTo>
                    <a:pt x="27" y="43"/>
                    <a:pt x="33" y="47"/>
                    <a:pt x="38" y="47"/>
                  </a:cubicBezTo>
                  <a:cubicBezTo>
                    <a:pt x="44" y="47"/>
                    <a:pt x="50" y="43"/>
                    <a:pt x="54" y="35"/>
                  </a:cubicBezTo>
                  <a:lnTo>
                    <a:pt x="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6259466" y="4270737"/>
              <a:ext cx="8187" cy="6392"/>
            </a:xfrm>
            <a:custGeom>
              <a:avLst/>
              <a:gdLst/>
              <a:ahLst/>
              <a:cxnLst/>
              <a:rect l="l" t="t" r="r" b="b"/>
              <a:pathLst>
                <a:path w="73" h="57" extrusionOk="0">
                  <a:moveTo>
                    <a:pt x="73" y="1"/>
                  </a:moveTo>
                  <a:lnTo>
                    <a:pt x="0" y="19"/>
                  </a:lnTo>
                  <a:lnTo>
                    <a:pt x="31" y="51"/>
                  </a:lnTo>
                  <a:cubicBezTo>
                    <a:pt x="37" y="55"/>
                    <a:pt x="43" y="57"/>
                    <a:pt x="47" y="57"/>
                  </a:cubicBezTo>
                  <a:cubicBezTo>
                    <a:pt x="55" y="57"/>
                    <a:pt x="61" y="52"/>
                    <a:pt x="65" y="42"/>
                  </a:cubicBezTo>
                  <a:lnTo>
                    <a:pt x="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6268549" y="4266026"/>
              <a:ext cx="7402" cy="7290"/>
            </a:xfrm>
            <a:custGeom>
              <a:avLst/>
              <a:gdLst/>
              <a:ahLst/>
              <a:cxnLst/>
              <a:rect l="l" t="t" r="r" b="b"/>
              <a:pathLst>
                <a:path w="66" h="65" extrusionOk="0">
                  <a:moveTo>
                    <a:pt x="65" y="1"/>
                  </a:moveTo>
                  <a:lnTo>
                    <a:pt x="0" y="38"/>
                  </a:lnTo>
                  <a:lnTo>
                    <a:pt x="38" y="61"/>
                  </a:lnTo>
                  <a:cubicBezTo>
                    <a:pt x="42" y="64"/>
                    <a:pt x="46" y="65"/>
                    <a:pt x="50" y="65"/>
                  </a:cubicBezTo>
                  <a:cubicBezTo>
                    <a:pt x="59" y="65"/>
                    <a:pt x="65" y="57"/>
                    <a:pt x="65" y="47"/>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6276624" y="4259522"/>
              <a:ext cx="7850" cy="7514"/>
            </a:xfrm>
            <a:custGeom>
              <a:avLst/>
              <a:gdLst/>
              <a:ahLst/>
              <a:cxnLst/>
              <a:rect l="l" t="t" r="r" b="b"/>
              <a:pathLst>
                <a:path w="70" h="67" extrusionOk="0">
                  <a:moveTo>
                    <a:pt x="54" y="1"/>
                  </a:moveTo>
                  <a:lnTo>
                    <a:pt x="1" y="55"/>
                  </a:lnTo>
                  <a:lnTo>
                    <a:pt x="43" y="66"/>
                  </a:lnTo>
                  <a:cubicBezTo>
                    <a:pt x="45" y="67"/>
                    <a:pt x="47" y="67"/>
                    <a:pt x="49" y="67"/>
                  </a:cubicBezTo>
                  <a:cubicBezTo>
                    <a:pt x="61" y="67"/>
                    <a:pt x="69" y="57"/>
                    <a:pt x="66" y="43"/>
                  </a:cubicBezTo>
                  <a:lnTo>
                    <a:pt x="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6283016" y="4251447"/>
              <a:ext cx="7850" cy="7402"/>
            </a:xfrm>
            <a:custGeom>
              <a:avLst/>
              <a:gdLst/>
              <a:ahLst/>
              <a:cxnLst/>
              <a:rect l="l" t="t" r="r" b="b"/>
              <a:pathLst>
                <a:path w="70" h="66" extrusionOk="0">
                  <a:moveTo>
                    <a:pt x="39" y="0"/>
                  </a:moveTo>
                  <a:lnTo>
                    <a:pt x="1" y="65"/>
                  </a:lnTo>
                  <a:lnTo>
                    <a:pt x="43" y="65"/>
                  </a:lnTo>
                  <a:cubicBezTo>
                    <a:pt x="62" y="65"/>
                    <a:pt x="70" y="53"/>
                    <a:pt x="59" y="39"/>
                  </a:cubicBezTo>
                  <a:lnTo>
                    <a:pt x="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6287389" y="4242475"/>
              <a:ext cx="7402" cy="8187"/>
            </a:xfrm>
            <a:custGeom>
              <a:avLst/>
              <a:gdLst/>
              <a:ahLst/>
              <a:cxnLst/>
              <a:rect l="l" t="t" r="r" b="b"/>
              <a:pathLst>
                <a:path w="66" h="73" extrusionOk="0">
                  <a:moveTo>
                    <a:pt x="20" y="0"/>
                  </a:moveTo>
                  <a:lnTo>
                    <a:pt x="0" y="73"/>
                  </a:lnTo>
                  <a:lnTo>
                    <a:pt x="0" y="73"/>
                  </a:lnTo>
                  <a:lnTo>
                    <a:pt x="43" y="64"/>
                  </a:lnTo>
                  <a:cubicBezTo>
                    <a:pt x="62" y="57"/>
                    <a:pt x="66" y="46"/>
                    <a:pt x="50" y="30"/>
                  </a:cubicBezTo>
                  <a:lnTo>
                    <a:pt x="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8"/>
            <p:cNvSpPr/>
            <p:nvPr/>
          </p:nvSpPr>
          <p:spPr>
            <a:xfrm>
              <a:off x="6289520" y="4233391"/>
              <a:ext cx="6168" cy="8187"/>
            </a:xfrm>
            <a:custGeom>
              <a:avLst/>
              <a:gdLst/>
              <a:ahLst/>
              <a:cxnLst/>
              <a:rect l="l" t="t" r="r" b="b"/>
              <a:pathLst>
                <a:path w="55" h="73" extrusionOk="0">
                  <a:moveTo>
                    <a:pt x="1" y="0"/>
                  </a:moveTo>
                  <a:lnTo>
                    <a:pt x="1" y="73"/>
                  </a:lnTo>
                  <a:lnTo>
                    <a:pt x="39" y="53"/>
                  </a:lnTo>
                  <a:cubicBezTo>
                    <a:pt x="54" y="42"/>
                    <a:pt x="54" y="30"/>
                    <a:pt x="39" y="19"/>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6287389" y="4224418"/>
              <a:ext cx="7065" cy="8187"/>
            </a:xfrm>
            <a:custGeom>
              <a:avLst/>
              <a:gdLst/>
              <a:ahLst/>
              <a:cxnLst/>
              <a:rect l="l" t="t" r="r" b="b"/>
              <a:pathLst>
                <a:path w="63" h="73" extrusionOk="0">
                  <a:moveTo>
                    <a:pt x="0" y="0"/>
                  </a:moveTo>
                  <a:lnTo>
                    <a:pt x="20" y="73"/>
                  </a:lnTo>
                  <a:lnTo>
                    <a:pt x="50" y="42"/>
                  </a:lnTo>
                  <a:cubicBezTo>
                    <a:pt x="62" y="30"/>
                    <a:pt x="58" y="15"/>
                    <a:pt x="43" y="11"/>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6282679" y="4216119"/>
              <a:ext cx="7850" cy="7402"/>
            </a:xfrm>
            <a:custGeom>
              <a:avLst/>
              <a:gdLst/>
              <a:ahLst/>
              <a:cxnLst/>
              <a:rect l="l" t="t" r="r" b="b"/>
              <a:pathLst>
                <a:path w="70" h="66" extrusionOk="0">
                  <a:moveTo>
                    <a:pt x="0" y="1"/>
                  </a:moveTo>
                  <a:lnTo>
                    <a:pt x="39" y="66"/>
                  </a:lnTo>
                  <a:lnTo>
                    <a:pt x="62" y="28"/>
                  </a:lnTo>
                  <a:cubicBezTo>
                    <a:pt x="69" y="13"/>
                    <a:pt x="62" y="1"/>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6276287" y="4208269"/>
              <a:ext cx="7738" cy="7514"/>
            </a:xfrm>
            <a:custGeom>
              <a:avLst/>
              <a:gdLst/>
              <a:ahLst/>
              <a:cxnLst/>
              <a:rect l="l" t="t" r="r" b="b"/>
              <a:pathLst>
                <a:path w="69" h="67" extrusionOk="0">
                  <a:moveTo>
                    <a:pt x="49" y="1"/>
                  </a:moveTo>
                  <a:cubicBezTo>
                    <a:pt x="47" y="1"/>
                    <a:pt x="45" y="1"/>
                    <a:pt x="42" y="2"/>
                  </a:cubicBezTo>
                  <a:lnTo>
                    <a:pt x="0" y="14"/>
                  </a:lnTo>
                  <a:lnTo>
                    <a:pt x="53" y="67"/>
                  </a:lnTo>
                  <a:lnTo>
                    <a:pt x="65" y="25"/>
                  </a:lnTo>
                  <a:cubicBezTo>
                    <a:pt x="69" y="9"/>
                    <a:pt x="60" y="1"/>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8"/>
            <p:cNvSpPr/>
            <p:nvPr/>
          </p:nvSpPr>
          <p:spPr>
            <a:xfrm>
              <a:off x="6268101" y="4202100"/>
              <a:ext cx="7289" cy="7290"/>
            </a:xfrm>
            <a:custGeom>
              <a:avLst/>
              <a:gdLst/>
              <a:ahLst/>
              <a:cxnLst/>
              <a:rect l="l" t="t" r="r" b="b"/>
              <a:pathLst>
                <a:path w="65" h="65" extrusionOk="0">
                  <a:moveTo>
                    <a:pt x="50" y="0"/>
                  </a:moveTo>
                  <a:cubicBezTo>
                    <a:pt x="46" y="0"/>
                    <a:pt x="42" y="1"/>
                    <a:pt x="38" y="3"/>
                  </a:cubicBezTo>
                  <a:lnTo>
                    <a:pt x="0" y="26"/>
                  </a:lnTo>
                  <a:lnTo>
                    <a:pt x="65" y="65"/>
                  </a:lnTo>
                  <a:lnTo>
                    <a:pt x="65" y="19"/>
                  </a:lnTo>
                  <a:cubicBezTo>
                    <a:pt x="65" y="7"/>
                    <a:pt x="59"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8"/>
            <p:cNvSpPr/>
            <p:nvPr/>
          </p:nvSpPr>
          <p:spPr>
            <a:xfrm>
              <a:off x="6259017" y="4198175"/>
              <a:ext cx="8299" cy="6505"/>
            </a:xfrm>
            <a:custGeom>
              <a:avLst/>
              <a:gdLst/>
              <a:ahLst/>
              <a:cxnLst/>
              <a:rect l="l" t="t" r="r" b="b"/>
              <a:pathLst>
                <a:path w="74" h="58" extrusionOk="0">
                  <a:moveTo>
                    <a:pt x="46" y="1"/>
                  </a:moveTo>
                  <a:cubicBezTo>
                    <a:pt x="41" y="1"/>
                    <a:pt x="36" y="3"/>
                    <a:pt x="31" y="8"/>
                  </a:cubicBezTo>
                  <a:lnTo>
                    <a:pt x="1" y="38"/>
                  </a:lnTo>
                  <a:lnTo>
                    <a:pt x="73" y="58"/>
                  </a:lnTo>
                  <a:lnTo>
                    <a:pt x="62" y="15"/>
                  </a:lnTo>
                  <a:cubicBezTo>
                    <a:pt x="60" y="6"/>
                    <a:pt x="53" y="1"/>
                    <a:pt x="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8"/>
            <p:cNvSpPr/>
            <p:nvPr/>
          </p:nvSpPr>
          <p:spPr>
            <a:xfrm>
              <a:off x="6240177" y="4221839"/>
              <a:ext cx="28485" cy="28485"/>
            </a:xfrm>
            <a:custGeom>
              <a:avLst/>
              <a:gdLst/>
              <a:ahLst/>
              <a:cxnLst/>
              <a:rect l="l" t="t" r="r" b="b"/>
              <a:pathLst>
                <a:path w="254" h="254" extrusionOk="0">
                  <a:moveTo>
                    <a:pt x="126" y="0"/>
                  </a:moveTo>
                  <a:cubicBezTo>
                    <a:pt x="57" y="0"/>
                    <a:pt x="0" y="57"/>
                    <a:pt x="0" y="126"/>
                  </a:cubicBezTo>
                  <a:cubicBezTo>
                    <a:pt x="0" y="195"/>
                    <a:pt x="57" y="253"/>
                    <a:pt x="126" y="253"/>
                  </a:cubicBezTo>
                  <a:cubicBezTo>
                    <a:pt x="195" y="253"/>
                    <a:pt x="253" y="195"/>
                    <a:pt x="253" y="126"/>
                  </a:cubicBezTo>
                  <a:cubicBezTo>
                    <a:pt x="253" y="57"/>
                    <a:pt x="195" y="0"/>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8" name="Google Shape;8308;p58"/>
            <p:cNvGrpSpPr/>
            <p:nvPr/>
          </p:nvGrpSpPr>
          <p:grpSpPr>
            <a:xfrm>
              <a:off x="6038096" y="3979369"/>
              <a:ext cx="465619" cy="269610"/>
              <a:chOff x="6038096" y="3979369"/>
              <a:chExt cx="465619" cy="269610"/>
            </a:xfrm>
          </p:grpSpPr>
          <p:sp>
            <p:nvSpPr>
              <p:cNvPr id="8309" name="Google Shape;8309;p58"/>
              <p:cNvSpPr/>
              <p:nvPr/>
            </p:nvSpPr>
            <p:spPr>
              <a:xfrm>
                <a:off x="6189825" y="4023669"/>
                <a:ext cx="68521" cy="211174"/>
              </a:xfrm>
              <a:custGeom>
                <a:avLst/>
                <a:gdLst/>
                <a:ahLst/>
                <a:cxnLst/>
                <a:rect l="l" t="t" r="r" b="b"/>
                <a:pathLst>
                  <a:path w="611" h="1883" extrusionOk="0">
                    <a:moveTo>
                      <a:pt x="124" y="0"/>
                    </a:moveTo>
                    <a:lnTo>
                      <a:pt x="0" y="31"/>
                    </a:lnTo>
                    <a:lnTo>
                      <a:pt x="487" y="1882"/>
                    </a:lnTo>
                    <a:lnTo>
                      <a:pt x="610" y="1851"/>
                    </a:lnTo>
                    <a:lnTo>
                      <a:pt x="1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8"/>
              <p:cNvSpPr/>
              <p:nvPr/>
            </p:nvSpPr>
            <p:spPr>
              <a:xfrm>
                <a:off x="6205301" y="4012453"/>
                <a:ext cx="222720" cy="65494"/>
              </a:xfrm>
              <a:custGeom>
                <a:avLst/>
                <a:gdLst/>
                <a:ahLst/>
                <a:cxnLst/>
                <a:rect l="l" t="t" r="r" b="b"/>
                <a:pathLst>
                  <a:path w="1986" h="584" extrusionOk="0">
                    <a:moveTo>
                      <a:pt x="1955" y="0"/>
                    </a:moveTo>
                    <a:lnTo>
                      <a:pt x="0" y="460"/>
                    </a:lnTo>
                    <a:lnTo>
                      <a:pt x="32" y="583"/>
                    </a:lnTo>
                    <a:lnTo>
                      <a:pt x="1986" y="123"/>
                    </a:lnTo>
                    <a:lnTo>
                      <a:pt x="19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6038096" y="4064491"/>
                <a:ext cx="172030" cy="179324"/>
              </a:xfrm>
              <a:custGeom>
                <a:avLst/>
                <a:gdLst/>
                <a:ahLst/>
                <a:cxnLst/>
                <a:rect l="l" t="t" r="r" b="b"/>
                <a:pathLst>
                  <a:path w="1534" h="1599" extrusionOk="0">
                    <a:moveTo>
                      <a:pt x="1442" y="1"/>
                    </a:moveTo>
                    <a:lnTo>
                      <a:pt x="1" y="1513"/>
                    </a:lnTo>
                    <a:lnTo>
                      <a:pt x="93" y="1598"/>
                    </a:lnTo>
                    <a:lnTo>
                      <a:pt x="1534" y="84"/>
                    </a:lnTo>
                    <a:lnTo>
                      <a:pt x="1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6055702" y="4228568"/>
                <a:ext cx="194908" cy="20411"/>
              </a:xfrm>
              <a:custGeom>
                <a:avLst/>
                <a:gdLst/>
                <a:ahLst/>
                <a:cxnLst/>
                <a:rect l="l" t="t" r="r" b="b"/>
                <a:pathLst>
                  <a:path w="1738" h="182" extrusionOk="0">
                    <a:moveTo>
                      <a:pt x="5" y="1"/>
                    </a:moveTo>
                    <a:lnTo>
                      <a:pt x="1" y="128"/>
                    </a:lnTo>
                    <a:lnTo>
                      <a:pt x="1734" y="181"/>
                    </a:lnTo>
                    <a:lnTo>
                      <a:pt x="1737" y="55"/>
                    </a:lnTo>
                    <a:lnTo>
                      <a:pt x="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8"/>
              <p:cNvSpPr/>
              <p:nvPr/>
            </p:nvSpPr>
            <p:spPr>
              <a:xfrm>
                <a:off x="6256886" y="4012902"/>
                <a:ext cx="173264" cy="231697"/>
              </a:xfrm>
              <a:custGeom>
                <a:avLst/>
                <a:gdLst/>
                <a:ahLst/>
                <a:cxnLst/>
                <a:rect l="l" t="t" r="r" b="b"/>
                <a:pathLst>
                  <a:path w="1545" h="2066" extrusionOk="0">
                    <a:moveTo>
                      <a:pt x="1445" y="1"/>
                    </a:moveTo>
                    <a:lnTo>
                      <a:pt x="0" y="1993"/>
                    </a:lnTo>
                    <a:lnTo>
                      <a:pt x="104" y="2065"/>
                    </a:lnTo>
                    <a:lnTo>
                      <a:pt x="1544" y="73"/>
                    </a:lnTo>
                    <a:lnTo>
                      <a:pt x="14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8"/>
              <p:cNvSpPr/>
              <p:nvPr/>
            </p:nvSpPr>
            <p:spPr>
              <a:xfrm>
                <a:off x="6409849" y="3979369"/>
                <a:ext cx="93865" cy="258388"/>
              </a:xfrm>
              <a:custGeom>
                <a:avLst/>
                <a:gdLst/>
                <a:ahLst/>
                <a:cxnLst/>
                <a:rect l="l" t="t" r="r" b="b"/>
                <a:pathLst>
                  <a:path w="837" h="2304" extrusionOk="0">
                    <a:moveTo>
                      <a:pt x="120" y="1"/>
                    </a:moveTo>
                    <a:lnTo>
                      <a:pt x="1" y="39"/>
                    </a:lnTo>
                    <a:lnTo>
                      <a:pt x="714" y="2304"/>
                    </a:lnTo>
                    <a:lnTo>
                      <a:pt x="836" y="2265"/>
                    </a:lnTo>
                    <a:lnTo>
                      <a:pt x="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5" name="Google Shape;8315;p58"/>
            <p:cNvSpPr/>
            <p:nvPr/>
          </p:nvSpPr>
          <p:spPr>
            <a:xfrm>
              <a:off x="6268886" y="4257391"/>
              <a:ext cx="23775" cy="21196"/>
            </a:xfrm>
            <a:custGeom>
              <a:avLst/>
              <a:gdLst/>
              <a:ahLst/>
              <a:cxnLst/>
              <a:rect l="l" t="t" r="r" b="b"/>
              <a:pathLst>
                <a:path w="212" h="189" extrusionOk="0">
                  <a:moveTo>
                    <a:pt x="39" y="0"/>
                  </a:moveTo>
                  <a:lnTo>
                    <a:pt x="1" y="143"/>
                  </a:lnTo>
                  <a:lnTo>
                    <a:pt x="173" y="189"/>
                  </a:lnTo>
                  <a:lnTo>
                    <a:pt x="211" y="46"/>
                  </a:lnTo>
                  <a:lnTo>
                    <a:pt x="39" y="0"/>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8"/>
            <p:cNvSpPr/>
            <p:nvPr/>
          </p:nvSpPr>
          <p:spPr>
            <a:xfrm>
              <a:off x="6261817" y="4266924"/>
              <a:ext cx="29046" cy="29270"/>
            </a:xfrm>
            <a:custGeom>
              <a:avLst/>
              <a:gdLst/>
              <a:ahLst/>
              <a:cxnLst/>
              <a:rect l="l" t="t" r="r" b="b"/>
              <a:pathLst>
                <a:path w="259" h="261" extrusionOk="0">
                  <a:moveTo>
                    <a:pt x="59" y="0"/>
                  </a:moveTo>
                  <a:lnTo>
                    <a:pt x="1" y="207"/>
                  </a:lnTo>
                  <a:lnTo>
                    <a:pt x="200" y="260"/>
                  </a:lnTo>
                  <a:lnTo>
                    <a:pt x="258" y="58"/>
                  </a:lnTo>
                  <a:lnTo>
                    <a:pt x="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8"/>
            <p:cNvSpPr/>
            <p:nvPr/>
          </p:nvSpPr>
          <p:spPr>
            <a:xfrm>
              <a:off x="6255989" y="4294849"/>
              <a:ext cx="67623" cy="25457"/>
            </a:xfrm>
            <a:custGeom>
              <a:avLst/>
              <a:gdLst/>
              <a:ahLst/>
              <a:cxnLst/>
              <a:rect l="l" t="t" r="r" b="b"/>
              <a:pathLst>
                <a:path w="603" h="227" extrusionOk="0">
                  <a:moveTo>
                    <a:pt x="12" y="0"/>
                  </a:moveTo>
                  <a:lnTo>
                    <a:pt x="8" y="11"/>
                  </a:lnTo>
                  <a:cubicBezTo>
                    <a:pt x="1" y="31"/>
                    <a:pt x="12" y="54"/>
                    <a:pt x="35" y="57"/>
                  </a:cubicBezTo>
                  <a:cubicBezTo>
                    <a:pt x="104" y="80"/>
                    <a:pt x="250" y="123"/>
                    <a:pt x="250" y="123"/>
                  </a:cubicBezTo>
                  <a:lnTo>
                    <a:pt x="591" y="226"/>
                  </a:lnTo>
                  <a:lnTo>
                    <a:pt x="602" y="177"/>
                  </a:lnTo>
                  <a:lnTo>
                    <a:pt x="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6257223" y="4277129"/>
              <a:ext cx="68969" cy="37569"/>
            </a:xfrm>
            <a:custGeom>
              <a:avLst/>
              <a:gdLst/>
              <a:ahLst/>
              <a:cxnLst/>
              <a:rect l="l" t="t" r="r" b="b"/>
              <a:pathLst>
                <a:path w="615" h="335" extrusionOk="0">
                  <a:moveTo>
                    <a:pt x="74" y="0"/>
                  </a:moveTo>
                  <a:cubicBezTo>
                    <a:pt x="58" y="0"/>
                    <a:pt x="43" y="11"/>
                    <a:pt x="40" y="28"/>
                  </a:cubicBezTo>
                  <a:lnTo>
                    <a:pt x="17" y="100"/>
                  </a:lnTo>
                  <a:lnTo>
                    <a:pt x="1" y="158"/>
                  </a:lnTo>
                  <a:lnTo>
                    <a:pt x="591" y="335"/>
                  </a:lnTo>
                  <a:cubicBezTo>
                    <a:pt x="614" y="261"/>
                    <a:pt x="565" y="208"/>
                    <a:pt x="492" y="185"/>
                  </a:cubicBezTo>
                  <a:lnTo>
                    <a:pt x="419" y="162"/>
                  </a:lnTo>
                  <a:cubicBezTo>
                    <a:pt x="411" y="162"/>
                    <a:pt x="404" y="158"/>
                    <a:pt x="400" y="155"/>
                  </a:cubicBezTo>
                  <a:lnTo>
                    <a:pt x="392" y="155"/>
                  </a:lnTo>
                  <a:cubicBezTo>
                    <a:pt x="377" y="146"/>
                    <a:pt x="369" y="139"/>
                    <a:pt x="365" y="132"/>
                  </a:cubicBezTo>
                  <a:cubicBezTo>
                    <a:pt x="361" y="128"/>
                    <a:pt x="361" y="128"/>
                    <a:pt x="361" y="123"/>
                  </a:cubicBezTo>
                  <a:cubicBezTo>
                    <a:pt x="358" y="116"/>
                    <a:pt x="358" y="105"/>
                    <a:pt x="361" y="97"/>
                  </a:cubicBezTo>
                  <a:lnTo>
                    <a:pt x="361" y="93"/>
                  </a:lnTo>
                  <a:lnTo>
                    <a:pt x="220" y="40"/>
                  </a:lnTo>
                  <a:lnTo>
                    <a:pt x="216" y="47"/>
                  </a:lnTo>
                  <a:cubicBezTo>
                    <a:pt x="207" y="78"/>
                    <a:pt x="180" y="96"/>
                    <a:pt x="151" y="96"/>
                  </a:cubicBezTo>
                  <a:cubicBezTo>
                    <a:pt x="143" y="96"/>
                    <a:pt x="135" y="95"/>
                    <a:pt x="128" y="93"/>
                  </a:cubicBezTo>
                  <a:cubicBezTo>
                    <a:pt x="89" y="82"/>
                    <a:pt x="66" y="43"/>
                    <a:pt x="78" y="5"/>
                  </a:cubicBezTo>
                  <a:lnTo>
                    <a:pt x="82" y="1"/>
                  </a:lnTo>
                  <a:cubicBezTo>
                    <a:pt x="79" y="1"/>
                    <a:pt x="77"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8"/>
            <p:cNvSpPr/>
            <p:nvPr/>
          </p:nvSpPr>
          <p:spPr>
            <a:xfrm>
              <a:off x="6133081" y="3908490"/>
              <a:ext cx="74464" cy="66279"/>
            </a:xfrm>
            <a:custGeom>
              <a:avLst/>
              <a:gdLst/>
              <a:ahLst/>
              <a:cxnLst/>
              <a:rect l="l" t="t" r="r" b="b"/>
              <a:pathLst>
                <a:path w="664" h="591" extrusionOk="0">
                  <a:moveTo>
                    <a:pt x="239" y="0"/>
                  </a:moveTo>
                  <a:cubicBezTo>
                    <a:pt x="108" y="0"/>
                    <a:pt x="1" y="108"/>
                    <a:pt x="1" y="242"/>
                  </a:cubicBezTo>
                  <a:lnTo>
                    <a:pt x="1" y="349"/>
                  </a:lnTo>
                  <a:cubicBezTo>
                    <a:pt x="1" y="483"/>
                    <a:pt x="108" y="591"/>
                    <a:pt x="239" y="591"/>
                  </a:cubicBezTo>
                  <a:lnTo>
                    <a:pt x="664" y="591"/>
                  </a:lnTo>
                  <a:lnTo>
                    <a:pt x="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8"/>
            <p:cNvSpPr/>
            <p:nvPr/>
          </p:nvSpPr>
          <p:spPr>
            <a:xfrm>
              <a:off x="6140370" y="3916116"/>
              <a:ext cx="169900" cy="353825"/>
            </a:xfrm>
            <a:custGeom>
              <a:avLst/>
              <a:gdLst/>
              <a:ahLst/>
              <a:cxnLst/>
              <a:rect l="l" t="t" r="r" b="b"/>
              <a:pathLst>
                <a:path w="1515" h="3155" extrusionOk="0">
                  <a:moveTo>
                    <a:pt x="282" y="1"/>
                  </a:moveTo>
                  <a:cubicBezTo>
                    <a:pt x="227" y="1"/>
                    <a:pt x="223" y="60"/>
                    <a:pt x="205" y="60"/>
                  </a:cubicBezTo>
                  <a:cubicBezTo>
                    <a:pt x="203" y="60"/>
                    <a:pt x="202" y="60"/>
                    <a:pt x="200" y="59"/>
                  </a:cubicBezTo>
                  <a:lnTo>
                    <a:pt x="8" y="454"/>
                  </a:lnTo>
                  <a:cubicBezTo>
                    <a:pt x="1" y="454"/>
                    <a:pt x="208" y="629"/>
                    <a:pt x="464" y="890"/>
                  </a:cubicBezTo>
                  <a:cubicBezTo>
                    <a:pt x="683" y="1117"/>
                    <a:pt x="836" y="1292"/>
                    <a:pt x="864" y="1335"/>
                  </a:cubicBezTo>
                  <a:cubicBezTo>
                    <a:pt x="951" y="1503"/>
                    <a:pt x="1089" y="1940"/>
                    <a:pt x="1043" y="3052"/>
                  </a:cubicBezTo>
                  <a:lnTo>
                    <a:pt x="1499" y="3155"/>
                  </a:lnTo>
                  <a:cubicBezTo>
                    <a:pt x="1515" y="2795"/>
                    <a:pt x="1515" y="2469"/>
                    <a:pt x="1499" y="2193"/>
                  </a:cubicBezTo>
                  <a:cubicBezTo>
                    <a:pt x="1472" y="1703"/>
                    <a:pt x="1396" y="1350"/>
                    <a:pt x="1265" y="1112"/>
                  </a:cubicBezTo>
                  <a:cubicBezTo>
                    <a:pt x="1196" y="982"/>
                    <a:pt x="729" y="353"/>
                    <a:pt x="634" y="258"/>
                  </a:cubicBezTo>
                  <a:cubicBezTo>
                    <a:pt x="433" y="53"/>
                    <a:pt x="334"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8"/>
            <p:cNvSpPr/>
            <p:nvPr/>
          </p:nvSpPr>
          <p:spPr>
            <a:xfrm>
              <a:off x="6117156" y="3682730"/>
              <a:ext cx="205562" cy="248182"/>
            </a:xfrm>
            <a:custGeom>
              <a:avLst/>
              <a:gdLst/>
              <a:ahLst/>
              <a:cxnLst/>
              <a:rect l="l" t="t" r="r" b="b"/>
              <a:pathLst>
                <a:path w="1833" h="2213" extrusionOk="0">
                  <a:moveTo>
                    <a:pt x="1366" y="1"/>
                  </a:moveTo>
                  <a:cubicBezTo>
                    <a:pt x="1114" y="1"/>
                    <a:pt x="812" y="187"/>
                    <a:pt x="671" y="335"/>
                  </a:cubicBezTo>
                  <a:cubicBezTo>
                    <a:pt x="215" y="867"/>
                    <a:pt x="1" y="1530"/>
                    <a:pt x="51" y="2213"/>
                  </a:cubicBezTo>
                  <a:lnTo>
                    <a:pt x="1124" y="2213"/>
                  </a:lnTo>
                  <a:cubicBezTo>
                    <a:pt x="1071" y="1787"/>
                    <a:pt x="1189" y="1381"/>
                    <a:pt x="1472" y="1044"/>
                  </a:cubicBezTo>
                  <a:cubicBezTo>
                    <a:pt x="1649" y="844"/>
                    <a:pt x="1833" y="485"/>
                    <a:pt x="1706" y="216"/>
                  </a:cubicBezTo>
                  <a:cubicBezTo>
                    <a:pt x="1633" y="59"/>
                    <a:pt x="1507" y="1"/>
                    <a:pt x="13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a:off x="6283016" y="3645832"/>
              <a:ext cx="90389" cy="79961"/>
            </a:xfrm>
            <a:custGeom>
              <a:avLst/>
              <a:gdLst/>
              <a:ahLst/>
              <a:cxnLst/>
              <a:rect l="l" t="t" r="r" b="b"/>
              <a:pathLst>
                <a:path w="806" h="713" extrusionOk="0">
                  <a:moveTo>
                    <a:pt x="618" y="1"/>
                  </a:moveTo>
                  <a:cubicBezTo>
                    <a:pt x="415" y="85"/>
                    <a:pt x="250" y="208"/>
                    <a:pt x="101" y="388"/>
                  </a:cubicBezTo>
                  <a:cubicBezTo>
                    <a:pt x="32" y="476"/>
                    <a:pt x="1" y="645"/>
                    <a:pt x="124" y="702"/>
                  </a:cubicBezTo>
                  <a:cubicBezTo>
                    <a:pt x="145" y="710"/>
                    <a:pt x="166" y="713"/>
                    <a:pt x="188" y="713"/>
                  </a:cubicBezTo>
                  <a:cubicBezTo>
                    <a:pt x="267" y="713"/>
                    <a:pt x="343" y="667"/>
                    <a:pt x="388" y="607"/>
                  </a:cubicBezTo>
                  <a:cubicBezTo>
                    <a:pt x="511" y="464"/>
                    <a:pt x="641" y="372"/>
                    <a:pt x="805" y="315"/>
                  </a:cubicBezTo>
                  <a:cubicBezTo>
                    <a:pt x="783" y="277"/>
                    <a:pt x="756" y="234"/>
                    <a:pt x="733" y="193"/>
                  </a:cubicBezTo>
                  <a:cubicBezTo>
                    <a:pt x="695" y="128"/>
                    <a:pt x="657" y="66"/>
                    <a:pt x="618"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8"/>
            <p:cNvSpPr/>
            <p:nvPr/>
          </p:nvSpPr>
          <p:spPr>
            <a:xfrm>
              <a:off x="6275839" y="3581570"/>
              <a:ext cx="99360" cy="110914"/>
            </a:xfrm>
            <a:custGeom>
              <a:avLst/>
              <a:gdLst/>
              <a:ahLst/>
              <a:cxnLst/>
              <a:rect l="l" t="t" r="r" b="b"/>
              <a:pathLst>
                <a:path w="886" h="989" extrusionOk="0">
                  <a:moveTo>
                    <a:pt x="508" y="1"/>
                  </a:moveTo>
                  <a:cubicBezTo>
                    <a:pt x="322" y="1"/>
                    <a:pt x="133" y="180"/>
                    <a:pt x="69" y="405"/>
                  </a:cubicBezTo>
                  <a:cubicBezTo>
                    <a:pt x="0" y="662"/>
                    <a:pt x="107" y="919"/>
                    <a:pt x="310" y="977"/>
                  </a:cubicBezTo>
                  <a:cubicBezTo>
                    <a:pt x="338" y="984"/>
                    <a:pt x="367" y="988"/>
                    <a:pt x="395" y="988"/>
                  </a:cubicBezTo>
                  <a:cubicBezTo>
                    <a:pt x="576" y="988"/>
                    <a:pt x="753" y="838"/>
                    <a:pt x="816" y="616"/>
                  </a:cubicBezTo>
                  <a:cubicBezTo>
                    <a:pt x="885" y="359"/>
                    <a:pt x="789" y="68"/>
                    <a:pt x="583" y="11"/>
                  </a:cubicBezTo>
                  <a:cubicBezTo>
                    <a:pt x="558" y="4"/>
                    <a:pt x="533" y="1"/>
                    <a:pt x="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8"/>
            <p:cNvSpPr/>
            <p:nvPr/>
          </p:nvSpPr>
          <p:spPr>
            <a:xfrm>
              <a:off x="6300286" y="3593122"/>
              <a:ext cx="108781" cy="130988"/>
            </a:xfrm>
            <a:custGeom>
              <a:avLst/>
              <a:gdLst/>
              <a:ahLst/>
              <a:cxnLst/>
              <a:rect l="l" t="t" r="r" b="b"/>
              <a:pathLst>
                <a:path w="970" h="1168" extrusionOk="0">
                  <a:moveTo>
                    <a:pt x="541" y="1"/>
                  </a:moveTo>
                  <a:cubicBezTo>
                    <a:pt x="370" y="1"/>
                    <a:pt x="213" y="114"/>
                    <a:pt x="165" y="283"/>
                  </a:cubicBezTo>
                  <a:lnTo>
                    <a:pt x="58" y="674"/>
                  </a:lnTo>
                  <a:cubicBezTo>
                    <a:pt x="0" y="881"/>
                    <a:pt x="119" y="1095"/>
                    <a:pt x="326" y="1153"/>
                  </a:cubicBezTo>
                  <a:cubicBezTo>
                    <a:pt x="361" y="1163"/>
                    <a:pt x="396" y="1167"/>
                    <a:pt x="431" y="1167"/>
                  </a:cubicBezTo>
                  <a:cubicBezTo>
                    <a:pt x="600" y="1167"/>
                    <a:pt x="753" y="1056"/>
                    <a:pt x="801" y="885"/>
                  </a:cubicBezTo>
                  <a:lnTo>
                    <a:pt x="913" y="494"/>
                  </a:lnTo>
                  <a:cubicBezTo>
                    <a:pt x="970" y="287"/>
                    <a:pt x="851" y="73"/>
                    <a:pt x="644" y="15"/>
                  </a:cubicBezTo>
                  <a:cubicBezTo>
                    <a:pt x="610" y="5"/>
                    <a:pt x="575" y="1"/>
                    <a:pt x="541"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a:off x="6310154" y="3645496"/>
              <a:ext cx="8299" cy="20747"/>
            </a:xfrm>
            <a:custGeom>
              <a:avLst/>
              <a:gdLst/>
              <a:ahLst/>
              <a:cxnLst/>
              <a:rect l="l" t="t" r="r" b="b"/>
              <a:pathLst>
                <a:path w="74" h="185" extrusionOk="0">
                  <a:moveTo>
                    <a:pt x="27" y="0"/>
                  </a:moveTo>
                  <a:lnTo>
                    <a:pt x="1" y="96"/>
                  </a:lnTo>
                  <a:cubicBezTo>
                    <a:pt x="9" y="111"/>
                    <a:pt x="33" y="185"/>
                    <a:pt x="48" y="185"/>
                  </a:cubicBezTo>
                  <a:cubicBezTo>
                    <a:pt x="52" y="185"/>
                    <a:pt x="55" y="179"/>
                    <a:pt x="58" y="165"/>
                  </a:cubicBezTo>
                  <a:cubicBezTo>
                    <a:pt x="73" y="111"/>
                    <a:pt x="43" y="53"/>
                    <a:pt x="27" y="0"/>
                  </a:cubicBezTo>
                  <a:close/>
                </a:path>
              </a:pathLst>
            </a:custGeom>
            <a:solidFill>
              <a:srgbClr val="BD8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8"/>
            <p:cNvSpPr/>
            <p:nvPr/>
          </p:nvSpPr>
          <p:spPr>
            <a:xfrm>
              <a:off x="6292548" y="3578766"/>
              <a:ext cx="101491" cy="56522"/>
            </a:xfrm>
            <a:custGeom>
              <a:avLst/>
              <a:gdLst/>
              <a:ahLst/>
              <a:cxnLst/>
              <a:rect l="l" t="t" r="r" b="b"/>
              <a:pathLst>
                <a:path w="905" h="504" extrusionOk="0">
                  <a:moveTo>
                    <a:pt x="459" y="1"/>
                  </a:moveTo>
                  <a:cubicBezTo>
                    <a:pt x="178" y="1"/>
                    <a:pt x="23" y="198"/>
                    <a:pt x="0" y="281"/>
                  </a:cubicBezTo>
                  <a:lnTo>
                    <a:pt x="135" y="227"/>
                  </a:lnTo>
                  <a:lnTo>
                    <a:pt x="135" y="227"/>
                  </a:lnTo>
                  <a:cubicBezTo>
                    <a:pt x="108" y="319"/>
                    <a:pt x="395" y="388"/>
                    <a:pt x="491" y="415"/>
                  </a:cubicBezTo>
                  <a:lnTo>
                    <a:pt x="798" y="503"/>
                  </a:lnTo>
                  <a:lnTo>
                    <a:pt x="904" y="124"/>
                  </a:lnTo>
                  <a:cubicBezTo>
                    <a:pt x="835" y="89"/>
                    <a:pt x="748" y="51"/>
                    <a:pt x="602" y="17"/>
                  </a:cubicBezTo>
                  <a:cubicBezTo>
                    <a:pt x="551" y="6"/>
                    <a:pt x="504" y="1"/>
                    <a:pt x="459" y="1"/>
                  </a:cubicBez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8"/>
            <p:cNvSpPr/>
            <p:nvPr/>
          </p:nvSpPr>
          <p:spPr>
            <a:xfrm>
              <a:off x="6308024" y="3624972"/>
              <a:ext cx="23326" cy="35999"/>
            </a:xfrm>
            <a:custGeom>
              <a:avLst/>
              <a:gdLst/>
              <a:ahLst/>
              <a:cxnLst/>
              <a:rect l="l" t="t" r="r" b="b"/>
              <a:pathLst>
                <a:path w="208" h="321" extrusionOk="0">
                  <a:moveTo>
                    <a:pt x="126" y="0"/>
                  </a:moveTo>
                  <a:cubicBezTo>
                    <a:pt x="96" y="0"/>
                    <a:pt x="67" y="21"/>
                    <a:pt x="58" y="52"/>
                  </a:cubicBezTo>
                  <a:lnTo>
                    <a:pt x="8" y="229"/>
                  </a:lnTo>
                  <a:cubicBezTo>
                    <a:pt x="0" y="268"/>
                    <a:pt x="20" y="305"/>
                    <a:pt x="58" y="317"/>
                  </a:cubicBezTo>
                  <a:cubicBezTo>
                    <a:pt x="65" y="319"/>
                    <a:pt x="71" y="320"/>
                    <a:pt x="78" y="320"/>
                  </a:cubicBezTo>
                  <a:cubicBezTo>
                    <a:pt x="108" y="320"/>
                    <a:pt x="137" y="299"/>
                    <a:pt x="146" y="268"/>
                  </a:cubicBezTo>
                  <a:lnTo>
                    <a:pt x="196" y="91"/>
                  </a:lnTo>
                  <a:cubicBezTo>
                    <a:pt x="207" y="52"/>
                    <a:pt x="184" y="15"/>
                    <a:pt x="146" y="3"/>
                  </a:cubicBezTo>
                  <a:cubicBezTo>
                    <a:pt x="139" y="1"/>
                    <a:pt x="133" y="0"/>
                    <a:pt x="126" y="0"/>
                  </a:cubicBez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8"/>
            <p:cNvSpPr/>
            <p:nvPr/>
          </p:nvSpPr>
          <p:spPr>
            <a:xfrm>
              <a:off x="6311388" y="3593458"/>
              <a:ext cx="73679" cy="44410"/>
            </a:xfrm>
            <a:custGeom>
              <a:avLst/>
              <a:gdLst/>
              <a:ahLst/>
              <a:cxnLst/>
              <a:rect l="l" t="t" r="r" b="b"/>
              <a:pathLst>
                <a:path w="657" h="396" extrusionOk="0">
                  <a:moveTo>
                    <a:pt x="101" y="1"/>
                  </a:moveTo>
                  <a:lnTo>
                    <a:pt x="1" y="368"/>
                  </a:lnTo>
                  <a:lnTo>
                    <a:pt x="158" y="395"/>
                  </a:lnTo>
                  <a:cubicBezTo>
                    <a:pt x="158" y="395"/>
                    <a:pt x="162" y="388"/>
                    <a:pt x="174" y="345"/>
                  </a:cubicBezTo>
                  <a:cubicBezTo>
                    <a:pt x="187" y="304"/>
                    <a:pt x="231" y="273"/>
                    <a:pt x="281" y="273"/>
                  </a:cubicBezTo>
                  <a:cubicBezTo>
                    <a:pt x="291" y="273"/>
                    <a:pt x="301" y="274"/>
                    <a:pt x="312" y="276"/>
                  </a:cubicBezTo>
                  <a:lnTo>
                    <a:pt x="598" y="356"/>
                  </a:lnTo>
                  <a:lnTo>
                    <a:pt x="656" y="158"/>
                  </a:lnTo>
                  <a:lnTo>
                    <a:pt x="101" y="1"/>
                  </a:ln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8"/>
            <p:cNvSpPr/>
            <p:nvPr/>
          </p:nvSpPr>
          <p:spPr>
            <a:xfrm>
              <a:off x="6301071" y="3644599"/>
              <a:ext cx="20298" cy="28149"/>
            </a:xfrm>
            <a:custGeom>
              <a:avLst/>
              <a:gdLst/>
              <a:ahLst/>
              <a:cxnLst/>
              <a:rect l="l" t="t" r="r" b="b"/>
              <a:pathLst>
                <a:path w="181" h="251" extrusionOk="0">
                  <a:moveTo>
                    <a:pt x="82" y="1"/>
                  </a:moveTo>
                  <a:cubicBezTo>
                    <a:pt x="81" y="1"/>
                    <a:pt x="79" y="1"/>
                    <a:pt x="78" y="1"/>
                  </a:cubicBezTo>
                  <a:cubicBezTo>
                    <a:pt x="32" y="4"/>
                    <a:pt x="1" y="66"/>
                    <a:pt x="13" y="135"/>
                  </a:cubicBezTo>
                  <a:cubicBezTo>
                    <a:pt x="20" y="200"/>
                    <a:pt x="57" y="251"/>
                    <a:pt x="100" y="251"/>
                  </a:cubicBezTo>
                  <a:cubicBezTo>
                    <a:pt x="103" y="251"/>
                    <a:pt x="105" y="250"/>
                    <a:pt x="108" y="250"/>
                  </a:cubicBezTo>
                  <a:cubicBezTo>
                    <a:pt x="151" y="245"/>
                    <a:pt x="181" y="185"/>
                    <a:pt x="170" y="116"/>
                  </a:cubicBezTo>
                  <a:cubicBezTo>
                    <a:pt x="162" y="49"/>
                    <a:pt x="123" y="1"/>
                    <a:pt x="82"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8"/>
            <p:cNvSpPr/>
            <p:nvPr/>
          </p:nvSpPr>
          <p:spPr>
            <a:xfrm>
              <a:off x="6330789" y="3580561"/>
              <a:ext cx="99809" cy="60223"/>
            </a:xfrm>
            <a:custGeom>
              <a:avLst/>
              <a:gdLst/>
              <a:ahLst/>
              <a:cxnLst/>
              <a:rect l="l" t="t" r="r" b="b"/>
              <a:pathLst>
                <a:path w="890" h="537" extrusionOk="0">
                  <a:moveTo>
                    <a:pt x="232" y="1"/>
                  </a:moveTo>
                  <a:cubicBezTo>
                    <a:pt x="141" y="1"/>
                    <a:pt x="57" y="61"/>
                    <a:pt x="31" y="150"/>
                  </a:cubicBezTo>
                  <a:cubicBezTo>
                    <a:pt x="1" y="261"/>
                    <a:pt x="66" y="376"/>
                    <a:pt x="177" y="407"/>
                  </a:cubicBezTo>
                  <a:lnTo>
                    <a:pt x="602" y="529"/>
                  </a:lnTo>
                  <a:cubicBezTo>
                    <a:pt x="621" y="534"/>
                    <a:pt x="639" y="537"/>
                    <a:pt x="657" y="537"/>
                  </a:cubicBezTo>
                  <a:cubicBezTo>
                    <a:pt x="749" y="537"/>
                    <a:pt x="833" y="476"/>
                    <a:pt x="859" y="384"/>
                  </a:cubicBezTo>
                  <a:cubicBezTo>
                    <a:pt x="890" y="273"/>
                    <a:pt x="825" y="158"/>
                    <a:pt x="713" y="127"/>
                  </a:cubicBezTo>
                  <a:lnTo>
                    <a:pt x="288" y="8"/>
                  </a:lnTo>
                  <a:cubicBezTo>
                    <a:pt x="269" y="3"/>
                    <a:pt x="251" y="1"/>
                    <a:pt x="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8"/>
            <p:cNvSpPr/>
            <p:nvPr/>
          </p:nvSpPr>
          <p:spPr>
            <a:xfrm>
              <a:off x="6218646" y="3696412"/>
              <a:ext cx="173376" cy="291696"/>
            </a:xfrm>
            <a:custGeom>
              <a:avLst/>
              <a:gdLst/>
              <a:ahLst/>
              <a:cxnLst/>
              <a:rect l="l" t="t" r="r" b="b"/>
              <a:pathLst>
                <a:path w="1546" h="2601" extrusionOk="0">
                  <a:moveTo>
                    <a:pt x="398" y="0"/>
                  </a:moveTo>
                  <a:cubicBezTo>
                    <a:pt x="355" y="0"/>
                    <a:pt x="312" y="21"/>
                    <a:pt x="288" y="59"/>
                  </a:cubicBezTo>
                  <a:cubicBezTo>
                    <a:pt x="0" y="504"/>
                    <a:pt x="318" y="1224"/>
                    <a:pt x="330" y="1255"/>
                  </a:cubicBezTo>
                  <a:cubicBezTo>
                    <a:pt x="506" y="1646"/>
                    <a:pt x="797" y="2006"/>
                    <a:pt x="955" y="2183"/>
                  </a:cubicBezTo>
                  <a:cubicBezTo>
                    <a:pt x="1062" y="2301"/>
                    <a:pt x="1169" y="2409"/>
                    <a:pt x="1261" y="2493"/>
                  </a:cubicBezTo>
                  <a:cubicBezTo>
                    <a:pt x="1319" y="2542"/>
                    <a:pt x="1365" y="2577"/>
                    <a:pt x="1399" y="2600"/>
                  </a:cubicBezTo>
                  <a:lnTo>
                    <a:pt x="1545" y="2374"/>
                  </a:lnTo>
                  <a:cubicBezTo>
                    <a:pt x="1487" y="2335"/>
                    <a:pt x="1326" y="2197"/>
                    <a:pt x="1127" y="1972"/>
                  </a:cubicBezTo>
                  <a:cubicBezTo>
                    <a:pt x="886" y="1692"/>
                    <a:pt x="690" y="1401"/>
                    <a:pt x="575" y="1148"/>
                  </a:cubicBezTo>
                  <a:cubicBezTo>
                    <a:pt x="498" y="975"/>
                    <a:pt x="341" y="473"/>
                    <a:pt x="514" y="209"/>
                  </a:cubicBezTo>
                  <a:cubicBezTo>
                    <a:pt x="552" y="144"/>
                    <a:pt x="537" y="64"/>
                    <a:pt x="472" y="22"/>
                  </a:cubicBezTo>
                  <a:cubicBezTo>
                    <a:pt x="449" y="7"/>
                    <a:pt x="424"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8"/>
            <p:cNvSpPr/>
            <p:nvPr/>
          </p:nvSpPr>
          <p:spPr>
            <a:xfrm>
              <a:off x="6368132" y="3964341"/>
              <a:ext cx="120444" cy="57756"/>
            </a:xfrm>
            <a:custGeom>
              <a:avLst/>
              <a:gdLst/>
              <a:ahLst/>
              <a:cxnLst/>
              <a:rect l="l" t="t" r="r" b="b"/>
              <a:pathLst>
                <a:path w="1074" h="515" extrusionOk="0">
                  <a:moveTo>
                    <a:pt x="775" y="1"/>
                  </a:moveTo>
                  <a:cubicBezTo>
                    <a:pt x="745" y="1"/>
                    <a:pt x="715" y="5"/>
                    <a:pt x="687" y="15"/>
                  </a:cubicBezTo>
                  <a:lnTo>
                    <a:pt x="46" y="273"/>
                  </a:lnTo>
                  <a:cubicBezTo>
                    <a:pt x="16" y="284"/>
                    <a:pt x="1" y="319"/>
                    <a:pt x="16" y="349"/>
                  </a:cubicBezTo>
                  <a:cubicBezTo>
                    <a:pt x="25" y="373"/>
                    <a:pt x="48" y="387"/>
                    <a:pt x="71" y="387"/>
                  </a:cubicBezTo>
                  <a:cubicBezTo>
                    <a:pt x="78" y="387"/>
                    <a:pt x="86" y="386"/>
                    <a:pt x="92" y="383"/>
                  </a:cubicBezTo>
                  <a:lnTo>
                    <a:pt x="729" y="130"/>
                  </a:lnTo>
                  <a:cubicBezTo>
                    <a:pt x="744" y="124"/>
                    <a:pt x="760" y="121"/>
                    <a:pt x="775" y="121"/>
                  </a:cubicBezTo>
                  <a:cubicBezTo>
                    <a:pt x="796" y="121"/>
                    <a:pt x="817" y="126"/>
                    <a:pt x="836" y="135"/>
                  </a:cubicBezTo>
                  <a:cubicBezTo>
                    <a:pt x="871" y="150"/>
                    <a:pt x="897" y="176"/>
                    <a:pt x="913" y="215"/>
                  </a:cubicBezTo>
                  <a:cubicBezTo>
                    <a:pt x="939" y="288"/>
                    <a:pt x="902" y="369"/>
                    <a:pt x="828" y="395"/>
                  </a:cubicBezTo>
                  <a:cubicBezTo>
                    <a:pt x="794" y="406"/>
                    <a:pt x="779" y="441"/>
                    <a:pt x="791" y="472"/>
                  </a:cubicBezTo>
                  <a:cubicBezTo>
                    <a:pt x="800" y="500"/>
                    <a:pt x="823" y="514"/>
                    <a:pt x="848" y="514"/>
                  </a:cubicBezTo>
                  <a:cubicBezTo>
                    <a:pt x="850" y="514"/>
                    <a:pt x="853" y="514"/>
                    <a:pt x="856" y="514"/>
                  </a:cubicBezTo>
                  <a:cubicBezTo>
                    <a:pt x="859" y="510"/>
                    <a:pt x="863" y="510"/>
                    <a:pt x="871" y="510"/>
                  </a:cubicBezTo>
                  <a:cubicBezTo>
                    <a:pt x="1005" y="460"/>
                    <a:pt x="1074" y="307"/>
                    <a:pt x="1024" y="173"/>
                  </a:cubicBezTo>
                  <a:cubicBezTo>
                    <a:pt x="1001" y="107"/>
                    <a:pt x="951" y="54"/>
                    <a:pt x="886" y="24"/>
                  </a:cubicBezTo>
                  <a:cubicBezTo>
                    <a:pt x="851" y="9"/>
                    <a:pt x="813" y="1"/>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8"/>
            <p:cNvSpPr/>
            <p:nvPr/>
          </p:nvSpPr>
          <p:spPr>
            <a:xfrm>
              <a:off x="6430932" y="3959182"/>
              <a:ext cx="28821" cy="31513"/>
            </a:xfrm>
            <a:custGeom>
              <a:avLst/>
              <a:gdLst/>
              <a:ahLst/>
              <a:cxnLst/>
              <a:rect l="l" t="t" r="r" b="b"/>
              <a:pathLst>
                <a:path w="257" h="281" extrusionOk="0">
                  <a:moveTo>
                    <a:pt x="142" y="1"/>
                  </a:moveTo>
                  <a:lnTo>
                    <a:pt x="1" y="66"/>
                  </a:lnTo>
                  <a:cubicBezTo>
                    <a:pt x="1" y="66"/>
                    <a:pt x="20" y="70"/>
                    <a:pt x="66" y="123"/>
                  </a:cubicBezTo>
                  <a:cubicBezTo>
                    <a:pt x="119" y="185"/>
                    <a:pt x="58" y="265"/>
                    <a:pt x="135" y="280"/>
                  </a:cubicBezTo>
                  <a:cubicBezTo>
                    <a:pt x="137" y="281"/>
                    <a:pt x="139" y="281"/>
                    <a:pt x="141" y="281"/>
                  </a:cubicBezTo>
                  <a:cubicBezTo>
                    <a:pt x="191" y="281"/>
                    <a:pt x="257" y="205"/>
                    <a:pt x="250" y="142"/>
                  </a:cubicBezTo>
                  <a:cubicBezTo>
                    <a:pt x="253" y="119"/>
                    <a:pt x="245" y="100"/>
                    <a:pt x="234" y="77"/>
                  </a:cubicBezTo>
                  <a:cubicBezTo>
                    <a:pt x="219" y="31"/>
                    <a:pt x="146" y="1"/>
                    <a:pt x="142"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8"/>
            <p:cNvSpPr/>
            <p:nvPr/>
          </p:nvSpPr>
          <p:spPr>
            <a:xfrm>
              <a:off x="6383159" y="3974659"/>
              <a:ext cx="25905" cy="31513"/>
            </a:xfrm>
            <a:custGeom>
              <a:avLst/>
              <a:gdLst/>
              <a:ahLst/>
              <a:cxnLst/>
              <a:rect l="l" t="t" r="r" b="b"/>
              <a:pathLst>
                <a:path w="231" h="281" extrusionOk="0">
                  <a:moveTo>
                    <a:pt x="116" y="1"/>
                  </a:moveTo>
                  <a:lnTo>
                    <a:pt x="5" y="78"/>
                  </a:lnTo>
                  <a:lnTo>
                    <a:pt x="5" y="78"/>
                  </a:lnTo>
                  <a:cubicBezTo>
                    <a:pt x="4" y="77"/>
                    <a:pt x="3" y="77"/>
                    <a:pt x="3" y="77"/>
                  </a:cubicBezTo>
                  <a:cubicBezTo>
                    <a:pt x="0" y="77"/>
                    <a:pt x="1" y="81"/>
                    <a:pt x="1" y="81"/>
                  </a:cubicBezTo>
                  <a:lnTo>
                    <a:pt x="5" y="78"/>
                  </a:lnTo>
                  <a:lnTo>
                    <a:pt x="5" y="78"/>
                  </a:lnTo>
                  <a:cubicBezTo>
                    <a:pt x="10" y="80"/>
                    <a:pt x="20" y="88"/>
                    <a:pt x="39" y="112"/>
                  </a:cubicBezTo>
                  <a:cubicBezTo>
                    <a:pt x="96" y="176"/>
                    <a:pt x="32" y="268"/>
                    <a:pt x="108" y="280"/>
                  </a:cubicBezTo>
                  <a:cubicBezTo>
                    <a:pt x="111" y="281"/>
                    <a:pt x="113" y="281"/>
                    <a:pt x="115" y="281"/>
                  </a:cubicBezTo>
                  <a:cubicBezTo>
                    <a:pt x="164" y="281"/>
                    <a:pt x="230" y="208"/>
                    <a:pt x="223" y="146"/>
                  </a:cubicBezTo>
                  <a:cubicBezTo>
                    <a:pt x="227" y="123"/>
                    <a:pt x="220" y="100"/>
                    <a:pt x="208" y="81"/>
                  </a:cubicBezTo>
                  <a:cubicBezTo>
                    <a:pt x="188" y="31"/>
                    <a:pt x="119" y="1"/>
                    <a:pt x="116"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58"/>
            <p:cNvGrpSpPr/>
            <p:nvPr/>
          </p:nvGrpSpPr>
          <p:grpSpPr>
            <a:xfrm>
              <a:off x="5933354" y="4108432"/>
              <a:ext cx="244588" cy="244706"/>
              <a:chOff x="5933354" y="4119894"/>
              <a:chExt cx="244588" cy="244706"/>
            </a:xfrm>
          </p:grpSpPr>
          <p:sp>
            <p:nvSpPr>
              <p:cNvPr id="8336" name="Google Shape;8336;p58"/>
              <p:cNvSpPr/>
              <p:nvPr/>
            </p:nvSpPr>
            <p:spPr>
              <a:xfrm>
                <a:off x="6046394"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6046394"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6061870"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6004228" y="4140978"/>
                <a:ext cx="88707" cy="208482"/>
              </a:xfrm>
              <a:custGeom>
                <a:avLst/>
                <a:gdLst/>
                <a:ahLst/>
                <a:cxnLst/>
                <a:rect l="l" t="t" r="r" b="b"/>
                <a:pathLst>
                  <a:path w="791" h="1859" extrusionOk="0">
                    <a:moveTo>
                      <a:pt x="27" y="0"/>
                    </a:moveTo>
                    <a:lnTo>
                      <a:pt x="0" y="8"/>
                    </a:lnTo>
                    <a:lnTo>
                      <a:pt x="767" y="1859"/>
                    </a:lnTo>
                    <a:lnTo>
                      <a:pt x="790" y="1848"/>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8"/>
              <p:cNvSpPr/>
              <p:nvPr/>
            </p:nvSpPr>
            <p:spPr>
              <a:xfrm>
                <a:off x="6004228" y="4140978"/>
                <a:ext cx="88707" cy="208482"/>
              </a:xfrm>
              <a:custGeom>
                <a:avLst/>
                <a:gdLst/>
                <a:ahLst/>
                <a:cxnLst/>
                <a:rect l="l" t="t" r="r" b="b"/>
                <a:pathLst>
                  <a:path w="791" h="1859" extrusionOk="0">
                    <a:moveTo>
                      <a:pt x="27" y="0"/>
                    </a:moveTo>
                    <a:lnTo>
                      <a:pt x="0" y="8"/>
                    </a:lnTo>
                    <a:lnTo>
                      <a:pt x="767" y="1859"/>
                    </a:lnTo>
                    <a:lnTo>
                      <a:pt x="790" y="1848"/>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8"/>
              <p:cNvSpPr/>
              <p:nvPr/>
            </p:nvSpPr>
            <p:spPr>
              <a:xfrm>
                <a:off x="6018358" y="4134922"/>
                <a:ext cx="88707" cy="208594"/>
              </a:xfrm>
              <a:custGeom>
                <a:avLst/>
                <a:gdLst/>
                <a:ahLst/>
                <a:cxnLst/>
                <a:rect l="l" t="t" r="r" b="b"/>
                <a:pathLst>
                  <a:path w="791" h="1860" extrusionOk="0">
                    <a:moveTo>
                      <a:pt x="28" y="1"/>
                    </a:moveTo>
                    <a:lnTo>
                      <a:pt x="1" y="12"/>
                    </a:lnTo>
                    <a:lnTo>
                      <a:pt x="767" y="1859"/>
                    </a:lnTo>
                    <a:lnTo>
                      <a:pt x="790" y="1847"/>
                    </a:lnTo>
                    <a:lnTo>
                      <a:pt x="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8"/>
              <p:cNvSpPr/>
              <p:nvPr/>
            </p:nvSpPr>
            <p:spPr>
              <a:xfrm>
                <a:off x="5948381" y="4205016"/>
                <a:ext cx="208478" cy="88597"/>
              </a:xfrm>
              <a:custGeom>
                <a:avLst/>
                <a:gdLst/>
                <a:ahLst/>
                <a:cxnLst/>
                <a:rect l="l" t="t" r="r" b="b"/>
                <a:pathLst>
                  <a:path w="1859" h="790" extrusionOk="0">
                    <a:moveTo>
                      <a:pt x="12" y="0"/>
                    </a:moveTo>
                    <a:lnTo>
                      <a:pt x="1" y="23"/>
                    </a:lnTo>
                    <a:lnTo>
                      <a:pt x="1851" y="789"/>
                    </a:lnTo>
                    <a:lnTo>
                      <a:pt x="1858"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8"/>
              <p:cNvSpPr/>
              <p:nvPr/>
            </p:nvSpPr>
            <p:spPr>
              <a:xfrm>
                <a:off x="5948381" y="4205016"/>
                <a:ext cx="208478" cy="88597"/>
              </a:xfrm>
              <a:custGeom>
                <a:avLst/>
                <a:gdLst/>
                <a:ahLst/>
                <a:cxnLst/>
                <a:rect l="l" t="t" r="r" b="b"/>
                <a:pathLst>
                  <a:path w="1859" h="790" extrusionOk="0">
                    <a:moveTo>
                      <a:pt x="12" y="0"/>
                    </a:moveTo>
                    <a:lnTo>
                      <a:pt x="1" y="23"/>
                    </a:lnTo>
                    <a:lnTo>
                      <a:pt x="1851" y="789"/>
                    </a:lnTo>
                    <a:lnTo>
                      <a:pt x="1858"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8"/>
              <p:cNvSpPr/>
              <p:nvPr/>
            </p:nvSpPr>
            <p:spPr>
              <a:xfrm>
                <a:off x="5954325" y="4190885"/>
                <a:ext cx="208590" cy="88597"/>
              </a:xfrm>
              <a:custGeom>
                <a:avLst/>
                <a:gdLst/>
                <a:ahLst/>
                <a:cxnLst/>
                <a:rect l="l" t="t" r="r" b="b"/>
                <a:pathLst>
                  <a:path w="1860" h="790" extrusionOk="0">
                    <a:moveTo>
                      <a:pt x="12" y="0"/>
                    </a:moveTo>
                    <a:lnTo>
                      <a:pt x="1" y="23"/>
                    </a:lnTo>
                    <a:lnTo>
                      <a:pt x="1848" y="789"/>
                    </a:lnTo>
                    <a:lnTo>
                      <a:pt x="1859"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8"/>
              <p:cNvSpPr/>
              <p:nvPr/>
            </p:nvSpPr>
            <p:spPr>
              <a:xfrm>
                <a:off x="5954325" y="4205016"/>
                <a:ext cx="208590" cy="88597"/>
              </a:xfrm>
              <a:custGeom>
                <a:avLst/>
                <a:gdLst/>
                <a:ahLst/>
                <a:cxnLst/>
                <a:rect l="l" t="t" r="r" b="b"/>
                <a:pathLst>
                  <a:path w="1860" h="790" extrusionOk="0">
                    <a:moveTo>
                      <a:pt x="1848" y="0"/>
                    </a:moveTo>
                    <a:lnTo>
                      <a:pt x="1" y="763"/>
                    </a:lnTo>
                    <a:lnTo>
                      <a:pt x="12" y="789"/>
                    </a:lnTo>
                    <a:lnTo>
                      <a:pt x="1859" y="23"/>
                    </a:lnTo>
                    <a:lnTo>
                      <a:pt x="1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8"/>
              <p:cNvSpPr/>
              <p:nvPr/>
            </p:nvSpPr>
            <p:spPr>
              <a:xfrm>
                <a:off x="5954325" y="4205016"/>
                <a:ext cx="208590" cy="88597"/>
              </a:xfrm>
              <a:custGeom>
                <a:avLst/>
                <a:gdLst/>
                <a:ahLst/>
                <a:cxnLst/>
                <a:rect l="l" t="t" r="r" b="b"/>
                <a:pathLst>
                  <a:path w="1860" h="790" extrusionOk="0">
                    <a:moveTo>
                      <a:pt x="1848" y="0"/>
                    </a:moveTo>
                    <a:lnTo>
                      <a:pt x="1" y="763"/>
                    </a:lnTo>
                    <a:lnTo>
                      <a:pt x="12" y="789"/>
                    </a:lnTo>
                    <a:lnTo>
                      <a:pt x="1859" y="23"/>
                    </a:lnTo>
                    <a:lnTo>
                      <a:pt x="1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8"/>
              <p:cNvSpPr/>
              <p:nvPr/>
            </p:nvSpPr>
            <p:spPr>
              <a:xfrm>
                <a:off x="5948381" y="4190885"/>
                <a:ext cx="208478" cy="88597"/>
              </a:xfrm>
              <a:custGeom>
                <a:avLst/>
                <a:gdLst/>
                <a:ahLst/>
                <a:cxnLst/>
                <a:rect l="l" t="t" r="r" b="b"/>
                <a:pathLst>
                  <a:path w="1859" h="790" extrusionOk="0">
                    <a:moveTo>
                      <a:pt x="1851" y="0"/>
                    </a:moveTo>
                    <a:lnTo>
                      <a:pt x="1" y="763"/>
                    </a:lnTo>
                    <a:lnTo>
                      <a:pt x="12" y="789"/>
                    </a:lnTo>
                    <a:lnTo>
                      <a:pt x="1858" y="23"/>
                    </a:lnTo>
                    <a:lnTo>
                      <a:pt x="18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8"/>
              <p:cNvSpPr/>
              <p:nvPr/>
            </p:nvSpPr>
            <p:spPr>
              <a:xfrm>
                <a:off x="6018358" y="4140978"/>
                <a:ext cx="88707" cy="208482"/>
              </a:xfrm>
              <a:custGeom>
                <a:avLst/>
                <a:gdLst/>
                <a:ahLst/>
                <a:cxnLst/>
                <a:rect l="l" t="t" r="r" b="b"/>
                <a:pathLst>
                  <a:path w="791" h="1859" extrusionOk="0">
                    <a:moveTo>
                      <a:pt x="767" y="0"/>
                    </a:moveTo>
                    <a:lnTo>
                      <a:pt x="1" y="1848"/>
                    </a:lnTo>
                    <a:lnTo>
                      <a:pt x="28" y="1859"/>
                    </a:lnTo>
                    <a:lnTo>
                      <a:pt x="790"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8"/>
              <p:cNvSpPr/>
              <p:nvPr/>
            </p:nvSpPr>
            <p:spPr>
              <a:xfrm>
                <a:off x="6018358" y="4140978"/>
                <a:ext cx="88707" cy="208482"/>
              </a:xfrm>
              <a:custGeom>
                <a:avLst/>
                <a:gdLst/>
                <a:ahLst/>
                <a:cxnLst/>
                <a:rect l="l" t="t" r="r" b="b"/>
                <a:pathLst>
                  <a:path w="791" h="1859" extrusionOk="0">
                    <a:moveTo>
                      <a:pt x="767" y="0"/>
                    </a:moveTo>
                    <a:lnTo>
                      <a:pt x="1" y="1848"/>
                    </a:lnTo>
                    <a:lnTo>
                      <a:pt x="28" y="1859"/>
                    </a:lnTo>
                    <a:lnTo>
                      <a:pt x="790"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6004228" y="4134922"/>
                <a:ext cx="88707" cy="208594"/>
              </a:xfrm>
              <a:custGeom>
                <a:avLst/>
                <a:gdLst/>
                <a:ahLst/>
                <a:cxnLst/>
                <a:rect l="l" t="t" r="r" b="b"/>
                <a:pathLst>
                  <a:path w="791" h="1860" extrusionOk="0">
                    <a:moveTo>
                      <a:pt x="767" y="1"/>
                    </a:moveTo>
                    <a:lnTo>
                      <a:pt x="0" y="1847"/>
                    </a:lnTo>
                    <a:lnTo>
                      <a:pt x="27" y="1859"/>
                    </a:lnTo>
                    <a:lnTo>
                      <a:pt x="790" y="12"/>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5969800" y="4167109"/>
                <a:ext cx="160816" cy="160932"/>
              </a:xfrm>
              <a:custGeom>
                <a:avLst/>
                <a:gdLst/>
                <a:ahLst/>
                <a:cxnLst/>
                <a:rect l="l" t="t" r="r" b="b"/>
                <a:pathLst>
                  <a:path w="1434" h="1435" extrusionOk="0">
                    <a:moveTo>
                      <a:pt x="20" y="1"/>
                    </a:moveTo>
                    <a:lnTo>
                      <a:pt x="1" y="20"/>
                    </a:lnTo>
                    <a:lnTo>
                      <a:pt x="1414" y="1434"/>
                    </a:lnTo>
                    <a:lnTo>
                      <a:pt x="1434" y="1415"/>
                    </a:lnTo>
                    <a:lnTo>
                      <a:pt x="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8"/>
              <p:cNvSpPr/>
              <p:nvPr/>
            </p:nvSpPr>
            <p:spPr>
              <a:xfrm>
                <a:off x="5980566" y="4156455"/>
                <a:ext cx="160816" cy="160820"/>
              </a:xfrm>
              <a:custGeom>
                <a:avLst/>
                <a:gdLst/>
                <a:ahLst/>
                <a:cxnLst/>
                <a:rect l="l" t="t" r="r" b="b"/>
                <a:pathLst>
                  <a:path w="1434" h="1434" extrusionOk="0">
                    <a:moveTo>
                      <a:pt x="20" y="0"/>
                    </a:moveTo>
                    <a:lnTo>
                      <a:pt x="0" y="19"/>
                    </a:lnTo>
                    <a:lnTo>
                      <a:pt x="1415" y="1434"/>
                    </a:lnTo>
                    <a:lnTo>
                      <a:pt x="1433" y="1415"/>
                    </a:lnTo>
                    <a:lnTo>
                      <a:pt x="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8"/>
              <p:cNvSpPr/>
              <p:nvPr/>
            </p:nvSpPr>
            <p:spPr>
              <a:xfrm>
                <a:off x="5980566" y="4167109"/>
                <a:ext cx="160816" cy="160932"/>
              </a:xfrm>
              <a:custGeom>
                <a:avLst/>
                <a:gdLst/>
                <a:ahLst/>
                <a:cxnLst/>
                <a:rect l="l" t="t" r="r" b="b"/>
                <a:pathLst>
                  <a:path w="1434" h="1435" extrusionOk="0">
                    <a:moveTo>
                      <a:pt x="1415" y="1"/>
                    </a:moveTo>
                    <a:lnTo>
                      <a:pt x="0" y="1415"/>
                    </a:lnTo>
                    <a:lnTo>
                      <a:pt x="20" y="1434"/>
                    </a:lnTo>
                    <a:lnTo>
                      <a:pt x="1433" y="20"/>
                    </a:lnTo>
                    <a:lnTo>
                      <a:pt x="1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5969800" y="4156455"/>
                <a:ext cx="160816" cy="160820"/>
              </a:xfrm>
              <a:custGeom>
                <a:avLst/>
                <a:gdLst/>
                <a:ahLst/>
                <a:cxnLst/>
                <a:rect l="l" t="t" r="r" b="b"/>
                <a:pathLst>
                  <a:path w="1434" h="1434" extrusionOk="0">
                    <a:moveTo>
                      <a:pt x="1414" y="0"/>
                    </a:moveTo>
                    <a:lnTo>
                      <a:pt x="1" y="1415"/>
                    </a:lnTo>
                    <a:lnTo>
                      <a:pt x="20" y="1434"/>
                    </a:lnTo>
                    <a:lnTo>
                      <a:pt x="1434" y="19"/>
                    </a:lnTo>
                    <a:lnTo>
                      <a:pt x="14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8"/>
              <p:cNvSpPr/>
              <p:nvPr/>
            </p:nvSpPr>
            <p:spPr>
              <a:xfrm>
                <a:off x="5943671" y="4248419"/>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8"/>
              <p:cNvSpPr/>
              <p:nvPr/>
            </p:nvSpPr>
            <p:spPr>
              <a:xfrm>
                <a:off x="5943671" y="4232942"/>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8"/>
              <p:cNvSpPr/>
              <p:nvPr/>
            </p:nvSpPr>
            <p:spPr>
              <a:xfrm>
                <a:off x="5940643" y="4127184"/>
                <a:ext cx="230009" cy="230015"/>
              </a:xfrm>
              <a:custGeom>
                <a:avLst/>
                <a:gdLst/>
                <a:ahLst/>
                <a:cxnLst/>
                <a:rect l="l" t="t" r="r" b="b"/>
                <a:pathLst>
                  <a:path w="2051" h="2051" extrusionOk="0">
                    <a:moveTo>
                      <a:pt x="1027" y="200"/>
                    </a:moveTo>
                    <a:cubicBezTo>
                      <a:pt x="1483" y="200"/>
                      <a:pt x="1851" y="568"/>
                      <a:pt x="1851" y="1023"/>
                    </a:cubicBezTo>
                    <a:cubicBezTo>
                      <a:pt x="1851" y="1480"/>
                      <a:pt x="1483" y="1851"/>
                      <a:pt x="1027" y="1851"/>
                    </a:cubicBezTo>
                    <a:cubicBezTo>
                      <a:pt x="571" y="1851"/>
                      <a:pt x="199" y="1480"/>
                      <a:pt x="199" y="1023"/>
                    </a:cubicBezTo>
                    <a:cubicBezTo>
                      <a:pt x="199" y="568"/>
                      <a:pt x="571" y="200"/>
                      <a:pt x="1027" y="200"/>
                    </a:cubicBezTo>
                    <a:close/>
                    <a:moveTo>
                      <a:pt x="1027" y="1"/>
                    </a:moveTo>
                    <a:cubicBezTo>
                      <a:pt x="460" y="1"/>
                      <a:pt x="1" y="461"/>
                      <a:pt x="1" y="1023"/>
                    </a:cubicBezTo>
                    <a:cubicBezTo>
                      <a:pt x="1" y="1591"/>
                      <a:pt x="460" y="2051"/>
                      <a:pt x="1027" y="2051"/>
                    </a:cubicBezTo>
                    <a:cubicBezTo>
                      <a:pt x="1591" y="2051"/>
                      <a:pt x="2050" y="1591"/>
                      <a:pt x="2050" y="1023"/>
                    </a:cubicBezTo>
                    <a:cubicBezTo>
                      <a:pt x="2050" y="461"/>
                      <a:pt x="1591" y="1"/>
                      <a:pt x="10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8"/>
              <p:cNvSpPr/>
              <p:nvPr/>
            </p:nvSpPr>
            <p:spPr>
              <a:xfrm>
                <a:off x="5933354" y="4119894"/>
                <a:ext cx="244588" cy="244706"/>
              </a:xfrm>
              <a:custGeom>
                <a:avLst/>
                <a:gdLst/>
                <a:ahLst/>
                <a:cxnLst/>
                <a:rect l="l" t="t" r="r" b="b"/>
                <a:pathLst>
                  <a:path w="2181" h="2182" extrusionOk="0">
                    <a:moveTo>
                      <a:pt x="1092" y="211"/>
                    </a:moveTo>
                    <a:cubicBezTo>
                      <a:pt x="1575" y="211"/>
                      <a:pt x="1969" y="606"/>
                      <a:pt x="1969" y="1088"/>
                    </a:cubicBezTo>
                    <a:cubicBezTo>
                      <a:pt x="1969" y="1576"/>
                      <a:pt x="1575" y="1967"/>
                      <a:pt x="1092" y="1967"/>
                    </a:cubicBezTo>
                    <a:cubicBezTo>
                      <a:pt x="605" y="1967"/>
                      <a:pt x="211" y="1576"/>
                      <a:pt x="211" y="1088"/>
                    </a:cubicBezTo>
                    <a:cubicBezTo>
                      <a:pt x="211" y="606"/>
                      <a:pt x="605" y="211"/>
                      <a:pt x="1092" y="211"/>
                    </a:cubicBezTo>
                    <a:close/>
                    <a:moveTo>
                      <a:pt x="1092" y="1"/>
                    </a:moveTo>
                    <a:cubicBezTo>
                      <a:pt x="490" y="1"/>
                      <a:pt x="0" y="491"/>
                      <a:pt x="0" y="1088"/>
                    </a:cubicBezTo>
                    <a:cubicBezTo>
                      <a:pt x="0" y="1691"/>
                      <a:pt x="490" y="2181"/>
                      <a:pt x="1092" y="2181"/>
                    </a:cubicBezTo>
                    <a:cubicBezTo>
                      <a:pt x="1690" y="2181"/>
                      <a:pt x="2181" y="1691"/>
                      <a:pt x="2181" y="1088"/>
                    </a:cubicBezTo>
                    <a:cubicBezTo>
                      <a:pt x="2181" y="491"/>
                      <a:pt x="1690" y="1"/>
                      <a:pt x="1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6033834" y="4220493"/>
                <a:ext cx="43624" cy="43513"/>
              </a:xfrm>
              <a:custGeom>
                <a:avLst/>
                <a:gdLst/>
                <a:ahLst/>
                <a:cxnLst/>
                <a:rect l="l" t="t" r="r" b="b"/>
                <a:pathLst>
                  <a:path w="389" h="388" extrusionOk="0">
                    <a:moveTo>
                      <a:pt x="196" y="0"/>
                    </a:moveTo>
                    <a:cubicBezTo>
                      <a:pt x="85" y="0"/>
                      <a:pt x="1" y="85"/>
                      <a:pt x="1" y="191"/>
                    </a:cubicBezTo>
                    <a:cubicBezTo>
                      <a:pt x="1" y="303"/>
                      <a:pt x="85" y="387"/>
                      <a:pt x="196" y="387"/>
                    </a:cubicBezTo>
                    <a:cubicBezTo>
                      <a:pt x="303" y="387"/>
                      <a:pt x="388" y="303"/>
                      <a:pt x="388" y="191"/>
                    </a:cubicBezTo>
                    <a:cubicBezTo>
                      <a:pt x="388" y="85"/>
                      <a:pt x="303" y="0"/>
                      <a:pt x="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58"/>
            <p:cNvGrpSpPr/>
            <p:nvPr/>
          </p:nvGrpSpPr>
          <p:grpSpPr>
            <a:xfrm>
              <a:off x="6371609" y="4108432"/>
              <a:ext cx="244140" cy="244706"/>
              <a:chOff x="6371609" y="4119894"/>
              <a:chExt cx="244140" cy="244706"/>
            </a:xfrm>
          </p:grpSpPr>
          <p:sp>
            <p:nvSpPr>
              <p:cNvPr id="8361" name="Google Shape;8361;p58"/>
              <p:cNvSpPr/>
              <p:nvPr/>
            </p:nvSpPr>
            <p:spPr>
              <a:xfrm>
                <a:off x="6484200" y="4129763"/>
                <a:ext cx="3589" cy="224519"/>
              </a:xfrm>
              <a:custGeom>
                <a:avLst/>
                <a:gdLst/>
                <a:ahLst/>
                <a:cxnLst/>
                <a:rect l="l" t="t" r="r" b="b"/>
                <a:pathLst>
                  <a:path w="32" h="2002" extrusionOk="0">
                    <a:moveTo>
                      <a:pt x="0" y="1"/>
                    </a:moveTo>
                    <a:lnTo>
                      <a:pt x="0" y="2001"/>
                    </a:lnTo>
                    <a:lnTo>
                      <a:pt x="31" y="2001"/>
                    </a:ln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6484200" y="4129763"/>
                <a:ext cx="3589" cy="224519"/>
              </a:xfrm>
              <a:custGeom>
                <a:avLst/>
                <a:gdLst/>
                <a:ahLst/>
                <a:cxnLst/>
                <a:rect l="l" t="t" r="r" b="b"/>
                <a:pathLst>
                  <a:path w="32" h="2002" extrusionOk="0">
                    <a:moveTo>
                      <a:pt x="0" y="1"/>
                    </a:moveTo>
                    <a:lnTo>
                      <a:pt x="0" y="2001"/>
                    </a:lnTo>
                    <a:lnTo>
                      <a:pt x="31" y="2001"/>
                    </a:ln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6499676" y="4129763"/>
                <a:ext cx="3140" cy="224519"/>
              </a:xfrm>
              <a:custGeom>
                <a:avLst/>
                <a:gdLst/>
                <a:ahLst/>
                <a:cxnLst/>
                <a:rect l="l" t="t" r="r" b="b"/>
                <a:pathLst>
                  <a:path w="28" h="2002" extrusionOk="0">
                    <a:moveTo>
                      <a:pt x="0" y="1"/>
                    </a:moveTo>
                    <a:lnTo>
                      <a:pt x="0" y="2001"/>
                    </a:lnTo>
                    <a:lnTo>
                      <a:pt x="28" y="2001"/>
                    </a:lnTo>
                    <a:lnTo>
                      <a:pt x="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6442034" y="4140978"/>
                <a:ext cx="89155" cy="208482"/>
              </a:xfrm>
              <a:custGeom>
                <a:avLst/>
                <a:gdLst/>
                <a:ahLst/>
                <a:cxnLst/>
                <a:rect l="l" t="t" r="r" b="b"/>
                <a:pathLst>
                  <a:path w="795" h="1859" extrusionOk="0">
                    <a:moveTo>
                      <a:pt x="28" y="0"/>
                    </a:moveTo>
                    <a:lnTo>
                      <a:pt x="1" y="8"/>
                    </a:lnTo>
                    <a:lnTo>
                      <a:pt x="767" y="1859"/>
                    </a:lnTo>
                    <a:lnTo>
                      <a:pt x="795" y="1848"/>
                    </a:lnTo>
                    <a:lnTo>
                      <a:pt x="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6442034" y="4140978"/>
                <a:ext cx="89155" cy="208482"/>
              </a:xfrm>
              <a:custGeom>
                <a:avLst/>
                <a:gdLst/>
                <a:ahLst/>
                <a:cxnLst/>
                <a:rect l="l" t="t" r="r" b="b"/>
                <a:pathLst>
                  <a:path w="795" h="1859" extrusionOk="0">
                    <a:moveTo>
                      <a:pt x="28" y="0"/>
                    </a:moveTo>
                    <a:lnTo>
                      <a:pt x="1" y="8"/>
                    </a:lnTo>
                    <a:lnTo>
                      <a:pt x="767" y="1859"/>
                    </a:lnTo>
                    <a:lnTo>
                      <a:pt x="795" y="1848"/>
                    </a:lnTo>
                    <a:lnTo>
                      <a:pt x="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6456277" y="4134922"/>
                <a:ext cx="89043" cy="208594"/>
              </a:xfrm>
              <a:custGeom>
                <a:avLst/>
                <a:gdLst/>
                <a:ahLst/>
                <a:cxnLst/>
                <a:rect l="l" t="t" r="r" b="b"/>
                <a:pathLst>
                  <a:path w="794" h="1860" extrusionOk="0">
                    <a:moveTo>
                      <a:pt x="27" y="1"/>
                    </a:moveTo>
                    <a:lnTo>
                      <a:pt x="1" y="12"/>
                    </a:lnTo>
                    <a:lnTo>
                      <a:pt x="767" y="1859"/>
                    </a:lnTo>
                    <a:lnTo>
                      <a:pt x="794" y="1847"/>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6386187" y="4205016"/>
                <a:ext cx="208926" cy="88597"/>
              </a:xfrm>
              <a:custGeom>
                <a:avLst/>
                <a:gdLst/>
                <a:ahLst/>
                <a:cxnLst/>
                <a:rect l="l" t="t" r="r" b="b"/>
                <a:pathLst>
                  <a:path w="1863" h="790" extrusionOk="0">
                    <a:moveTo>
                      <a:pt x="12" y="0"/>
                    </a:moveTo>
                    <a:lnTo>
                      <a:pt x="0" y="23"/>
                    </a:lnTo>
                    <a:lnTo>
                      <a:pt x="1852" y="789"/>
                    </a:lnTo>
                    <a:lnTo>
                      <a:pt x="1863"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8"/>
              <p:cNvSpPr/>
              <p:nvPr/>
            </p:nvSpPr>
            <p:spPr>
              <a:xfrm>
                <a:off x="6386187" y="4205016"/>
                <a:ext cx="208926" cy="88597"/>
              </a:xfrm>
              <a:custGeom>
                <a:avLst/>
                <a:gdLst/>
                <a:ahLst/>
                <a:cxnLst/>
                <a:rect l="l" t="t" r="r" b="b"/>
                <a:pathLst>
                  <a:path w="1863" h="790" extrusionOk="0">
                    <a:moveTo>
                      <a:pt x="12" y="0"/>
                    </a:moveTo>
                    <a:lnTo>
                      <a:pt x="0" y="23"/>
                    </a:lnTo>
                    <a:lnTo>
                      <a:pt x="1852" y="789"/>
                    </a:lnTo>
                    <a:lnTo>
                      <a:pt x="1863"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8"/>
              <p:cNvSpPr/>
              <p:nvPr/>
            </p:nvSpPr>
            <p:spPr>
              <a:xfrm>
                <a:off x="6392243" y="4190885"/>
                <a:ext cx="208590" cy="88597"/>
              </a:xfrm>
              <a:custGeom>
                <a:avLst/>
                <a:gdLst/>
                <a:ahLst/>
                <a:cxnLst/>
                <a:rect l="l" t="t" r="r" b="b"/>
                <a:pathLst>
                  <a:path w="1860" h="790" extrusionOk="0">
                    <a:moveTo>
                      <a:pt x="12" y="0"/>
                    </a:moveTo>
                    <a:lnTo>
                      <a:pt x="1" y="23"/>
                    </a:lnTo>
                    <a:lnTo>
                      <a:pt x="1847" y="789"/>
                    </a:lnTo>
                    <a:lnTo>
                      <a:pt x="1859"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8"/>
              <p:cNvSpPr/>
              <p:nvPr/>
            </p:nvSpPr>
            <p:spPr>
              <a:xfrm>
                <a:off x="6392243" y="4205016"/>
                <a:ext cx="208590" cy="88597"/>
              </a:xfrm>
              <a:custGeom>
                <a:avLst/>
                <a:gdLst/>
                <a:ahLst/>
                <a:cxnLst/>
                <a:rect l="l" t="t" r="r" b="b"/>
                <a:pathLst>
                  <a:path w="1860" h="790" extrusionOk="0">
                    <a:moveTo>
                      <a:pt x="1847" y="0"/>
                    </a:moveTo>
                    <a:lnTo>
                      <a:pt x="1" y="763"/>
                    </a:lnTo>
                    <a:lnTo>
                      <a:pt x="12" y="789"/>
                    </a:lnTo>
                    <a:lnTo>
                      <a:pt x="1859" y="23"/>
                    </a:lnTo>
                    <a:lnTo>
                      <a:pt x="18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8"/>
              <p:cNvSpPr/>
              <p:nvPr/>
            </p:nvSpPr>
            <p:spPr>
              <a:xfrm>
                <a:off x="6392243" y="4205016"/>
                <a:ext cx="208590" cy="88597"/>
              </a:xfrm>
              <a:custGeom>
                <a:avLst/>
                <a:gdLst/>
                <a:ahLst/>
                <a:cxnLst/>
                <a:rect l="l" t="t" r="r" b="b"/>
                <a:pathLst>
                  <a:path w="1860" h="790" extrusionOk="0">
                    <a:moveTo>
                      <a:pt x="1847" y="0"/>
                    </a:moveTo>
                    <a:lnTo>
                      <a:pt x="1" y="763"/>
                    </a:lnTo>
                    <a:lnTo>
                      <a:pt x="12" y="789"/>
                    </a:lnTo>
                    <a:lnTo>
                      <a:pt x="1859" y="23"/>
                    </a:lnTo>
                    <a:lnTo>
                      <a:pt x="18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8"/>
              <p:cNvSpPr/>
              <p:nvPr/>
            </p:nvSpPr>
            <p:spPr>
              <a:xfrm>
                <a:off x="6386187" y="4190885"/>
                <a:ext cx="208926" cy="88597"/>
              </a:xfrm>
              <a:custGeom>
                <a:avLst/>
                <a:gdLst/>
                <a:ahLst/>
                <a:cxnLst/>
                <a:rect l="l" t="t" r="r" b="b"/>
                <a:pathLst>
                  <a:path w="1863" h="790" extrusionOk="0">
                    <a:moveTo>
                      <a:pt x="1852" y="0"/>
                    </a:moveTo>
                    <a:lnTo>
                      <a:pt x="0" y="763"/>
                    </a:lnTo>
                    <a:lnTo>
                      <a:pt x="12" y="789"/>
                    </a:lnTo>
                    <a:lnTo>
                      <a:pt x="1863" y="23"/>
                    </a:lnTo>
                    <a:lnTo>
                      <a:pt x="18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p:nvPr/>
            </p:nvSpPr>
            <p:spPr>
              <a:xfrm>
                <a:off x="6456277" y="4140978"/>
                <a:ext cx="89043" cy="208482"/>
              </a:xfrm>
              <a:custGeom>
                <a:avLst/>
                <a:gdLst/>
                <a:ahLst/>
                <a:cxnLst/>
                <a:rect l="l" t="t" r="r" b="b"/>
                <a:pathLst>
                  <a:path w="794" h="1859" extrusionOk="0">
                    <a:moveTo>
                      <a:pt x="767" y="0"/>
                    </a:moveTo>
                    <a:lnTo>
                      <a:pt x="1" y="1848"/>
                    </a:lnTo>
                    <a:lnTo>
                      <a:pt x="27" y="1859"/>
                    </a:lnTo>
                    <a:lnTo>
                      <a:pt x="794"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6456277" y="4140978"/>
                <a:ext cx="89043" cy="208482"/>
              </a:xfrm>
              <a:custGeom>
                <a:avLst/>
                <a:gdLst/>
                <a:ahLst/>
                <a:cxnLst/>
                <a:rect l="l" t="t" r="r" b="b"/>
                <a:pathLst>
                  <a:path w="794" h="1859" extrusionOk="0">
                    <a:moveTo>
                      <a:pt x="767" y="0"/>
                    </a:moveTo>
                    <a:lnTo>
                      <a:pt x="1" y="1848"/>
                    </a:lnTo>
                    <a:lnTo>
                      <a:pt x="27" y="1859"/>
                    </a:lnTo>
                    <a:lnTo>
                      <a:pt x="794"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6442034" y="4134922"/>
                <a:ext cx="89155" cy="208594"/>
              </a:xfrm>
              <a:custGeom>
                <a:avLst/>
                <a:gdLst/>
                <a:ahLst/>
                <a:cxnLst/>
                <a:rect l="l" t="t" r="r" b="b"/>
                <a:pathLst>
                  <a:path w="795" h="1860" extrusionOk="0">
                    <a:moveTo>
                      <a:pt x="767" y="1"/>
                    </a:moveTo>
                    <a:lnTo>
                      <a:pt x="1" y="1847"/>
                    </a:lnTo>
                    <a:lnTo>
                      <a:pt x="28" y="1859"/>
                    </a:lnTo>
                    <a:lnTo>
                      <a:pt x="795" y="12"/>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8"/>
              <p:cNvSpPr/>
              <p:nvPr/>
            </p:nvSpPr>
            <p:spPr>
              <a:xfrm>
                <a:off x="6407719" y="4167109"/>
                <a:ext cx="160816" cy="160932"/>
              </a:xfrm>
              <a:custGeom>
                <a:avLst/>
                <a:gdLst/>
                <a:ahLst/>
                <a:cxnLst/>
                <a:rect l="l" t="t" r="r" b="b"/>
                <a:pathLst>
                  <a:path w="1434" h="1435" extrusionOk="0">
                    <a:moveTo>
                      <a:pt x="20" y="1"/>
                    </a:moveTo>
                    <a:lnTo>
                      <a:pt x="1" y="20"/>
                    </a:lnTo>
                    <a:lnTo>
                      <a:pt x="1414" y="1434"/>
                    </a:lnTo>
                    <a:lnTo>
                      <a:pt x="1433" y="1415"/>
                    </a:lnTo>
                    <a:lnTo>
                      <a:pt x="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8"/>
              <p:cNvSpPr/>
              <p:nvPr/>
            </p:nvSpPr>
            <p:spPr>
              <a:xfrm>
                <a:off x="6418484" y="4156455"/>
                <a:ext cx="161152" cy="160820"/>
              </a:xfrm>
              <a:custGeom>
                <a:avLst/>
                <a:gdLst/>
                <a:ahLst/>
                <a:cxnLst/>
                <a:rect l="l" t="t" r="r" b="b"/>
                <a:pathLst>
                  <a:path w="1437" h="1434" extrusionOk="0">
                    <a:moveTo>
                      <a:pt x="20" y="0"/>
                    </a:moveTo>
                    <a:lnTo>
                      <a:pt x="0" y="19"/>
                    </a:lnTo>
                    <a:lnTo>
                      <a:pt x="1414" y="1434"/>
                    </a:lnTo>
                    <a:lnTo>
                      <a:pt x="1437" y="1415"/>
                    </a:lnTo>
                    <a:lnTo>
                      <a:pt x="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8"/>
              <p:cNvSpPr/>
              <p:nvPr/>
            </p:nvSpPr>
            <p:spPr>
              <a:xfrm>
                <a:off x="6418484" y="4167109"/>
                <a:ext cx="161152" cy="160932"/>
              </a:xfrm>
              <a:custGeom>
                <a:avLst/>
                <a:gdLst/>
                <a:ahLst/>
                <a:cxnLst/>
                <a:rect l="l" t="t" r="r" b="b"/>
                <a:pathLst>
                  <a:path w="1437" h="1435" extrusionOk="0">
                    <a:moveTo>
                      <a:pt x="1414" y="1"/>
                    </a:moveTo>
                    <a:lnTo>
                      <a:pt x="0" y="1415"/>
                    </a:lnTo>
                    <a:lnTo>
                      <a:pt x="20" y="1434"/>
                    </a:lnTo>
                    <a:lnTo>
                      <a:pt x="1437" y="20"/>
                    </a:lnTo>
                    <a:lnTo>
                      <a:pt x="14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8"/>
              <p:cNvSpPr/>
              <p:nvPr/>
            </p:nvSpPr>
            <p:spPr>
              <a:xfrm>
                <a:off x="6407719" y="4156455"/>
                <a:ext cx="160816" cy="160820"/>
              </a:xfrm>
              <a:custGeom>
                <a:avLst/>
                <a:gdLst/>
                <a:ahLst/>
                <a:cxnLst/>
                <a:rect l="l" t="t" r="r" b="b"/>
                <a:pathLst>
                  <a:path w="1434" h="1434" extrusionOk="0">
                    <a:moveTo>
                      <a:pt x="1414" y="0"/>
                    </a:moveTo>
                    <a:lnTo>
                      <a:pt x="1" y="1415"/>
                    </a:lnTo>
                    <a:lnTo>
                      <a:pt x="20" y="1434"/>
                    </a:lnTo>
                    <a:lnTo>
                      <a:pt x="1433" y="19"/>
                    </a:lnTo>
                    <a:lnTo>
                      <a:pt x="14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8"/>
              <p:cNvSpPr/>
              <p:nvPr/>
            </p:nvSpPr>
            <p:spPr>
              <a:xfrm>
                <a:off x="6381589" y="4248419"/>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8"/>
              <p:cNvSpPr/>
              <p:nvPr/>
            </p:nvSpPr>
            <p:spPr>
              <a:xfrm>
                <a:off x="6381589" y="4232942"/>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8"/>
              <p:cNvSpPr/>
              <p:nvPr/>
            </p:nvSpPr>
            <p:spPr>
              <a:xfrm>
                <a:off x="6378449" y="4127184"/>
                <a:ext cx="230122" cy="230015"/>
              </a:xfrm>
              <a:custGeom>
                <a:avLst/>
                <a:gdLst/>
                <a:ahLst/>
                <a:cxnLst/>
                <a:rect l="l" t="t" r="r" b="b"/>
                <a:pathLst>
                  <a:path w="2052" h="2051" extrusionOk="0">
                    <a:moveTo>
                      <a:pt x="1028" y="200"/>
                    </a:moveTo>
                    <a:cubicBezTo>
                      <a:pt x="1484" y="200"/>
                      <a:pt x="1855" y="568"/>
                      <a:pt x="1855" y="1023"/>
                    </a:cubicBezTo>
                    <a:cubicBezTo>
                      <a:pt x="1855" y="1480"/>
                      <a:pt x="1484" y="1851"/>
                      <a:pt x="1028" y="1851"/>
                    </a:cubicBezTo>
                    <a:cubicBezTo>
                      <a:pt x="572" y="1851"/>
                      <a:pt x="200" y="1480"/>
                      <a:pt x="200" y="1023"/>
                    </a:cubicBezTo>
                    <a:cubicBezTo>
                      <a:pt x="200" y="568"/>
                      <a:pt x="572" y="200"/>
                      <a:pt x="1028" y="200"/>
                    </a:cubicBezTo>
                    <a:close/>
                    <a:moveTo>
                      <a:pt x="1028" y="1"/>
                    </a:moveTo>
                    <a:cubicBezTo>
                      <a:pt x="460" y="1"/>
                      <a:pt x="0" y="461"/>
                      <a:pt x="0" y="1023"/>
                    </a:cubicBezTo>
                    <a:cubicBezTo>
                      <a:pt x="0" y="1591"/>
                      <a:pt x="460" y="2051"/>
                      <a:pt x="1028" y="2051"/>
                    </a:cubicBezTo>
                    <a:cubicBezTo>
                      <a:pt x="1591" y="2051"/>
                      <a:pt x="2051" y="1591"/>
                      <a:pt x="2051" y="1023"/>
                    </a:cubicBezTo>
                    <a:cubicBezTo>
                      <a:pt x="2051" y="461"/>
                      <a:pt x="1591" y="1"/>
                      <a:pt x="10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6371609" y="4119894"/>
                <a:ext cx="244140" cy="244706"/>
              </a:xfrm>
              <a:custGeom>
                <a:avLst/>
                <a:gdLst/>
                <a:ahLst/>
                <a:cxnLst/>
                <a:rect l="l" t="t" r="r" b="b"/>
                <a:pathLst>
                  <a:path w="2177" h="2182" extrusionOk="0">
                    <a:moveTo>
                      <a:pt x="1089" y="211"/>
                    </a:moveTo>
                    <a:cubicBezTo>
                      <a:pt x="1572" y="211"/>
                      <a:pt x="1966" y="606"/>
                      <a:pt x="1966" y="1088"/>
                    </a:cubicBezTo>
                    <a:cubicBezTo>
                      <a:pt x="1966" y="1576"/>
                      <a:pt x="1572" y="1967"/>
                      <a:pt x="1089" y="1967"/>
                    </a:cubicBezTo>
                    <a:cubicBezTo>
                      <a:pt x="602" y="1967"/>
                      <a:pt x="211" y="1576"/>
                      <a:pt x="211" y="1088"/>
                    </a:cubicBezTo>
                    <a:cubicBezTo>
                      <a:pt x="211" y="606"/>
                      <a:pt x="602" y="211"/>
                      <a:pt x="1089" y="211"/>
                    </a:cubicBezTo>
                    <a:close/>
                    <a:moveTo>
                      <a:pt x="1089" y="1"/>
                    </a:moveTo>
                    <a:cubicBezTo>
                      <a:pt x="487" y="1"/>
                      <a:pt x="1" y="491"/>
                      <a:pt x="1" y="1088"/>
                    </a:cubicBezTo>
                    <a:cubicBezTo>
                      <a:pt x="1" y="1691"/>
                      <a:pt x="487" y="2181"/>
                      <a:pt x="1089" y="2181"/>
                    </a:cubicBezTo>
                    <a:cubicBezTo>
                      <a:pt x="1687" y="2181"/>
                      <a:pt x="2177" y="1691"/>
                      <a:pt x="2177" y="1088"/>
                    </a:cubicBezTo>
                    <a:cubicBezTo>
                      <a:pt x="2177" y="491"/>
                      <a:pt x="1687" y="1"/>
                      <a:pt x="10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6471752" y="4220493"/>
                <a:ext cx="43961" cy="43513"/>
              </a:xfrm>
              <a:custGeom>
                <a:avLst/>
                <a:gdLst/>
                <a:ahLst/>
                <a:cxnLst/>
                <a:rect l="l" t="t" r="r" b="b"/>
                <a:pathLst>
                  <a:path w="392" h="388" extrusionOk="0">
                    <a:moveTo>
                      <a:pt x="196" y="0"/>
                    </a:moveTo>
                    <a:cubicBezTo>
                      <a:pt x="88" y="0"/>
                      <a:pt x="1" y="85"/>
                      <a:pt x="1" y="191"/>
                    </a:cubicBezTo>
                    <a:cubicBezTo>
                      <a:pt x="1" y="303"/>
                      <a:pt x="88" y="387"/>
                      <a:pt x="196" y="387"/>
                    </a:cubicBezTo>
                    <a:cubicBezTo>
                      <a:pt x="303" y="387"/>
                      <a:pt x="392" y="303"/>
                      <a:pt x="392" y="191"/>
                    </a:cubicBezTo>
                    <a:cubicBezTo>
                      <a:pt x="392" y="85"/>
                      <a:pt x="303" y="0"/>
                      <a:pt x="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88"/>
        <p:cNvGrpSpPr/>
        <p:nvPr/>
      </p:nvGrpSpPr>
      <p:grpSpPr>
        <a:xfrm>
          <a:off x="0" y="0"/>
          <a:ext cx="0" cy="0"/>
          <a:chOff x="0" y="0"/>
          <a:chExt cx="0" cy="0"/>
        </a:xfrm>
      </p:grpSpPr>
      <p:sp>
        <p:nvSpPr>
          <p:cNvPr id="8389" name="Google Shape;8389;p59"/>
          <p:cNvSpPr txBox="1">
            <a:spLocks noGrp="1"/>
          </p:cNvSpPr>
          <p:nvPr>
            <p:ph type="title"/>
          </p:nvPr>
        </p:nvSpPr>
        <p:spPr>
          <a:xfrm>
            <a:off x="1285450" y="1621429"/>
            <a:ext cx="2451900" cy="96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Desktop software</a:t>
            </a:r>
            <a:endParaRPr/>
          </a:p>
        </p:txBody>
      </p:sp>
      <p:sp>
        <p:nvSpPr>
          <p:cNvPr id="8390" name="Google Shape;8390;p59"/>
          <p:cNvSpPr txBox="1">
            <a:spLocks noGrp="1"/>
          </p:cNvSpPr>
          <p:nvPr>
            <p:ph type="subTitle" idx="1"/>
          </p:nvPr>
        </p:nvSpPr>
        <p:spPr>
          <a:xfrm>
            <a:off x="1285450" y="2533650"/>
            <a:ext cx="2451900" cy="96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8391" name="Google Shape;8391;p59"/>
          <p:cNvGrpSpPr/>
          <p:nvPr/>
        </p:nvGrpSpPr>
        <p:grpSpPr>
          <a:xfrm>
            <a:off x="4610900" y="1287013"/>
            <a:ext cx="3345900" cy="2569475"/>
            <a:chOff x="4610900" y="1510875"/>
            <a:chExt cx="3345900" cy="2569475"/>
          </a:xfrm>
        </p:grpSpPr>
        <p:sp>
          <p:nvSpPr>
            <p:cNvPr id="8392" name="Google Shape;8392;p59"/>
            <p:cNvSpPr/>
            <p:nvPr/>
          </p:nvSpPr>
          <p:spPr>
            <a:xfrm>
              <a:off x="5791575" y="3361525"/>
              <a:ext cx="984600" cy="593100"/>
            </a:xfrm>
            <a:prstGeom prst="roundRect">
              <a:avLst>
                <a:gd name="adj" fmla="val 444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9"/>
            <p:cNvSpPr/>
            <p:nvPr/>
          </p:nvSpPr>
          <p:spPr>
            <a:xfrm>
              <a:off x="4610900" y="1510875"/>
              <a:ext cx="3345900" cy="2077800"/>
            </a:xfrm>
            <a:prstGeom prst="roundRect">
              <a:avLst>
                <a:gd name="adj" fmla="val 444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9"/>
            <p:cNvSpPr/>
            <p:nvPr/>
          </p:nvSpPr>
          <p:spPr>
            <a:xfrm>
              <a:off x="5589250" y="3919850"/>
              <a:ext cx="1389300" cy="160500"/>
            </a:xfrm>
            <a:prstGeom prst="roundRect">
              <a:avLst>
                <a:gd name="adj" fmla="val 3673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395" name="Google Shape;8395;p59"/>
          <p:cNvPicPr preferRelativeResize="0"/>
          <p:nvPr/>
        </p:nvPicPr>
        <p:blipFill>
          <a:blip r:embed="rId3">
            <a:alphaModFix/>
          </a:blip>
          <a:stretch>
            <a:fillRect/>
          </a:stretch>
        </p:blipFill>
        <p:spPr>
          <a:xfrm>
            <a:off x="4733300" y="1447925"/>
            <a:ext cx="3101098" cy="1744351"/>
          </a:xfrm>
          <a:prstGeom prst="rect">
            <a:avLst/>
          </a:prstGeom>
          <a:noFill/>
          <a:ln>
            <a:noFill/>
          </a:ln>
        </p:spPr>
      </p:pic>
      <p:grpSp>
        <p:nvGrpSpPr>
          <p:cNvPr id="8396" name="Google Shape;8396;p59"/>
          <p:cNvGrpSpPr/>
          <p:nvPr/>
        </p:nvGrpSpPr>
        <p:grpSpPr>
          <a:xfrm>
            <a:off x="409396" y="4013946"/>
            <a:ext cx="282810" cy="637787"/>
            <a:chOff x="7299431" y="222517"/>
            <a:chExt cx="240321" cy="541967"/>
          </a:xfrm>
        </p:grpSpPr>
        <p:sp>
          <p:nvSpPr>
            <p:cNvPr id="8397" name="Google Shape;8397;p59"/>
            <p:cNvSpPr/>
            <p:nvPr/>
          </p:nvSpPr>
          <p:spPr>
            <a:xfrm>
              <a:off x="7299431" y="222517"/>
              <a:ext cx="240321" cy="410833"/>
            </a:xfrm>
            <a:custGeom>
              <a:avLst/>
              <a:gdLst/>
              <a:ahLst/>
              <a:cxnLst/>
              <a:rect l="l" t="t" r="r" b="b"/>
              <a:pathLst>
                <a:path w="427" h="730" extrusionOk="0">
                  <a:moveTo>
                    <a:pt x="211" y="1"/>
                  </a:moveTo>
                  <a:cubicBezTo>
                    <a:pt x="211" y="1"/>
                    <a:pt x="1" y="399"/>
                    <a:pt x="1" y="519"/>
                  </a:cubicBezTo>
                  <a:cubicBezTo>
                    <a:pt x="1" y="637"/>
                    <a:pt x="96" y="729"/>
                    <a:pt x="211" y="729"/>
                  </a:cubicBezTo>
                  <a:cubicBezTo>
                    <a:pt x="330" y="729"/>
                    <a:pt x="427" y="637"/>
                    <a:pt x="427" y="519"/>
                  </a:cubicBezTo>
                  <a:cubicBezTo>
                    <a:pt x="427" y="399"/>
                    <a:pt x="211" y="1"/>
                    <a:pt x="2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9"/>
            <p:cNvSpPr/>
            <p:nvPr/>
          </p:nvSpPr>
          <p:spPr>
            <a:xfrm>
              <a:off x="7351209" y="468459"/>
              <a:ext cx="153648" cy="296025"/>
            </a:xfrm>
            <a:custGeom>
              <a:avLst/>
              <a:gdLst/>
              <a:ahLst/>
              <a:cxnLst/>
              <a:rect l="l" t="t" r="r" b="b"/>
              <a:pathLst>
                <a:path w="273" h="526" extrusionOk="0">
                  <a:moveTo>
                    <a:pt x="112" y="1"/>
                  </a:moveTo>
                  <a:lnTo>
                    <a:pt x="93" y="181"/>
                  </a:lnTo>
                  <a:lnTo>
                    <a:pt x="1" y="146"/>
                  </a:lnTo>
                  <a:lnTo>
                    <a:pt x="93" y="231"/>
                  </a:lnTo>
                  <a:lnTo>
                    <a:pt x="93" y="526"/>
                  </a:lnTo>
                  <a:lnTo>
                    <a:pt x="154" y="526"/>
                  </a:lnTo>
                  <a:lnTo>
                    <a:pt x="146" y="246"/>
                  </a:lnTo>
                  <a:lnTo>
                    <a:pt x="273" y="142"/>
                  </a:lnTo>
                  <a:lnTo>
                    <a:pt x="142"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59"/>
          <p:cNvGrpSpPr/>
          <p:nvPr/>
        </p:nvGrpSpPr>
        <p:grpSpPr>
          <a:xfrm>
            <a:off x="795100" y="4156341"/>
            <a:ext cx="370898" cy="495392"/>
            <a:chOff x="9358153" y="1076757"/>
            <a:chExt cx="315175" cy="420966"/>
          </a:xfrm>
        </p:grpSpPr>
        <p:sp>
          <p:nvSpPr>
            <p:cNvPr id="8400" name="Google Shape;8400;p59"/>
            <p:cNvSpPr/>
            <p:nvPr/>
          </p:nvSpPr>
          <p:spPr>
            <a:xfrm>
              <a:off x="9358153" y="1076757"/>
              <a:ext cx="315175" cy="315722"/>
            </a:xfrm>
            <a:custGeom>
              <a:avLst/>
              <a:gdLst/>
              <a:ahLst/>
              <a:cxnLst/>
              <a:rect l="l" t="t" r="r" b="b"/>
              <a:pathLst>
                <a:path w="560" h="561" extrusionOk="0">
                  <a:moveTo>
                    <a:pt x="280" y="0"/>
                  </a:moveTo>
                  <a:cubicBezTo>
                    <a:pt x="127" y="0"/>
                    <a:pt x="1" y="127"/>
                    <a:pt x="1" y="281"/>
                  </a:cubicBezTo>
                  <a:cubicBezTo>
                    <a:pt x="1" y="433"/>
                    <a:pt x="127" y="560"/>
                    <a:pt x="280" y="560"/>
                  </a:cubicBezTo>
                  <a:cubicBezTo>
                    <a:pt x="434" y="560"/>
                    <a:pt x="560" y="433"/>
                    <a:pt x="560" y="281"/>
                  </a:cubicBezTo>
                  <a:cubicBezTo>
                    <a:pt x="560" y="127"/>
                    <a:pt x="434"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9"/>
            <p:cNvSpPr/>
            <p:nvPr/>
          </p:nvSpPr>
          <p:spPr>
            <a:xfrm>
              <a:off x="9444261" y="1201698"/>
              <a:ext cx="151397" cy="296025"/>
            </a:xfrm>
            <a:custGeom>
              <a:avLst/>
              <a:gdLst/>
              <a:ahLst/>
              <a:cxnLst/>
              <a:rect l="l" t="t" r="r" b="b"/>
              <a:pathLst>
                <a:path w="269" h="526" extrusionOk="0">
                  <a:moveTo>
                    <a:pt x="112" y="1"/>
                  </a:moveTo>
                  <a:lnTo>
                    <a:pt x="92" y="181"/>
                  </a:lnTo>
                  <a:lnTo>
                    <a:pt x="0" y="146"/>
                  </a:lnTo>
                  <a:lnTo>
                    <a:pt x="92" y="231"/>
                  </a:lnTo>
                  <a:lnTo>
                    <a:pt x="92" y="526"/>
                  </a:lnTo>
                  <a:lnTo>
                    <a:pt x="154" y="526"/>
                  </a:lnTo>
                  <a:lnTo>
                    <a:pt x="147"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59"/>
          <p:cNvGrpSpPr/>
          <p:nvPr/>
        </p:nvGrpSpPr>
        <p:grpSpPr>
          <a:xfrm>
            <a:off x="1877448" y="4278296"/>
            <a:ext cx="1523597" cy="757120"/>
            <a:chOff x="1131398" y="910360"/>
            <a:chExt cx="1523597" cy="757120"/>
          </a:xfrm>
        </p:grpSpPr>
        <p:sp>
          <p:nvSpPr>
            <p:cNvPr id="8403" name="Google Shape;8403;p59"/>
            <p:cNvSpPr/>
            <p:nvPr/>
          </p:nvSpPr>
          <p:spPr>
            <a:xfrm>
              <a:off x="1317652" y="910360"/>
              <a:ext cx="720109" cy="155454"/>
            </a:xfrm>
            <a:custGeom>
              <a:avLst/>
              <a:gdLst/>
              <a:ahLst/>
              <a:cxnLst/>
              <a:rect l="l" t="t" r="r" b="b"/>
              <a:pathLst>
                <a:path w="8324" h="1797" extrusionOk="0">
                  <a:moveTo>
                    <a:pt x="1359" y="1"/>
                  </a:moveTo>
                  <a:cubicBezTo>
                    <a:pt x="1039" y="1"/>
                    <a:pt x="821" y="26"/>
                    <a:pt x="752" y="84"/>
                  </a:cubicBezTo>
                  <a:cubicBezTo>
                    <a:pt x="299" y="455"/>
                    <a:pt x="364" y="1325"/>
                    <a:pt x="364" y="1325"/>
                  </a:cubicBezTo>
                  <a:cubicBezTo>
                    <a:pt x="364" y="1325"/>
                    <a:pt x="0" y="1639"/>
                    <a:pt x="364" y="1796"/>
                  </a:cubicBezTo>
                  <a:cubicBezTo>
                    <a:pt x="1553" y="1748"/>
                    <a:pt x="2786" y="1726"/>
                    <a:pt x="4058" y="1726"/>
                  </a:cubicBezTo>
                  <a:cubicBezTo>
                    <a:pt x="5406" y="1726"/>
                    <a:pt x="6799" y="1751"/>
                    <a:pt x="8231" y="1796"/>
                  </a:cubicBezTo>
                  <a:cubicBezTo>
                    <a:pt x="8323" y="1727"/>
                    <a:pt x="8316" y="1267"/>
                    <a:pt x="8070" y="984"/>
                  </a:cubicBezTo>
                  <a:cubicBezTo>
                    <a:pt x="7860" y="744"/>
                    <a:pt x="3101" y="1"/>
                    <a:pt x="1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9"/>
            <p:cNvSpPr/>
            <p:nvPr/>
          </p:nvSpPr>
          <p:spPr>
            <a:xfrm>
              <a:off x="1366703" y="1019274"/>
              <a:ext cx="643894" cy="23963"/>
            </a:xfrm>
            <a:custGeom>
              <a:avLst/>
              <a:gdLst/>
              <a:ahLst/>
              <a:cxnLst/>
              <a:rect l="l" t="t" r="r" b="b"/>
              <a:pathLst>
                <a:path w="7443" h="277" extrusionOk="0">
                  <a:moveTo>
                    <a:pt x="1212" y="1"/>
                  </a:moveTo>
                  <a:cubicBezTo>
                    <a:pt x="821" y="1"/>
                    <a:pt x="415" y="5"/>
                    <a:pt x="1" y="8"/>
                  </a:cubicBezTo>
                  <a:lnTo>
                    <a:pt x="1" y="24"/>
                  </a:lnTo>
                  <a:cubicBezTo>
                    <a:pt x="415" y="16"/>
                    <a:pt x="821" y="16"/>
                    <a:pt x="1212" y="16"/>
                  </a:cubicBezTo>
                  <a:cubicBezTo>
                    <a:pt x="3002" y="16"/>
                    <a:pt x="4560" y="81"/>
                    <a:pt x="5669" y="146"/>
                  </a:cubicBezTo>
                  <a:cubicBezTo>
                    <a:pt x="6224" y="177"/>
                    <a:pt x="6668" y="211"/>
                    <a:pt x="6971" y="234"/>
                  </a:cubicBezTo>
                  <a:cubicBezTo>
                    <a:pt x="7124" y="250"/>
                    <a:pt x="7239" y="257"/>
                    <a:pt x="7319" y="265"/>
                  </a:cubicBezTo>
                  <a:cubicBezTo>
                    <a:pt x="7362" y="268"/>
                    <a:pt x="7388" y="273"/>
                    <a:pt x="7411" y="273"/>
                  </a:cubicBezTo>
                  <a:cubicBezTo>
                    <a:pt x="7431" y="277"/>
                    <a:pt x="7443" y="277"/>
                    <a:pt x="7443" y="277"/>
                  </a:cubicBezTo>
                  <a:lnTo>
                    <a:pt x="7443" y="261"/>
                  </a:lnTo>
                  <a:cubicBezTo>
                    <a:pt x="7443" y="261"/>
                    <a:pt x="4795"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9"/>
            <p:cNvSpPr/>
            <p:nvPr/>
          </p:nvSpPr>
          <p:spPr>
            <a:xfrm>
              <a:off x="1352515" y="1057425"/>
              <a:ext cx="676595" cy="41524"/>
            </a:xfrm>
            <a:custGeom>
              <a:avLst/>
              <a:gdLst/>
              <a:ahLst/>
              <a:cxnLst/>
              <a:rect l="l" t="t" r="r" b="b"/>
              <a:pathLst>
                <a:path w="7821" h="480" extrusionOk="0">
                  <a:moveTo>
                    <a:pt x="1185" y="0"/>
                  </a:moveTo>
                  <a:cubicBezTo>
                    <a:pt x="767" y="0"/>
                    <a:pt x="500" y="3"/>
                    <a:pt x="476" y="8"/>
                  </a:cubicBezTo>
                  <a:cubicBezTo>
                    <a:pt x="345" y="31"/>
                    <a:pt x="0" y="411"/>
                    <a:pt x="0" y="411"/>
                  </a:cubicBezTo>
                  <a:lnTo>
                    <a:pt x="490" y="391"/>
                  </a:lnTo>
                  <a:cubicBezTo>
                    <a:pt x="490" y="391"/>
                    <a:pt x="533" y="177"/>
                    <a:pt x="651" y="108"/>
                  </a:cubicBezTo>
                  <a:cubicBezTo>
                    <a:pt x="651" y="108"/>
                    <a:pt x="1386" y="97"/>
                    <a:pt x="2532" y="97"/>
                  </a:cubicBezTo>
                  <a:cubicBezTo>
                    <a:pt x="3769" y="97"/>
                    <a:pt x="5485" y="110"/>
                    <a:pt x="7269" y="161"/>
                  </a:cubicBezTo>
                  <a:lnTo>
                    <a:pt x="7446" y="480"/>
                  </a:lnTo>
                  <a:lnTo>
                    <a:pt x="7821" y="480"/>
                  </a:lnTo>
                  <a:cubicBezTo>
                    <a:pt x="7821" y="480"/>
                    <a:pt x="7676" y="161"/>
                    <a:pt x="7607" y="96"/>
                  </a:cubicBezTo>
                  <a:cubicBezTo>
                    <a:pt x="7548" y="43"/>
                    <a:pt x="2978" y="0"/>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9"/>
            <p:cNvSpPr/>
            <p:nvPr/>
          </p:nvSpPr>
          <p:spPr>
            <a:xfrm>
              <a:off x="1143683" y="1083586"/>
              <a:ext cx="1502073" cy="511259"/>
            </a:xfrm>
            <a:custGeom>
              <a:avLst/>
              <a:gdLst/>
              <a:ahLst/>
              <a:cxnLst/>
              <a:rect l="l" t="t" r="r" b="b"/>
              <a:pathLst>
                <a:path w="17363" h="5910" extrusionOk="0">
                  <a:moveTo>
                    <a:pt x="5998" y="0"/>
                  </a:moveTo>
                  <a:cubicBezTo>
                    <a:pt x="3628" y="0"/>
                    <a:pt x="1919" y="132"/>
                    <a:pt x="1919" y="132"/>
                  </a:cubicBezTo>
                  <a:cubicBezTo>
                    <a:pt x="1291" y="595"/>
                    <a:pt x="246" y="2503"/>
                    <a:pt x="184" y="2764"/>
                  </a:cubicBezTo>
                  <a:cubicBezTo>
                    <a:pt x="119" y="3025"/>
                    <a:pt x="0" y="4622"/>
                    <a:pt x="0" y="4622"/>
                  </a:cubicBezTo>
                  <a:lnTo>
                    <a:pt x="379" y="5910"/>
                  </a:lnTo>
                  <a:lnTo>
                    <a:pt x="16807" y="5910"/>
                  </a:lnTo>
                  <a:lnTo>
                    <a:pt x="17339" y="5216"/>
                  </a:lnTo>
                  <a:cubicBezTo>
                    <a:pt x="17362" y="4458"/>
                    <a:pt x="17125" y="3404"/>
                    <a:pt x="16818" y="3135"/>
                  </a:cubicBezTo>
                  <a:cubicBezTo>
                    <a:pt x="16508" y="2868"/>
                    <a:pt x="13569" y="2396"/>
                    <a:pt x="13569" y="2396"/>
                  </a:cubicBezTo>
                  <a:lnTo>
                    <a:pt x="11212" y="284"/>
                  </a:lnTo>
                  <a:cubicBezTo>
                    <a:pt x="11178" y="254"/>
                    <a:pt x="11139" y="235"/>
                    <a:pt x="11093" y="231"/>
                  </a:cubicBezTo>
                  <a:cubicBezTo>
                    <a:pt x="9306" y="54"/>
                    <a:pt x="7516" y="0"/>
                    <a:pt x="5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9"/>
            <p:cNvSpPr/>
            <p:nvPr/>
          </p:nvSpPr>
          <p:spPr>
            <a:xfrm>
              <a:off x="1148960" y="1542046"/>
              <a:ext cx="141357" cy="56749"/>
            </a:xfrm>
            <a:custGeom>
              <a:avLst/>
              <a:gdLst/>
              <a:ahLst/>
              <a:cxnLst/>
              <a:rect l="l" t="t" r="r" b="b"/>
              <a:pathLst>
                <a:path w="1634" h="656" extrusionOk="0">
                  <a:moveTo>
                    <a:pt x="146" y="1"/>
                  </a:moveTo>
                  <a:cubicBezTo>
                    <a:pt x="1" y="65"/>
                    <a:pt x="176" y="636"/>
                    <a:pt x="330" y="656"/>
                  </a:cubicBezTo>
                  <a:lnTo>
                    <a:pt x="1633" y="656"/>
                  </a:lnTo>
                  <a:lnTo>
                    <a:pt x="15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9"/>
            <p:cNvSpPr/>
            <p:nvPr/>
          </p:nvSpPr>
          <p:spPr>
            <a:xfrm>
              <a:off x="1262978" y="1407785"/>
              <a:ext cx="266278" cy="191009"/>
            </a:xfrm>
            <a:custGeom>
              <a:avLst/>
              <a:gdLst/>
              <a:ahLst/>
              <a:cxnLst/>
              <a:rect l="l" t="t" r="r" b="b"/>
              <a:pathLst>
                <a:path w="3078" h="2208" extrusionOk="0">
                  <a:moveTo>
                    <a:pt x="1553" y="1"/>
                  </a:moveTo>
                  <a:cubicBezTo>
                    <a:pt x="779" y="1"/>
                    <a:pt x="0" y="734"/>
                    <a:pt x="0" y="2208"/>
                  </a:cubicBezTo>
                  <a:lnTo>
                    <a:pt x="3078" y="2139"/>
                  </a:lnTo>
                  <a:cubicBezTo>
                    <a:pt x="3078" y="716"/>
                    <a:pt x="2318" y="1"/>
                    <a:pt x="1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9"/>
            <p:cNvSpPr/>
            <p:nvPr/>
          </p:nvSpPr>
          <p:spPr>
            <a:xfrm>
              <a:off x="2168294" y="1407785"/>
              <a:ext cx="265932" cy="191009"/>
            </a:xfrm>
            <a:custGeom>
              <a:avLst/>
              <a:gdLst/>
              <a:ahLst/>
              <a:cxnLst/>
              <a:rect l="l" t="t" r="r" b="b"/>
              <a:pathLst>
                <a:path w="3074" h="2208" extrusionOk="0">
                  <a:moveTo>
                    <a:pt x="1551" y="1"/>
                  </a:moveTo>
                  <a:cubicBezTo>
                    <a:pt x="778" y="1"/>
                    <a:pt x="0" y="734"/>
                    <a:pt x="0" y="2208"/>
                  </a:cubicBezTo>
                  <a:lnTo>
                    <a:pt x="3074" y="2139"/>
                  </a:lnTo>
                  <a:cubicBezTo>
                    <a:pt x="3074" y="716"/>
                    <a:pt x="2315" y="1"/>
                    <a:pt x="1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9"/>
            <p:cNvSpPr/>
            <p:nvPr/>
          </p:nvSpPr>
          <p:spPr>
            <a:xfrm>
              <a:off x="2141822" y="1430882"/>
              <a:ext cx="318616" cy="236598"/>
            </a:xfrm>
            <a:custGeom>
              <a:avLst/>
              <a:gdLst/>
              <a:ahLst/>
              <a:cxnLst/>
              <a:rect l="l" t="t" r="r" b="b"/>
              <a:pathLst>
                <a:path w="3683" h="2735" extrusionOk="0">
                  <a:moveTo>
                    <a:pt x="1842" y="0"/>
                  </a:moveTo>
                  <a:cubicBezTo>
                    <a:pt x="780" y="0"/>
                    <a:pt x="0" y="1210"/>
                    <a:pt x="808" y="2328"/>
                  </a:cubicBezTo>
                  <a:cubicBezTo>
                    <a:pt x="831" y="2355"/>
                    <a:pt x="854" y="2378"/>
                    <a:pt x="881" y="2401"/>
                  </a:cubicBezTo>
                  <a:cubicBezTo>
                    <a:pt x="1204" y="2634"/>
                    <a:pt x="1534" y="2735"/>
                    <a:pt x="1841" y="2735"/>
                  </a:cubicBezTo>
                  <a:cubicBezTo>
                    <a:pt x="2904" y="2735"/>
                    <a:pt x="3683" y="1523"/>
                    <a:pt x="2874" y="408"/>
                  </a:cubicBezTo>
                  <a:cubicBezTo>
                    <a:pt x="2855" y="377"/>
                    <a:pt x="2832" y="354"/>
                    <a:pt x="2801" y="335"/>
                  </a:cubicBezTo>
                  <a:cubicBezTo>
                    <a:pt x="2479" y="101"/>
                    <a:pt x="2149" y="0"/>
                    <a:pt x="1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9"/>
            <p:cNvSpPr/>
            <p:nvPr/>
          </p:nvSpPr>
          <p:spPr>
            <a:xfrm>
              <a:off x="2200908" y="1474742"/>
              <a:ext cx="200357" cy="148706"/>
            </a:xfrm>
            <a:custGeom>
              <a:avLst/>
              <a:gdLst/>
              <a:ahLst/>
              <a:cxnLst/>
              <a:rect l="l" t="t" r="r" b="b"/>
              <a:pathLst>
                <a:path w="2316" h="1719" extrusionOk="0">
                  <a:moveTo>
                    <a:pt x="1162" y="1"/>
                  </a:moveTo>
                  <a:cubicBezTo>
                    <a:pt x="493" y="1"/>
                    <a:pt x="1" y="763"/>
                    <a:pt x="513" y="1464"/>
                  </a:cubicBezTo>
                  <a:cubicBezTo>
                    <a:pt x="524" y="1480"/>
                    <a:pt x="539" y="1495"/>
                    <a:pt x="555" y="1506"/>
                  </a:cubicBezTo>
                  <a:cubicBezTo>
                    <a:pt x="758" y="1654"/>
                    <a:pt x="966" y="1718"/>
                    <a:pt x="1159" y="1718"/>
                  </a:cubicBezTo>
                  <a:cubicBezTo>
                    <a:pt x="1826" y="1718"/>
                    <a:pt x="2315" y="955"/>
                    <a:pt x="1804" y="254"/>
                  </a:cubicBezTo>
                  <a:cubicBezTo>
                    <a:pt x="1792" y="238"/>
                    <a:pt x="1781" y="223"/>
                    <a:pt x="1765" y="212"/>
                  </a:cubicBezTo>
                  <a:cubicBezTo>
                    <a:pt x="1563" y="65"/>
                    <a:pt x="1355" y="1"/>
                    <a:pt x="1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9"/>
            <p:cNvSpPr/>
            <p:nvPr/>
          </p:nvSpPr>
          <p:spPr>
            <a:xfrm>
              <a:off x="2216912" y="1489968"/>
              <a:ext cx="168348" cy="118169"/>
            </a:xfrm>
            <a:custGeom>
              <a:avLst/>
              <a:gdLst/>
              <a:ahLst/>
              <a:cxnLst/>
              <a:rect l="l" t="t" r="r" b="b"/>
              <a:pathLst>
                <a:path w="1946" h="1366" extrusionOk="0">
                  <a:moveTo>
                    <a:pt x="955" y="1"/>
                  </a:moveTo>
                  <a:cubicBezTo>
                    <a:pt x="867" y="1"/>
                    <a:pt x="774" y="15"/>
                    <a:pt x="676" y="47"/>
                  </a:cubicBezTo>
                  <a:cubicBezTo>
                    <a:pt x="660" y="55"/>
                    <a:pt x="649" y="62"/>
                    <a:pt x="634" y="70"/>
                  </a:cubicBezTo>
                  <a:cubicBezTo>
                    <a:pt x="1" y="530"/>
                    <a:pt x="328" y="1365"/>
                    <a:pt x="992" y="1365"/>
                  </a:cubicBezTo>
                  <a:cubicBezTo>
                    <a:pt x="1079" y="1365"/>
                    <a:pt x="1173" y="1351"/>
                    <a:pt x="1270" y="1319"/>
                  </a:cubicBezTo>
                  <a:cubicBezTo>
                    <a:pt x="1285" y="1316"/>
                    <a:pt x="1301" y="1307"/>
                    <a:pt x="1313" y="1296"/>
                  </a:cubicBezTo>
                  <a:cubicBezTo>
                    <a:pt x="1946" y="835"/>
                    <a:pt x="1621" y="1"/>
                    <a:pt x="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9"/>
            <p:cNvSpPr/>
            <p:nvPr/>
          </p:nvSpPr>
          <p:spPr>
            <a:xfrm>
              <a:off x="2237588" y="1485383"/>
              <a:ext cx="127083" cy="127339"/>
            </a:xfrm>
            <a:custGeom>
              <a:avLst/>
              <a:gdLst/>
              <a:ahLst/>
              <a:cxnLst/>
              <a:rect l="l" t="t" r="r" b="b"/>
              <a:pathLst>
                <a:path w="1469" h="1472" extrusionOk="0">
                  <a:moveTo>
                    <a:pt x="736" y="479"/>
                  </a:moveTo>
                  <a:lnTo>
                    <a:pt x="766" y="571"/>
                  </a:lnTo>
                  <a:lnTo>
                    <a:pt x="736" y="587"/>
                  </a:lnTo>
                  <a:lnTo>
                    <a:pt x="763" y="633"/>
                  </a:lnTo>
                  <a:lnTo>
                    <a:pt x="782" y="621"/>
                  </a:lnTo>
                  <a:lnTo>
                    <a:pt x="789" y="644"/>
                  </a:lnTo>
                  <a:lnTo>
                    <a:pt x="839" y="628"/>
                  </a:lnTo>
                  <a:lnTo>
                    <a:pt x="828" y="598"/>
                  </a:lnTo>
                  <a:lnTo>
                    <a:pt x="920" y="552"/>
                  </a:lnTo>
                  <a:lnTo>
                    <a:pt x="874" y="640"/>
                  </a:lnTo>
                  <a:lnTo>
                    <a:pt x="844" y="633"/>
                  </a:lnTo>
                  <a:lnTo>
                    <a:pt x="828" y="683"/>
                  </a:lnTo>
                  <a:lnTo>
                    <a:pt x="847" y="690"/>
                  </a:lnTo>
                  <a:lnTo>
                    <a:pt x="839" y="709"/>
                  </a:lnTo>
                  <a:lnTo>
                    <a:pt x="885" y="736"/>
                  </a:lnTo>
                  <a:lnTo>
                    <a:pt x="901" y="706"/>
                  </a:lnTo>
                  <a:lnTo>
                    <a:pt x="993" y="736"/>
                  </a:lnTo>
                  <a:lnTo>
                    <a:pt x="901" y="766"/>
                  </a:lnTo>
                  <a:lnTo>
                    <a:pt x="885" y="740"/>
                  </a:lnTo>
                  <a:lnTo>
                    <a:pt x="839" y="763"/>
                  </a:lnTo>
                  <a:lnTo>
                    <a:pt x="847" y="782"/>
                  </a:lnTo>
                  <a:lnTo>
                    <a:pt x="828" y="789"/>
                  </a:lnTo>
                  <a:lnTo>
                    <a:pt x="844" y="840"/>
                  </a:lnTo>
                  <a:lnTo>
                    <a:pt x="874" y="832"/>
                  </a:lnTo>
                  <a:lnTo>
                    <a:pt x="920" y="920"/>
                  </a:lnTo>
                  <a:lnTo>
                    <a:pt x="828" y="874"/>
                  </a:lnTo>
                  <a:lnTo>
                    <a:pt x="839" y="844"/>
                  </a:lnTo>
                  <a:lnTo>
                    <a:pt x="789" y="828"/>
                  </a:lnTo>
                  <a:lnTo>
                    <a:pt x="782" y="851"/>
                  </a:lnTo>
                  <a:lnTo>
                    <a:pt x="763" y="840"/>
                  </a:lnTo>
                  <a:lnTo>
                    <a:pt x="736" y="886"/>
                  </a:lnTo>
                  <a:lnTo>
                    <a:pt x="766" y="901"/>
                  </a:lnTo>
                  <a:lnTo>
                    <a:pt x="736" y="996"/>
                  </a:lnTo>
                  <a:lnTo>
                    <a:pt x="706" y="901"/>
                  </a:lnTo>
                  <a:lnTo>
                    <a:pt x="732" y="886"/>
                  </a:lnTo>
                  <a:lnTo>
                    <a:pt x="709" y="840"/>
                  </a:lnTo>
                  <a:lnTo>
                    <a:pt x="690" y="851"/>
                  </a:lnTo>
                  <a:lnTo>
                    <a:pt x="683" y="828"/>
                  </a:lnTo>
                  <a:lnTo>
                    <a:pt x="632" y="844"/>
                  </a:lnTo>
                  <a:lnTo>
                    <a:pt x="640" y="874"/>
                  </a:lnTo>
                  <a:lnTo>
                    <a:pt x="552" y="920"/>
                  </a:lnTo>
                  <a:lnTo>
                    <a:pt x="552" y="920"/>
                  </a:lnTo>
                  <a:lnTo>
                    <a:pt x="598" y="832"/>
                  </a:lnTo>
                  <a:lnTo>
                    <a:pt x="628" y="840"/>
                  </a:lnTo>
                  <a:lnTo>
                    <a:pt x="644" y="789"/>
                  </a:lnTo>
                  <a:lnTo>
                    <a:pt x="621" y="782"/>
                  </a:lnTo>
                  <a:lnTo>
                    <a:pt x="632" y="763"/>
                  </a:lnTo>
                  <a:lnTo>
                    <a:pt x="586" y="740"/>
                  </a:lnTo>
                  <a:lnTo>
                    <a:pt x="571" y="766"/>
                  </a:lnTo>
                  <a:lnTo>
                    <a:pt x="476" y="736"/>
                  </a:lnTo>
                  <a:lnTo>
                    <a:pt x="571" y="706"/>
                  </a:lnTo>
                  <a:lnTo>
                    <a:pt x="586" y="736"/>
                  </a:lnTo>
                  <a:lnTo>
                    <a:pt x="632" y="709"/>
                  </a:lnTo>
                  <a:lnTo>
                    <a:pt x="621" y="690"/>
                  </a:lnTo>
                  <a:lnTo>
                    <a:pt x="644" y="683"/>
                  </a:lnTo>
                  <a:lnTo>
                    <a:pt x="628" y="633"/>
                  </a:lnTo>
                  <a:lnTo>
                    <a:pt x="598" y="640"/>
                  </a:lnTo>
                  <a:lnTo>
                    <a:pt x="552" y="552"/>
                  </a:lnTo>
                  <a:lnTo>
                    <a:pt x="640" y="598"/>
                  </a:lnTo>
                  <a:lnTo>
                    <a:pt x="632" y="628"/>
                  </a:lnTo>
                  <a:lnTo>
                    <a:pt x="683" y="644"/>
                  </a:lnTo>
                  <a:lnTo>
                    <a:pt x="690" y="621"/>
                  </a:lnTo>
                  <a:lnTo>
                    <a:pt x="709" y="633"/>
                  </a:lnTo>
                  <a:lnTo>
                    <a:pt x="732" y="587"/>
                  </a:lnTo>
                  <a:lnTo>
                    <a:pt x="706" y="571"/>
                  </a:lnTo>
                  <a:lnTo>
                    <a:pt x="736" y="479"/>
                  </a:lnTo>
                  <a:close/>
                  <a:moveTo>
                    <a:pt x="637" y="0"/>
                  </a:moveTo>
                  <a:lnTo>
                    <a:pt x="586" y="20"/>
                  </a:lnTo>
                  <a:lnTo>
                    <a:pt x="709" y="391"/>
                  </a:lnTo>
                  <a:lnTo>
                    <a:pt x="655" y="548"/>
                  </a:lnTo>
                  <a:lnTo>
                    <a:pt x="510" y="476"/>
                  </a:lnTo>
                  <a:lnTo>
                    <a:pt x="333" y="123"/>
                  </a:lnTo>
                  <a:lnTo>
                    <a:pt x="287" y="146"/>
                  </a:lnTo>
                  <a:lnTo>
                    <a:pt x="433" y="433"/>
                  </a:lnTo>
                  <a:lnTo>
                    <a:pt x="146" y="288"/>
                  </a:lnTo>
                  <a:lnTo>
                    <a:pt x="123" y="334"/>
                  </a:lnTo>
                  <a:lnTo>
                    <a:pt x="471" y="513"/>
                  </a:lnTo>
                  <a:lnTo>
                    <a:pt x="548" y="660"/>
                  </a:lnTo>
                  <a:lnTo>
                    <a:pt x="391" y="709"/>
                  </a:lnTo>
                  <a:lnTo>
                    <a:pt x="16" y="587"/>
                  </a:lnTo>
                  <a:lnTo>
                    <a:pt x="0" y="637"/>
                  </a:lnTo>
                  <a:lnTo>
                    <a:pt x="307" y="736"/>
                  </a:lnTo>
                  <a:lnTo>
                    <a:pt x="0" y="835"/>
                  </a:lnTo>
                  <a:lnTo>
                    <a:pt x="16" y="886"/>
                  </a:lnTo>
                  <a:lnTo>
                    <a:pt x="391" y="763"/>
                  </a:lnTo>
                  <a:lnTo>
                    <a:pt x="548" y="812"/>
                  </a:lnTo>
                  <a:lnTo>
                    <a:pt x="471" y="959"/>
                  </a:lnTo>
                  <a:lnTo>
                    <a:pt x="123" y="1139"/>
                  </a:lnTo>
                  <a:lnTo>
                    <a:pt x="146" y="1185"/>
                  </a:lnTo>
                  <a:lnTo>
                    <a:pt x="433" y="1039"/>
                  </a:lnTo>
                  <a:lnTo>
                    <a:pt x="433" y="1039"/>
                  </a:lnTo>
                  <a:lnTo>
                    <a:pt x="287" y="1326"/>
                  </a:lnTo>
                  <a:lnTo>
                    <a:pt x="333" y="1349"/>
                  </a:lnTo>
                  <a:lnTo>
                    <a:pt x="510" y="1001"/>
                  </a:lnTo>
                  <a:lnTo>
                    <a:pt x="655" y="924"/>
                  </a:lnTo>
                  <a:lnTo>
                    <a:pt x="709" y="1081"/>
                  </a:lnTo>
                  <a:lnTo>
                    <a:pt x="586" y="1452"/>
                  </a:lnTo>
                  <a:lnTo>
                    <a:pt x="637" y="1472"/>
                  </a:lnTo>
                  <a:lnTo>
                    <a:pt x="736" y="1165"/>
                  </a:lnTo>
                  <a:lnTo>
                    <a:pt x="835" y="1472"/>
                  </a:lnTo>
                  <a:lnTo>
                    <a:pt x="885" y="1452"/>
                  </a:lnTo>
                  <a:lnTo>
                    <a:pt x="763" y="1081"/>
                  </a:lnTo>
                  <a:lnTo>
                    <a:pt x="812" y="924"/>
                  </a:lnTo>
                  <a:lnTo>
                    <a:pt x="959" y="1001"/>
                  </a:lnTo>
                  <a:lnTo>
                    <a:pt x="1138" y="1349"/>
                  </a:lnTo>
                  <a:lnTo>
                    <a:pt x="1184" y="1326"/>
                  </a:lnTo>
                  <a:lnTo>
                    <a:pt x="1039" y="1039"/>
                  </a:lnTo>
                  <a:lnTo>
                    <a:pt x="1326" y="1185"/>
                  </a:lnTo>
                  <a:lnTo>
                    <a:pt x="1349" y="1139"/>
                  </a:lnTo>
                  <a:lnTo>
                    <a:pt x="996" y="959"/>
                  </a:lnTo>
                  <a:lnTo>
                    <a:pt x="924" y="812"/>
                  </a:lnTo>
                  <a:lnTo>
                    <a:pt x="1081" y="763"/>
                  </a:lnTo>
                  <a:lnTo>
                    <a:pt x="1452" y="886"/>
                  </a:lnTo>
                  <a:lnTo>
                    <a:pt x="1468" y="835"/>
                  </a:lnTo>
                  <a:lnTo>
                    <a:pt x="1165" y="736"/>
                  </a:lnTo>
                  <a:lnTo>
                    <a:pt x="1468" y="637"/>
                  </a:lnTo>
                  <a:lnTo>
                    <a:pt x="1452" y="587"/>
                  </a:lnTo>
                  <a:lnTo>
                    <a:pt x="1081" y="709"/>
                  </a:lnTo>
                  <a:lnTo>
                    <a:pt x="924" y="660"/>
                  </a:lnTo>
                  <a:lnTo>
                    <a:pt x="996" y="513"/>
                  </a:lnTo>
                  <a:lnTo>
                    <a:pt x="1349" y="334"/>
                  </a:lnTo>
                  <a:lnTo>
                    <a:pt x="1326" y="288"/>
                  </a:lnTo>
                  <a:lnTo>
                    <a:pt x="1039" y="433"/>
                  </a:lnTo>
                  <a:lnTo>
                    <a:pt x="1184" y="146"/>
                  </a:lnTo>
                  <a:lnTo>
                    <a:pt x="1138" y="123"/>
                  </a:lnTo>
                  <a:lnTo>
                    <a:pt x="959" y="476"/>
                  </a:lnTo>
                  <a:lnTo>
                    <a:pt x="812" y="548"/>
                  </a:lnTo>
                  <a:lnTo>
                    <a:pt x="763" y="391"/>
                  </a:lnTo>
                  <a:lnTo>
                    <a:pt x="885" y="20"/>
                  </a:lnTo>
                  <a:lnTo>
                    <a:pt x="835" y="0"/>
                  </a:lnTo>
                  <a:lnTo>
                    <a:pt x="736" y="306"/>
                  </a:lnTo>
                  <a:lnTo>
                    <a:pt x="6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9"/>
            <p:cNvSpPr/>
            <p:nvPr/>
          </p:nvSpPr>
          <p:spPr>
            <a:xfrm>
              <a:off x="2279198" y="1532703"/>
              <a:ext cx="43861" cy="32700"/>
            </a:xfrm>
            <a:custGeom>
              <a:avLst/>
              <a:gdLst/>
              <a:ahLst/>
              <a:cxnLst/>
              <a:rect l="l" t="t" r="r" b="b"/>
              <a:pathLst>
                <a:path w="507" h="378" extrusionOk="0">
                  <a:moveTo>
                    <a:pt x="254" y="1"/>
                  </a:moveTo>
                  <a:cubicBezTo>
                    <a:pt x="108" y="1"/>
                    <a:pt x="0" y="169"/>
                    <a:pt x="113" y="323"/>
                  </a:cubicBezTo>
                  <a:cubicBezTo>
                    <a:pt x="113" y="327"/>
                    <a:pt x="117" y="331"/>
                    <a:pt x="121" y="331"/>
                  </a:cubicBezTo>
                  <a:cubicBezTo>
                    <a:pt x="166" y="364"/>
                    <a:pt x="212" y="378"/>
                    <a:pt x="254" y="378"/>
                  </a:cubicBezTo>
                  <a:cubicBezTo>
                    <a:pt x="400" y="378"/>
                    <a:pt x="506" y="210"/>
                    <a:pt x="397" y="58"/>
                  </a:cubicBezTo>
                  <a:cubicBezTo>
                    <a:pt x="393" y="55"/>
                    <a:pt x="389" y="51"/>
                    <a:pt x="386" y="47"/>
                  </a:cubicBezTo>
                  <a:cubicBezTo>
                    <a:pt x="342" y="15"/>
                    <a:pt x="296" y="1"/>
                    <a:pt x="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9"/>
            <p:cNvSpPr/>
            <p:nvPr/>
          </p:nvSpPr>
          <p:spPr>
            <a:xfrm>
              <a:off x="1234430" y="1430882"/>
              <a:ext cx="318703" cy="236598"/>
            </a:xfrm>
            <a:custGeom>
              <a:avLst/>
              <a:gdLst/>
              <a:ahLst/>
              <a:cxnLst/>
              <a:rect l="l" t="t" r="r" b="b"/>
              <a:pathLst>
                <a:path w="3684" h="2735" extrusionOk="0">
                  <a:moveTo>
                    <a:pt x="1842" y="0"/>
                  </a:moveTo>
                  <a:cubicBezTo>
                    <a:pt x="781" y="0"/>
                    <a:pt x="1" y="1210"/>
                    <a:pt x="810" y="2328"/>
                  </a:cubicBezTo>
                  <a:cubicBezTo>
                    <a:pt x="833" y="2355"/>
                    <a:pt x="856" y="2378"/>
                    <a:pt x="882" y="2401"/>
                  </a:cubicBezTo>
                  <a:cubicBezTo>
                    <a:pt x="1205" y="2634"/>
                    <a:pt x="1536" y="2735"/>
                    <a:pt x="1842" y="2735"/>
                  </a:cubicBezTo>
                  <a:cubicBezTo>
                    <a:pt x="2905" y="2735"/>
                    <a:pt x="3684" y="1523"/>
                    <a:pt x="2875" y="408"/>
                  </a:cubicBezTo>
                  <a:cubicBezTo>
                    <a:pt x="2856" y="377"/>
                    <a:pt x="2833" y="354"/>
                    <a:pt x="2802" y="335"/>
                  </a:cubicBezTo>
                  <a:cubicBezTo>
                    <a:pt x="2479" y="101"/>
                    <a:pt x="2149" y="0"/>
                    <a:pt x="1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9"/>
            <p:cNvSpPr/>
            <p:nvPr/>
          </p:nvSpPr>
          <p:spPr>
            <a:xfrm>
              <a:off x="1293949" y="1474742"/>
              <a:ext cx="200011" cy="148706"/>
            </a:xfrm>
            <a:custGeom>
              <a:avLst/>
              <a:gdLst/>
              <a:ahLst/>
              <a:cxnLst/>
              <a:rect l="l" t="t" r="r" b="b"/>
              <a:pathLst>
                <a:path w="2312" h="1719" extrusionOk="0">
                  <a:moveTo>
                    <a:pt x="1158" y="1"/>
                  </a:moveTo>
                  <a:cubicBezTo>
                    <a:pt x="491" y="1"/>
                    <a:pt x="0" y="763"/>
                    <a:pt x="509" y="1464"/>
                  </a:cubicBezTo>
                  <a:cubicBezTo>
                    <a:pt x="520" y="1480"/>
                    <a:pt x="535" y="1495"/>
                    <a:pt x="550" y="1506"/>
                  </a:cubicBezTo>
                  <a:cubicBezTo>
                    <a:pt x="753" y="1654"/>
                    <a:pt x="961" y="1718"/>
                    <a:pt x="1155" y="1718"/>
                  </a:cubicBezTo>
                  <a:cubicBezTo>
                    <a:pt x="1822" y="1718"/>
                    <a:pt x="2311" y="955"/>
                    <a:pt x="1804" y="254"/>
                  </a:cubicBezTo>
                  <a:cubicBezTo>
                    <a:pt x="1792" y="238"/>
                    <a:pt x="1777" y="223"/>
                    <a:pt x="1761" y="212"/>
                  </a:cubicBezTo>
                  <a:cubicBezTo>
                    <a:pt x="1559" y="65"/>
                    <a:pt x="1351" y="1"/>
                    <a:pt x="1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9"/>
            <p:cNvSpPr/>
            <p:nvPr/>
          </p:nvSpPr>
          <p:spPr>
            <a:xfrm>
              <a:off x="1309607" y="1489968"/>
              <a:ext cx="168348" cy="118169"/>
            </a:xfrm>
            <a:custGeom>
              <a:avLst/>
              <a:gdLst/>
              <a:ahLst/>
              <a:cxnLst/>
              <a:rect l="l" t="t" r="r" b="b"/>
              <a:pathLst>
                <a:path w="1946" h="1366" extrusionOk="0">
                  <a:moveTo>
                    <a:pt x="955" y="1"/>
                  </a:moveTo>
                  <a:cubicBezTo>
                    <a:pt x="867" y="1"/>
                    <a:pt x="774" y="15"/>
                    <a:pt x="676" y="47"/>
                  </a:cubicBezTo>
                  <a:cubicBezTo>
                    <a:pt x="661" y="55"/>
                    <a:pt x="650" y="62"/>
                    <a:pt x="634" y="70"/>
                  </a:cubicBezTo>
                  <a:cubicBezTo>
                    <a:pt x="1" y="530"/>
                    <a:pt x="328" y="1365"/>
                    <a:pt x="992" y="1365"/>
                  </a:cubicBezTo>
                  <a:cubicBezTo>
                    <a:pt x="1080" y="1365"/>
                    <a:pt x="1173" y="1351"/>
                    <a:pt x="1270" y="1319"/>
                  </a:cubicBezTo>
                  <a:cubicBezTo>
                    <a:pt x="1285" y="1316"/>
                    <a:pt x="1301" y="1307"/>
                    <a:pt x="1312" y="1296"/>
                  </a:cubicBezTo>
                  <a:cubicBezTo>
                    <a:pt x="1946" y="835"/>
                    <a:pt x="1621" y="1"/>
                    <a:pt x="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9"/>
            <p:cNvSpPr/>
            <p:nvPr/>
          </p:nvSpPr>
          <p:spPr>
            <a:xfrm>
              <a:off x="1330282" y="1485383"/>
              <a:ext cx="127343" cy="127339"/>
            </a:xfrm>
            <a:custGeom>
              <a:avLst/>
              <a:gdLst/>
              <a:ahLst/>
              <a:cxnLst/>
              <a:rect l="l" t="t" r="r" b="b"/>
              <a:pathLst>
                <a:path w="1472" h="1472" extrusionOk="0">
                  <a:moveTo>
                    <a:pt x="736" y="479"/>
                  </a:moveTo>
                  <a:lnTo>
                    <a:pt x="767" y="571"/>
                  </a:lnTo>
                  <a:lnTo>
                    <a:pt x="740" y="587"/>
                  </a:lnTo>
                  <a:lnTo>
                    <a:pt x="763" y="633"/>
                  </a:lnTo>
                  <a:lnTo>
                    <a:pt x="782" y="621"/>
                  </a:lnTo>
                  <a:lnTo>
                    <a:pt x="790" y="644"/>
                  </a:lnTo>
                  <a:lnTo>
                    <a:pt x="839" y="628"/>
                  </a:lnTo>
                  <a:lnTo>
                    <a:pt x="832" y="598"/>
                  </a:lnTo>
                  <a:lnTo>
                    <a:pt x="920" y="552"/>
                  </a:lnTo>
                  <a:lnTo>
                    <a:pt x="874" y="640"/>
                  </a:lnTo>
                  <a:lnTo>
                    <a:pt x="843" y="633"/>
                  </a:lnTo>
                  <a:lnTo>
                    <a:pt x="828" y="683"/>
                  </a:lnTo>
                  <a:lnTo>
                    <a:pt x="851" y="690"/>
                  </a:lnTo>
                  <a:lnTo>
                    <a:pt x="839" y="709"/>
                  </a:lnTo>
                  <a:lnTo>
                    <a:pt x="885" y="736"/>
                  </a:lnTo>
                  <a:lnTo>
                    <a:pt x="901" y="706"/>
                  </a:lnTo>
                  <a:lnTo>
                    <a:pt x="993" y="736"/>
                  </a:lnTo>
                  <a:lnTo>
                    <a:pt x="901" y="766"/>
                  </a:lnTo>
                  <a:lnTo>
                    <a:pt x="885" y="740"/>
                  </a:lnTo>
                  <a:lnTo>
                    <a:pt x="839" y="763"/>
                  </a:lnTo>
                  <a:lnTo>
                    <a:pt x="851" y="782"/>
                  </a:lnTo>
                  <a:lnTo>
                    <a:pt x="828" y="789"/>
                  </a:lnTo>
                  <a:lnTo>
                    <a:pt x="843" y="840"/>
                  </a:lnTo>
                  <a:lnTo>
                    <a:pt x="874" y="832"/>
                  </a:lnTo>
                  <a:lnTo>
                    <a:pt x="920" y="920"/>
                  </a:lnTo>
                  <a:lnTo>
                    <a:pt x="832" y="874"/>
                  </a:lnTo>
                  <a:lnTo>
                    <a:pt x="839" y="844"/>
                  </a:lnTo>
                  <a:lnTo>
                    <a:pt x="790" y="828"/>
                  </a:lnTo>
                  <a:lnTo>
                    <a:pt x="782" y="851"/>
                  </a:lnTo>
                  <a:lnTo>
                    <a:pt x="763" y="840"/>
                  </a:lnTo>
                  <a:lnTo>
                    <a:pt x="740" y="886"/>
                  </a:lnTo>
                  <a:lnTo>
                    <a:pt x="767" y="901"/>
                  </a:lnTo>
                  <a:lnTo>
                    <a:pt x="736" y="996"/>
                  </a:lnTo>
                  <a:lnTo>
                    <a:pt x="705" y="901"/>
                  </a:lnTo>
                  <a:lnTo>
                    <a:pt x="733" y="886"/>
                  </a:lnTo>
                  <a:lnTo>
                    <a:pt x="710" y="840"/>
                  </a:lnTo>
                  <a:lnTo>
                    <a:pt x="690" y="851"/>
                  </a:lnTo>
                  <a:lnTo>
                    <a:pt x="682" y="828"/>
                  </a:lnTo>
                  <a:lnTo>
                    <a:pt x="632" y="844"/>
                  </a:lnTo>
                  <a:lnTo>
                    <a:pt x="641" y="874"/>
                  </a:lnTo>
                  <a:lnTo>
                    <a:pt x="552" y="920"/>
                  </a:lnTo>
                  <a:lnTo>
                    <a:pt x="552" y="920"/>
                  </a:lnTo>
                  <a:lnTo>
                    <a:pt x="598" y="832"/>
                  </a:lnTo>
                  <a:lnTo>
                    <a:pt x="629" y="840"/>
                  </a:lnTo>
                  <a:lnTo>
                    <a:pt x="644" y="789"/>
                  </a:lnTo>
                  <a:lnTo>
                    <a:pt x="621" y="782"/>
                  </a:lnTo>
                  <a:lnTo>
                    <a:pt x="632" y="763"/>
                  </a:lnTo>
                  <a:lnTo>
                    <a:pt x="586" y="740"/>
                  </a:lnTo>
                  <a:lnTo>
                    <a:pt x="572" y="766"/>
                  </a:lnTo>
                  <a:lnTo>
                    <a:pt x="475" y="736"/>
                  </a:lnTo>
                  <a:lnTo>
                    <a:pt x="572" y="706"/>
                  </a:lnTo>
                  <a:lnTo>
                    <a:pt x="586" y="736"/>
                  </a:lnTo>
                  <a:lnTo>
                    <a:pt x="632" y="709"/>
                  </a:lnTo>
                  <a:lnTo>
                    <a:pt x="621" y="690"/>
                  </a:lnTo>
                  <a:lnTo>
                    <a:pt x="644" y="683"/>
                  </a:lnTo>
                  <a:lnTo>
                    <a:pt x="629" y="633"/>
                  </a:lnTo>
                  <a:lnTo>
                    <a:pt x="598" y="640"/>
                  </a:lnTo>
                  <a:lnTo>
                    <a:pt x="552" y="552"/>
                  </a:lnTo>
                  <a:lnTo>
                    <a:pt x="641" y="598"/>
                  </a:lnTo>
                  <a:lnTo>
                    <a:pt x="632" y="628"/>
                  </a:lnTo>
                  <a:lnTo>
                    <a:pt x="682" y="644"/>
                  </a:lnTo>
                  <a:lnTo>
                    <a:pt x="690" y="621"/>
                  </a:lnTo>
                  <a:lnTo>
                    <a:pt x="710" y="633"/>
                  </a:lnTo>
                  <a:lnTo>
                    <a:pt x="733" y="587"/>
                  </a:lnTo>
                  <a:lnTo>
                    <a:pt x="705" y="571"/>
                  </a:lnTo>
                  <a:lnTo>
                    <a:pt x="736" y="479"/>
                  </a:lnTo>
                  <a:close/>
                  <a:moveTo>
                    <a:pt x="636" y="0"/>
                  </a:moveTo>
                  <a:lnTo>
                    <a:pt x="586" y="20"/>
                  </a:lnTo>
                  <a:lnTo>
                    <a:pt x="710" y="391"/>
                  </a:lnTo>
                  <a:lnTo>
                    <a:pt x="659" y="548"/>
                  </a:lnTo>
                  <a:lnTo>
                    <a:pt x="514" y="476"/>
                  </a:lnTo>
                  <a:lnTo>
                    <a:pt x="333" y="123"/>
                  </a:lnTo>
                  <a:lnTo>
                    <a:pt x="287" y="146"/>
                  </a:lnTo>
                  <a:lnTo>
                    <a:pt x="434" y="433"/>
                  </a:lnTo>
                  <a:lnTo>
                    <a:pt x="146" y="288"/>
                  </a:lnTo>
                  <a:lnTo>
                    <a:pt x="123" y="334"/>
                  </a:lnTo>
                  <a:lnTo>
                    <a:pt x="471" y="513"/>
                  </a:lnTo>
                  <a:lnTo>
                    <a:pt x="549" y="660"/>
                  </a:lnTo>
                  <a:lnTo>
                    <a:pt x="391" y="709"/>
                  </a:lnTo>
                  <a:lnTo>
                    <a:pt x="20" y="587"/>
                  </a:lnTo>
                  <a:lnTo>
                    <a:pt x="1" y="637"/>
                  </a:lnTo>
                  <a:lnTo>
                    <a:pt x="307" y="736"/>
                  </a:lnTo>
                  <a:lnTo>
                    <a:pt x="1" y="835"/>
                  </a:lnTo>
                  <a:lnTo>
                    <a:pt x="20" y="886"/>
                  </a:lnTo>
                  <a:lnTo>
                    <a:pt x="391" y="763"/>
                  </a:lnTo>
                  <a:lnTo>
                    <a:pt x="549" y="812"/>
                  </a:lnTo>
                  <a:lnTo>
                    <a:pt x="471" y="959"/>
                  </a:lnTo>
                  <a:lnTo>
                    <a:pt x="123" y="1139"/>
                  </a:lnTo>
                  <a:lnTo>
                    <a:pt x="146" y="1185"/>
                  </a:lnTo>
                  <a:lnTo>
                    <a:pt x="434" y="1039"/>
                  </a:lnTo>
                  <a:lnTo>
                    <a:pt x="287" y="1326"/>
                  </a:lnTo>
                  <a:lnTo>
                    <a:pt x="333" y="1349"/>
                  </a:lnTo>
                  <a:lnTo>
                    <a:pt x="514" y="1001"/>
                  </a:lnTo>
                  <a:lnTo>
                    <a:pt x="659" y="924"/>
                  </a:lnTo>
                  <a:lnTo>
                    <a:pt x="710" y="1081"/>
                  </a:lnTo>
                  <a:lnTo>
                    <a:pt x="586" y="1452"/>
                  </a:lnTo>
                  <a:lnTo>
                    <a:pt x="636" y="1472"/>
                  </a:lnTo>
                  <a:lnTo>
                    <a:pt x="736" y="1165"/>
                  </a:lnTo>
                  <a:lnTo>
                    <a:pt x="836" y="1472"/>
                  </a:lnTo>
                  <a:lnTo>
                    <a:pt x="885" y="1452"/>
                  </a:lnTo>
                  <a:lnTo>
                    <a:pt x="763" y="1081"/>
                  </a:lnTo>
                  <a:lnTo>
                    <a:pt x="813" y="924"/>
                  </a:lnTo>
                  <a:lnTo>
                    <a:pt x="958" y="1001"/>
                  </a:lnTo>
                  <a:lnTo>
                    <a:pt x="1138" y="1349"/>
                  </a:lnTo>
                  <a:lnTo>
                    <a:pt x="1184" y="1326"/>
                  </a:lnTo>
                  <a:lnTo>
                    <a:pt x="1039" y="1039"/>
                  </a:lnTo>
                  <a:lnTo>
                    <a:pt x="1326" y="1185"/>
                  </a:lnTo>
                  <a:lnTo>
                    <a:pt x="1349" y="1139"/>
                  </a:lnTo>
                  <a:lnTo>
                    <a:pt x="997" y="959"/>
                  </a:lnTo>
                  <a:lnTo>
                    <a:pt x="924" y="812"/>
                  </a:lnTo>
                  <a:lnTo>
                    <a:pt x="1081" y="763"/>
                  </a:lnTo>
                  <a:lnTo>
                    <a:pt x="1453" y="886"/>
                  </a:lnTo>
                  <a:lnTo>
                    <a:pt x="1472" y="835"/>
                  </a:lnTo>
                  <a:lnTo>
                    <a:pt x="1165" y="736"/>
                  </a:lnTo>
                  <a:lnTo>
                    <a:pt x="1472" y="637"/>
                  </a:lnTo>
                  <a:lnTo>
                    <a:pt x="1453" y="587"/>
                  </a:lnTo>
                  <a:lnTo>
                    <a:pt x="1081" y="709"/>
                  </a:lnTo>
                  <a:lnTo>
                    <a:pt x="924" y="660"/>
                  </a:lnTo>
                  <a:lnTo>
                    <a:pt x="997" y="513"/>
                  </a:lnTo>
                  <a:lnTo>
                    <a:pt x="1349" y="334"/>
                  </a:lnTo>
                  <a:lnTo>
                    <a:pt x="1326" y="288"/>
                  </a:lnTo>
                  <a:lnTo>
                    <a:pt x="1039" y="433"/>
                  </a:lnTo>
                  <a:lnTo>
                    <a:pt x="1039" y="433"/>
                  </a:lnTo>
                  <a:lnTo>
                    <a:pt x="1184" y="146"/>
                  </a:lnTo>
                  <a:lnTo>
                    <a:pt x="1138" y="123"/>
                  </a:lnTo>
                  <a:lnTo>
                    <a:pt x="958" y="476"/>
                  </a:lnTo>
                  <a:lnTo>
                    <a:pt x="813" y="548"/>
                  </a:lnTo>
                  <a:lnTo>
                    <a:pt x="763" y="391"/>
                  </a:lnTo>
                  <a:lnTo>
                    <a:pt x="885" y="20"/>
                  </a:lnTo>
                  <a:lnTo>
                    <a:pt x="836" y="0"/>
                  </a:lnTo>
                  <a:lnTo>
                    <a:pt x="736" y="306"/>
                  </a:lnTo>
                  <a:lnTo>
                    <a:pt x="6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9"/>
            <p:cNvSpPr/>
            <p:nvPr/>
          </p:nvSpPr>
          <p:spPr>
            <a:xfrm>
              <a:off x="1371893" y="1532703"/>
              <a:ext cx="44120" cy="32700"/>
            </a:xfrm>
            <a:custGeom>
              <a:avLst/>
              <a:gdLst/>
              <a:ahLst/>
              <a:cxnLst/>
              <a:rect l="l" t="t" r="r" b="b"/>
              <a:pathLst>
                <a:path w="510" h="378" extrusionOk="0">
                  <a:moveTo>
                    <a:pt x="254" y="1"/>
                  </a:moveTo>
                  <a:cubicBezTo>
                    <a:pt x="109" y="1"/>
                    <a:pt x="0" y="169"/>
                    <a:pt x="114" y="323"/>
                  </a:cubicBezTo>
                  <a:cubicBezTo>
                    <a:pt x="114" y="327"/>
                    <a:pt x="117" y="331"/>
                    <a:pt x="121" y="331"/>
                  </a:cubicBezTo>
                  <a:cubicBezTo>
                    <a:pt x="166" y="364"/>
                    <a:pt x="212" y="378"/>
                    <a:pt x="255" y="378"/>
                  </a:cubicBezTo>
                  <a:cubicBezTo>
                    <a:pt x="402" y="378"/>
                    <a:pt x="509" y="210"/>
                    <a:pt x="397" y="58"/>
                  </a:cubicBezTo>
                  <a:cubicBezTo>
                    <a:pt x="393" y="55"/>
                    <a:pt x="390" y="51"/>
                    <a:pt x="385" y="47"/>
                  </a:cubicBezTo>
                  <a:cubicBezTo>
                    <a:pt x="341" y="15"/>
                    <a:pt x="296" y="1"/>
                    <a:pt x="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9"/>
            <p:cNvSpPr/>
            <p:nvPr/>
          </p:nvSpPr>
          <p:spPr>
            <a:xfrm>
              <a:off x="1209602" y="1115962"/>
              <a:ext cx="1043657" cy="218518"/>
            </a:xfrm>
            <a:custGeom>
              <a:avLst/>
              <a:gdLst/>
              <a:ahLst/>
              <a:cxnLst/>
              <a:rect l="l" t="t" r="r" b="b"/>
              <a:pathLst>
                <a:path w="12064" h="2526" extrusionOk="0">
                  <a:moveTo>
                    <a:pt x="4993" y="1"/>
                  </a:moveTo>
                  <a:cubicBezTo>
                    <a:pt x="3817" y="1"/>
                    <a:pt x="2652" y="35"/>
                    <a:pt x="1518" y="96"/>
                  </a:cubicBezTo>
                  <a:lnTo>
                    <a:pt x="1499" y="96"/>
                  </a:lnTo>
                  <a:lnTo>
                    <a:pt x="1484" y="112"/>
                  </a:lnTo>
                  <a:cubicBezTo>
                    <a:pt x="1169" y="510"/>
                    <a:pt x="0" y="2526"/>
                    <a:pt x="345" y="2526"/>
                  </a:cubicBezTo>
                  <a:lnTo>
                    <a:pt x="11975" y="2526"/>
                  </a:lnTo>
                  <a:lnTo>
                    <a:pt x="12064" y="2204"/>
                  </a:lnTo>
                  <a:lnTo>
                    <a:pt x="9860" y="192"/>
                  </a:lnTo>
                  <a:lnTo>
                    <a:pt x="9844" y="188"/>
                  </a:lnTo>
                  <a:cubicBezTo>
                    <a:pt x="9821" y="188"/>
                    <a:pt x="7848" y="1"/>
                    <a:pt x="4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9"/>
            <p:cNvSpPr/>
            <p:nvPr/>
          </p:nvSpPr>
          <p:spPr>
            <a:xfrm>
              <a:off x="1165483" y="1111406"/>
              <a:ext cx="138676" cy="194382"/>
            </a:xfrm>
            <a:custGeom>
              <a:avLst/>
              <a:gdLst/>
              <a:ahLst/>
              <a:cxnLst/>
              <a:rect l="l" t="t" r="r" b="b"/>
              <a:pathLst>
                <a:path w="1603" h="2247" extrusionOk="0">
                  <a:moveTo>
                    <a:pt x="1434" y="1"/>
                  </a:moveTo>
                  <a:cubicBezTo>
                    <a:pt x="1434" y="1"/>
                    <a:pt x="671" y="836"/>
                    <a:pt x="1" y="2247"/>
                  </a:cubicBezTo>
                  <a:cubicBezTo>
                    <a:pt x="2" y="2247"/>
                    <a:pt x="4" y="2247"/>
                    <a:pt x="5" y="2247"/>
                  </a:cubicBezTo>
                  <a:cubicBezTo>
                    <a:pt x="300" y="2247"/>
                    <a:pt x="1602" y="199"/>
                    <a:pt x="1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9"/>
            <p:cNvSpPr/>
            <p:nvPr/>
          </p:nvSpPr>
          <p:spPr>
            <a:xfrm>
              <a:off x="1250002" y="1120201"/>
              <a:ext cx="998585" cy="210300"/>
            </a:xfrm>
            <a:custGeom>
              <a:avLst/>
              <a:gdLst/>
              <a:ahLst/>
              <a:cxnLst/>
              <a:rect l="l" t="t" r="r" b="b"/>
              <a:pathLst>
                <a:path w="11543" h="2431" extrusionOk="0">
                  <a:moveTo>
                    <a:pt x="4621" y="0"/>
                  </a:moveTo>
                  <a:cubicBezTo>
                    <a:pt x="4520" y="0"/>
                    <a:pt x="4418" y="1"/>
                    <a:pt x="4316" y="1"/>
                  </a:cubicBezTo>
                  <a:cubicBezTo>
                    <a:pt x="4124" y="1"/>
                    <a:pt x="3932" y="1"/>
                    <a:pt x="3733" y="5"/>
                  </a:cubicBezTo>
                  <a:lnTo>
                    <a:pt x="3573" y="5"/>
                  </a:lnTo>
                  <a:cubicBezTo>
                    <a:pt x="3484" y="9"/>
                    <a:pt x="3396" y="9"/>
                    <a:pt x="3308" y="12"/>
                  </a:cubicBezTo>
                  <a:cubicBezTo>
                    <a:pt x="2595" y="24"/>
                    <a:pt x="1836" y="51"/>
                    <a:pt x="1055" y="93"/>
                  </a:cubicBezTo>
                  <a:cubicBezTo>
                    <a:pt x="1055" y="93"/>
                    <a:pt x="453" y="909"/>
                    <a:pt x="116" y="1798"/>
                  </a:cubicBezTo>
                  <a:cubicBezTo>
                    <a:pt x="1" y="2101"/>
                    <a:pt x="231" y="2431"/>
                    <a:pt x="557" y="2431"/>
                  </a:cubicBezTo>
                  <a:lnTo>
                    <a:pt x="11473" y="2431"/>
                  </a:lnTo>
                  <a:lnTo>
                    <a:pt x="11542" y="2170"/>
                  </a:lnTo>
                  <a:lnTo>
                    <a:pt x="9370" y="185"/>
                  </a:lnTo>
                  <a:cubicBezTo>
                    <a:pt x="9370" y="185"/>
                    <a:pt x="9190" y="169"/>
                    <a:pt x="8852" y="143"/>
                  </a:cubicBezTo>
                  <a:cubicBezTo>
                    <a:pt x="8691" y="132"/>
                    <a:pt x="8493" y="120"/>
                    <a:pt x="8266" y="109"/>
                  </a:cubicBezTo>
                  <a:cubicBezTo>
                    <a:pt x="8217" y="104"/>
                    <a:pt x="8163" y="101"/>
                    <a:pt x="8109" y="97"/>
                  </a:cubicBezTo>
                  <a:cubicBezTo>
                    <a:pt x="8025" y="93"/>
                    <a:pt x="7937" y="89"/>
                    <a:pt x="7845" y="81"/>
                  </a:cubicBezTo>
                  <a:cubicBezTo>
                    <a:pt x="7030" y="43"/>
                    <a:pt x="5922" y="0"/>
                    <a:pt x="46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9"/>
            <p:cNvSpPr/>
            <p:nvPr/>
          </p:nvSpPr>
          <p:spPr>
            <a:xfrm>
              <a:off x="2021056" y="1133178"/>
              <a:ext cx="122498" cy="197324"/>
            </a:xfrm>
            <a:custGeom>
              <a:avLst/>
              <a:gdLst/>
              <a:ahLst/>
              <a:cxnLst/>
              <a:rect l="l" t="t" r="r" b="b"/>
              <a:pathLst>
                <a:path w="1416" h="2281" extrusionOk="0">
                  <a:moveTo>
                    <a:pt x="1" y="0"/>
                  </a:moveTo>
                  <a:cubicBezTo>
                    <a:pt x="162" y="58"/>
                    <a:pt x="1013" y="2184"/>
                    <a:pt x="933" y="2281"/>
                  </a:cubicBezTo>
                  <a:lnTo>
                    <a:pt x="1415" y="2281"/>
                  </a:lnTo>
                  <a:cubicBezTo>
                    <a:pt x="1281" y="2219"/>
                    <a:pt x="158" y="58"/>
                    <a:pt x="181" y="1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9"/>
            <p:cNvSpPr/>
            <p:nvPr/>
          </p:nvSpPr>
          <p:spPr>
            <a:xfrm>
              <a:off x="1756598" y="1102842"/>
              <a:ext cx="17908" cy="210559"/>
            </a:xfrm>
            <a:custGeom>
              <a:avLst/>
              <a:gdLst/>
              <a:ahLst/>
              <a:cxnLst/>
              <a:rect l="l" t="t" r="r" b="b"/>
              <a:pathLst>
                <a:path w="207" h="2434" extrusionOk="0">
                  <a:moveTo>
                    <a:pt x="16" y="1"/>
                  </a:moveTo>
                  <a:lnTo>
                    <a:pt x="0" y="4"/>
                  </a:lnTo>
                  <a:lnTo>
                    <a:pt x="191" y="2434"/>
                  </a:lnTo>
                  <a:lnTo>
                    <a:pt x="207" y="2434"/>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9"/>
            <p:cNvSpPr/>
            <p:nvPr/>
          </p:nvSpPr>
          <p:spPr>
            <a:xfrm>
              <a:off x="1430719" y="1105437"/>
              <a:ext cx="38151" cy="207964"/>
            </a:xfrm>
            <a:custGeom>
              <a:avLst/>
              <a:gdLst/>
              <a:ahLst/>
              <a:cxnLst/>
              <a:rect l="l" t="t" r="r" b="b"/>
              <a:pathLst>
                <a:path w="441" h="2404" extrusionOk="0">
                  <a:moveTo>
                    <a:pt x="426" y="1"/>
                  </a:moveTo>
                  <a:lnTo>
                    <a:pt x="0" y="2399"/>
                  </a:lnTo>
                  <a:lnTo>
                    <a:pt x="16" y="2404"/>
                  </a:lnTo>
                  <a:lnTo>
                    <a:pt x="441" y="5"/>
                  </a:lnTo>
                  <a:lnTo>
                    <a:pt x="4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9"/>
            <p:cNvSpPr/>
            <p:nvPr/>
          </p:nvSpPr>
          <p:spPr>
            <a:xfrm>
              <a:off x="1419819" y="1322574"/>
              <a:ext cx="826084" cy="240145"/>
            </a:xfrm>
            <a:custGeom>
              <a:avLst/>
              <a:gdLst/>
              <a:ahLst/>
              <a:cxnLst/>
              <a:rect l="l" t="t" r="r" b="b"/>
              <a:pathLst>
                <a:path w="9549" h="2776" extrusionOk="0">
                  <a:moveTo>
                    <a:pt x="92" y="1"/>
                  </a:moveTo>
                  <a:lnTo>
                    <a:pt x="0" y="598"/>
                  </a:lnTo>
                  <a:lnTo>
                    <a:pt x="7" y="598"/>
                  </a:lnTo>
                  <a:cubicBezTo>
                    <a:pt x="406" y="644"/>
                    <a:pt x="705" y="794"/>
                    <a:pt x="931" y="998"/>
                  </a:cubicBezTo>
                  <a:cubicBezTo>
                    <a:pt x="1268" y="1304"/>
                    <a:pt x="1440" y="1729"/>
                    <a:pt x="1529" y="2085"/>
                  </a:cubicBezTo>
                  <a:cubicBezTo>
                    <a:pt x="1617" y="2441"/>
                    <a:pt x="1621" y="2733"/>
                    <a:pt x="1621" y="2763"/>
                  </a:cubicBezTo>
                  <a:lnTo>
                    <a:pt x="1621" y="2768"/>
                  </a:lnTo>
                  <a:lnTo>
                    <a:pt x="1621" y="2775"/>
                  </a:lnTo>
                  <a:lnTo>
                    <a:pt x="8457" y="2775"/>
                  </a:lnTo>
                  <a:lnTo>
                    <a:pt x="8457" y="2768"/>
                  </a:lnTo>
                  <a:cubicBezTo>
                    <a:pt x="8461" y="2013"/>
                    <a:pt x="8725" y="1576"/>
                    <a:pt x="8990" y="1330"/>
                  </a:cubicBezTo>
                  <a:cubicBezTo>
                    <a:pt x="9119" y="1208"/>
                    <a:pt x="9250" y="1131"/>
                    <a:pt x="9346" y="1089"/>
                  </a:cubicBezTo>
                  <a:cubicBezTo>
                    <a:pt x="9395" y="1066"/>
                    <a:pt x="9438" y="1051"/>
                    <a:pt x="9464" y="1044"/>
                  </a:cubicBezTo>
                  <a:cubicBezTo>
                    <a:pt x="9480" y="1035"/>
                    <a:pt x="9492" y="1035"/>
                    <a:pt x="9499" y="1032"/>
                  </a:cubicBezTo>
                  <a:lnTo>
                    <a:pt x="9507" y="1032"/>
                  </a:lnTo>
                  <a:lnTo>
                    <a:pt x="9510" y="1028"/>
                  </a:lnTo>
                  <a:lnTo>
                    <a:pt x="9515" y="1028"/>
                  </a:lnTo>
                  <a:lnTo>
                    <a:pt x="9515" y="1024"/>
                  </a:lnTo>
                  <a:cubicBezTo>
                    <a:pt x="9542" y="883"/>
                    <a:pt x="9549" y="722"/>
                    <a:pt x="9549" y="568"/>
                  </a:cubicBezTo>
                  <a:cubicBezTo>
                    <a:pt x="9549" y="265"/>
                    <a:pt x="9515" y="1"/>
                    <a:pt x="9515" y="1"/>
                  </a:cubicBezTo>
                  <a:lnTo>
                    <a:pt x="9499" y="4"/>
                  </a:lnTo>
                  <a:cubicBezTo>
                    <a:pt x="9499" y="4"/>
                    <a:pt x="9503" y="20"/>
                    <a:pt x="9507" y="50"/>
                  </a:cubicBezTo>
                  <a:cubicBezTo>
                    <a:pt x="9515" y="139"/>
                    <a:pt x="9533" y="342"/>
                    <a:pt x="9533" y="568"/>
                  </a:cubicBezTo>
                  <a:cubicBezTo>
                    <a:pt x="9533" y="716"/>
                    <a:pt x="9526" y="875"/>
                    <a:pt x="9504" y="1017"/>
                  </a:cubicBezTo>
                  <a:lnTo>
                    <a:pt x="9504" y="1017"/>
                  </a:lnTo>
                  <a:cubicBezTo>
                    <a:pt x="9473" y="1024"/>
                    <a:pt x="9226" y="1089"/>
                    <a:pt x="8978" y="1319"/>
                  </a:cubicBezTo>
                  <a:cubicBezTo>
                    <a:pt x="8715" y="1567"/>
                    <a:pt x="8451" y="2006"/>
                    <a:pt x="8445" y="2760"/>
                  </a:cubicBezTo>
                  <a:lnTo>
                    <a:pt x="1633" y="2760"/>
                  </a:lnTo>
                  <a:cubicBezTo>
                    <a:pt x="1632" y="2695"/>
                    <a:pt x="1624" y="2209"/>
                    <a:pt x="1426" y="1710"/>
                  </a:cubicBezTo>
                  <a:cubicBezTo>
                    <a:pt x="1322" y="1453"/>
                    <a:pt x="1169" y="1192"/>
                    <a:pt x="943" y="989"/>
                  </a:cubicBezTo>
                  <a:cubicBezTo>
                    <a:pt x="714" y="784"/>
                    <a:pt x="414" y="632"/>
                    <a:pt x="16" y="585"/>
                  </a:cubicBezTo>
                  <a:lnTo>
                    <a:pt x="16" y="585"/>
                  </a:lnTo>
                  <a:lnTo>
                    <a:pt x="107" y="4"/>
                  </a:lnTo>
                  <a:lnTo>
                    <a:pt x="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9"/>
            <p:cNvSpPr/>
            <p:nvPr/>
          </p:nvSpPr>
          <p:spPr>
            <a:xfrm>
              <a:off x="1765163" y="1324909"/>
              <a:ext cx="9343" cy="237117"/>
            </a:xfrm>
            <a:custGeom>
              <a:avLst/>
              <a:gdLst/>
              <a:ahLst/>
              <a:cxnLst/>
              <a:rect l="l" t="t" r="r" b="b"/>
              <a:pathLst>
                <a:path w="108" h="2741" extrusionOk="0">
                  <a:moveTo>
                    <a:pt x="92" y="0"/>
                  </a:moveTo>
                  <a:cubicBezTo>
                    <a:pt x="20" y="621"/>
                    <a:pt x="0" y="1173"/>
                    <a:pt x="0" y="1618"/>
                  </a:cubicBezTo>
                  <a:cubicBezTo>
                    <a:pt x="0" y="2315"/>
                    <a:pt x="51" y="2741"/>
                    <a:pt x="51" y="2741"/>
                  </a:cubicBezTo>
                  <a:lnTo>
                    <a:pt x="66" y="2741"/>
                  </a:lnTo>
                  <a:lnTo>
                    <a:pt x="66" y="2722"/>
                  </a:lnTo>
                  <a:cubicBezTo>
                    <a:pt x="55" y="2630"/>
                    <a:pt x="12" y="2227"/>
                    <a:pt x="12" y="1618"/>
                  </a:cubicBezTo>
                  <a:cubicBezTo>
                    <a:pt x="12" y="1177"/>
                    <a:pt x="35" y="621"/>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9"/>
            <p:cNvSpPr/>
            <p:nvPr/>
          </p:nvSpPr>
          <p:spPr>
            <a:xfrm>
              <a:off x="1244033" y="1333906"/>
              <a:ext cx="999883" cy="1384"/>
            </a:xfrm>
            <a:custGeom>
              <a:avLst/>
              <a:gdLst/>
              <a:ahLst/>
              <a:cxnLst/>
              <a:rect l="l" t="t" r="r" b="b"/>
              <a:pathLst>
                <a:path w="11558" h="16" extrusionOk="0">
                  <a:moveTo>
                    <a:pt x="1" y="0"/>
                  </a:moveTo>
                  <a:lnTo>
                    <a:pt x="1" y="16"/>
                  </a:lnTo>
                  <a:lnTo>
                    <a:pt x="11558" y="16"/>
                  </a:lnTo>
                  <a:lnTo>
                    <a:pt x="115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9"/>
            <p:cNvSpPr/>
            <p:nvPr/>
          </p:nvSpPr>
          <p:spPr>
            <a:xfrm>
              <a:off x="1792067" y="1351467"/>
              <a:ext cx="52079" cy="1384"/>
            </a:xfrm>
            <a:custGeom>
              <a:avLst/>
              <a:gdLst/>
              <a:ahLst/>
              <a:cxnLst/>
              <a:rect l="l" t="t" r="r" b="b"/>
              <a:pathLst>
                <a:path w="602" h="16" extrusionOk="0">
                  <a:moveTo>
                    <a:pt x="0" y="0"/>
                  </a:moveTo>
                  <a:lnTo>
                    <a:pt x="0" y="15"/>
                  </a:lnTo>
                  <a:lnTo>
                    <a:pt x="602" y="15"/>
                  </a:lnTo>
                  <a:lnTo>
                    <a:pt x="6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9"/>
            <p:cNvSpPr/>
            <p:nvPr/>
          </p:nvSpPr>
          <p:spPr>
            <a:xfrm>
              <a:off x="1444907" y="1351467"/>
              <a:ext cx="52252" cy="1384"/>
            </a:xfrm>
            <a:custGeom>
              <a:avLst/>
              <a:gdLst/>
              <a:ahLst/>
              <a:cxnLst/>
              <a:rect l="l" t="t" r="r" b="b"/>
              <a:pathLst>
                <a:path w="604" h="16" extrusionOk="0">
                  <a:moveTo>
                    <a:pt x="1" y="0"/>
                  </a:moveTo>
                  <a:lnTo>
                    <a:pt x="1" y="15"/>
                  </a:lnTo>
                  <a:lnTo>
                    <a:pt x="603" y="15"/>
                  </a:lnTo>
                  <a:lnTo>
                    <a:pt x="6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9"/>
            <p:cNvSpPr/>
            <p:nvPr/>
          </p:nvSpPr>
          <p:spPr>
            <a:xfrm>
              <a:off x="2142082" y="1245581"/>
              <a:ext cx="120768" cy="73445"/>
            </a:xfrm>
            <a:custGeom>
              <a:avLst/>
              <a:gdLst/>
              <a:ahLst/>
              <a:cxnLst/>
              <a:rect l="l" t="t" r="r" b="b"/>
              <a:pathLst>
                <a:path w="1396" h="849" extrusionOk="0">
                  <a:moveTo>
                    <a:pt x="349" y="0"/>
                  </a:moveTo>
                  <a:cubicBezTo>
                    <a:pt x="234" y="0"/>
                    <a:pt x="138" y="9"/>
                    <a:pt x="104" y="33"/>
                  </a:cubicBezTo>
                  <a:cubicBezTo>
                    <a:pt x="1" y="102"/>
                    <a:pt x="50" y="784"/>
                    <a:pt x="104" y="830"/>
                  </a:cubicBezTo>
                  <a:cubicBezTo>
                    <a:pt x="123" y="844"/>
                    <a:pt x="266" y="848"/>
                    <a:pt x="448" y="848"/>
                  </a:cubicBezTo>
                  <a:cubicBezTo>
                    <a:pt x="811" y="848"/>
                    <a:pt x="1331" y="830"/>
                    <a:pt x="1331" y="830"/>
                  </a:cubicBezTo>
                  <a:cubicBezTo>
                    <a:pt x="1396" y="726"/>
                    <a:pt x="1331" y="469"/>
                    <a:pt x="1331" y="469"/>
                  </a:cubicBezTo>
                  <a:lnTo>
                    <a:pt x="1193" y="469"/>
                  </a:lnTo>
                  <a:cubicBezTo>
                    <a:pt x="1193" y="469"/>
                    <a:pt x="1023" y="128"/>
                    <a:pt x="966" y="75"/>
                  </a:cubicBezTo>
                  <a:cubicBezTo>
                    <a:pt x="930" y="41"/>
                    <a:pt x="595"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9"/>
            <p:cNvSpPr/>
            <p:nvPr/>
          </p:nvSpPr>
          <p:spPr>
            <a:xfrm>
              <a:off x="2159384" y="1298697"/>
              <a:ext cx="37459" cy="2768"/>
            </a:xfrm>
            <a:custGeom>
              <a:avLst/>
              <a:gdLst/>
              <a:ahLst/>
              <a:cxnLst/>
              <a:rect l="l" t="t" r="r" b="b"/>
              <a:pathLst>
                <a:path w="433" h="32" extrusionOk="0">
                  <a:moveTo>
                    <a:pt x="429" y="1"/>
                  </a:moveTo>
                  <a:lnTo>
                    <a:pt x="0" y="16"/>
                  </a:lnTo>
                  <a:lnTo>
                    <a:pt x="0" y="32"/>
                  </a:lnTo>
                  <a:lnTo>
                    <a:pt x="433" y="13"/>
                  </a:ln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9"/>
            <p:cNvSpPr/>
            <p:nvPr/>
          </p:nvSpPr>
          <p:spPr>
            <a:xfrm>
              <a:off x="2115178" y="1112444"/>
              <a:ext cx="197416" cy="173188"/>
            </a:xfrm>
            <a:custGeom>
              <a:avLst/>
              <a:gdLst/>
              <a:ahLst/>
              <a:cxnLst/>
              <a:rect l="l" t="t" r="r" b="b"/>
              <a:pathLst>
                <a:path w="2282" h="2002" extrusionOk="0">
                  <a:moveTo>
                    <a:pt x="62" y="1"/>
                  </a:moveTo>
                  <a:cubicBezTo>
                    <a:pt x="62" y="1"/>
                    <a:pt x="1" y="50"/>
                    <a:pt x="5" y="84"/>
                  </a:cubicBezTo>
                  <a:lnTo>
                    <a:pt x="1840" y="1962"/>
                  </a:lnTo>
                  <a:cubicBezTo>
                    <a:pt x="1840" y="1962"/>
                    <a:pt x="1978" y="2001"/>
                    <a:pt x="2130" y="2001"/>
                  </a:cubicBezTo>
                  <a:cubicBezTo>
                    <a:pt x="2181" y="2001"/>
                    <a:pt x="2233" y="1997"/>
                    <a:pt x="2282" y="1985"/>
                  </a:cubicBezTo>
                  <a:lnTo>
                    <a:pt x="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9"/>
            <p:cNvSpPr/>
            <p:nvPr/>
          </p:nvSpPr>
          <p:spPr>
            <a:xfrm>
              <a:off x="2286984" y="1294458"/>
              <a:ext cx="300449" cy="65400"/>
            </a:xfrm>
            <a:custGeom>
              <a:avLst/>
              <a:gdLst/>
              <a:ahLst/>
              <a:cxnLst/>
              <a:rect l="l" t="t" r="r" b="b"/>
              <a:pathLst>
                <a:path w="3473" h="756" extrusionOk="0">
                  <a:moveTo>
                    <a:pt x="391" y="0"/>
                  </a:moveTo>
                  <a:cubicBezTo>
                    <a:pt x="388" y="4"/>
                    <a:pt x="376" y="7"/>
                    <a:pt x="365" y="12"/>
                  </a:cubicBezTo>
                  <a:cubicBezTo>
                    <a:pt x="322" y="27"/>
                    <a:pt x="245" y="39"/>
                    <a:pt x="176" y="42"/>
                  </a:cubicBezTo>
                  <a:cubicBezTo>
                    <a:pt x="146" y="46"/>
                    <a:pt x="112" y="46"/>
                    <a:pt x="92" y="46"/>
                  </a:cubicBezTo>
                  <a:cubicBezTo>
                    <a:pt x="69" y="46"/>
                    <a:pt x="54" y="50"/>
                    <a:pt x="54" y="50"/>
                  </a:cubicBezTo>
                  <a:lnTo>
                    <a:pt x="0" y="50"/>
                  </a:lnTo>
                  <a:lnTo>
                    <a:pt x="54" y="62"/>
                  </a:lnTo>
                  <a:cubicBezTo>
                    <a:pt x="54" y="62"/>
                    <a:pt x="697" y="226"/>
                    <a:pt x="1376" y="391"/>
                  </a:cubicBezTo>
                  <a:cubicBezTo>
                    <a:pt x="1713" y="476"/>
                    <a:pt x="2058" y="559"/>
                    <a:pt x="2337" y="625"/>
                  </a:cubicBezTo>
                  <a:cubicBezTo>
                    <a:pt x="2613" y="690"/>
                    <a:pt x="2820" y="736"/>
                    <a:pt x="2885" y="748"/>
                  </a:cubicBezTo>
                  <a:cubicBezTo>
                    <a:pt x="2931" y="751"/>
                    <a:pt x="2981" y="755"/>
                    <a:pt x="3032" y="755"/>
                  </a:cubicBezTo>
                  <a:cubicBezTo>
                    <a:pt x="3250" y="755"/>
                    <a:pt x="3472" y="705"/>
                    <a:pt x="3472" y="705"/>
                  </a:cubicBezTo>
                  <a:lnTo>
                    <a:pt x="3472" y="690"/>
                  </a:lnTo>
                  <a:cubicBezTo>
                    <a:pt x="3472" y="690"/>
                    <a:pt x="3468" y="690"/>
                    <a:pt x="3460" y="693"/>
                  </a:cubicBezTo>
                  <a:cubicBezTo>
                    <a:pt x="3414" y="702"/>
                    <a:pt x="3223" y="739"/>
                    <a:pt x="3032" y="739"/>
                  </a:cubicBezTo>
                  <a:cubicBezTo>
                    <a:pt x="2981" y="739"/>
                    <a:pt x="2931" y="739"/>
                    <a:pt x="2885" y="732"/>
                  </a:cubicBezTo>
                  <a:cubicBezTo>
                    <a:pt x="2825" y="725"/>
                    <a:pt x="2618" y="674"/>
                    <a:pt x="2342" y="610"/>
                  </a:cubicBezTo>
                  <a:cubicBezTo>
                    <a:pt x="1923" y="510"/>
                    <a:pt x="1353" y="372"/>
                    <a:pt x="885" y="257"/>
                  </a:cubicBezTo>
                  <a:cubicBezTo>
                    <a:pt x="652" y="196"/>
                    <a:pt x="445" y="145"/>
                    <a:pt x="296" y="108"/>
                  </a:cubicBezTo>
                  <a:cubicBezTo>
                    <a:pt x="222" y="88"/>
                    <a:pt x="161" y="76"/>
                    <a:pt x="119" y="65"/>
                  </a:cubicBezTo>
                  <a:cubicBezTo>
                    <a:pt x="113" y="64"/>
                    <a:pt x="107" y="62"/>
                    <a:pt x="102" y="61"/>
                  </a:cubicBezTo>
                  <a:lnTo>
                    <a:pt x="102" y="61"/>
                  </a:lnTo>
                  <a:cubicBezTo>
                    <a:pt x="130" y="60"/>
                    <a:pt x="168" y="57"/>
                    <a:pt x="207" y="53"/>
                  </a:cubicBezTo>
                  <a:cubicBezTo>
                    <a:pt x="250" y="50"/>
                    <a:pt x="291" y="46"/>
                    <a:pt x="326" y="39"/>
                  </a:cubicBezTo>
                  <a:cubicBezTo>
                    <a:pt x="342" y="35"/>
                    <a:pt x="356" y="30"/>
                    <a:pt x="368" y="27"/>
                  </a:cubicBezTo>
                  <a:cubicBezTo>
                    <a:pt x="383" y="23"/>
                    <a:pt x="391" y="16"/>
                    <a:pt x="399" y="7"/>
                  </a:cubicBezTo>
                  <a:lnTo>
                    <a:pt x="3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9"/>
            <p:cNvSpPr/>
            <p:nvPr/>
          </p:nvSpPr>
          <p:spPr>
            <a:xfrm>
              <a:off x="2567446" y="1378285"/>
              <a:ext cx="60384" cy="89016"/>
            </a:xfrm>
            <a:custGeom>
              <a:avLst/>
              <a:gdLst/>
              <a:ahLst/>
              <a:cxnLst/>
              <a:rect l="l" t="t" r="r" b="b"/>
              <a:pathLst>
                <a:path w="698" h="1029" extrusionOk="0">
                  <a:moveTo>
                    <a:pt x="456" y="0"/>
                  </a:moveTo>
                  <a:cubicBezTo>
                    <a:pt x="456" y="0"/>
                    <a:pt x="23" y="39"/>
                    <a:pt x="11" y="101"/>
                  </a:cubicBezTo>
                  <a:cubicBezTo>
                    <a:pt x="0" y="165"/>
                    <a:pt x="96" y="909"/>
                    <a:pt x="138" y="978"/>
                  </a:cubicBezTo>
                  <a:cubicBezTo>
                    <a:pt x="158" y="1012"/>
                    <a:pt x="242" y="1029"/>
                    <a:pt x="343" y="1029"/>
                  </a:cubicBezTo>
                  <a:cubicBezTo>
                    <a:pt x="461" y="1029"/>
                    <a:pt x="603" y="1006"/>
                    <a:pt x="697" y="959"/>
                  </a:cubicBezTo>
                  <a:cubicBezTo>
                    <a:pt x="697" y="959"/>
                    <a:pt x="586" y="253"/>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9"/>
            <p:cNvSpPr/>
            <p:nvPr/>
          </p:nvSpPr>
          <p:spPr>
            <a:xfrm>
              <a:off x="2498758" y="1524744"/>
              <a:ext cx="156237" cy="68081"/>
            </a:xfrm>
            <a:custGeom>
              <a:avLst/>
              <a:gdLst/>
              <a:ahLst/>
              <a:cxnLst/>
              <a:rect l="l" t="t" r="r" b="b"/>
              <a:pathLst>
                <a:path w="1806" h="787" extrusionOk="0">
                  <a:moveTo>
                    <a:pt x="1331" y="0"/>
                  </a:moveTo>
                  <a:cubicBezTo>
                    <a:pt x="1127" y="0"/>
                    <a:pt x="922" y="12"/>
                    <a:pt x="878" y="24"/>
                  </a:cubicBezTo>
                  <a:cubicBezTo>
                    <a:pt x="790" y="47"/>
                    <a:pt x="533" y="607"/>
                    <a:pt x="533" y="607"/>
                  </a:cubicBezTo>
                  <a:lnTo>
                    <a:pt x="66" y="607"/>
                  </a:lnTo>
                  <a:cubicBezTo>
                    <a:pt x="1" y="675"/>
                    <a:pt x="66" y="787"/>
                    <a:pt x="66" y="787"/>
                  </a:cubicBezTo>
                  <a:lnTo>
                    <a:pt x="1334" y="787"/>
                  </a:lnTo>
                  <a:cubicBezTo>
                    <a:pt x="1557" y="653"/>
                    <a:pt x="1806" y="127"/>
                    <a:pt x="1779" y="51"/>
                  </a:cubicBezTo>
                  <a:cubicBezTo>
                    <a:pt x="1767" y="13"/>
                    <a:pt x="1550" y="0"/>
                    <a:pt x="1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9"/>
            <p:cNvSpPr/>
            <p:nvPr/>
          </p:nvSpPr>
          <p:spPr>
            <a:xfrm>
              <a:off x="1131398" y="1345066"/>
              <a:ext cx="79330" cy="112892"/>
            </a:xfrm>
            <a:custGeom>
              <a:avLst/>
              <a:gdLst/>
              <a:ahLst/>
              <a:cxnLst/>
              <a:rect l="l" t="t" r="r" b="b"/>
              <a:pathLst>
                <a:path w="917" h="1305" extrusionOk="0">
                  <a:moveTo>
                    <a:pt x="526" y="1"/>
                  </a:moveTo>
                  <a:cubicBezTo>
                    <a:pt x="407" y="1"/>
                    <a:pt x="297" y="8"/>
                    <a:pt x="280" y="20"/>
                  </a:cubicBezTo>
                  <a:cubicBezTo>
                    <a:pt x="138" y="25"/>
                    <a:pt x="0" y="1304"/>
                    <a:pt x="165" y="1304"/>
                  </a:cubicBezTo>
                  <a:lnTo>
                    <a:pt x="529" y="1304"/>
                  </a:lnTo>
                  <a:cubicBezTo>
                    <a:pt x="586" y="1304"/>
                    <a:pt x="916" y="94"/>
                    <a:pt x="866" y="40"/>
                  </a:cubicBezTo>
                  <a:cubicBezTo>
                    <a:pt x="838" y="12"/>
                    <a:pt x="674" y="1"/>
                    <a:pt x="5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9"/>
            <p:cNvSpPr/>
            <p:nvPr/>
          </p:nvSpPr>
          <p:spPr>
            <a:xfrm>
              <a:off x="1157524" y="1362714"/>
              <a:ext cx="32268" cy="1384"/>
            </a:xfrm>
            <a:custGeom>
              <a:avLst/>
              <a:gdLst/>
              <a:ahLst/>
              <a:cxnLst/>
              <a:rect l="l" t="t" r="r" b="b"/>
              <a:pathLst>
                <a:path w="373" h="16" extrusionOk="0">
                  <a:moveTo>
                    <a:pt x="1" y="0"/>
                  </a:moveTo>
                  <a:lnTo>
                    <a:pt x="1" y="16"/>
                  </a:lnTo>
                  <a:lnTo>
                    <a:pt x="372" y="16"/>
                  </a:lnTo>
                  <a:lnTo>
                    <a:pt x="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9"/>
            <p:cNvSpPr/>
            <p:nvPr/>
          </p:nvSpPr>
          <p:spPr>
            <a:xfrm>
              <a:off x="1155275" y="1373960"/>
              <a:ext cx="32182" cy="1125"/>
            </a:xfrm>
            <a:custGeom>
              <a:avLst/>
              <a:gdLst/>
              <a:ahLst/>
              <a:cxnLst/>
              <a:rect l="l" t="t" r="r" b="b"/>
              <a:pathLst>
                <a:path w="372" h="13" extrusionOk="0">
                  <a:moveTo>
                    <a:pt x="0" y="1"/>
                  </a:moveTo>
                  <a:lnTo>
                    <a:pt x="0" y="13"/>
                  </a:lnTo>
                  <a:lnTo>
                    <a:pt x="372" y="13"/>
                  </a:lnTo>
                  <a:lnTo>
                    <a:pt x="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9"/>
            <p:cNvSpPr/>
            <p:nvPr/>
          </p:nvSpPr>
          <p:spPr>
            <a:xfrm>
              <a:off x="1152939" y="1384946"/>
              <a:ext cx="32268" cy="1384"/>
            </a:xfrm>
            <a:custGeom>
              <a:avLst/>
              <a:gdLst/>
              <a:ahLst/>
              <a:cxnLst/>
              <a:rect l="l" t="t" r="r" b="b"/>
              <a:pathLst>
                <a:path w="373" h="16" extrusionOk="0">
                  <a:moveTo>
                    <a:pt x="1" y="1"/>
                  </a:moveTo>
                  <a:lnTo>
                    <a:pt x="1" y="15"/>
                  </a:lnTo>
                  <a:lnTo>
                    <a:pt x="372" y="15"/>
                  </a:lnTo>
                  <a:lnTo>
                    <a:pt x="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9"/>
            <p:cNvSpPr/>
            <p:nvPr/>
          </p:nvSpPr>
          <p:spPr>
            <a:xfrm>
              <a:off x="1872520" y="1051715"/>
              <a:ext cx="12457" cy="23357"/>
            </a:xfrm>
            <a:custGeom>
              <a:avLst/>
              <a:gdLst/>
              <a:ahLst/>
              <a:cxnLst/>
              <a:rect l="l" t="t" r="r" b="b"/>
              <a:pathLst>
                <a:path w="144" h="270" extrusionOk="0">
                  <a:moveTo>
                    <a:pt x="82" y="0"/>
                  </a:moveTo>
                  <a:cubicBezTo>
                    <a:pt x="79" y="0"/>
                    <a:pt x="77" y="1"/>
                    <a:pt x="74" y="1"/>
                  </a:cubicBezTo>
                  <a:cubicBezTo>
                    <a:pt x="55" y="1"/>
                    <a:pt x="40" y="5"/>
                    <a:pt x="24" y="20"/>
                  </a:cubicBezTo>
                  <a:cubicBezTo>
                    <a:pt x="13" y="36"/>
                    <a:pt x="5" y="51"/>
                    <a:pt x="5" y="70"/>
                  </a:cubicBezTo>
                  <a:cubicBezTo>
                    <a:pt x="5" y="112"/>
                    <a:pt x="1" y="158"/>
                    <a:pt x="1" y="201"/>
                  </a:cubicBezTo>
                  <a:cubicBezTo>
                    <a:pt x="1" y="215"/>
                    <a:pt x="9" y="238"/>
                    <a:pt x="20" y="250"/>
                  </a:cubicBezTo>
                  <a:cubicBezTo>
                    <a:pt x="32" y="261"/>
                    <a:pt x="51" y="270"/>
                    <a:pt x="70" y="270"/>
                  </a:cubicBezTo>
                  <a:cubicBezTo>
                    <a:pt x="89" y="270"/>
                    <a:pt x="105" y="261"/>
                    <a:pt x="120" y="250"/>
                  </a:cubicBezTo>
                  <a:cubicBezTo>
                    <a:pt x="131" y="235"/>
                    <a:pt x="139" y="220"/>
                    <a:pt x="139" y="201"/>
                  </a:cubicBezTo>
                  <a:cubicBezTo>
                    <a:pt x="139" y="158"/>
                    <a:pt x="143" y="112"/>
                    <a:pt x="143" y="70"/>
                  </a:cubicBezTo>
                  <a:cubicBezTo>
                    <a:pt x="143" y="51"/>
                    <a:pt x="135" y="31"/>
                    <a:pt x="124" y="20"/>
                  </a:cubicBezTo>
                  <a:cubicBezTo>
                    <a:pt x="114" y="10"/>
                    <a:pt x="98" y="0"/>
                    <a:pt x="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9"/>
            <p:cNvSpPr/>
            <p:nvPr/>
          </p:nvSpPr>
          <p:spPr>
            <a:xfrm>
              <a:off x="1461862" y="1051715"/>
              <a:ext cx="12630" cy="23357"/>
            </a:xfrm>
            <a:custGeom>
              <a:avLst/>
              <a:gdLst/>
              <a:ahLst/>
              <a:cxnLst/>
              <a:rect l="l" t="t" r="r" b="b"/>
              <a:pathLst>
                <a:path w="146" h="270" extrusionOk="0">
                  <a:moveTo>
                    <a:pt x="81" y="0"/>
                  </a:moveTo>
                  <a:cubicBezTo>
                    <a:pt x="78" y="0"/>
                    <a:pt x="76" y="1"/>
                    <a:pt x="73" y="1"/>
                  </a:cubicBezTo>
                  <a:cubicBezTo>
                    <a:pt x="58" y="1"/>
                    <a:pt x="39" y="5"/>
                    <a:pt x="27" y="20"/>
                  </a:cubicBezTo>
                  <a:cubicBezTo>
                    <a:pt x="12" y="36"/>
                    <a:pt x="4" y="51"/>
                    <a:pt x="4" y="70"/>
                  </a:cubicBezTo>
                  <a:cubicBezTo>
                    <a:pt x="4" y="112"/>
                    <a:pt x="1" y="158"/>
                    <a:pt x="1" y="201"/>
                  </a:cubicBezTo>
                  <a:cubicBezTo>
                    <a:pt x="1" y="215"/>
                    <a:pt x="8" y="238"/>
                    <a:pt x="20" y="250"/>
                  </a:cubicBezTo>
                  <a:cubicBezTo>
                    <a:pt x="35" y="261"/>
                    <a:pt x="54" y="270"/>
                    <a:pt x="70" y="270"/>
                  </a:cubicBezTo>
                  <a:cubicBezTo>
                    <a:pt x="89" y="270"/>
                    <a:pt x="108" y="261"/>
                    <a:pt x="119" y="250"/>
                  </a:cubicBezTo>
                  <a:cubicBezTo>
                    <a:pt x="131" y="235"/>
                    <a:pt x="139" y="220"/>
                    <a:pt x="139" y="201"/>
                  </a:cubicBezTo>
                  <a:cubicBezTo>
                    <a:pt x="142" y="158"/>
                    <a:pt x="142" y="112"/>
                    <a:pt x="146" y="70"/>
                  </a:cubicBezTo>
                  <a:cubicBezTo>
                    <a:pt x="146" y="51"/>
                    <a:pt x="135" y="31"/>
                    <a:pt x="123" y="20"/>
                  </a:cubicBezTo>
                  <a:cubicBezTo>
                    <a:pt x="113" y="10"/>
                    <a:pt x="98" y="0"/>
                    <a:pt x="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59"/>
          <p:cNvGrpSpPr/>
          <p:nvPr/>
        </p:nvGrpSpPr>
        <p:grpSpPr>
          <a:xfrm>
            <a:off x="4112490" y="4286778"/>
            <a:ext cx="1707861" cy="740164"/>
            <a:chOff x="3718065" y="3595878"/>
            <a:chExt cx="1707861" cy="740164"/>
          </a:xfrm>
        </p:grpSpPr>
        <p:sp>
          <p:nvSpPr>
            <p:cNvPr id="8444" name="Google Shape;8444;p59"/>
            <p:cNvSpPr/>
            <p:nvPr/>
          </p:nvSpPr>
          <p:spPr>
            <a:xfrm>
              <a:off x="4124743" y="3652887"/>
              <a:ext cx="217573" cy="215750"/>
            </a:xfrm>
            <a:custGeom>
              <a:avLst/>
              <a:gdLst/>
              <a:ahLst/>
              <a:cxnLst/>
              <a:rect l="l" t="t" r="r" b="b"/>
              <a:pathLst>
                <a:path w="2515" h="2494" extrusionOk="0">
                  <a:moveTo>
                    <a:pt x="1580" y="1"/>
                  </a:moveTo>
                  <a:cubicBezTo>
                    <a:pt x="1387" y="1"/>
                    <a:pt x="1236" y="4"/>
                    <a:pt x="1216" y="14"/>
                  </a:cubicBezTo>
                  <a:cubicBezTo>
                    <a:pt x="1159" y="45"/>
                    <a:pt x="1" y="2451"/>
                    <a:pt x="1" y="2451"/>
                  </a:cubicBezTo>
                  <a:lnTo>
                    <a:pt x="315" y="2494"/>
                  </a:lnTo>
                  <a:cubicBezTo>
                    <a:pt x="315" y="2494"/>
                    <a:pt x="1254" y="651"/>
                    <a:pt x="1334" y="593"/>
                  </a:cubicBezTo>
                  <a:cubicBezTo>
                    <a:pt x="1373" y="566"/>
                    <a:pt x="1611" y="559"/>
                    <a:pt x="1839" y="559"/>
                  </a:cubicBezTo>
                  <a:cubicBezTo>
                    <a:pt x="2067" y="559"/>
                    <a:pt x="2285" y="566"/>
                    <a:pt x="2285" y="566"/>
                  </a:cubicBezTo>
                  <a:lnTo>
                    <a:pt x="2515" y="14"/>
                  </a:lnTo>
                  <a:cubicBezTo>
                    <a:pt x="2515" y="14"/>
                    <a:pt x="1965" y="1"/>
                    <a:pt x="1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9"/>
            <p:cNvSpPr/>
            <p:nvPr/>
          </p:nvSpPr>
          <p:spPr>
            <a:xfrm>
              <a:off x="4352521" y="3595878"/>
              <a:ext cx="427446" cy="50347"/>
            </a:xfrm>
            <a:custGeom>
              <a:avLst/>
              <a:gdLst/>
              <a:ahLst/>
              <a:cxnLst/>
              <a:rect l="l" t="t" r="r" b="b"/>
              <a:pathLst>
                <a:path w="4941" h="582" extrusionOk="0">
                  <a:moveTo>
                    <a:pt x="608" y="1"/>
                  </a:moveTo>
                  <a:cubicBezTo>
                    <a:pt x="464" y="1"/>
                    <a:pt x="373" y="2"/>
                    <a:pt x="357" y="7"/>
                  </a:cubicBezTo>
                  <a:cubicBezTo>
                    <a:pt x="234" y="42"/>
                    <a:pt x="1" y="509"/>
                    <a:pt x="1" y="509"/>
                  </a:cubicBezTo>
                  <a:lnTo>
                    <a:pt x="460" y="509"/>
                  </a:lnTo>
                  <a:cubicBezTo>
                    <a:pt x="460" y="509"/>
                    <a:pt x="567" y="137"/>
                    <a:pt x="606" y="118"/>
                  </a:cubicBezTo>
                  <a:cubicBezTo>
                    <a:pt x="611" y="115"/>
                    <a:pt x="670" y="114"/>
                    <a:pt x="770" y="114"/>
                  </a:cubicBezTo>
                  <a:cubicBezTo>
                    <a:pt x="1489" y="114"/>
                    <a:pt x="4314" y="179"/>
                    <a:pt x="4338" y="206"/>
                  </a:cubicBezTo>
                  <a:cubicBezTo>
                    <a:pt x="4369" y="237"/>
                    <a:pt x="4445" y="581"/>
                    <a:pt x="4445" y="581"/>
                  </a:cubicBezTo>
                  <a:lnTo>
                    <a:pt x="4940" y="581"/>
                  </a:lnTo>
                  <a:cubicBezTo>
                    <a:pt x="4940" y="581"/>
                    <a:pt x="4810" y="191"/>
                    <a:pt x="4710" y="129"/>
                  </a:cubicBezTo>
                  <a:cubicBezTo>
                    <a:pt x="4624" y="76"/>
                    <a:pt x="1526" y="1"/>
                    <a:pt x="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9"/>
            <p:cNvSpPr/>
            <p:nvPr/>
          </p:nvSpPr>
          <p:spPr>
            <a:xfrm>
              <a:off x="3725678" y="3630395"/>
              <a:ext cx="1677775" cy="618788"/>
            </a:xfrm>
            <a:custGeom>
              <a:avLst/>
              <a:gdLst/>
              <a:ahLst/>
              <a:cxnLst/>
              <a:rect l="l" t="t" r="r" b="b"/>
              <a:pathLst>
                <a:path w="19394" h="7153" extrusionOk="0">
                  <a:moveTo>
                    <a:pt x="7739" y="1"/>
                  </a:moveTo>
                  <a:cubicBezTo>
                    <a:pt x="7374" y="1"/>
                    <a:pt x="7146" y="2"/>
                    <a:pt x="7146" y="2"/>
                  </a:cubicBezTo>
                  <a:cubicBezTo>
                    <a:pt x="6859" y="405"/>
                    <a:pt x="6239" y="2669"/>
                    <a:pt x="6239" y="2669"/>
                  </a:cubicBezTo>
                  <a:lnTo>
                    <a:pt x="483" y="2669"/>
                  </a:lnTo>
                  <a:cubicBezTo>
                    <a:pt x="111" y="2926"/>
                    <a:pt x="376" y="3156"/>
                    <a:pt x="376" y="3156"/>
                  </a:cubicBezTo>
                  <a:cubicBezTo>
                    <a:pt x="1" y="4160"/>
                    <a:pt x="199" y="6417"/>
                    <a:pt x="199" y="6417"/>
                  </a:cubicBezTo>
                  <a:lnTo>
                    <a:pt x="3112" y="7152"/>
                  </a:lnTo>
                  <a:lnTo>
                    <a:pt x="5802" y="7152"/>
                  </a:lnTo>
                  <a:lnTo>
                    <a:pt x="6997" y="6532"/>
                  </a:lnTo>
                  <a:lnTo>
                    <a:pt x="12917" y="6532"/>
                  </a:lnTo>
                  <a:lnTo>
                    <a:pt x="14619" y="6992"/>
                  </a:lnTo>
                  <a:lnTo>
                    <a:pt x="17091" y="6992"/>
                  </a:lnTo>
                  <a:lnTo>
                    <a:pt x="19072" y="6344"/>
                  </a:lnTo>
                  <a:cubicBezTo>
                    <a:pt x="19393" y="6344"/>
                    <a:pt x="19317" y="4876"/>
                    <a:pt x="19072" y="4876"/>
                  </a:cubicBezTo>
                  <a:lnTo>
                    <a:pt x="18872" y="3719"/>
                  </a:lnTo>
                  <a:lnTo>
                    <a:pt x="18156" y="3095"/>
                  </a:lnTo>
                  <a:cubicBezTo>
                    <a:pt x="17393" y="2842"/>
                    <a:pt x="14516" y="2669"/>
                    <a:pt x="14516" y="2669"/>
                  </a:cubicBezTo>
                  <a:cubicBezTo>
                    <a:pt x="13776" y="1451"/>
                    <a:pt x="12416" y="121"/>
                    <a:pt x="12416" y="121"/>
                  </a:cubicBezTo>
                  <a:cubicBezTo>
                    <a:pt x="11293" y="14"/>
                    <a:pt x="8863" y="1"/>
                    <a:pt x="77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9"/>
            <p:cNvSpPr/>
            <p:nvPr/>
          </p:nvSpPr>
          <p:spPr>
            <a:xfrm>
              <a:off x="5339069" y="4084046"/>
              <a:ext cx="45504" cy="61247"/>
            </a:xfrm>
            <a:custGeom>
              <a:avLst/>
              <a:gdLst/>
              <a:ahLst/>
              <a:cxnLst/>
              <a:rect l="l" t="t" r="r" b="b"/>
              <a:pathLst>
                <a:path w="526" h="708" extrusionOk="0">
                  <a:moveTo>
                    <a:pt x="389" y="0"/>
                  </a:moveTo>
                  <a:cubicBezTo>
                    <a:pt x="381" y="0"/>
                    <a:pt x="372" y="2"/>
                    <a:pt x="365" y="4"/>
                  </a:cubicBezTo>
                  <a:cubicBezTo>
                    <a:pt x="43" y="104"/>
                    <a:pt x="0" y="575"/>
                    <a:pt x="356" y="702"/>
                  </a:cubicBezTo>
                  <a:cubicBezTo>
                    <a:pt x="367" y="706"/>
                    <a:pt x="377" y="707"/>
                    <a:pt x="387" y="707"/>
                  </a:cubicBezTo>
                  <a:cubicBezTo>
                    <a:pt x="430" y="707"/>
                    <a:pt x="470" y="676"/>
                    <a:pt x="480" y="629"/>
                  </a:cubicBezTo>
                  <a:cubicBezTo>
                    <a:pt x="498" y="502"/>
                    <a:pt x="525" y="272"/>
                    <a:pt x="483" y="73"/>
                  </a:cubicBezTo>
                  <a:cubicBezTo>
                    <a:pt x="473" y="31"/>
                    <a:pt x="431"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9"/>
            <p:cNvSpPr/>
            <p:nvPr/>
          </p:nvSpPr>
          <p:spPr>
            <a:xfrm>
              <a:off x="5296593" y="3950477"/>
              <a:ext cx="67045" cy="100349"/>
            </a:xfrm>
            <a:custGeom>
              <a:avLst/>
              <a:gdLst/>
              <a:ahLst/>
              <a:cxnLst/>
              <a:rect l="l" t="t" r="r" b="b"/>
              <a:pathLst>
                <a:path w="775" h="1160" extrusionOk="0">
                  <a:moveTo>
                    <a:pt x="266" y="1"/>
                  </a:moveTo>
                  <a:cubicBezTo>
                    <a:pt x="147" y="1"/>
                    <a:pt x="45" y="11"/>
                    <a:pt x="32" y="30"/>
                  </a:cubicBezTo>
                  <a:cubicBezTo>
                    <a:pt x="0" y="69"/>
                    <a:pt x="181" y="1153"/>
                    <a:pt x="219" y="1157"/>
                  </a:cubicBezTo>
                  <a:cubicBezTo>
                    <a:pt x="233" y="1159"/>
                    <a:pt x="300" y="1159"/>
                    <a:pt x="382" y="1159"/>
                  </a:cubicBezTo>
                  <a:cubicBezTo>
                    <a:pt x="547" y="1159"/>
                    <a:pt x="775" y="1157"/>
                    <a:pt x="775" y="1157"/>
                  </a:cubicBezTo>
                  <a:lnTo>
                    <a:pt x="591" y="30"/>
                  </a:lnTo>
                  <a:cubicBezTo>
                    <a:pt x="508" y="10"/>
                    <a:pt x="380" y="1"/>
                    <a:pt x="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9"/>
            <p:cNvSpPr/>
            <p:nvPr/>
          </p:nvSpPr>
          <p:spPr>
            <a:xfrm>
              <a:off x="5311559" y="4006794"/>
              <a:ext cx="25953" cy="39966"/>
            </a:xfrm>
            <a:custGeom>
              <a:avLst/>
              <a:gdLst/>
              <a:ahLst/>
              <a:cxnLst/>
              <a:rect l="l" t="t" r="r" b="b"/>
              <a:pathLst>
                <a:path w="300" h="462" extrusionOk="0">
                  <a:moveTo>
                    <a:pt x="23" y="0"/>
                  </a:moveTo>
                  <a:cubicBezTo>
                    <a:pt x="11" y="0"/>
                    <a:pt x="0" y="12"/>
                    <a:pt x="4" y="23"/>
                  </a:cubicBezTo>
                  <a:cubicBezTo>
                    <a:pt x="16" y="115"/>
                    <a:pt x="69" y="453"/>
                    <a:pt x="80" y="460"/>
                  </a:cubicBezTo>
                  <a:cubicBezTo>
                    <a:pt x="83" y="461"/>
                    <a:pt x="91" y="461"/>
                    <a:pt x="103" y="461"/>
                  </a:cubicBezTo>
                  <a:cubicBezTo>
                    <a:pt x="147" y="461"/>
                    <a:pt x="238" y="456"/>
                    <a:pt x="280" y="456"/>
                  </a:cubicBezTo>
                  <a:cubicBezTo>
                    <a:pt x="292" y="456"/>
                    <a:pt x="299" y="445"/>
                    <a:pt x="299" y="433"/>
                  </a:cubicBezTo>
                  <a:lnTo>
                    <a:pt x="226" y="16"/>
                  </a:lnTo>
                  <a:cubicBezTo>
                    <a:pt x="223" y="8"/>
                    <a:pt x="214" y="0"/>
                    <a:pt x="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9"/>
            <p:cNvSpPr/>
            <p:nvPr/>
          </p:nvSpPr>
          <p:spPr>
            <a:xfrm>
              <a:off x="5218043" y="4032660"/>
              <a:ext cx="207884" cy="214193"/>
            </a:xfrm>
            <a:custGeom>
              <a:avLst/>
              <a:gdLst/>
              <a:ahLst/>
              <a:cxnLst/>
              <a:rect l="l" t="t" r="r" b="b"/>
              <a:pathLst>
                <a:path w="2403" h="2476" extrusionOk="0">
                  <a:moveTo>
                    <a:pt x="2116" y="203"/>
                  </a:moveTo>
                  <a:cubicBezTo>
                    <a:pt x="2131" y="479"/>
                    <a:pt x="2165" y="1311"/>
                    <a:pt x="2043" y="1721"/>
                  </a:cubicBezTo>
                  <a:lnTo>
                    <a:pt x="1568" y="1871"/>
                  </a:lnTo>
                  <a:cubicBezTo>
                    <a:pt x="1548" y="1598"/>
                    <a:pt x="1499" y="656"/>
                    <a:pt x="1603" y="203"/>
                  </a:cubicBezTo>
                  <a:close/>
                  <a:moveTo>
                    <a:pt x="1522" y="0"/>
                  </a:moveTo>
                  <a:cubicBezTo>
                    <a:pt x="1479" y="0"/>
                    <a:pt x="1442" y="31"/>
                    <a:pt x="1426" y="74"/>
                  </a:cubicBezTo>
                  <a:cubicBezTo>
                    <a:pt x="1281" y="560"/>
                    <a:pt x="1353" y="1733"/>
                    <a:pt x="1368" y="1936"/>
                  </a:cubicBezTo>
                  <a:lnTo>
                    <a:pt x="310" y="2276"/>
                  </a:lnTo>
                  <a:lnTo>
                    <a:pt x="100" y="2276"/>
                  </a:lnTo>
                  <a:cubicBezTo>
                    <a:pt x="47" y="2276"/>
                    <a:pt x="1" y="2319"/>
                    <a:pt x="1" y="2376"/>
                  </a:cubicBezTo>
                  <a:cubicBezTo>
                    <a:pt x="1" y="2430"/>
                    <a:pt x="47" y="2476"/>
                    <a:pt x="100" y="2476"/>
                  </a:cubicBezTo>
                  <a:lnTo>
                    <a:pt x="326" y="2476"/>
                  </a:lnTo>
                  <a:cubicBezTo>
                    <a:pt x="338" y="2476"/>
                    <a:pt x="345" y="2476"/>
                    <a:pt x="356" y="2472"/>
                  </a:cubicBezTo>
                  <a:lnTo>
                    <a:pt x="2154" y="1897"/>
                  </a:lnTo>
                  <a:cubicBezTo>
                    <a:pt x="2181" y="1885"/>
                    <a:pt x="2204" y="1862"/>
                    <a:pt x="2215" y="1836"/>
                  </a:cubicBezTo>
                  <a:cubicBezTo>
                    <a:pt x="2403" y="1326"/>
                    <a:pt x="2315" y="146"/>
                    <a:pt x="2311" y="92"/>
                  </a:cubicBezTo>
                  <a:cubicBezTo>
                    <a:pt x="2307" y="42"/>
                    <a:pt x="2265" y="0"/>
                    <a:pt x="2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9"/>
            <p:cNvSpPr/>
            <p:nvPr/>
          </p:nvSpPr>
          <p:spPr>
            <a:xfrm>
              <a:off x="3723342" y="3929974"/>
              <a:ext cx="89192" cy="154156"/>
            </a:xfrm>
            <a:custGeom>
              <a:avLst/>
              <a:gdLst/>
              <a:ahLst/>
              <a:cxnLst/>
              <a:rect l="l" t="t" r="r" b="b"/>
              <a:pathLst>
                <a:path w="1031" h="1782" extrusionOk="0">
                  <a:moveTo>
                    <a:pt x="489" y="1"/>
                  </a:moveTo>
                  <a:cubicBezTo>
                    <a:pt x="343" y="1"/>
                    <a:pt x="226" y="3"/>
                    <a:pt x="226" y="3"/>
                  </a:cubicBezTo>
                  <a:cubicBezTo>
                    <a:pt x="0" y="896"/>
                    <a:pt x="104" y="1755"/>
                    <a:pt x="104" y="1755"/>
                  </a:cubicBezTo>
                  <a:cubicBezTo>
                    <a:pt x="202" y="1775"/>
                    <a:pt x="329" y="1782"/>
                    <a:pt x="454" y="1782"/>
                  </a:cubicBezTo>
                  <a:cubicBezTo>
                    <a:pt x="704" y="1782"/>
                    <a:pt x="947" y="1755"/>
                    <a:pt x="947" y="1755"/>
                  </a:cubicBezTo>
                  <a:cubicBezTo>
                    <a:pt x="997" y="1341"/>
                    <a:pt x="1031" y="30"/>
                    <a:pt x="1031" y="30"/>
                  </a:cubicBezTo>
                  <a:cubicBezTo>
                    <a:pt x="938" y="6"/>
                    <a:pt x="686" y="1"/>
                    <a:pt x="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9"/>
            <p:cNvSpPr/>
            <p:nvPr/>
          </p:nvSpPr>
          <p:spPr>
            <a:xfrm>
              <a:off x="3746180" y="4045550"/>
              <a:ext cx="39622" cy="5796"/>
            </a:xfrm>
            <a:custGeom>
              <a:avLst/>
              <a:gdLst/>
              <a:ahLst/>
              <a:cxnLst/>
              <a:rect l="l" t="t" r="r" b="b"/>
              <a:pathLst>
                <a:path w="458" h="67" extrusionOk="0">
                  <a:moveTo>
                    <a:pt x="457" y="1"/>
                  </a:moveTo>
                  <a:lnTo>
                    <a:pt x="1" y="8"/>
                  </a:lnTo>
                  <a:lnTo>
                    <a:pt x="1" y="66"/>
                  </a:lnTo>
                  <a:lnTo>
                    <a:pt x="457" y="6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9"/>
            <p:cNvSpPr/>
            <p:nvPr/>
          </p:nvSpPr>
          <p:spPr>
            <a:xfrm>
              <a:off x="3746180" y="4025999"/>
              <a:ext cx="39622" cy="5796"/>
            </a:xfrm>
            <a:custGeom>
              <a:avLst/>
              <a:gdLst/>
              <a:ahLst/>
              <a:cxnLst/>
              <a:rect l="l" t="t" r="r" b="b"/>
              <a:pathLst>
                <a:path w="458" h="67" extrusionOk="0">
                  <a:moveTo>
                    <a:pt x="457" y="1"/>
                  </a:moveTo>
                  <a:lnTo>
                    <a:pt x="1" y="4"/>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9"/>
            <p:cNvSpPr/>
            <p:nvPr/>
          </p:nvSpPr>
          <p:spPr>
            <a:xfrm>
              <a:off x="3746180" y="4006102"/>
              <a:ext cx="39622" cy="5796"/>
            </a:xfrm>
            <a:custGeom>
              <a:avLst/>
              <a:gdLst/>
              <a:ahLst/>
              <a:cxnLst/>
              <a:rect l="l" t="t" r="r" b="b"/>
              <a:pathLst>
                <a:path w="458" h="67" extrusionOk="0">
                  <a:moveTo>
                    <a:pt x="457" y="1"/>
                  </a:moveTo>
                  <a:lnTo>
                    <a:pt x="1" y="8"/>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9"/>
            <p:cNvSpPr/>
            <p:nvPr/>
          </p:nvSpPr>
          <p:spPr>
            <a:xfrm>
              <a:off x="4256756" y="3883432"/>
              <a:ext cx="687235" cy="292482"/>
            </a:xfrm>
            <a:custGeom>
              <a:avLst/>
              <a:gdLst/>
              <a:ahLst/>
              <a:cxnLst/>
              <a:rect l="l" t="t" r="r" b="b"/>
              <a:pathLst>
                <a:path w="7944" h="3381" extrusionOk="0">
                  <a:moveTo>
                    <a:pt x="337" y="1"/>
                  </a:moveTo>
                  <a:lnTo>
                    <a:pt x="0" y="1507"/>
                  </a:lnTo>
                  <a:lnTo>
                    <a:pt x="8" y="1518"/>
                  </a:lnTo>
                  <a:cubicBezTo>
                    <a:pt x="364" y="1948"/>
                    <a:pt x="552" y="2407"/>
                    <a:pt x="651" y="2760"/>
                  </a:cubicBezTo>
                  <a:cubicBezTo>
                    <a:pt x="701" y="2936"/>
                    <a:pt x="728" y="3086"/>
                    <a:pt x="743" y="3189"/>
                  </a:cubicBezTo>
                  <a:cubicBezTo>
                    <a:pt x="751" y="3243"/>
                    <a:pt x="754" y="3285"/>
                    <a:pt x="759" y="3311"/>
                  </a:cubicBezTo>
                  <a:cubicBezTo>
                    <a:pt x="759" y="3327"/>
                    <a:pt x="763" y="3334"/>
                    <a:pt x="763" y="3343"/>
                  </a:cubicBezTo>
                  <a:lnTo>
                    <a:pt x="763" y="3350"/>
                  </a:lnTo>
                  <a:lnTo>
                    <a:pt x="763" y="3354"/>
                  </a:lnTo>
                  <a:lnTo>
                    <a:pt x="763" y="3380"/>
                  </a:lnTo>
                  <a:lnTo>
                    <a:pt x="6993" y="3380"/>
                  </a:lnTo>
                  <a:lnTo>
                    <a:pt x="7001" y="3362"/>
                  </a:lnTo>
                  <a:cubicBezTo>
                    <a:pt x="7154" y="2833"/>
                    <a:pt x="7388" y="2434"/>
                    <a:pt x="7583" y="2174"/>
                  </a:cubicBezTo>
                  <a:cubicBezTo>
                    <a:pt x="7679" y="2040"/>
                    <a:pt x="7767" y="1944"/>
                    <a:pt x="7828" y="1879"/>
                  </a:cubicBezTo>
                  <a:cubicBezTo>
                    <a:pt x="7863" y="1845"/>
                    <a:pt x="7886" y="1822"/>
                    <a:pt x="7905" y="1806"/>
                  </a:cubicBezTo>
                  <a:cubicBezTo>
                    <a:pt x="7913" y="1794"/>
                    <a:pt x="7920" y="1790"/>
                    <a:pt x="7924" y="1787"/>
                  </a:cubicBezTo>
                  <a:lnTo>
                    <a:pt x="7928" y="1783"/>
                  </a:lnTo>
                  <a:lnTo>
                    <a:pt x="7932" y="1779"/>
                  </a:lnTo>
                  <a:lnTo>
                    <a:pt x="7940" y="1771"/>
                  </a:lnTo>
                  <a:lnTo>
                    <a:pt x="7940" y="1760"/>
                  </a:lnTo>
                  <a:cubicBezTo>
                    <a:pt x="7943" y="1725"/>
                    <a:pt x="7943" y="1687"/>
                    <a:pt x="7943" y="1652"/>
                  </a:cubicBezTo>
                  <a:cubicBezTo>
                    <a:pt x="7943" y="1350"/>
                    <a:pt x="7890" y="963"/>
                    <a:pt x="7836" y="649"/>
                  </a:cubicBezTo>
                  <a:cubicBezTo>
                    <a:pt x="7782" y="338"/>
                    <a:pt x="7729" y="101"/>
                    <a:pt x="7729" y="101"/>
                  </a:cubicBezTo>
                  <a:lnTo>
                    <a:pt x="7671" y="116"/>
                  </a:lnTo>
                  <a:lnTo>
                    <a:pt x="7671" y="124"/>
                  </a:lnTo>
                  <a:cubicBezTo>
                    <a:pt x="7687" y="177"/>
                    <a:pt x="7737" y="419"/>
                    <a:pt x="7786" y="718"/>
                  </a:cubicBezTo>
                  <a:cubicBezTo>
                    <a:pt x="7840" y="1017"/>
                    <a:pt x="7886" y="1373"/>
                    <a:pt x="7886" y="1652"/>
                  </a:cubicBezTo>
                  <a:cubicBezTo>
                    <a:pt x="7886" y="1684"/>
                    <a:pt x="7886" y="1714"/>
                    <a:pt x="7883" y="1746"/>
                  </a:cubicBezTo>
                  <a:lnTo>
                    <a:pt x="7883" y="1746"/>
                  </a:lnTo>
                  <a:cubicBezTo>
                    <a:pt x="7799" y="1818"/>
                    <a:pt x="7240" y="2341"/>
                    <a:pt x="6950" y="3323"/>
                  </a:cubicBezTo>
                  <a:lnTo>
                    <a:pt x="818" y="3323"/>
                  </a:lnTo>
                  <a:cubicBezTo>
                    <a:pt x="812" y="3250"/>
                    <a:pt x="789" y="3032"/>
                    <a:pt x="709" y="2745"/>
                  </a:cubicBezTo>
                  <a:cubicBezTo>
                    <a:pt x="607" y="2388"/>
                    <a:pt x="418" y="1930"/>
                    <a:pt x="64" y="1493"/>
                  </a:cubicBezTo>
                  <a:lnTo>
                    <a:pt x="64" y="1493"/>
                  </a:lnTo>
                  <a:lnTo>
                    <a:pt x="395" y="13"/>
                  </a:lnTo>
                  <a:lnTo>
                    <a:pt x="3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9"/>
            <p:cNvSpPr/>
            <p:nvPr/>
          </p:nvSpPr>
          <p:spPr>
            <a:xfrm>
              <a:off x="4485053" y="3883865"/>
              <a:ext cx="13755" cy="290060"/>
            </a:xfrm>
            <a:custGeom>
              <a:avLst/>
              <a:gdLst/>
              <a:ahLst/>
              <a:cxnLst/>
              <a:rect l="l" t="t" r="r" b="b"/>
              <a:pathLst>
                <a:path w="159" h="3353" extrusionOk="0">
                  <a:moveTo>
                    <a:pt x="47" y="0"/>
                  </a:moveTo>
                  <a:cubicBezTo>
                    <a:pt x="13" y="387"/>
                    <a:pt x="1" y="805"/>
                    <a:pt x="1" y="1207"/>
                  </a:cubicBezTo>
                  <a:cubicBezTo>
                    <a:pt x="1" y="2333"/>
                    <a:pt x="101" y="3349"/>
                    <a:pt x="101" y="3352"/>
                  </a:cubicBezTo>
                  <a:lnTo>
                    <a:pt x="158" y="3345"/>
                  </a:lnTo>
                  <a:lnTo>
                    <a:pt x="158" y="3334"/>
                  </a:lnTo>
                  <a:cubicBezTo>
                    <a:pt x="147" y="3219"/>
                    <a:pt x="59" y="2261"/>
                    <a:pt x="59" y="1207"/>
                  </a:cubicBezTo>
                  <a:cubicBezTo>
                    <a:pt x="59" y="805"/>
                    <a:pt x="74" y="391"/>
                    <a:pt x="105" y="4"/>
                  </a:cubicBezTo>
                  <a:lnTo>
                    <a:pt x="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9"/>
            <p:cNvSpPr/>
            <p:nvPr/>
          </p:nvSpPr>
          <p:spPr>
            <a:xfrm>
              <a:off x="4548378" y="3926600"/>
              <a:ext cx="55193" cy="5363"/>
            </a:xfrm>
            <a:custGeom>
              <a:avLst/>
              <a:gdLst/>
              <a:ahLst/>
              <a:cxnLst/>
              <a:rect l="l" t="t" r="r" b="b"/>
              <a:pathLst>
                <a:path w="638" h="62" extrusionOk="0">
                  <a:moveTo>
                    <a:pt x="1" y="0"/>
                  </a:moveTo>
                  <a:lnTo>
                    <a:pt x="1" y="62"/>
                  </a:lnTo>
                  <a:lnTo>
                    <a:pt x="637" y="62"/>
                  </a:lnTo>
                  <a:lnTo>
                    <a:pt x="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9"/>
            <p:cNvSpPr/>
            <p:nvPr/>
          </p:nvSpPr>
          <p:spPr>
            <a:xfrm>
              <a:off x="4311430" y="3926600"/>
              <a:ext cx="54761" cy="5363"/>
            </a:xfrm>
            <a:custGeom>
              <a:avLst/>
              <a:gdLst/>
              <a:ahLst/>
              <a:cxnLst/>
              <a:rect l="l" t="t" r="r" b="b"/>
              <a:pathLst>
                <a:path w="633" h="62" extrusionOk="0">
                  <a:moveTo>
                    <a:pt x="0" y="0"/>
                  </a:moveTo>
                  <a:lnTo>
                    <a:pt x="0" y="62"/>
                  </a:lnTo>
                  <a:lnTo>
                    <a:pt x="633" y="62"/>
                  </a:lnTo>
                  <a:lnTo>
                    <a:pt x="6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9"/>
            <p:cNvSpPr/>
            <p:nvPr/>
          </p:nvSpPr>
          <p:spPr>
            <a:xfrm>
              <a:off x="4977375" y="3874263"/>
              <a:ext cx="312042" cy="56403"/>
            </a:xfrm>
            <a:custGeom>
              <a:avLst/>
              <a:gdLst/>
              <a:ahLst/>
              <a:cxnLst/>
              <a:rect l="l" t="t" r="r" b="b"/>
              <a:pathLst>
                <a:path w="3607" h="652" extrusionOk="0">
                  <a:moveTo>
                    <a:pt x="12" y="0"/>
                  </a:moveTo>
                  <a:lnTo>
                    <a:pt x="1" y="57"/>
                  </a:lnTo>
                  <a:cubicBezTo>
                    <a:pt x="1" y="57"/>
                    <a:pt x="759" y="207"/>
                    <a:pt x="1534" y="352"/>
                  </a:cubicBezTo>
                  <a:cubicBezTo>
                    <a:pt x="1925" y="429"/>
                    <a:pt x="2315" y="502"/>
                    <a:pt x="2614" y="556"/>
                  </a:cubicBezTo>
                  <a:cubicBezTo>
                    <a:pt x="2763" y="586"/>
                    <a:pt x="2894" y="609"/>
                    <a:pt x="2986" y="624"/>
                  </a:cubicBezTo>
                  <a:cubicBezTo>
                    <a:pt x="3035" y="632"/>
                    <a:pt x="3074" y="640"/>
                    <a:pt x="3101" y="644"/>
                  </a:cubicBezTo>
                  <a:cubicBezTo>
                    <a:pt x="3115" y="644"/>
                    <a:pt x="3127" y="647"/>
                    <a:pt x="3135" y="647"/>
                  </a:cubicBezTo>
                  <a:cubicBezTo>
                    <a:pt x="3147" y="651"/>
                    <a:pt x="3150" y="651"/>
                    <a:pt x="3158" y="651"/>
                  </a:cubicBezTo>
                  <a:cubicBezTo>
                    <a:pt x="3177" y="651"/>
                    <a:pt x="3196" y="647"/>
                    <a:pt x="3219" y="640"/>
                  </a:cubicBezTo>
                  <a:cubicBezTo>
                    <a:pt x="3253" y="628"/>
                    <a:pt x="3296" y="605"/>
                    <a:pt x="3338" y="582"/>
                  </a:cubicBezTo>
                  <a:cubicBezTo>
                    <a:pt x="3469" y="513"/>
                    <a:pt x="3607" y="414"/>
                    <a:pt x="3607" y="414"/>
                  </a:cubicBezTo>
                  <a:lnTo>
                    <a:pt x="3572" y="364"/>
                  </a:lnTo>
                  <a:cubicBezTo>
                    <a:pt x="3572" y="364"/>
                    <a:pt x="3572" y="368"/>
                    <a:pt x="3568" y="368"/>
                  </a:cubicBezTo>
                  <a:cubicBezTo>
                    <a:pt x="3552" y="379"/>
                    <a:pt x="3472" y="437"/>
                    <a:pt x="3384" y="490"/>
                  </a:cubicBezTo>
                  <a:cubicBezTo>
                    <a:pt x="3338" y="517"/>
                    <a:pt x="3292" y="544"/>
                    <a:pt x="3250" y="563"/>
                  </a:cubicBezTo>
                  <a:cubicBezTo>
                    <a:pt x="3230" y="571"/>
                    <a:pt x="3212" y="579"/>
                    <a:pt x="3196" y="582"/>
                  </a:cubicBezTo>
                  <a:cubicBezTo>
                    <a:pt x="3181" y="590"/>
                    <a:pt x="3166" y="590"/>
                    <a:pt x="3158" y="590"/>
                  </a:cubicBezTo>
                  <a:lnTo>
                    <a:pt x="3143" y="590"/>
                  </a:lnTo>
                  <a:cubicBezTo>
                    <a:pt x="3108" y="586"/>
                    <a:pt x="3035" y="575"/>
                    <a:pt x="2932" y="556"/>
                  </a:cubicBezTo>
                  <a:cubicBezTo>
                    <a:pt x="2564" y="490"/>
                    <a:pt x="1833" y="352"/>
                    <a:pt x="1196" y="230"/>
                  </a:cubicBezTo>
                  <a:cubicBezTo>
                    <a:pt x="878" y="168"/>
                    <a:pt x="579" y="111"/>
                    <a:pt x="365" y="69"/>
                  </a:cubicBezTo>
                  <a:cubicBezTo>
                    <a:pt x="254" y="50"/>
                    <a:pt x="165" y="30"/>
                    <a:pt x="104" y="19"/>
                  </a:cubicBezTo>
                  <a:cubicBezTo>
                    <a:pt x="73" y="15"/>
                    <a:pt x="50" y="7"/>
                    <a:pt x="35" y="7"/>
                  </a:cubicBezTo>
                  <a:cubicBezTo>
                    <a:pt x="20" y="4"/>
                    <a:pt x="12"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9"/>
            <p:cNvSpPr/>
            <p:nvPr/>
          </p:nvSpPr>
          <p:spPr>
            <a:xfrm>
              <a:off x="3718065" y="4144688"/>
              <a:ext cx="208230" cy="88930"/>
            </a:xfrm>
            <a:custGeom>
              <a:avLst/>
              <a:gdLst/>
              <a:ahLst/>
              <a:cxnLst/>
              <a:rect l="l" t="t" r="r" b="b"/>
              <a:pathLst>
                <a:path w="2407" h="1028" extrusionOk="0">
                  <a:moveTo>
                    <a:pt x="176" y="1"/>
                  </a:moveTo>
                  <a:cubicBezTo>
                    <a:pt x="0" y="291"/>
                    <a:pt x="135" y="668"/>
                    <a:pt x="135" y="668"/>
                  </a:cubicBezTo>
                  <a:lnTo>
                    <a:pt x="713" y="668"/>
                  </a:lnTo>
                  <a:lnTo>
                    <a:pt x="2268" y="1027"/>
                  </a:lnTo>
                  <a:lnTo>
                    <a:pt x="2406" y="429"/>
                  </a:lnTo>
                  <a:lnTo>
                    <a:pt x="8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9"/>
            <p:cNvSpPr/>
            <p:nvPr/>
          </p:nvSpPr>
          <p:spPr>
            <a:xfrm>
              <a:off x="3913316" y="4014753"/>
              <a:ext cx="369657" cy="234435"/>
            </a:xfrm>
            <a:custGeom>
              <a:avLst/>
              <a:gdLst/>
              <a:ahLst/>
              <a:cxnLst/>
              <a:rect l="l" t="t" r="r" b="b"/>
              <a:pathLst>
                <a:path w="4273" h="2710" extrusionOk="0">
                  <a:moveTo>
                    <a:pt x="2204" y="0"/>
                  </a:moveTo>
                  <a:cubicBezTo>
                    <a:pt x="476" y="0"/>
                    <a:pt x="0" y="2472"/>
                    <a:pt x="0" y="2472"/>
                  </a:cubicBezTo>
                  <a:lnTo>
                    <a:pt x="943" y="2709"/>
                  </a:lnTo>
                  <a:lnTo>
                    <a:pt x="3633" y="2709"/>
                  </a:lnTo>
                  <a:lnTo>
                    <a:pt x="4273" y="2377"/>
                  </a:lnTo>
                  <a:cubicBezTo>
                    <a:pt x="4273" y="2377"/>
                    <a:pt x="3932" y="0"/>
                    <a:pt x="2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9"/>
            <p:cNvSpPr/>
            <p:nvPr/>
          </p:nvSpPr>
          <p:spPr>
            <a:xfrm>
              <a:off x="4900123" y="4013109"/>
              <a:ext cx="371733" cy="222151"/>
            </a:xfrm>
            <a:custGeom>
              <a:avLst/>
              <a:gdLst/>
              <a:ahLst/>
              <a:cxnLst/>
              <a:rect l="l" t="t" r="r" b="b"/>
              <a:pathLst>
                <a:path w="4297" h="2568" extrusionOk="0">
                  <a:moveTo>
                    <a:pt x="2197" y="1"/>
                  </a:moveTo>
                  <a:cubicBezTo>
                    <a:pt x="1449" y="1"/>
                    <a:pt x="449" y="510"/>
                    <a:pt x="1" y="2288"/>
                  </a:cubicBezTo>
                  <a:lnTo>
                    <a:pt x="1043" y="2568"/>
                  </a:lnTo>
                  <a:lnTo>
                    <a:pt x="3515" y="2568"/>
                  </a:lnTo>
                  <a:lnTo>
                    <a:pt x="4296" y="2315"/>
                  </a:lnTo>
                  <a:cubicBezTo>
                    <a:pt x="3844" y="449"/>
                    <a:pt x="2940"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9"/>
            <p:cNvSpPr/>
            <p:nvPr/>
          </p:nvSpPr>
          <p:spPr>
            <a:xfrm>
              <a:off x="4941301" y="4038629"/>
              <a:ext cx="297335" cy="297413"/>
            </a:xfrm>
            <a:custGeom>
              <a:avLst/>
              <a:gdLst/>
              <a:ahLst/>
              <a:cxnLst/>
              <a:rect l="l" t="t" r="r" b="b"/>
              <a:pathLst>
                <a:path w="3437" h="3438" extrusionOk="0">
                  <a:moveTo>
                    <a:pt x="1721" y="0"/>
                  </a:moveTo>
                  <a:cubicBezTo>
                    <a:pt x="770" y="0"/>
                    <a:pt x="0" y="771"/>
                    <a:pt x="0" y="1721"/>
                  </a:cubicBezTo>
                  <a:cubicBezTo>
                    <a:pt x="0" y="2672"/>
                    <a:pt x="770" y="3438"/>
                    <a:pt x="1721" y="3438"/>
                  </a:cubicBezTo>
                  <a:cubicBezTo>
                    <a:pt x="2667" y="3438"/>
                    <a:pt x="3437" y="2672"/>
                    <a:pt x="3437" y="1721"/>
                  </a:cubicBezTo>
                  <a:cubicBezTo>
                    <a:pt x="3437" y="771"/>
                    <a:pt x="2667"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9"/>
            <p:cNvSpPr/>
            <p:nvPr/>
          </p:nvSpPr>
          <p:spPr>
            <a:xfrm>
              <a:off x="4992255" y="4100310"/>
              <a:ext cx="195426" cy="174140"/>
            </a:xfrm>
            <a:custGeom>
              <a:avLst/>
              <a:gdLst/>
              <a:ahLst/>
              <a:cxnLst/>
              <a:rect l="l" t="t" r="r" b="b"/>
              <a:pathLst>
                <a:path w="2259" h="2013" extrusionOk="0">
                  <a:moveTo>
                    <a:pt x="1130" y="1"/>
                  </a:moveTo>
                  <a:cubicBezTo>
                    <a:pt x="706" y="1"/>
                    <a:pt x="312" y="272"/>
                    <a:pt x="173" y="698"/>
                  </a:cubicBezTo>
                  <a:cubicBezTo>
                    <a:pt x="1" y="1223"/>
                    <a:pt x="292" y="1793"/>
                    <a:pt x="817" y="1962"/>
                  </a:cubicBezTo>
                  <a:cubicBezTo>
                    <a:pt x="921" y="1996"/>
                    <a:pt x="1027" y="2012"/>
                    <a:pt x="1130" y="2012"/>
                  </a:cubicBezTo>
                  <a:cubicBezTo>
                    <a:pt x="1554" y="2012"/>
                    <a:pt x="1947" y="1743"/>
                    <a:pt x="2085" y="1319"/>
                  </a:cubicBezTo>
                  <a:cubicBezTo>
                    <a:pt x="2258" y="790"/>
                    <a:pt x="1967" y="222"/>
                    <a:pt x="1442" y="50"/>
                  </a:cubicBezTo>
                  <a:cubicBezTo>
                    <a:pt x="1338" y="17"/>
                    <a:pt x="1233" y="1"/>
                    <a:pt x="1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9"/>
            <p:cNvSpPr/>
            <p:nvPr/>
          </p:nvSpPr>
          <p:spPr>
            <a:xfrm>
              <a:off x="4997618" y="4104895"/>
              <a:ext cx="184699" cy="165056"/>
            </a:xfrm>
            <a:custGeom>
              <a:avLst/>
              <a:gdLst/>
              <a:ahLst/>
              <a:cxnLst/>
              <a:rect l="l" t="t" r="r" b="b"/>
              <a:pathLst>
                <a:path w="2135" h="1908" extrusionOk="0">
                  <a:moveTo>
                    <a:pt x="1068" y="1"/>
                  </a:moveTo>
                  <a:cubicBezTo>
                    <a:pt x="668" y="1"/>
                    <a:pt x="294" y="256"/>
                    <a:pt x="161" y="660"/>
                  </a:cubicBezTo>
                  <a:cubicBezTo>
                    <a:pt x="0" y="1158"/>
                    <a:pt x="272" y="1699"/>
                    <a:pt x="775" y="1860"/>
                  </a:cubicBezTo>
                  <a:cubicBezTo>
                    <a:pt x="872" y="1892"/>
                    <a:pt x="972" y="1907"/>
                    <a:pt x="1069" y="1907"/>
                  </a:cubicBezTo>
                  <a:cubicBezTo>
                    <a:pt x="1469" y="1907"/>
                    <a:pt x="1841" y="1651"/>
                    <a:pt x="1974" y="1250"/>
                  </a:cubicBezTo>
                  <a:cubicBezTo>
                    <a:pt x="2135" y="748"/>
                    <a:pt x="1863" y="212"/>
                    <a:pt x="1360" y="47"/>
                  </a:cubicBezTo>
                  <a:cubicBezTo>
                    <a:pt x="1264" y="16"/>
                    <a:pt x="1165"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9"/>
            <p:cNvSpPr/>
            <p:nvPr/>
          </p:nvSpPr>
          <p:spPr>
            <a:xfrm>
              <a:off x="5020803" y="4125657"/>
              <a:ext cx="138329" cy="123619"/>
            </a:xfrm>
            <a:custGeom>
              <a:avLst/>
              <a:gdLst/>
              <a:ahLst/>
              <a:cxnLst/>
              <a:rect l="l" t="t" r="r" b="b"/>
              <a:pathLst>
                <a:path w="1599" h="1429" extrusionOk="0">
                  <a:moveTo>
                    <a:pt x="796" y="1"/>
                  </a:moveTo>
                  <a:cubicBezTo>
                    <a:pt x="496" y="1"/>
                    <a:pt x="217" y="191"/>
                    <a:pt x="119" y="493"/>
                  </a:cubicBezTo>
                  <a:cubicBezTo>
                    <a:pt x="1" y="868"/>
                    <a:pt x="204" y="1270"/>
                    <a:pt x="579" y="1393"/>
                  </a:cubicBezTo>
                  <a:cubicBezTo>
                    <a:pt x="652" y="1417"/>
                    <a:pt x="727" y="1429"/>
                    <a:pt x="800" y="1429"/>
                  </a:cubicBezTo>
                  <a:cubicBezTo>
                    <a:pt x="1101" y="1429"/>
                    <a:pt x="1381" y="1236"/>
                    <a:pt x="1480" y="934"/>
                  </a:cubicBezTo>
                  <a:cubicBezTo>
                    <a:pt x="1598" y="557"/>
                    <a:pt x="1395" y="156"/>
                    <a:pt x="1020" y="37"/>
                  </a:cubicBezTo>
                  <a:cubicBezTo>
                    <a:pt x="945" y="13"/>
                    <a:pt x="870" y="1"/>
                    <a:pt x="7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9"/>
            <p:cNvSpPr/>
            <p:nvPr/>
          </p:nvSpPr>
          <p:spPr>
            <a:xfrm>
              <a:off x="5070545" y="4170036"/>
              <a:ext cx="38843" cy="34603"/>
            </a:xfrm>
            <a:custGeom>
              <a:avLst/>
              <a:gdLst/>
              <a:ahLst/>
              <a:cxnLst/>
              <a:rect l="l" t="t" r="r" b="b"/>
              <a:pathLst>
                <a:path w="449" h="400" extrusionOk="0">
                  <a:moveTo>
                    <a:pt x="224" y="0"/>
                  </a:moveTo>
                  <a:cubicBezTo>
                    <a:pt x="140" y="0"/>
                    <a:pt x="63" y="55"/>
                    <a:pt x="35" y="141"/>
                  </a:cubicBezTo>
                  <a:cubicBezTo>
                    <a:pt x="1" y="244"/>
                    <a:pt x="58" y="355"/>
                    <a:pt x="161" y="389"/>
                  </a:cubicBezTo>
                  <a:cubicBezTo>
                    <a:pt x="183" y="396"/>
                    <a:pt x="204" y="400"/>
                    <a:pt x="225" y="400"/>
                  </a:cubicBezTo>
                  <a:cubicBezTo>
                    <a:pt x="309" y="400"/>
                    <a:pt x="386" y="346"/>
                    <a:pt x="414" y="263"/>
                  </a:cubicBezTo>
                  <a:cubicBezTo>
                    <a:pt x="448" y="156"/>
                    <a:pt x="391" y="44"/>
                    <a:pt x="287" y="10"/>
                  </a:cubicBezTo>
                  <a:cubicBezTo>
                    <a:pt x="266" y="4"/>
                    <a:pt x="245" y="0"/>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9"/>
            <p:cNvSpPr/>
            <p:nvPr/>
          </p:nvSpPr>
          <p:spPr>
            <a:xfrm>
              <a:off x="5079110" y="4123494"/>
              <a:ext cx="21714" cy="58393"/>
            </a:xfrm>
            <a:custGeom>
              <a:avLst/>
              <a:gdLst/>
              <a:ahLst/>
              <a:cxnLst/>
              <a:rect l="l" t="t" r="r" b="b"/>
              <a:pathLst>
                <a:path w="251" h="675" extrusionOk="0">
                  <a:moveTo>
                    <a:pt x="1" y="0"/>
                  </a:moveTo>
                  <a:lnTo>
                    <a:pt x="62" y="674"/>
                  </a:lnTo>
                  <a:lnTo>
                    <a:pt x="188" y="674"/>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9"/>
            <p:cNvSpPr/>
            <p:nvPr/>
          </p:nvSpPr>
          <p:spPr>
            <a:xfrm>
              <a:off x="5029107" y="4145986"/>
              <a:ext cx="58740" cy="43254"/>
            </a:xfrm>
            <a:custGeom>
              <a:avLst/>
              <a:gdLst/>
              <a:ahLst/>
              <a:cxnLst/>
              <a:rect l="l" t="t" r="r" b="b"/>
              <a:pathLst>
                <a:path w="679" h="500" extrusionOk="0">
                  <a:moveTo>
                    <a:pt x="126" y="1"/>
                  </a:moveTo>
                  <a:lnTo>
                    <a:pt x="66" y="108"/>
                  </a:lnTo>
                  <a:lnTo>
                    <a:pt x="0" y="216"/>
                  </a:lnTo>
                  <a:lnTo>
                    <a:pt x="617" y="499"/>
                  </a:lnTo>
                  <a:lnTo>
                    <a:pt x="648" y="446"/>
                  </a:lnTo>
                  <a:lnTo>
                    <a:pt x="678" y="391"/>
                  </a:lnTo>
                  <a:lnTo>
                    <a:pt x="1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9"/>
            <p:cNvSpPr/>
            <p:nvPr/>
          </p:nvSpPr>
          <p:spPr>
            <a:xfrm>
              <a:off x="5029107" y="4185434"/>
              <a:ext cx="58740" cy="43254"/>
            </a:xfrm>
            <a:custGeom>
              <a:avLst/>
              <a:gdLst/>
              <a:ahLst/>
              <a:cxnLst/>
              <a:rect l="l" t="t" r="r" b="b"/>
              <a:pathLst>
                <a:path w="679" h="500" extrusionOk="0">
                  <a:moveTo>
                    <a:pt x="617" y="1"/>
                  </a:moveTo>
                  <a:lnTo>
                    <a:pt x="0" y="285"/>
                  </a:lnTo>
                  <a:lnTo>
                    <a:pt x="66" y="392"/>
                  </a:lnTo>
                  <a:lnTo>
                    <a:pt x="126" y="499"/>
                  </a:lnTo>
                  <a:lnTo>
                    <a:pt x="678" y="108"/>
                  </a:lnTo>
                  <a:lnTo>
                    <a:pt x="648" y="55"/>
                  </a:lnTo>
                  <a:lnTo>
                    <a:pt x="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9"/>
            <p:cNvSpPr/>
            <p:nvPr/>
          </p:nvSpPr>
          <p:spPr>
            <a:xfrm>
              <a:off x="5079110" y="4193133"/>
              <a:ext cx="21714" cy="58393"/>
            </a:xfrm>
            <a:custGeom>
              <a:avLst/>
              <a:gdLst/>
              <a:ahLst/>
              <a:cxnLst/>
              <a:rect l="l" t="t" r="r" b="b"/>
              <a:pathLst>
                <a:path w="251" h="675" extrusionOk="0">
                  <a:moveTo>
                    <a:pt x="62" y="0"/>
                  </a:moveTo>
                  <a:lnTo>
                    <a:pt x="1" y="674"/>
                  </a:lnTo>
                  <a:lnTo>
                    <a:pt x="250" y="674"/>
                  </a:lnTo>
                  <a:lnTo>
                    <a:pt x="1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9"/>
            <p:cNvSpPr/>
            <p:nvPr/>
          </p:nvSpPr>
          <p:spPr>
            <a:xfrm>
              <a:off x="5092086" y="4185434"/>
              <a:ext cx="58740" cy="43254"/>
            </a:xfrm>
            <a:custGeom>
              <a:avLst/>
              <a:gdLst/>
              <a:ahLst/>
              <a:cxnLst/>
              <a:rect l="l" t="t" r="r" b="b"/>
              <a:pathLst>
                <a:path w="679" h="500" extrusionOk="0">
                  <a:moveTo>
                    <a:pt x="61" y="1"/>
                  </a:moveTo>
                  <a:lnTo>
                    <a:pt x="31" y="55"/>
                  </a:lnTo>
                  <a:lnTo>
                    <a:pt x="1" y="108"/>
                  </a:lnTo>
                  <a:lnTo>
                    <a:pt x="553" y="499"/>
                  </a:lnTo>
                  <a:lnTo>
                    <a:pt x="617" y="392"/>
                  </a:lnTo>
                  <a:lnTo>
                    <a:pt x="679" y="285"/>
                  </a:lnTo>
                  <a:lnTo>
                    <a:pt x="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9"/>
            <p:cNvSpPr/>
            <p:nvPr/>
          </p:nvSpPr>
          <p:spPr>
            <a:xfrm>
              <a:off x="5092086" y="4145986"/>
              <a:ext cx="58740" cy="43254"/>
            </a:xfrm>
            <a:custGeom>
              <a:avLst/>
              <a:gdLst/>
              <a:ahLst/>
              <a:cxnLst/>
              <a:rect l="l" t="t" r="r" b="b"/>
              <a:pathLst>
                <a:path w="679" h="500" extrusionOk="0">
                  <a:moveTo>
                    <a:pt x="553" y="1"/>
                  </a:moveTo>
                  <a:lnTo>
                    <a:pt x="1" y="391"/>
                  </a:lnTo>
                  <a:lnTo>
                    <a:pt x="31" y="446"/>
                  </a:lnTo>
                  <a:lnTo>
                    <a:pt x="61" y="499"/>
                  </a:lnTo>
                  <a:lnTo>
                    <a:pt x="679" y="216"/>
                  </a:lnTo>
                  <a:lnTo>
                    <a:pt x="617" y="108"/>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9"/>
            <p:cNvSpPr/>
            <p:nvPr/>
          </p:nvSpPr>
          <p:spPr>
            <a:xfrm>
              <a:off x="5080840" y="4179119"/>
              <a:ext cx="18254" cy="16436"/>
            </a:xfrm>
            <a:custGeom>
              <a:avLst/>
              <a:gdLst/>
              <a:ahLst/>
              <a:cxnLst/>
              <a:rect l="l" t="t" r="r" b="b"/>
              <a:pathLst>
                <a:path w="211" h="190" extrusionOk="0">
                  <a:moveTo>
                    <a:pt x="107" y="1"/>
                  </a:moveTo>
                  <a:cubicBezTo>
                    <a:pt x="66" y="1"/>
                    <a:pt x="28" y="26"/>
                    <a:pt x="16" y="66"/>
                  </a:cubicBezTo>
                  <a:cubicBezTo>
                    <a:pt x="0" y="116"/>
                    <a:pt x="27" y="169"/>
                    <a:pt x="76" y="185"/>
                  </a:cubicBezTo>
                  <a:cubicBezTo>
                    <a:pt x="86" y="188"/>
                    <a:pt x="96" y="189"/>
                    <a:pt x="105" y="189"/>
                  </a:cubicBezTo>
                  <a:cubicBezTo>
                    <a:pt x="146" y="189"/>
                    <a:pt x="183" y="164"/>
                    <a:pt x="195" y="123"/>
                  </a:cubicBezTo>
                  <a:cubicBezTo>
                    <a:pt x="211" y="74"/>
                    <a:pt x="184" y="20"/>
                    <a:pt x="134" y="5"/>
                  </a:cubicBezTo>
                  <a:cubicBezTo>
                    <a:pt x="125" y="2"/>
                    <a:pt x="116" y="1"/>
                    <a:pt x="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9"/>
            <p:cNvSpPr/>
            <p:nvPr/>
          </p:nvSpPr>
          <p:spPr>
            <a:xfrm>
              <a:off x="3955099" y="4038629"/>
              <a:ext cx="297767" cy="297413"/>
            </a:xfrm>
            <a:custGeom>
              <a:avLst/>
              <a:gdLst/>
              <a:ahLst/>
              <a:cxnLst/>
              <a:rect l="l" t="t" r="r" b="b"/>
              <a:pathLst>
                <a:path w="3442" h="3438" extrusionOk="0">
                  <a:moveTo>
                    <a:pt x="1721" y="0"/>
                  </a:moveTo>
                  <a:cubicBezTo>
                    <a:pt x="770" y="0"/>
                    <a:pt x="0" y="771"/>
                    <a:pt x="0" y="1721"/>
                  </a:cubicBezTo>
                  <a:cubicBezTo>
                    <a:pt x="0" y="2672"/>
                    <a:pt x="770" y="3438"/>
                    <a:pt x="1721" y="3438"/>
                  </a:cubicBezTo>
                  <a:cubicBezTo>
                    <a:pt x="2671" y="3438"/>
                    <a:pt x="3441" y="2672"/>
                    <a:pt x="3441" y="1721"/>
                  </a:cubicBezTo>
                  <a:cubicBezTo>
                    <a:pt x="3441" y="771"/>
                    <a:pt x="2671"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9"/>
            <p:cNvSpPr/>
            <p:nvPr/>
          </p:nvSpPr>
          <p:spPr>
            <a:xfrm>
              <a:off x="4006486" y="4100310"/>
              <a:ext cx="194994" cy="174140"/>
            </a:xfrm>
            <a:custGeom>
              <a:avLst/>
              <a:gdLst/>
              <a:ahLst/>
              <a:cxnLst/>
              <a:rect l="l" t="t" r="r" b="b"/>
              <a:pathLst>
                <a:path w="2254" h="2013" extrusionOk="0">
                  <a:moveTo>
                    <a:pt x="1125" y="1"/>
                  </a:moveTo>
                  <a:cubicBezTo>
                    <a:pt x="701" y="1"/>
                    <a:pt x="308" y="272"/>
                    <a:pt x="168" y="698"/>
                  </a:cubicBezTo>
                  <a:cubicBezTo>
                    <a:pt x="0" y="1223"/>
                    <a:pt x="287" y="1793"/>
                    <a:pt x="816" y="1962"/>
                  </a:cubicBezTo>
                  <a:cubicBezTo>
                    <a:pt x="920" y="1996"/>
                    <a:pt x="1025" y="2012"/>
                    <a:pt x="1129" y="2012"/>
                  </a:cubicBezTo>
                  <a:cubicBezTo>
                    <a:pt x="1552" y="2012"/>
                    <a:pt x="1946" y="1743"/>
                    <a:pt x="2084" y="1319"/>
                  </a:cubicBezTo>
                  <a:cubicBezTo>
                    <a:pt x="2253" y="790"/>
                    <a:pt x="1965" y="222"/>
                    <a:pt x="1437" y="50"/>
                  </a:cubicBezTo>
                  <a:cubicBezTo>
                    <a:pt x="1333" y="17"/>
                    <a:pt x="1228" y="1"/>
                    <a:pt x="1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9"/>
            <p:cNvSpPr/>
            <p:nvPr/>
          </p:nvSpPr>
          <p:spPr>
            <a:xfrm>
              <a:off x="4011417" y="4104895"/>
              <a:ext cx="185045" cy="165056"/>
            </a:xfrm>
            <a:custGeom>
              <a:avLst/>
              <a:gdLst/>
              <a:ahLst/>
              <a:cxnLst/>
              <a:rect l="l" t="t" r="r" b="b"/>
              <a:pathLst>
                <a:path w="2139" h="1908" extrusionOk="0">
                  <a:moveTo>
                    <a:pt x="1071" y="1"/>
                  </a:moveTo>
                  <a:cubicBezTo>
                    <a:pt x="668" y="1"/>
                    <a:pt x="294" y="256"/>
                    <a:pt x="165" y="660"/>
                  </a:cubicBezTo>
                  <a:cubicBezTo>
                    <a:pt x="0" y="1158"/>
                    <a:pt x="276" y="1699"/>
                    <a:pt x="774" y="1860"/>
                  </a:cubicBezTo>
                  <a:cubicBezTo>
                    <a:pt x="873" y="1892"/>
                    <a:pt x="973" y="1907"/>
                    <a:pt x="1071" y="1907"/>
                  </a:cubicBezTo>
                  <a:cubicBezTo>
                    <a:pt x="1473" y="1907"/>
                    <a:pt x="1844" y="1651"/>
                    <a:pt x="1974" y="1250"/>
                  </a:cubicBezTo>
                  <a:cubicBezTo>
                    <a:pt x="2138" y="748"/>
                    <a:pt x="1862" y="212"/>
                    <a:pt x="1365" y="47"/>
                  </a:cubicBezTo>
                  <a:cubicBezTo>
                    <a:pt x="1267" y="16"/>
                    <a:pt x="1168"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9"/>
            <p:cNvSpPr/>
            <p:nvPr/>
          </p:nvSpPr>
          <p:spPr>
            <a:xfrm>
              <a:off x="4034601" y="4125657"/>
              <a:ext cx="138676" cy="123619"/>
            </a:xfrm>
            <a:custGeom>
              <a:avLst/>
              <a:gdLst/>
              <a:ahLst/>
              <a:cxnLst/>
              <a:rect l="l" t="t" r="r" b="b"/>
              <a:pathLst>
                <a:path w="1603" h="1429" extrusionOk="0">
                  <a:moveTo>
                    <a:pt x="800" y="1"/>
                  </a:moveTo>
                  <a:cubicBezTo>
                    <a:pt x="500" y="1"/>
                    <a:pt x="222" y="191"/>
                    <a:pt x="123" y="493"/>
                  </a:cubicBezTo>
                  <a:cubicBezTo>
                    <a:pt x="1" y="868"/>
                    <a:pt x="208" y="1270"/>
                    <a:pt x="579" y="1393"/>
                  </a:cubicBezTo>
                  <a:cubicBezTo>
                    <a:pt x="652" y="1417"/>
                    <a:pt x="727" y="1429"/>
                    <a:pt x="800" y="1429"/>
                  </a:cubicBezTo>
                  <a:cubicBezTo>
                    <a:pt x="1101" y="1429"/>
                    <a:pt x="1381" y="1236"/>
                    <a:pt x="1479" y="934"/>
                  </a:cubicBezTo>
                  <a:cubicBezTo>
                    <a:pt x="1603" y="557"/>
                    <a:pt x="1396" y="156"/>
                    <a:pt x="1023" y="37"/>
                  </a:cubicBezTo>
                  <a:cubicBezTo>
                    <a:pt x="949" y="13"/>
                    <a:pt x="874"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9"/>
            <p:cNvSpPr/>
            <p:nvPr/>
          </p:nvSpPr>
          <p:spPr>
            <a:xfrm>
              <a:off x="4084344" y="4170036"/>
              <a:ext cx="39189" cy="34603"/>
            </a:xfrm>
            <a:custGeom>
              <a:avLst/>
              <a:gdLst/>
              <a:ahLst/>
              <a:cxnLst/>
              <a:rect l="l" t="t" r="r" b="b"/>
              <a:pathLst>
                <a:path w="453" h="400" extrusionOk="0">
                  <a:moveTo>
                    <a:pt x="226" y="0"/>
                  </a:moveTo>
                  <a:cubicBezTo>
                    <a:pt x="142" y="0"/>
                    <a:pt x="63" y="55"/>
                    <a:pt x="35" y="141"/>
                  </a:cubicBezTo>
                  <a:cubicBezTo>
                    <a:pt x="0" y="244"/>
                    <a:pt x="57" y="355"/>
                    <a:pt x="165" y="389"/>
                  </a:cubicBezTo>
                  <a:cubicBezTo>
                    <a:pt x="186" y="396"/>
                    <a:pt x="207" y="400"/>
                    <a:pt x="227" y="400"/>
                  </a:cubicBezTo>
                  <a:cubicBezTo>
                    <a:pt x="311" y="400"/>
                    <a:pt x="391" y="346"/>
                    <a:pt x="418" y="263"/>
                  </a:cubicBezTo>
                  <a:cubicBezTo>
                    <a:pt x="453" y="156"/>
                    <a:pt x="395" y="44"/>
                    <a:pt x="287" y="10"/>
                  </a:cubicBezTo>
                  <a:cubicBezTo>
                    <a:pt x="267" y="4"/>
                    <a:pt x="246" y="0"/>
                    <a:pt x="2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9"/>
            <p:cNvSpPr/>
            <p:nvPr/>
          </p:nvSpPr>
          <p:spPr>
            <a:xfrm>
              <a:off x="4093254" y="4123494"/>
              <a:ext cx="21368" cy="58393"/>
            </a:xfrm>
            <a:custGeom>
              <a:avLst/>
              <a:gdLst/>
              <a:ahLst/>
              <a:cxnLst/>
              <a:rect l="l" t="t" r="r" b="b"/>
              <a:pathLst>
                <a:path w="247" h="675" extrusionOk="0">
                  <a:moveTo>
                    <a:pt x="0" y="0"/>
                  </a:moveTo>
                  <a:lnTo>
                    <a:pt x="62" y="674"/>
                  </a:lnTo>
                  <a:lnTo>
                    <a:pt x="184" y="674"/>
                  </a:lnTo>
                  <a:lnTo>
                    <a:pt x="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9"/>
            <p:cNvSpPr/>
            <p:nvPr/>
          </p:nvSpPr>
          <p:spPr>
            <a:xfrm>
              <a:off x="4043252" y="4145986"/>
              <a:ext cx="58481" cy="43254"/>
            </a:xfrm>
            <a:custGeom>
              <a:avLst/>
              <a:gdLst/>
              <a:ahLst/>
              <a:cxnLst/>
              <a:rect l="l" t="t" r="r" b="b"/>
              <a:pathLst>
                <a:path w="676" h="500" extrusionOk="0">
                  <a:moveTo>
                    <a:pt x="123" y="1"/>
                  </a:moveTo>
                  <a:lnTo>
                    <a:pt x="62" y="108"/>
                  </a:lnTo>
                  <a:lnTo>
                    <a:pt x="0" y="216"/>
                  </a:lnTo>
                  <a:lnTo>
                    <a:pt x="613" y="499"/>
                  </a:lnTo>
                  <a:lnTo>
                    <a:pt x="644" y="446"/>
                  </a:lnTo>
                  <a:lnTo>
                    <a:pt x="675" y="391"/>
                  </a:lnTo>
                  <a:lnTo>
                    <a:pt x="1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9"/>
            <p:cNvSpPr/>
            <p:nvPr/>
          </p:nvSpPr>
          <p:spPr>
            <a:xfrm>
              <a:off x="4043252" y="4185434"/>
              <a:ext cx="58481" cy="43254"/>
            </a:xfrm>
            <a:custGeom>
              <a:avLst/>
              <a:gdLst/>
              <a:ahLst/>
              <a:cxnLst/>
              <a:rect l="l" t="t" r="r" b="b"/>
              <a:pathLst>
                <a:path w="676" h="500" extrusionOk="0">
                  <a:moveTo>
                    <a:pt x="613" y="1"/>
                  </a:moveTo>
                  <a:lnTo>
                    <a:pt x="0" y="285"/>
                  </a:lnTo>
                  <a:lnTo>
                    <a:pt x="62" y="392"/>
                  </a:lnTo>
                  <a:lnTo>
                    <a:pt x="123" y="499"/>
                  </a:lnTo>
                  <a:lnTo>
                    <a:pt x="675" y="108"/>
                  </a:lnTo>
                  <a:lnTo>
                    <a:pt x="644" y="55"/>
                  </a:lnTo>
                  <a:lnTo>
                    <a:pt x="6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9"/>
            <p:cNvSpPr/>
            <p:nvPr/>
          </p:nvSpPr>
          <p:spPr>
            <a:xfrm>
              <a:off x="4093254" y="4193133"/>
              <a:ext cx="21368" cy="58393"/>
            </a:xfrm>
            <a:custGeom>
              <a:avLst/>
              <a:gdLst/>
              <a:ahLst/>
              <a:cxnLst/>
              <a:rect l="l" t="t" r="r" b="b"/>
              <a:pathLst>
                <a:path w="247" h="675" extrusionOk="0">
                  <a:moveTo>
                    <a:pt x="62" y="0"/>
                  </a:moveTo>
                  <a:lnTo>
                    <a:pt x="0" y="674"/>
                  </a:lnTo>
                  <a:lnTo>
                    <a:pt x="246" y="674"/>
                  </a:lnTo>
                  <a:lnTo>
                    <a:pt x="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9"/>
            <p:cNvSpPr/>
            <p:nvPr/>
          </p:nvSpPr>
          <p:spPr>
            <a:xfrm>
              <a:off x="4106231" y="4185434"/>
              <a:ext cx="58394" cy="43254"/>
            </a:xfrm>
            <a:custGeom>
              <a:avLst/>
              <a:gdLst/>
              <a:ahLst/>
              <a:cxnLst/>
              <a:rect l="l" t="t" r="r" b="b"/>
              <a:pathLst>
                <a:path w="675" h="500" extrusionOk="0">
                  <a:moveTo>
                    <a:pt x="62" y="1"/>
                  </a:moveTo>
                  <a:lnTo>
                    <a:pt x="31" y="55"/>
                  </a:lnTo>
                  <a:lnTo>
                    <a:pt x="0" y="108"/>
                  </a:lnTo>
                  <a:lnTo>
                    <a:pt x="552" y="499"/>
                  </a:lnTo>
                  <a:lnTo>
                    <a:pt x="614" y="392"/>
                  </a:lnTo>
                  <a:lnTo>
                    <a:pt x="674" y="285"/>
                  </a:lnTo>
                  <a:lnTo>
                    <a:pt x="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9"/>
            <p:cNvSpPr/>
            <p:nvPr/>
          </p:nvSpPr>
          <p:spPr>
            <a:xfrm>
              <a:off x="4106231" y="4145986"/>
              <a:ext cx="58394" cy="43254"/>
            </a:xfrm>
            <a:custGeom>
              <a:avLst/>
              <a:gdLst/>
              <a:ahLst/>
              <a:cxnLst/>
              <a:rect l="l" t="t" r="r" b="b"/>
              <a:pathLst>
                <a:path w="675" h="500" extrusionOk="0">
                  <a:moveTo>
                    <a:pt x="552" y="1"/>
                  </a:moveTo>
                  <a:lnTo>
                    <a:pt x="0" y="391"/>
                  </a:lnTo>
                  <a:lnTo>
                    <a:pt x="31" y="446"/>
                  </a:lnTo>
                  <a:lnTo>
                    <a:pt x="62" y="499"/>
                  </a:lnTo>
                  <a:lnTo>
                    <a:pt x="674" y="216"/>
                  </a:lnTo>
                  <a:lnTo>
                    <a:pt x="614" y="108"/>
                  </a:lnTo>
                  <a:lnTo>
                    <a:pt x="5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9"/>
            <p:cNvSpPr/>
            <p:nvPr/>
          </p:nvSpPr>
          <p:spPr>
            <a:xfrm>
              <a:off x="4094638" y="4179119"/>
              <a:ext cx="18600" cy="16436"/>
            </a:xfrm>
            <a:custGeom>
              <a:avLst/>
              <a:gdLst/>
              <a:ahLst/>
              <a:cxnLst/>
              <a:rect l="l" t="t" r="r" b="b"/>
              <a:pathLst>
                <a:path w="215" h="190" extrusionOk="0">
                  <a:moveTo>
                    <a:pt x="110" y="1"/>
                  </a:moveTo>
                  <a:cubicBezTo>
                    <a:pt x="70" y="1"/>
                    <a:pt x="31" y="26"/>
                    <a:pt x="16" y="66"/>
                  </a:cubicBezTo>
                  <a:cubicBezTo>
                    <a:pt x="0" y="116"/>
                    <a:pt x="27" y="169"/>
                    <a:pt x="76" y="185"/>
                  </a:cubicBezTo>
                  <a:cubicBezTo>
                    <a:pt x="86" y="188"/>
                    <a:pt x="96" y="189"/>
                    <a:pt x="106" y="189"/>
                  </a:cubicBezTo>
                  <a:cubicBezTo>
                    <a:pt x="146" y="189"/>
                    <a:pt x="184" y="164"/>
                    <a:pt x="200" y="123"/>
                  </a:cubicBezTo>
                  <a:cubicBezTo>
                    <a:pt x="214" y="74"/>
                    <a:pt x="188" y="20"/>
                    <a:pt x="138" y="5"/>
                  </a:cubicBezTo>
                  <a:cubicBezTo>
                    <a:pt x="129" y="2"/>
                    <a:pt x="120" y="1"/>
                    <a:pt x="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9"/>
            <p:cNvSpPr/>
            <p:nvPr/>
          </p:nvSpPr>
          <p:spPr>
            <a:xfrm>
              <a:off x="4519916" y="3646485"/>
              <a:ext cx="375972" cy="226477"/>
            </a:xfrm>
            <a:custGeom>
              <a:avLst/>
              <a:gdLst/>
              <a:ahLst/>
              <a:cxnLst/>
              <a:rect l="l" t="t" r="r" b="b"/>
              <a:pathLst>
                <a:path w="4346" h="2618" extrusionOk="0">
                  <a:moveTo>
                    <a:pt x="1" y="0"/>
                  </a:moveTo>
                  <a:lnTo>
                    <a:pt x="1" y="2617"/>
                  </a:lnTo>
                  <a:lnTo>
                    <a:pt x="4227" y="2617"/>
                  </a:lnTo>
                  <a:lnTo>
                    <a:pt x="4346" y="2131"/>
                  </a:lnTo>
                  <a:lnTo>
                    <a:pt x="2928" y="146"/>
                  </a:lnTo>
                  <a:lnTo>
                    <a:pt x="2905" y="146"/>
                  </a:lnTo>
                  <a:cubicBezTo>
                    <a:pt x="1989" y="62"/>
                    <a:pt x="73" y="4"/>
                    <a:pt x="54" y="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9"/>
            <p:cNvSpPr/>
            <p:nvPr/>
          </p:nvSpPr>
          <p:spPr>
            <a:xfrm>
              <a:off x="4524242" y="3651416"/>
              <a:ext cx="366370" cy="217220"/>
            </a:xfrm>
            <a:custGeom>
              <a:avLst/>
              <a:gdLst/>
              <a:ahLst/>
              <a:cxnLst/>
              <a:rect l="l" t="t" r="r" b="b"/>
              <a:pathLst>
                <a:path w="4235" h="2511" extrusionOk="0">
                  <a:moveTo>
                    <a:pt x="144" y="1"/>
                  </a:moveTo>
                  <a:cubicBezTo>
                    <a:pt x="66" y="1"/>
                    <a:pt x="0" y="64"/>
                    <a:pt x="0" y="146"/>
                  </a:cubicBezTo>
                  <a:lnTo>
                    <a:pt x="0" y="2369"/>
                  </a:lnTo>
                  <a:cubicBezTo>
                    <a:pt x="0" y="2445"/>
                    <a:pt x="66" y="2511"/>
                    <a:pt x="146" y="2511"/>
                  </a:cubicBezTo>
                  <a:lnTo>
                    <a:pt x="4024" y="2511"/>
                  </a:lnTo>
                  <a:cubicBezTo>
                    <a:pt x="4093" y="2511"/>
                    <a:pt x="4151" y="2465"/>
                    <a:pt x="4165" y="2403"/>
                  </a:cubicBezTo>
                  <a:lnTo>
                    <a:pt x="4227" y="2150"/>
                  </a:lnTo>
                  <a:cubicBezTo>
                    <a:pt x="4234" y="2108"/>
                    <a:pt x="4227" y="2067"/>
                    <a:pt x="4204" y="2032"/>
                  </a:cubicBezTo>
                  <a:lnTo>
                    <a:pt x="2890" y="192"/>
                  </a:lnTo>
                  <a:cubicBezTo>
                    <a:pt x="2867" y="158"/>
                    <a:pt x="2828" y="135"/>
                    <a:pt x="2786" y="135"/>
                  </a:cubicBezTo>
                  <a:cubicBezTo>
                    <a:pt x="2671" y="123"/>
                    <a:pt x="2549" y="116"/>
                    <a:pt x="2418" y="104"/>
                  </a:cubicBezTo>
                  <a:cubicBezTo>
                    <a:pt x="2077" y="81"/>
                    <a:pt x="1686" y="62"/>
                    <a:pt x="1314" y="47"/>
                  </a:cubicBezTo>
                  <a:cubicBezTo>
                    <a:pt x="1277" y="43"/>
                    <a:pt x="1234" y="43"/>
                    <a:pt x="1192" y="43"/>
                  </a:cubicBezTo>
                  <a:cubicBezTo>
                    <a:pt x="1058" y="35"/>
                    <a:pt x="927" y="31"/>
                    <a:pt x="801" y="24"/>
                  </a:cubicBezTo>
                  <a:cubicBezTo>
                    <a:pt x="525" y="16"/>
                    <a:pt x="292" y="5"/>
                    <a:pt x="150" y="1"/>
                  </a:cubicBezTo>
                  <a:cubicBezTo>
                    <a:pt x="148" y="1"/>
                    <a:pt x="146"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9"/>
            <p:cNvSpPr/>
            <p:nvPr/>
          </p:nvSpPr>
          <p:spPr>
            <a:xfrm>
              <a:off x="4739389" y="3661105"/>
              <a:ext cx="84261" cy="207531"/>
            </a:xfrm>
            <a:custGeom>
              <a:avLst/>
              <a:gdLst/>
              <a:ahLst/>
              <a:cxnLst/>
              <a:rect l="l" t="t" r="r" b="b"/>
              <a:pathLst>
                <a:path w="974" h="2399" extrusionOk="0">
                  <a:moveTo>
                    <a:pt x="0" y="0"/>
                  </a:moveTo>
                  <a:lnTo>
                    <a:pt x="0" y="0"/>
                  </a:lnTo>
                  <a:cubicBezTo>
                    <a:pt x="180" y="226"/>
                    <a:pt x="345" y="2249"/>
                    <a:pt x="345" y="2299"/>
                  </a:cubicBezTo>
                  <a:cubicBezTo>
                    <a:pt x="345" y="2353"/>
                    <a:pt x="230" y="2399"/>
                    <a:pt x="230" y="2399"/>
                  </a:cubicBezTo>
                  <a:lnTo>
                    <a:pt x="974" y="2399"/>
                  </a:lnTo>
                  <a:cubicBezTo>
                    <a:pt x="974" y="2399"/>
                    <a:pt x="877" y="2387"/>
                    <a:pt x="836" y="2318"/>
                  </a:cubicBezTo>
                  <a:cubicBezTo>
                    <a:pt x="790" y="2249"/>
                    <a:pt x="184" y="61"/>
                    <a:pt x="226" y="1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9"/>
            <p:cNvSpPr/>
            <p:nvPr/>
          </p:nvSpPr>
          <p:spPr>
            <a:xfrm>
              <a:off x="4311430" y="3646139"/>
              <a:ext cx="154853" cy="226823"/>
            </a:xfrm>
            <a:custGeom>
              <a:avLst/>
              <a:gdLst/>
              <a:ahLst/>
              <a:cxnLst/>
              <a:rect l="l" t="t" r="r" b="b"/>
              <a:pathLst>
                <a:path w="1790" h="2622" extrusionOk="0">
                  <a:moveTo>
                    <a:pt x="1330" y="0"/>
                  </a:moveTo>
                  <a:cubicBezTo>
                    <a:pt x="1035" y="0"/>
                    <a:pt x="743" y="8"/>
                    <a:pt x="740" y="8"/>
                  </a:cubicBezTo>
                  <a:lnTo>
                    <a:pt x="709" y="8"/>
                  </a:lnTo>
                  <a:lnTo>
                    <a:pt x="694" y="39"/>
                  </a:lnTo>
                  <a:cubicBezTo>
                    <a:pt x="303" y="959"/>
                    <a:pt x="12" y="2549"/>
                    <a:pt x="8" y="2564"/>
                  </a:cubicBezTo>
                  <a:lnTo>
                    <a:pt x="0" y="2621"/>
                  </a:lnTo>
                  <a:lnTo>
                    <a:pt x="1790" y="2621"/>
                  </a:lnTo>
                  <a:lnTo>
                    <a:pt x="1790" y="8"/>
                  </a:lnTo>
                  <a:lnTo>
                    <a:pt x="1740" y="8"/>
                  </a:lnTo>
                  <a:cubicBezTo>
                    <a:pt x="1640" y="0"/>
                    <a:pt x="1502" y="0"/>
                    <a:pt x="1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9"/>
            <p:cNvSpPr/>
            <p:nvPr/>
          </p:nvSpPr>
          <p:spPr>
            <a:xfrm>
              <a:off x="4316447" y="3650205"/>
              <a:ext cx="145596" cy="218431"/>
            </a:xfrm>
            <a:custGeom>
              <a:avLst/>
              <a:gdLst/>
              <a:ahLst/>
              <a:cxnLst/>
              <a:rect l="l" t="t" r="r" b="b"/>
              <a:pathLst>
                <a:path w="1683" h="2525" extrusionOk="0">
                  <a:moveTo>
                    <a:pt x="1283" y="1"/>
                  </a:moveTo>
                  <a:cubicBezTo>
                    <a:pt x="1203" y="1"/>
                    <a:pt x="1123" y="2"/>
                    <a:pt x="1049" y="3"/>
                  </a:cubicBezTo>
                  <a:cubicBezTo>
                    <a:pt x="1000" y="3"/>
                    <a:pt x="957" y="3"/>
                    <a:pt x="915" y="7"/>
                  </a:cubicBezTo>
                  <a:cubicBezTo>
                    <a:pt x="777" y="7"/>
                    <a:pt x="682" y="11"/>
                    <a:pt x="682" y="11"/>
                  </a:cubicBezTo>
                  <a:cubicBezTo>
                    <a:pt x="575" y="268"/>
                    <a:pt x="475" y="570"/>
                    <a:pt x="386" y="880"/>
                  </a:cubicBezTo>
                  <a:cubicBezTo>
                    <a:pt x="352" y="1000"/>
                    <a:pt x="322" y="1119"/>
                    <a:pt x="291" y="1234"/>
                  </a:cubicBezTo>
                  <a:cubicBezTo>
                    <a:pt x="110" y="1915"/>
                    <a:pt x="0" y="2525"/>
                    <a:pt x="0" y="2525"/>
                  </a:cubicBezTo>
                  <a:lnTo>
                    <a:pt x="1306" y="2525"/>
                  </a:lnTo>
                  <a:cubicBezTo>
                    <a:pt x="1513" y="2525"/>
                    <a:pt x="1682" y="2356"/>
                    <a:pt x="1682" y="2150"/>
                  </a:cubicBezTo>
                  <a:lnTo>
                    <a:pt x="1682" y="11"/>
                  </a:lnTo>
                  <a:cubicBezTo>
                    <a:pt x="1571" y="4"/>
                    <a:pt x="1427" y="1"/>
                    <a:pt x="1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9"/>
            <p:cNvSpPr/>
            <p:nvPr/>
          </p:nvSpPr>
          <p:spPr>
            <a:xfrm>
              <a:off x="4763525" y="3782304"/>
              <a:ext cx="164888" cy="94639"/>
            </a:xfrm>
            <a:custGeom>
              <a:avLst/>
              <a:gdLst/>
              <a:ahLst/>
              <a:cxnLst/>
              <a:rect l="l" t="t" r="r" b="b"/>
              <a:pathLst>
                <a:path w="1906" h="1094" extrusionOk="0">
                  <a:moveTo>
                    <a:pt x="838" y="0"/>
                  </a:moveTo>
                  <a:cubicBezTo>
                    <a:pt x="668" y="0"/>
                    <a:pt x="512" y="11"/>
                    <a:pt x="434" y="36"/>
                  </a:cubicBezTo>
                  <a:cubicBezTo>
                    <a:pt x="219" y="105"/>
                    <a:pt x="1" y="925"/>
                    <a:pt x="308" y="1093"/>
                  </a:cubicBezTo>
                  <a:lnTo>
                    <a:pt x="1741" y="1093"/>
                  </a:lnTo>
                  <a:cubicBezTo>
                    <a:pt x="1741" y="1093"/>
                    <a:pt x="1905" y="833"/>
                    <a:pt x="1813" y="699"/>
                  </a:cubicBezTo>
                  <a:lnTo>
                    <a:pt x="1661" y="660"/>
                  </a:lnTo>
                  <a:cubicBezTo>
                    <a:pt x="1661" y="660"/>
                    <a:pt x="1599" y="143"/>
                    <a:pt x="1530" y="74"/>
                  </a:cubicBezTo>
                  <a:cubicBezTo>
                    <a:pt x="1486" y="33"/>
                    <a:pt x="1139" y="0"/>
                    <a:pt x="8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9"/>
            <p:cNvSpPr/>
            <p:nvPr/>
          </p:nvSpPr>
          <p:spPr>
            <a:xfrm>
              <a:off x="3746180" y="3834728"/>
              <a:ext cx="526586" cy="38236"/>
            </a:xfrm>
            <a:custGeom>
              <a:avLst/>
              <a:gdLst/>
              <a:ahLst/>
              <a:cxnLst/>
              <a:rect l="l" t="t" r="r" b="b"/>
              <a:pathLst>
                <a:path w="6087" h="442" extrusionOk="0">
                  <a:moveTo>
                    <a:pt x="901" y="0"/>
                  </a:moveTo>
                  <a:cubicBezTo>
                    <a:pt x="519" y="0"/>
                    <a:pt x="271" y="1"/>
                    <a:pt x="246" y="5"/>
                  </a:cubicBezTo>
                  <a:cubicBezTo>
                    <a:pt x="123" y="17"/>
                    <a:pt x="1" y="254"/>
                    <a:pt x="100" y="441"/>
                  </a:cubicBezTo>
                  <a:lnTo>
                    <a:pt x="5975" y="441"/>
                  </a:lnTo>
                  <a:lnTo>
                    <a:pt x="6086" y="20"/>
                  </a:lnTo>
                  <a:cubicBezTo>
                    <a:pt x="6086" y="20"/>
                    <a:pt x="2427" y="0"/>
                    <a:pt x="9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9"/>
            <p:cNvSpPr/>
            <p:nvPr/>
          </p:nvSpPr>
          <p:spPr>
            <a:xfrm>
              <a:off x="3773777" y="3899783"/>
              <a:ext cx="1153351" cy="5017"/>
            </a:xfrm>
            <a:custGeom>
              <a:avLst/>
              <a:gdLst/>
              <a:ahLst/>
              <a:cxnLst/>
              <a:rect l="l" t="t" r="r" b="b"/>
              <a:pathLst>
                <a:path w="13332" h="58" extrusionOk="0">
                  <a:moveTo>
                    <a:pt x="0" y="0"/>
                  </a:moveTo>
                  <a:lnTo>
                    <a:pt x="0" y="57"/>
                  </a:lnTo>
                  <a:lnTo>
                    <a:pt x="13331" y="57"/>
                  </a:lnTo>
                  <a:lnTo>
                    <a:pt x="133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9"/>
            <p:cNvSpPr/>
            <p:nvPr/>
          </p:nvSpPr>
          <p:spPr>
            <a:xfrm>
              <a:off x="3794885" y="3860594"/>
              <a:ext cx="13409" cy="21800"/>
            </a:xfrm>
            <a:custGeom>
              <a:avLst/>
              <a:gdLst/>
              <a:ahLst/>
              <a:cxnLst/>
              <a:rect l="l" t="t" r="r" b="b"/>
              <a:pathLst>
                <a:path w="155" h="252" extrusionOk="0">
                  <a:moveTo>
                    <a:pt x="78" y="1"/>
                  </a:moveTo>
                  <a:cubicBezTo>
                    <a:pt x="59" y="1"/>
                    <a:pt x="39" y="8"/>
                    <a:pt x="24" y="20"/>
                  </a:cubicBezTo>
                  <a:cubicBezTo>
                    <a:pt x="13" y="35"/>
                    <a:pt x="1" y="54"/>
                    <a:pt x="1" y="73"/>
                  </a:cubicBezTo>
                  <a:lnTo>
                    <a:pt x="1" y="177"/>
                  </a:lnTo>
                  <a:cubicBezTo>
                    <a:pt x="1" y="196"/>
                    <a:pt x="9" y="215"/>
                    <a:pt x="24" y="231"/>
                  </a:cubicBezTo>
                  <a:cubicBezTo>
                    <a:pt x="32" y="238"/>
                    <a:pt x="39" y="242"/>
                    <a:pt x="47" y="246"/>
                  </a:cubicBezTo>
                  <a:cubicBezTo>
                    <a:pt x="55" y="249"/>
                    <a:pt x="61" y="252"/>
                    <a:pt x="68" y="252"/>
                  </a:cubicBezTo>
                  <a:cubicBezTo>
                    <a:pt x="71" y="252"/>
                    <a:pt x="75" y="251"/>
                    <a:pt x="78" y="250"/>
                  </a:cubicBezTo>
                  <a:cubicBezTo>
                    <a:pt x="97" y="250"/>
                    <a:pt x="116" y="246"/>
                    <a:pt x="131" y="231"/>
                  </a:cubicBezTo>
                  <a:cubicBezTo>
                    <a:pt x="147" y="215"/>
                    <a:pt x="154" y="196"/>
                    <a:pt x="154" y="177"/>
                  </a:cubicBezTo>
                  <a:lnTo>
                    <a:pt x="154" y="73"/>
                  </a:lnTo>
                  <a:cubicBezTo>
                    <a:pt x="154" y="54"/>
                    <a:pt x="147" y="35"/>
                    <a:pt x="131" y="20"/>
                  </a:cubicBezTo>
                  <a:cubicBezTo>
                    <a:pt x="124" y="16"/>
                    <a:pt x="116" y="8"/>
                    <a:pt x="108" y="4"/>
                  </a:cubicBezTo>
                  <a:cubicBezTo>
                    <a:pt x="97" y="1"/>
                    <a:pt x="89"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9"/>
            <p:cNvSpPr/>
            <p:nvPr/>
          </p:nvSpPr>
          <p:spPr>
            <a:xfrm>
              <a:off x="3902675" y="3860594"/>
              <a:ext cx="12976" cy="21800"/>
            </a:xfrm>
            <a:custGeom>
              <a:avLst/>
              <a:gdLst/>
              <a:ahLst/>
              <a:cxnLst/>
              <a:rect l="l" t="t" r="r" b="b"/>
              <a:pathLst>
                <a:path w="150" h="252" extrusionOk="0">
                  <a:moveTo>
                    <a:pt x="77" y="1"/>
                  </a:moveTo>
                  <a:cubicBezTo>
                    <a:pt x="58" y="1"/>
                    <a:pt x="35" y="8"/>
                    <a:pt x="24" y="20"/>
                  </a:cubicBezTo>
                  <a:cubicBezTo>
                    <a:pt x="8" y="35"/>
                    <a:pt x="1" y="54"/>
                    <a:pt x="1" y="73"/>
                  </a:cubicBezTo>
                  <a:lnTo>
                    <a:pt x="1" y="177"/>
                  </a:lnTo>
                  <a:cubicBezTo>
                    <a:pt x="1" y="196"/>
                    <a:pt x="8" y="215"/>
                    <a:pt x="24" y="231"/>
                  </a:cubicBezTo>
                  <a:cubicBezTo>
                    <a:pt x="31" y="238"/>
                    <a:pt x="39" y="242"/>
                    <a:pt x="47" y="246"/>
                  </a:cubicBezTo>
                  <a:cubicBezTo>
                    <a:pt x="52" y="249"/>
                    <a:pt x="59" y="252"/>
                    <a:pt x="67" y="252"/>
                  </a:cubicBezTo>
                  <a:cubicBezTo>
                    <a:pt x="70" y="252"/>
                    <a:pt x="74" y="251"/>
                    <a:pt x="77" y="250"/>
                  </a:cubicBezTo>
                  <a:cubicBezTo>
                    <a:pt x="97" y="250"/>
                    <a:pt x="116" y="246"/>
                    <a:pt x="131" y="231"/>
                  </a:cubicBezTo>
                  <a:cubicBezTo>
                    <a:pt x="143" y="215"/>
                    <a:pt x="150" y="196"/>
                    <a:pt x="150" y="177"/>
                  </a:cubicBezTo>
                  <a:lnTo>
                    <a:pt x="150" y="73"/>
                  </a:lnTo>
                  <a:cubicBezTo>
                    <a:pt x="150" y="54"/>
                    <a:pt x="143" y="35"/>
                    <a:pt x="131" y="20"/>
                  </a:cubicBezTo>
                  <a:cubicBezTo>
                    <a:pt x="123" y="16"/>
                    <a:pt x="116" y="8"/>
                    <a:pt x="104" y="4"/>
                  </a:cubicBezTo>
                  <a:cubicBezTo>
                    <a:pt x="97" y="1"/>
                    <a:pt x="85"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9"/>
            <p:cNvSpPr/>
            <p:nvPr/>
          </p:nvSpPr>
          <p:spPr>
            <a:xfrm>
              <a:off x="4024999" y="3860594"/>
              <a:ext cx="13323" cy="21800"/>
            </a:xfrm>
            <a:custGeom>
              <a:avLst/>
              <a:gdLst/>
              <a:ahLst/>
              <a:cxnLst/>
              <a:rect l="l" t="t" r="r" b="b"/>
              <a:pathLst>
                <a:path w="154" h="252" extrusionOk="0">
                  <a:moveTo>
                    <a:pt x="77" y="1"/>
                  </a:moveTo>
                  <a:cubicBezTo>
                    <a:pt x="58" y="1"/>
                    <a:pt x="35" y="8"/>
                    <a:pt x="23" y="20"/>
                  </a:cubicBezTo>
                  <a:cubicBezTo>
                    <a:pt x="8" y="35"/>
                    <a:pt x="0" y="54"/>
                    <a:pt x="0" y="73"/>
                  </a:cubicBezTo>
                  <a:lnTo>
                    <a:pt x="0" y="177"/>
                  </a:lnTo>
                  <a:cubicBezTo>
                    <a:pt x="0" y="196"/>
                    <a:pt x="8" y="215"/>
                    <a:pt x="23" y="231"/>
                  </a:cubicBezTo>
                  <a:cubicBezTo>
                    <a:pt x="31" y="238"/>
                    <a:pt x="39" y="242"/>
                    <a:pt x="46" y="246"/>
                  </a:cubicBezTo>
                  <a:cubicBezTo>
                    <a:pt x="55" y="249"/>
                    <a:pt x="61" y="252"/>
                    <a:pt x="68" y="252"/>
                  </a:cubicBezTo>
                  <a:cubicBezTo>
                    <a:pt x="71" y="252"/>
                    <a:pt x="74" y="251"/>
                    <a:pt x="77" y="250"/>
                  </a:cubicBezTo>
                  <a:cubicBezTo>
                    <a:pt x="96" y="250"/>
                    <a:pt x="115" y="246"/>
                    <a:pt x="131" y="231"/>
                  </a:cubicBezTo>
                  <a:cubicBezTo>
                    <a:pt x="142" y="215"/>
                    <a:pt x="154" y="196"/>
                    <a:pt x="154" y="177"/>
                  </a:cubicBezTo>
                  <a:lnTo>
                    <a:pt x="154" y="73"/>
                  </a:lnTo>
                  <a:cubicBezTo>
                    <a:pt x="154" y="54"/>
                    <a:pt x="142" y="35"/>
                    <a:pt x="131" y="20"/>
                  </a:cubicBezTo>
                  <a:cubicBezTo>
                    <a:pt x="123" y="16"/>
                    <a:pt x="115" y="8"/>
                    <a:pt x="104"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9"/>
            <p:cNvSpPr/>
            <p:nvPr/>
          </p:nvSpPr>
          <p:spPr>
            <a:xfrm>
              <a:off x="4117823" y="3860594"/>
              <a:ext cx="13323" cy="21800"/>
            </a:xfrm>
            <a:custGeom>
              <a:avLst/>
              <a:gdLst/>
              <a:ahLst/>
              <a:cxnLst/>
              <a:rect l="l" t="t" r="r" b="b"/>
              <a:pathLst>
                <a:path w="154" h="252" extrusionOk="0">
                  <a:moveTo>
                    <a:pt x="77" y="1"/>
                  </a:moveTo>
                  <a:cubicBezTo>
                    <a:pt x="58" y="1"/>
                    <a:pt x="38" y="8"/>
                    <a:pt x="24" y="20"/>
                  </a:cubicBezTo>
                  <a:cubicBezTo>
                    <a:pt x="12" y="35"/>
                    <a:pt x="1" y="54"/>
                    <a:pt x="1" y="73"/>
                  </a:cubicBezTo>
                  <a:lnTo>
                    <a:pt x="1" y="177"/>
                  </a:lnTo>
                  <a:cubicBezTo>
                    <a:pt x="1" y="196"/>
                    <a:pt x="12" y="215"/>
                    <a:pt x="24" y="231"/>
                  </a:cubicBezTo>
                  <a:cubicBezTo>
                    <a:pt x="31" y="238"/>
                    <a:pt x="38" y="242"/>
                    <a:pt x="50" y="246"/>
                  </a:cubicBezTo>
                  <a:cubicBezTo>
                    <a:pt x="56" y="249"/>
                    <a:pt x="61" y="252"/>
                    <a:pt x="68" y="252"/>
                  </a:cubicBezTo>
                  <a:cubicBezTo>
                    <a:pt x="71" y="252"/>
                    <a:pt x="74" y="251"/>
                    <a:pt x="77" y="250"/>
                  </a:cubicBezTo>
                  <a:cubicBezTo>
                    <a:pt x="96" y="250"/>
                    <a:pt x="119" y="246"/>
                    <a:pt x="130" y="231"/>
                  </a:cubicBezTo>
                  <a:cubicBezTo>
                    <a:pt x="146" y="215"/>
                    <a:pt x="153" y="196"/>
                    <a:pt x="153" y="177"/>
                  </a:cubicBezTo>
                  <a:lnTo>
                    <a:pt x="153" y="73"/>
                  </a:lnTo>
                  <a:cubicBezTo>
                    <a:pt x="153" y="54"/>
                    <a:pt x="146" y="35"/>
                    <a:pt x="130" y="20"/>
                  </a:cubicBezTo>
                  <a:cubicBezTo>
                    <a:pt x="123" y="16"/>
                    <a:pt x="116" y="8"/>
                    <a:pt x="107"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9"/>
            <p:cNvSpPr/>
            <p:nvPr/>
          </p:nvSpPr>
          <p:spPr>
            <a:xfrm>
              <a:off x="4225526" y="3860594"/>
              <a:ext cx="13409" cy="21800"/>
            </a:xfrm>
            <a:custGeom>
              <a:avLst/>
              <a:gdLst/>
              <a:ahLst/>
              <a:cxnLst/>
              <a:rect l="l" t="t" r="r" b="b"/>
              <a:pathLst>
                <a:path w="155" h="252" extrusionOk="0">
                  <a:moveTo>
                    <a:pt x="77" y="1"/>
                  </a:moveTo>
                  <a:cubicBezTo>
                    <a:pt x="58" y="1"/>
                    <a:pt x="39" y="8"/>
                    <a:pt x="24" y="20"/>
                  </a:cubicBezTo>
                  <a:cubicBezTo>
                    <a:pt x="8" y="35"/>
                    <a:pt x="1" y="54"/>
                    <a:pt x="1" y="73"/>
                  </a:cubicBezTo>
                  <a:lnTo>
                    <a:pt x="1" y="177"/>
                  </a:lnTo>
                  <a:cubicBezTo>
                    <a:pt x="1" y="196"/>
                    <a:pt x="8" y="215"/>
                    <a:pt x="24" y="231"/>
                  </a:cubicBezTo>
                  <a:cubicBezTo>
                    <a:pt x="31" y="238"/>
                    <a:pt x="39" y="242"/>
                    <a:pt x="47" y="246"/>
                  </a:cubicBezTo>
                  <a:cubicBezTo>
                    <a:pt x="55" y="249"/>
                    <a:pt x="61" y="252"/>
                    <a:pt x="68" y="252"/>
                  </a:cubicBezTo>
                  <a:cubicBezTo>
                    <a:pt x="71" y="252"/>
                    <a:pt x="74" y="251"/>
                    <a:pt x="77" y="250"/>
                  </a:cubicBezTo>
                  <a:cubicBezTo>
                    <a:pt x="97" y="250"/>
                    <a:pt x="116" y="246"/>
                    <a:pt x="131" y="231"/>
                  </a:cubicBezTo>
                  <a:cubicBezTo>
                    <a:pt x="142" y="215"/>
                    <a:pt x="154" y="196"/>
                    <a:pt x="154" y="177"/>
                  </a:cubicBezTo>
                  <a:lnTo>
                    <a:pt x="154" y="73"/>
                  </a:lnTo>
                  <a:cubicBezTo>
                    <a:pt x="154" y="54"/>
                    <a:pt x="142" y="35"/>
                    <a:pt x="131" y="20"/>
                  </a:cubicBezTo>
                  <a:cubicBezTo>
                    <a:pt x="123" y="16"/>
                    <a:pt x="116" y="8"/>
                    <a:pt x="108" y="4"/>
                  </a:cubicBezTo>
                  <a:cubicBezTo>
                    <a:pt x="97"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503"/>
        <p:cNvGrpSpPr/>
        <p:nvPr/>
      </p:nvGrpSpPr>
      <p:grpSpPr>
        <a:xfrm>
          <a:off x="0" y="0"/>
          <a:ext cx="0" cy="0"/>
          <a:chOff x="0" y="0"/>
          <a:chExt cx="0" cy="0"/>
        </a:xfrm>
      </p:grpSpPr>
      <p:sp>
        <p:nvSpPr>
          <p:cNvPr id="8504" name="Google Shape;8504;p60"/>
          <p:cNvSpPr txBox="1">
            <a:spLocks noGrp="1"/>
          </p:cNvSpPr>
          <p:nvPr>
            <p:ph type="title"/>
          </p:nvPr>
        </p:nvSpPr>
        <p:spPr>
          <a:xfrm>
            <a:off x="4595563" y="1820725"/>
            <a:ext cx="2500800" cy="61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app</a:t>
            </a:r>
            <a:endParaRPr/>
          </a:p>
        </p:txBody>
      </p:sp>
      <p:sp>
        <p:nvSpPr>
          <p:cNvPr id="8505" name="Google Shape;8505;p60"/>
          <p:cNvSpPr txBox="1">
            <a:spLocks noGrp="1"/>
          </p:cNvSpPr>
          <p:nvPr>
            <p:ph type="subTitle" idx="1"/>
          </p:nvPr>
        </p:nvSpPr>
        <p:spPr>
          <a:xfrm>
            <a:off x="4595563" y="2367575"/>
            <a:ext cx="2500800" cy="95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8506" name="Google Shape;8506;p60"/>
          <p:cNvSpPr/>
          <p:nvPr/>
        </p:nvSpPr>
        <p:spPr>
          <a:xfrm>
            <a:off x="2047638" y="1290025"/>
            <a:ext cx="1975400" cy="2563442"/>
          </a:xfrm>
          <a:custGeom>
            <a:avLst/>
            <a:gdLst/>
            <a:ahLst/>
            <a:cxnLst/>
            <a:rect l="l" t="t" r="r" b="b"/>
            <a:pathLst>
              <a:path w="61794" h="80189" extrusionOk="0">
                <a:moveTo>
                  <a:pt x="55456" y="7079"/>
                </a:moveTo>
                <a:lnTo>
                  <a:pt x="55456" y="73399"/>
                </a:lnTo>
                <a:lnTo>
                  <a:pt x="6120" y="73399"/>
                </a:lnTo>
                <a:lnTo>
                  <a:pt x="6120" y="7079"/>
                </a:lnTo>
                <a:close/>
                <a:moveTo>
                  <a:pt x="3241" y="0"/>
                </a:moveTo>
                <a:cubicBezTo>
                  <a:pt x="1430" y="0"/>
                  <a:pt x="0" y="1430"/>
                  <a:pt x="0" y="3241"/>
                </a:cubicBezTo>
                <a:lnTo>
                  <a:pt x="0" y="76947"/>
                </a:lnTo>
                <a:cubicBezTo>
                  <a:pt x="0" y="78758"/>
                  <a:pt x="1430" y="80188"/>
                  <a:pt x="3241" y="80188"/>
                </a:cubicBezTo>
                <a:lnTo>
                  <a:pt x="58534" y="80188"/>
                </a:lnTo>
                <a:cubicBezTo>
                  <a:pt x="60345" y="80188"/>
                  <a:pt x="61793" y="78758"/>
                  <a:pt x="61793" y="76947"/>
                </a:cubicBezTo>
                <a:lnTo>
                  <a:pt x="61793" y="3241"/>
                </a:lnTo>
                <a:cubicBezTo>
                  <a:pt x="61793" y="1430"/>
                  <a:pt x="60345" y="0"/>
                  <a:pt x="585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507" name="Google Shape;8507;p60"/>
          <p:cNvPicPr preferRelativeResize="0"/>
          <p:nvPr/>
        </p:nvPicPr>
        <p:blipFill rotWithShape="1">
          <a:blip r:embed="rId3">
            <a:alphaModFix/>
          </a:blip>
          <a:srcRect l="60732" t="11645" r="2348"/>
          <a:stretch/>
        </p:blipFill>
        <p:spPr>
          <a:xfrm>
            <a:off x="2240675" y="1513650"/>
            <a:ext cx="1585675" cy="2137674"/>
          </a:xfrm>
          <a:prstGeom prst="rect">
            <a:avLst/>
          </a:prstGeom>
          <a:noFill/>
          <a:ln>
            <a:noFill/>
          </a:ln>
        </p:spPr>
      </p:pic>
      <p:grpSp>
        <p:nvGrpSpPr>
          <p:cNvPr id="8508" name="Google Shape;8508;p60"/>
          <p:cNvGrpSpPr/>
          <p:nvPr/>
        </p:nvGrpSpPr>
        <p:grpSpPr>
          <a:xfrm flipH="1">
            <a:off x="7023275" y="-4745162"/>
            <a:ext cx="2674622" cy="6634147"/>
            <a:chOff x="8078470" y="-2114046"/>
            <a:chExt cx="2326770" cy="5771333"/>
          </a:xfrm>
        </p:grpSpPr>
        <p:sp>
          <p:nvSpPr>
            <p:cNvPr id="8509" name="Google Shape;8509;p60"/>
            <p:cNvSpPr/>
            <p:nvPr/>
          </p:nvSpPr>
          <p:spPr>
            <a:xfrm>
              <a:off x="8078470" y="-2114046"/>
              <a:ext cx="2326770" cy="5771333"/>
            </a:xfrm>
            <a:custGeom>
              <a:avLst/>
              <a:gdLst/>
              <a:ahLst/>
              <a:cxnLst/>
              <a:rect l="l" t="t" r="r" b="b"/>
              <a:pathLst>
                <a:path w="23962" h="59437" extrusionOk="0">
                  <a:moveTo>
                    <a:pt x="19811" y="0"/>
                  </a:moveTo>
                  <a:lnTo>
                    <a:pt x="19811" y="40446"/>
                  </a:lnTo>
                  <a:cubicBezTo>
                    <a:pt x="19792" y="41155"/>
                    <a:pt x="19210" y="41730"/>
                    <a:pt x="18497" y="41730"/>
                  </a:cubicBezTo>
                  <a:lnTo>
                    <a:pt x="5465" y="41726"/>
                  </a:lnTo>
                  <a:cubicBezTo>
                    <a:pt x="2453" y="41726"/>
                    <a:pt x="0" y="44178"/>
                    <a:pt x="0" y="47190"/>
                  </a:cubicBezTo>
                  <a:cubicBezTo>
                    <a:pt x="0" y="50206"/>
                    <a:pt x="2453" y="52654"/>
                    <a:pt x="5465" y="52654"/>
                  </a:cubicBezTo>
                  <a:lnTo>
                    <a:pt x="18497" y="52654"/>
                  </a:lnTo>
                  <a:cubicBezTo>
                    <a:pt x="19221" y="52654"/>
                    <a:pt x="19811" y="53245"/>
                    <a:pt x="19811" y="53972"/>
                  </a:cubicBezTo>
                  <a:cubicBezTo>
                    <a:pt x="19811" y="54697"/>
                    <a:pt x="19221" y="55287"/>
                    <a:pt x="18497" y="55287"/>
                  </a:cubicBezTo>
                  <a:lnTo>
                    <a:pt x="525" y="55287"/>
                  </a:lnTo>
                  <a:lnTo>
                    <a:pt x="525" y="59437"/>
                  </a:lnTo>
                  <a:lnTo>
                    <a:pt x="18497" y="59437"/>
                  </a:lnTo>
                  <a:cubicBezTo>
                    <a:pt x="21509" y="59437"/>
                    <a:pt x="23962" y="56984"/>
                    <a:pt x="23962" y="53972"/>
                  </a:cubicBezTo>
                  <a:cubicBezTo>
                    <a:pt x="23962" y="50960"/>
                    <a:pt x="21509" y="48509"/>
                    <a:pt x="18497" y="48509"/>
                  </a:cubicBezTo>
                  <a:lnTo>
                    <a:pt x="5465" y="48509"/>
                  </a:lnTo>
                  <a:cubicBezTo>
                    <a:pt x="4741" y="48509"/>
                    <a:pt x="4150" y="47918"/>
                    <a:pt x="4150" y="47190"/>
                  </a:cubicBezTo>
                  <a:cubicBezTo>
                    <a:pt x="4150" y="46466"/>
                    <a:pt x="4741" y="45876"/>
                    <a:pt x="5465" y="45876"/>
                  </a:cubicBezTo>
                  <a:lnTo>
                    <a:pt x="18497" y="45876"/>
                  </a:lnTo>
                  <a:cubicBezTo>
                    <a:pt x="21493" y="45876"/>
                    <a:pt x="23934" y="43450"/>
                    <a:pt x="23962" y="40458"/>
                  </a:cubicBezTo>
                  <a:lnTo>
                    <a:pt x="23962"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0"/>
            <p:cNvSpPr/>
            <p:nvPr/>
          </p:nvSpPr>
          <p:spPr>
            <a:xfrm>
              <a:off x="9861126" y="3444384"/>
              <a:ext cx="62922" cy="19032"/>
            </a:xfrm>
            <a:custGeom>
              <a:avLst/>
              <a:gdLst/>
              <a:ahLst/>
              <a:cxnLst/>
              <a:rect l="l" t="t" r="r" b="b"/>
              <a:pathLst>
                <a:path w="648" h="196" extrusionOk="0">
                  <a:moveTo>
                    <a:pt x="625" y="0"/>
                  </a:moveTo>
                  <a:cubicBezTo>
                    <a:pt x="464" y="27"/>
                    <a:pt x="299" y="38"/>
                    <a:pt x="138" y="38"/>
                  </a:cubicBezTo>
                  <a:lnTo>
                    <a:pt x="0" y="38"/>
                  </a:lnTo>
                  <a:lnTo>
                    <a:pt x="0" y="195"/>
                  </a:lnTo>
                  <a:lnTo>
                    <a:pt x="138" y="195"/>
                  </a:lnTo>
                  <a:cubicBezTo>
                    <a:pt x="306"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0"/>
            <p:cNvSpPr/>
            <p:nvPr/>
          </p:nvSpPr>
          <p:spPr>
            <a:xfrm>
              <a:off x="9736741" y="3448073"/>
              <a:ext cx="62340" cy="15342"/>
            </a:xfrm>
            <a:custGeom>
              <a:avLst/>
              <a:gdLst/>
              <a:ahLst/>
              <a:cxnLst/>
              <a:rect l="l" t="t" r="r" b="b"/>
              <a:pathLst>
                <a:path w="642"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0"/>
            <p:cNvSpPr/>
            <p:nvPr/>
          </p:nvSpPr>
          <p:spPr>
            <a:xfrm>
              <a:off x="9612939" y="3448073"/>
              <a:ext cx="62243" cy="15342"/>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0"/>
            <p:cNvSpPr/>
            <p:nvPr/>
          </p:nvSpPr>
          <p:spPr>
            <a:xfrm>
              <a:off x="9980170" y="3404864"/>
              <a:ext cx="62922" cy="40005"/>
            </a:xfrm>
            <a:custGeom>
              <a:avLst/>
              <a:gdLst/>
              <a:ahLst/>
              <a:cxnLst/>
              <a:rect l="l" t="t" r="r" b="b"/>
              <a:pathLst>
                <a:path w="648" h="412" extrusionOk="0">
                  <a:moveTo>
                    <a:pt x="567" y="1"/>
                  </a:moveTo>
                  <a:cubicBezTo>
                    <a:pt x="387" y="105"/>
                    <a:pt x="196" y="192"/>
                    <a:pt x="0" y="261"/>
                  </a:cubicBezTo>
                  <a:lnTo>
                    <a:pt x="54" y="411"/>
                  </a:lnTo>
                  <a:cubicBezTo>
                    <a:pt x="257" y="338"/>
                    <a:pt x="456" y="250"/>
                    <a:pt x="647" y="139"/>
                  </a:cubicBezTo>
                  <a:lnTo>
                    <a:pt x="5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0"/>
            <p:cNvSpPr/>
            <p:nvPr/>
          </p:nvSpPr>
          <p:spPr>
            <a:xfrm>
              <a:off x="10084358" y="3326408"/>
              <a:ext cx="53989" cy="55541"/>
            </a:xfrm>
            <a:custGeom>
              <a:avLst/>
              <a:gdLst/>
              <a:ahLst/>
              <a:cxnLst/>
              <a:rect l="l" t="t" r="r" b="b"/>
              <a:pathLst>
                <a:path w="556" h="572" extrusionOk="0">
                  <a:moveTo>
                    <a:pt x="430" y="1"/>
                  </a:moveTo>
                  <a:cubicBezTo>
                    <a:pt x="303" y="161"/>
                    <a:pt x="158" y="315"/>
                    <a:pt x="0" y="448"/>
                  </a:cubicBezTo>
                  <a:lnTo>
                    <a:pt x="103" y="572"/>
                  </a:lnTo>
                  <a:cubicBezTo>
                    <a:pt x="269" y="425"/>
                    <a:pt x="421" y="269"/>
                    <a:pt x="556" y="100"/>
                  </a:cubicBezTo>
                  <a:lnTo>
                    <a:pt x="4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0"/>
            <p:cNvSpPr/>
            <p:nvPr/>
          </p:nvSpPr>
          <p:spPr>
            <a:xfrm>
              <a:off x="10159125" y="3219988"/>
              <a:ext cx="37676" cy="62921"/>
            </a:xfrm>
            <a:custGeom>
              <a:avLst/>
              <a:gdLst/>
              <a:ahLst/>
              <a:cxnLst/>
              <a:rect l="l" t="t" r="r" b="b"/>
              <a:pathLst>
                <a:path w="388" h="648" extrusionOk="0">
                  <a:moveTo>
                    <a:pt x="238" y="0"/>
                  </a:moveTo>
                  <a:cubicBezTo>
                    <a:pt x="177" y="196"/>
                    <a:pt x="97" y="391"/>
                    <a:pt x="0" y="575"/>
                  </a:cubicBezTo>
                  <a:lnTo>
                    <a:pt x="143" y="648"/>
                  </a:lnTo>
                  <a:cubicBezTo>
                    <a:pt x="242" y="456"/>
                    <a:pt x="327" y="253"/>
                    <a:pt x="387"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0"/>
            <p:cNvSpPr/>
            <p:nvPr/>
          </p:nvSpPr>
          <p:spPr>
            <a:xfrm>
              <a:off x="10194081" y="3099100"/>
              <a:ext cx="17284" cy="63309"/>
            </a:xfrm>
            <a:custGeom>
              <a:avLst/>
              <a:gdLst/>
              <a:ahLst/>
              <a:cxnLst/>
              <a:rect l="l" t="t" r="r" b="b"/>
              <a:pathLst>
                <a:path w="178" h="652" extrusionOk="0">
                  <a:moveTo>
                    <a:pt x="165"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0"/>
            <p:cNvSpPr/>
            <p:nvPr/>
          </p:nvSpPr>
          <p:spPr>
            <a:xfrm>
              <a:off x="10162815" y="2977435"/>
              <a:ext cx="36511" cy="63309"/>
            </a:xfrm>
            <a:custGeom>
              <a:avLst/>
              <a:gdLst/>
              <a:ahLst/>
              <a:cxnLst/>
              <a:rect l="l" t="t" r="r" b="b"/>
              <a:pathLst>
                <a:path w="376" h="652" extrusionOk="0">
                  <a:moveTo>
                    <a:pt x="142" y="0"/>
                  </a:moveTo>
                  <a:lnTo>
                    <a:pt x="1" y="73"/>
                  </a:lnTo>
                  <a:cubicBezTo>
                    <a:pt x="93" y="257"/>
                    <a:pt x="165" y="452"/>
                    <a:pt x="223" y="652"/>
                  </a:cubicBezTo>
                  <a:lnTo>
                    <a:pt x="376" y="609"/>
                  </a:lnTo>
                  <a:cubicBezTo>
                    <a:pt x="319" y="402"/>
                    <a:pt x="238"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0"/>
            <p:cNvSpPr/>
            <p:nvPr/>
          </p:nvSpPr>
          <p:spPr>
            <a:xfrm>
              <a:off x="10090282" y="2876937"/>
              <a:ext cx="53309" cy="56318"/>
            </a:xfrm>
            <a:custGeom>
              <a:avLst/>
              <a:gdLst/>
              <a:ahLst/>
              <a:cxnLst/>
              <a:rect l="l" t="t" r="r" b="b"/>
              <a:pathLst>
                <a:path w="549" h="580" extrusionOk="0">
                  <a:moveTo>
                    <a:pt x="108" y="1"/>
                  </a:moveTo>
                  <a:lnTo>
                    <a:pt x="1" y="120"/>
                  </a:lnTo>
                  <a:cubicBezTo>
                    <a:pt x="154" y="257"/>
                    <a:pt x="295" y="410"/>
                    <a:pt x="418" y="579"/>
                  </a:cubicBezTo>
                  <a:lnTo>
                    <a:pt x="548" y="479"/>
                  </a:lnTo>
                  <a:cubicBezTo>
                    <a:pt x="415"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0"/>
            <p:cNvSpPr/>
            <p:nvPr/>
          </p:nvSpPr>
          <p:spPr>
            <a:xfrm>
              <a:off x="9987647" y="2811104"/>
              <a:ext cx="62631" cy="40976"/>
            </a:xfrm>
            <a:custGeom>
              <a:avLst/>
              <a:gdLst/>
              <a:ahLst/>
              <a:cxnLst/>
              <a:rect l="l" t="t" r="r" b="b"/>
              <a:pathLst>
                <a:path w="645" h="422" extrusionOk="0">
                  <a:moveTo>
                    <a:pt x="57" y="0"/>
                  </a:moveTo>
                  <a:lnTo>
                    <a:pt x="0" y="150"/>
                  </a:lnTo>
                  <a:cubicBezTo>
                    <a:pt x="195" y="223"/>
                    <a:pt x="383" y="315"/>
                    <a:pt x="559" y="421"/>
                  </a:cubicBezTo>
                  <a:lnTo>
                    <a:pt x="644" y="288"/>
                  </a:lnTo>
                  <a:cubicBezTo>
                    <a:pt x="456" y="173"/>
                    <a:pt x="261" y="77"/>
                    <a:pt x="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0"/>
            <p:cNvSpPr/>
            <p:nvPr/>
          </p:nvSpPr>
          <p:spPr>
            <a:xfrm>
              <a:off x="9868894" y="2789451"/>
              <a:ext cx="63408" cy="20197"/>
            </a:xfrm>
            <a:custGeom>
              <a:avLst/>
              <a:gdLst/>
              <a:ahLst/>
              <a:cxnLst/>
              <a:rect l="l" t="t" r="r" b="b"/>
              <a:pathLst>
                <a:path w="653" h="208" extrusionOk="0">
                  <a:moveTo>
                    <a:pt x="0" y="1"/>
                  </a:moveTo>
                  <a:lnTo>
                    <a:pt x="0" y="162"/>
                  </a:lnTo>
                  <a:lnTo>
                    <a:pt x="58" y="162"/>
                  </a:lnTo>
                  <a:cubicBezTo>
                    <a:pt x="246" y="162"/>
                    <a:pt x="437" y="177"/>
                    <a:pt x="621" y="208"/>
                  </a:cubicBezTo>
                  <a:lnTo>
                    <a:pt x="652" y="51"/>
                  </a:lnTo>
                  <a:cubicBezTo>
                    <a:pt x="456" y="20"/>
                    <a:pt x="258"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0"/>
            <p:cNvSpPr/>
            <p:nvPr/>
          </p:nvSpPr>
          <p:spPr>
            <a:xfrm>
              <a:off x="9744994" y="2789451"/>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0"/>
            <p:cNvSpPr/>
            <p:nvPr/>
          </p:nvSpPr>
          <p:spPr>
            <a:xfrm>
              <a:off x="9621095" y="2789451"/>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0"/>
            <p:cNvSpPr/>
            <p:nvPr/>
          </p:nvSpPr>
          <p:spPr>
            <a:xfrm>
              <a:off x="9497196" y="2789451"/>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0"/>
            <p:cNvSpPr/>
            <p:nvPr/>
          </p:nvSpPr>
          <p:spPr>
            <a:xfrm>
              <a:off x="9373296" y="2789451"/>
              <a:ext cx="61854" cy="15730"/>
            </a:xfrm>
            <a:custGeom>
              <a:avLst/>
              <a:gdLst/>
              <a:ahLst/>
              <a:cxnLst/>
              <a:rect l="l" t="t" r="r" b="b"/>
              <a:pathLst>
                <a:path w="637" h="162" extrusionOk="0">
                  <a:moveTo>
                    <a:pt x="0" y="1"/>
                  </a:moveTo>
                  <a:lnTo>
                    <a:pt x="0"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0"/>
            <p:cNvSpPr/>
            <p:nvPr/>
          </p:nvSpPr>
          <p:spPr>
            <a:xfrm>
              <a:off x="9249397"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0"/>
            <p:cNvSpPr/>
            <p:nvPr/>
          </p:nvSpPr>
          <p:spPr>
            <a:xfrm>
              <a:off x="9125497" y="2789451"/>
              <a:ext cx="61854" cy="15730"/>
            </a:xfrm>
            <a:custGeom>
              <a:avLst/>
              <a:gdLst/>
              <a:ahLst/>
              <a:cxnLst/>
              <a:rect l="l" t="t" r="r" b="b"/>
              <a:pathLst>
                <a:path w="637" h="162" extrusionOk="0">
                  <a:moveTo>
                    <a:pt x="0" y="1"/>
                  </a:moveTo>
                  <a:lnTo>
                    <a:pt x="0"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0"/>
            <p:cNvSpPr/>
            <p:nvPr/>
          </p:nvSpPr>
          <p:spPr>
            <a:xfrm>
              <a:off x="9001598"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0"/>
            <p:cNvSpPr/>
            <p:nvPr/>
          </p:nvSpPr>
          <p:spPr>
            <a:xfrm>
              <a:off x="8877601" y="2789451"/>
              <a:ext cx="61951" cy="15730"/>
            </a:xfrm>
            <a:custGeom>
              <a:avLst/>
              <a:gdLst/>
              <a:ahLst/>
              <a:cxnLst/>
              <a:rect l="l" t="t" r="r" b="b"/>
              <a:pathLst>
                <a:path w="638" h="162" extrusionOk="0">
                  <a:moveTo>
                    <a:pt x="1" y="1"/>
                  </a:moveTo>
                  <a:lnTo>
                    <a:pt x="1"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0"/>
            <p:cNvSpPr/>
            <p:nvPr/>
          </p:nvSpPr>
          <p:spPr>
            <a:xfrm>
              <a:off x="8753799"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0"/>
            <p:cNvSpPr/>
            <p:nvPr/>
          </p:nvSpPr>
          <p:spPr>
            <a:xfrm>
              <a:off x="8629511" y="2789451"/>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0"/>
            <p:cNvSpPr/>
            <p:nvPr/>
          </p:nvSpPr>
          <p:spPr>
            <a:xfrm>
              <a:off x="8505223" y="2773818"/>
              <a:ext cx="63699" cy="28742"/>
            </a:xfrm>
            <a:custGeom>
              <a:avLst/>
              <a:gdLst/>
              <a:ahLst/>
              <a:cxnLst/>
              <a:rect l="l" t="t" r="r" b="b"/>
              <a:pathLst>
                <a:path w="656" h="296" extrusionOk="0">
                  <a:moveTo>
                    <a:pt x="47" y="1"/>
                  </a:moveTo>
                  <a:lnTo>
                    <a:pt x="1" y="154"/>
                  </a:lnTo>
                  <a:cubicBezTo>
                    <a:pt x="203" y="220"/>
                    <a:pt x="419" y="269"/>
                    <a:pt x="636" y="296"/>
                  </a:cubicBezTo>
                  <a:lnTo>
                    <a:pt x="656" y="135"/>
                  </a:lnTo>
                  <a:cubicBezTo>
                    <a:pt x="449" y="112"/>
                    <a:pt x="246" y="66"/>
                    <a:pt x="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0"/>
            <p:cNvSpPr/>
            <p:nvPr/>
          </p:nvSpPr>
          <p:spPr>
            <a:xfrm>
              <a:off x="8394724" y="2716238"/>
              <a:ext cx="59621" cy="47288"/>
            </a:xfrm>
            <a:custGeom>
              <a:avLst/>
              <a:gdLst/>
              <a:ahLst/>
              <a:cxnLst/>
              <a:rect l="l" t="t" r="r" b="b"/>
              <a:pathLst>
                <a:path w="614" h="487" extrusionOk="0">
                  <a:moveTo>
                    <a:pt x="100" y="0"/>
                  </a:moveTo>
                  <a:lnTo>
                    <a:pt x="0" y="123"/>
                  </a:lnTo>
                  <a:cubicBezTo>
                    <a:pt x="165" y="261"/>
                    <a:pt x="349" y="383"/>
                    <a:pt x="537" y="487"/>
                  </a:cubicBezTo>
                  <a:lnTo>
                    <a:pt x="614"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0"/>
            <p:cNvSpPr/>
            <p:nvPr/>
          </p:nvSpPr>
          <p:spPr>
            <a:xfrm>
              <a:off x="8314034" y="2623509"/>
              <a:ext cx="47677" cy="59717"/>
            </a:xfrm>
            <a:custGeom>
              <a:avLst/>
              <a:gdLst/>
              <a:ahLst/>
              <a:cxnLst/>
              <a:rect l="l" t="t" r="r" b="b"/>
              <a:pathLst>
                <a:path w="491" h="615" extrusionOk="0">
                  <a:moveTo>
                    <a:pt x="142" y="1"/>
                  </a:moveTo>
                  <a:lnTo>
                    <a:pt x="0" y="77"/>
                  </a:lnTo>
                  <a:cubicBezTo>
                    <a:pt x="108" y="266"/>
                    <a:pt x="230" y="450"/>
                    <a:pt x="368" y="614"/>
                  </a:cubicBezTo>
                  <a:lnTo>
                    <a:pt x="490" y="514"/>
                  </a:lnTo>
                  <a:cubicBezTo>
                    <a:pt x="361"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0"/>
            <p:cNvSpPr/>
            <p:nvPr/>
          </p:nvSpPr>
          <p:spPr>
            <a:xfrm>
              <a:off x="8274903" y="2509321"/>
              <a:ext cx="28742" cy="63698"/>
            </a:xfrm>
            <a:custGeom>
              <a:avLst/>
              <a:gdLst/>
              <a:ahLst/>
              <a:cxnLst/>
              <a:rect l="l" t="t" r="r" b="b"/>
              <a:pathLst>
                <a:path w="296" h="656" extrusionOk="0">
                  <a:moveTo>
                    <a:pt x="158" y="1"/>
                  </a:moveTo>
                  <a:lnTo>
                    <a:pt x="0" y="20"/>
                  </a:lnTo>
                  <a:cubicBezTo>
                    <a:pt x="28" y="234"/>
                    <a:pt x="78" y="449"/>
                    <a:pt x="143" y="655"/>
                  </a:cubicBezTo>
                  <a:lnTo>
                    <a:pt x="295" y="606"/>
                  </a:lnTo>
                  <a:cubicBezTo>
                    <a:pt x="230" y="411"/>
                    <a:pt x="184"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0"/>
            <p:cNvSpPr/>
            <p:nvPr/>
          </p:nvSpPr>
          <p:spPr>
            <a:xfrm>
              <a:off x="8272669" y="2385422"/>
              <a:ext cx="25052" cy="63406"/>
            </a:xfrm>
            <a:custGeom>
              <a:avLst/>
              <a:gdLst/>
              <a:ahLst/>
              <a:cxnLst/>
              <a:rect l="l" t="t" r="r" b="b"/>
              <a:pathLst>
                <a:path w="258" h="653" extrusionOk="0">
                  <a:moveTo>
                    <a:pt x="101" y="0"/>
                  </a:moveTo>
                  <a:cubicBezTo>
                    <a:pt x="46" y="212"/>
                    <a:pt x="16" y="426"/>
                    <a:pt x="0" y="644"/>
                  </a:cubicBezTo>
                  <a:lnTo>
                    <a:pt x="161" y="652"/>
                  </a:lnTo>
                  <a:cubicBezTo>
                    <a:pt x="173" y="445"/>
                    <a:pt x="204" y="238"/>
                    <a:pt x="258" y="39"/>
                  </a:cubicBezTo>
                  <a:lnTo>
                    <a:pt x="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0"/>
            <p:cNvSpPr/>
            <p:nvPr/>
          </p:nvSpPr>
          <p:spPr>
            <a:xfrm>
              <a:off x="8303547" y="2271137"/>
              <a:ext cx="44764" cy="61173"/>
            </a:xfrm>
            <a:custGeom>
              <a:avLst/>
              <a:gdLst/>
              <a:ahLst/>
              <a:cxnLst/>
              <a:rect l="l" t="t" r="r" b="b"/>
              <a:pathLst>
                <a:path w="461" h="630" extrusionOk="0">
                  <a:moveTo>
                    <a:pt x="334" y="1"/>
                  </a:moveTo>
                  <a:cubicBezTo>
                    <a:pt x="204" y="177"/>
                    <a:pt x="92" y="365"/>
                    <a:pt x="0" y="561"/>
                  </a:cubicBezTo>
                  <a:lnTo>
                    <a:pt x="147" y="630"/>
                  </a:lnTo>
                  <a:cubicBezTo>
                    <a:pt x="234" y="441"/>
                    <a:pt x="342" y="262"/>
                    <a:pt x="460"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0"/>
            <p:cNvSpPr/>
            <p:nvPr/>
          </p:nvSpPr>
          <p:spPr>
            <a:xfrm>
              <a:off x="8377537" y="2184427"/>
              <a:ext cx="58164" cy="50395"/>
            </a:xfrm>
            <a:custGeom>
              <a:avLst/>
              <a:gdLst/>
              <a:ahLst/>
              <a:cxnLst/>
              <a:rect l="l" t="t" r="r" b="b"/>
              <a:pathLst>
                <a:path w="599" h="519" extrusionOk="0">
                  <a:moveTo>
                    <a:pt x="515" y="1"/>
                  </a:moveTo>
                  <a:cubicBezTo>
                    <a:pt x="331" y="116"/>
                    <a:pt x="158" y="254"/>
                    <a:pt x="1" y="404"/>
                  </a:cubicBezTo>
                  <a:lnTo>
                    <a:pt x="108" y="519"/>
                  </a:lnTo>
                  <a:cubicBezTo>
                    <a:pt x="262" y="377"/>
                    <a:pt x="427" y="246"/>
                    <a:pt x="599" y="135"/>
                  </a:cubicBezTo>
                  <a:lnTo>
                    <a:pt x="5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0"/>
            <p:cNvSpPr/>
            <p:nvPr/>
          </p:nvSpPr>
          <p:spPr>
            <a:xfrm>
              <a:off x="8483667" y="2137237"/>
              <a:ext cx="63699" cy="32528"/>
            </a:xfrm>
            <a:custGeom>
              <a:avLst/>
              <a:gdLst/>
              <a:ahLst/>
              <a:cxnLst/>
              <a:rect l="l" t="t" r="r" b="b"/>
              <a:pathLst>
                <a:path w="656" h="335" extrusionOk="0">
                  <a:moveTo>
                    <a:pt x="625" y="0"/>
                  </a:moveTo>
                  <a:cubicBezTo>
                    <a:pt x="411" y="43"/>
                    <a:pt x="200" y="108"/>
                    <a:pt x="0" y="188"/>
                  </a:cubicBezTo>
                  <a:lnTo>
                    <a:pt x="57" y="334"/>
                  </a:lnTo>
                  <a:cubicBezTo>
                    <a:pt x="253" y="257"/>
                    <a:pt x="453" y="200"/>
                    <a:pt x="655"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0"/>
            <p:cNvSpPr/>
            <p:nvPr/>
          </p:nvSpPr>
          <p:spPr>
            <a:xfrm>
              <a:off x="9846561" y="2129469"/>
              <a:ext cx="63020" cy="17575"/>
            </a:xfrm>
            <a:custGeom>
              <a:avLst/>
              <a:gdLst/>
              <a:ahLst/>
              <a:cxnLst/>
              <a:rect l="l" t="t" r="r" b="b"/>
              <a:pathLst>
                <a:path w="649" h="181" extrusionOk="0">
                  <a:moveTo>
                    <a:pt x="629" y="0"/>
                  </a:moveTo>
                  <a:cubicBezTo>
                    <a:pt x="518" y="11"/>
                    <a:pt x="403" y="20"/>
                    <a:pt x="288" y="20"/>
                  </a:cubicBezTo>
                  <a:lnTo>
                    <a:pt x="0" y="20"/>
                  </a:lnTo>
                  <a:lnTo>
                    <a:pt x="0" y="181"/>
                  </a:lnTo>
                  <a:lnTo>
                    <a:pt x="288" y="181"/>
                  </a:lnTo>
                  <a:cubicBezTo>
                    <a:pt x="407" y="181"/>
                    <a:pt x="529" y="172"/>
                    <a:pt x="649"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0"/>
            <p:cNvSpPr/>
            <p:nvPr/>
          </p:nvSpPr>
          <p:spPr>
            <a:xfrm>
              <a:off x="9722662" y="2131314"/>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0"/>
            <p:cNvSpPr/>
            <p:nvPr/>
          </p:nvSpPr>
          <p:spPr>
            <a:xfrm>
              <a:off x="9598762" y="2131314"/>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0"/>
            <p:cNvSpPr/>
            <p:nvPr/>
          </p:nvSpPr>
          <p:spPr>
            <a:xfrm>
              <a:off x="9474863" y="2131314"/>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0"/>
            <p:cNvSpPr/>
            <p:nvPr/>
          </p:nvSpPr>
          <p:spPr>
            <a:xfrm>
              <a:off x="9350963" y="2131314"/>
              <a:ext cx="61854" cy="15730"/>
            </a:xfrm>
            <a:custGeom>
              <a:avLst/>
              <a:gdLst/>
              <a:ahLst/>
              <a:cxnLst/>
              <a:rect l="l" t="t" r="r" b="b"/>
              <a:pathLst>
                <a:path w="637" h="162" extrusionOk="0">
                  <a:moveTo>
                    <a:pt x="0" y="1"/>
                  </a:moveTo>
                  <a:lnTo>
                    <a:pt x="0"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0"/>
            <p:cNvSpPr/>
            <p:nvPr/>
          </p:nvSpPr>
          <p:spPr>
            <a:xfrm>
              <a:off x="9227064" y="2131314"/>
              <a:ext cx="61854" cy="15342"/>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0"/>
            <p:cNvSpPr/>
            <p:nvPr/>
          </p:nvSpPr>
          <p:spPr>
            <a:xfrm>
              <a:off x="9103164" y="2131314"/>
              <a:ext cx="61854" cy="15342"/>
            </a:xfrm>
            <a:custGeom>
              <a:avLst/>
              <a:gdLst/>
              <a:ahLst/>
              <a:cxnLst/>
              <a:rect l="l" t="t" r="r" b="b"/>
              <a:pathLst>
                <a:path w="637" h="158" extrusionOk="0">
                  <a:moveTo>
                    <a:pt x="0" y="1"/>
                  </a:moveTo>
                  <a:lnTo>
                    <a:pt x="0"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0"/>
            <p:cNvSpPr/>
            <p:nvPr/>
          </p:nvSpPr>
          <p:spPr>
            <a:xfrm>
              <a:off x="8979265" y="2131314"/>
              <a:ext cx="61854" cy="15342"/>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0"/>
            <p:cNvSpPr/>
            <p:nvPr/>
          </p:nvSpPr>
          <p:spPr>
            <a:xfrm>
              <a:off x="8855366" y="2131314"/>
              <a:ext cx="61854" cy="15342"/>
            </a:xfrm>
            <a:custGeom>
              <a:avLst/>
              <a:gdLst/>
              <a:ahLst/>
              <a:cxnLst/>
              <a:rect l="l" t="t" r="r" b="b"/>
              <a:pathLst>
                <a:path w="637" h="158" extrusionOk="0">
                  <a:moveTo>
                    <a:pt x="0" y="1"/>
                  </a:moveTo>
                  <a:lnTo>
                    <a:pt x="0"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0"/>
            <p:cNvSpPr/>
            <p:nvPr/>
          </p:nvSpPr>
          <p:spPr>
            <a:xfrm>
              <a:off x="8731466" y="2131314"/>
              <a:ext cx="61854" cy="15342"/>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0"/>
            <p:cNvSpPr/>
            <p:nvPr/>
          </p:nvSpPr>
          <p:spPr>
            <a:xfrm>
              <a:off x="8607178" y="2131314"/>
              <a:ext cx="62243" cy="15342"/>
            </a:xfrm>
            <a:custGeom>
              <a:avLst/>
              <a:gdLst/>
              <a:ahLst/>
              <a:cxnLst/>
              <a:rect l="l" t="t" r="r" b="b"/>
              <a:pathLst>
                <a:path w="641" h="158" extrusionOk="0">
                  <a:moveTo>
                    <a:pt x="0" y="1"/>
                  </a:moveTo>
                  <a:lnTo>
                    <a:pt x="4"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0"/>
            <p:cNvSpPr/>
            <p:nvPr/>
          </p:nvSpPr>
          <p:spPr>
            <a:xfrm>
              <a:off x="9967062" y="2094805"/>
              <a:ext cx="63117" cy="37675"/>
            </a:xfrm>
            <a:custGeom>
              <a:avLst/>
              <a:gdLst/>
              <a:ahLst/>
              <a:cxnLst/>
              <a:rect l="l" t="t" r="r" b="b"/>
              <a:pathLst>
                <a:path w="650" h="388" extrusionOk="0">
                  <a:moveTo>
                    <a:pt x="576" y="1"/>
                  </a:moveTo>
                  <a:cubicBezTo>
                    <a:pt x="392" y="96"/>
                    <a:pt x="197" y="177"/>
                    <a:pt x="1" y="239"/>
                  </a:cubicBezTo>
                  <a:lnTo>
                    <a:pt x="47" y="388"/>
                  </a:lnTo>
                  <a:cubicBezTo>
                    <a:pt x="254" y="326"/>
                    <a:pt x="457" y="246"/>
                    <a:pt x="649" y="142"/>
                  </a:cubicBezTo>
                  <a:lnTo>
                    <a:pt x="5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0"/>
            <p:cNvSpPr/>
            <p:nvPr/>
          </p:nvSpPr>
          <p:spPr>
            <a:xfrm>
              <a:off x="10073483" y="2020427"/>
              <a:ext cx="55640" cy="53988"/>
            </a:xfrm>
            <a:custGeom>
              <a:avLst/>
              <a:gdLst/>
              <a:ahLst/>
              <a:cxnLst/>
              <a:rect l="l" t="t" r="r" b="b"/>
              <a:pathLst>
                <a:path w="573" h="556" extrusionOk="0">
                  <a:moveTo>
                    <a:pt x="453" y="1"/>
                  </a:moveTo>
                  <a:cubicBezTo>
                    <a:pt x="316" y="158"/>
                    <a:pt x="166" y="299"/>
                    <a:pt x="1" y="430"/>
                  </a:cubicBezTo>
                  <a:lnTo>
                    <a:pt x="100" y="556"/>
                  </a:lnTo>
                  <a:cubicBezTo>
                    <a:pt x="270" y="418"/>
                    <a:pt x="430" y="269"/>
                    <a:pt x="572" y="104"/>
                  </a:cubicBezTo>
                  <a:lnTo>
                    <a:pt x="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0"/>
            <p:cNvSpPr/>
            <p:nvPr/>
          </p:nvSpPr>
          <p:spPr>
            <a:xfrm>
              <a:off x="10152426" y="1916240"/>
              <a:ext cx="39909" cy="62921"/>
            </a:xfrm>
            <a:custGeom>
              <a:avLst/>
              <a:gdLst/>
              <a:ahLst/>
              <a:cxnLst/>
              <a:rect l="l" t="t" r="r" b="b"/>
              <a:pathLst>
                <a:path w="411" h="648" extrusionOk="0">
                  <a:moveTo>
                    <a:pt x="261" y="0"/>
                  </a:moveTo>
                  <a:cubicBezTo>
                    <a:pt x="192" y="196"/>
                    <a:pt x="104" y="387"/>
                    <a:pt x="0" y="568"/>
                  </a:cubicBezTo>
                  <a:lnTo>
                    <a:pt x="138" y="648"/>
                  </a:lnTo>
                  <a:cubicBezTo>
                    <a:pt x="249" y="460"/>
                    <a:pt x="341" y="261"/>
                    <a:pt x="410"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0"/>
            <p:cNvSpPr/>
            <p:nvPr/>
          </p:nvSpPr>
          <p:spPr>
            <a:xfrm>
              <a:off x="10192236" y="1809820"/>
              <a:ext cx="19129" cy="63406"/>
            </a:xfrm>
            <a:custGeom>
              <a:avLst/>
              <a:gdLst/>
              <a:ahLst/>
              <a:cxnLst/>
              <a:rect l="l" t="t" r="r" b="b"/>
              <a:pathLst>
                <a:path w="197" h="653" extrusionOk="0">
                  <a:moveTo>
                    <a:pt x="196" y="1"/>
                  </a:moveTo>
                  <a:lnTo>
                    <a:pt x="35" y="8"/>
                  </a:lnTo>
                  <a:cubicBezTo>
                    <a:pt x="35" y="51"/>
                    <a:pt x="39" y="93"/>
                    <a:pt x="39" y="134"/>
                  </a:cubicBezTo>
                  <a:cubicBezTo>
                    <a:pt x="39" y="300"/>
                    <a:pt x="23" y="464"/>
                    <a:pt x="0" y="629"/>
                  </a:cubicBezTo>
                  <a:lnTo>
                    <a:pt x="157" y="652"/>
                  </a:lnTo>
                  <a:cubicBezTo>
                    <a:pt x="184" y="484"/>
                    <a:pt x="196" y="307"/>
                    <a:pt x="196" y="134"/>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0"/>
            <p:cNvSpPr/>
            <p:nvPr/>
          </p:nvSpPr>
          <p:spPr>
            <a:xfrm>
              <a:off x="10203403" y="1659510"/>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0"/>
            <p:cNvSpPr/>
            <p:nvPr/>
          </p:nvSpPr>
          <p:spPr>
            <a:xfrm>
              <a:off x="10203403" y="1535612"/>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0"/>
            <p:cNvSpPr/>
            <p:nvPr/>
          </p:nvSpPr>
          <p:spPr>
            <a:xfrm>
              <a:off x="10203403" y="1411714"/>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0"/>
            <p:cNvSpPr/>
            <p:nvPr/>
          </p:nvSpPr>
          <p:spPr>
            <a:xfrm>
              <a:off x="10203403" y="1287816"/>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0"/>
            <p:cNvSpPr/>
            <p:nvPr/>
          </p:nvSpPr>
          <p:spPr>
            <a:xfrm>
              <a:off x="10203403" y="1163917"/>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0"/>
            <p:cNvSpPr/>
            <p:nvPr/>
          </p:nvSpPr>
          <p:spPr>
            <a:xfrm>
              <a:off x="10203403" y="1040019"/>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0"/>
            <p:cNvSpPr/>
            <p:nvPr/>
          </p:nvSpPr>
          <p:spPr>
            <a:xfrm>
              <a:off x="10203403" y="916121"/>
              <a:ext cx="15731" cy="61853"/>
            </a:xfrm>
            <a:custGeom>
              <a:avLst/>
              <a:gdLst/>
              <a:ahLst/>
              <a:cxnLst/>
              <a:rect l="l" t="t" r="r" b="b"/>
              <a:pathLst>
                <a:path w="162" h="637"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0"/>
            <p:cNvSpPr/>
            <p:nvPr/>
          </p:nvSpPr>
          <p:spPr>
            <a:xfrm>
              <a:off x="10203403" y="791834"/>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0"/>
            <p:cNvSpPr/>
            <p:nvPr/>
          </p:nvSpPr>
          <p:spPr>
            <a:xfrm>
              <a:off x="10203403" y="667936"/>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0"/>
            <p:cNvSpPr/>
            <p:nvPr/>
          </p:nvSpPr>
          <p:spPr>
            <a:xfrm>
              <a:off x="10203403" y="544038"/>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0"/>
            <p:cNvSpPr/>
            <p:nvPr/>
          </p:nvSpPr>
          <p:spPr>
            <a:xfrm>
              <a:off x="10203403" y="420139"/>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0"/>
            <p:cNvSpPr/>
            <p:nvPr/>
          </p:nvSpPr>
          <p:spPr>
            <a:xfrm>
              <a:off x="10203403" y="296241"/>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0"/>
            <p:cNvSpPr/>
            <p:nvPr/>
          </p:nvSpPr>
          <p:spPr>
            <a:xfrm>
              <a:off x="10203403" y="172343"/>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0"/>
            <p:cNvSpPr/>
            <p:nvPr/>
          </p:nvSpPr>
          <p:spPr>
            <a:xfrm>
              <a:off x="10203403" y="11935"/>
              <a:ext cx="15731" cy="61853"/>
            </a:xfrm>
            <a:custGeom>
              <a:avLst/>
              <a:gdLst/>
              <a:ahLst/>
              <a:cxnLst/>
              <a:rect l="l" t="t" r="r" b="b"/>
              <a:pathLst>
                <a:path w="162" h="637"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0"/>
            <p:cNvSpPr/>
            <p:nvPr/>
          </p:nvSpPr>
          <p:spPr>
            <a:xfrm>
              <a:off x="10203403" y="-111963"/>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0"/>
            <p:cNvSpPr/>
            <p:nvPr/>
          </p:nvSpPr>
          <p:spPr>
            <a:xfrm>
              <a:off x="10203403" y="-236250"/>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0"/>
            <p:cNvSpPr/>
            <p:nvPr/>
          </p:nvSpPr>
          <p:spPr>
            <a:xfrm>
              <a:off x="10203403" y="-360051"/>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0"/>
            <p:cNvSpPr/>
            <p:nvPr/>
          </p:nvSpPr>
          <p:spPr>
            <a:xfrm>
              <a:off x="10203403" y="-484046"/>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0"/>
            <p:cNvSpPr/>
            <p:nvPr/>
          </p:nvSpPr>
          <p:spPr>
            <a:xfrm>
              <a:off x="10203403" y="-607847"/>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0"/>
            <p:cNvSpPr/>
            <p:nvPr/>
          </p:nvSpPr>
          <p:spPr>
            <a:xfrm>
              <a:off x="10203403" y="-731843"/>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0"/>
            <p:cNvSpPr/>
            <p:nvPr/>
          </p:nvSpPr>
          <p:spPr>
            <a:xfrm>
              <a:off x="10203403" y="-855644"/>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0"/>
            <p:cNvSpPr/>
            <p:nvPr/>
          </p:nvSpPr>
          <p:spPr>
            <a:xfrm>
              <a:off x="10203403" y="-979639"/>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0"/>
            <p:cNvSpPr/>
            <p:nvPr/>
          </p:nvSpPr>
          <p:spPr>
            <a:xfrm>
              <a:off x="10203403" y="-1103440"/>
              <a:ext cx="15731" cy="61756"/>
            </a:xfrm>
            <a:custGeom>
              <a:avLst/>
              <a:gdLst/>
              <a:ahLst/>
              <a:cxnLst/>
              <a:rect l="l" t="t" r="r" b="b"/>
              <a:pathLst>
                <a:path w="162" h="636"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0"/>
            <p:cNvSpPr/>
            <p:nvPr/>
          </p:nvSpPr>
          <p:spPr>
            <a:xfrm>
              <a:off x="10203403" y="-1227436"/>
              <a:ext cx="15731" cy="61853"/>
            </a:xfrm>
            <a:custGeom>
              <a:avLst/>
              <a:gdLst/>
              <a:ahLst/>
              <a:cxnLst/>
              <a:rect l="l" t="t" r="r" b="b"/>
              <a:pathLst>
                <a:path w="162" h="637"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0"/>
            <p:cNvSpPr/>
            <p:nvPr/>
          </p:nvSpPr>
          <p:spPr>
            <a:xfrm>
              <a:off x="10203403" y="-1351334"/>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0"/>
            <p:cNvSpPr/>
            <p:nvPr/>
          </p:nvSpPr>
          <p:spPr>
            <a:xfrm>
              <a:off x="10203403" y="-1475232"/>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0"/>
            <p:cNvSpPr/>
            <p:nvPr/>
          </p:nvSpPr>
          <p:spPr>
            <a:xfrm>
              <a:off x="10203403" y="-1586896"/>
              <a:ext cx="15731" cy="61950"/>
            </a:xfrm>
            <a:custGeom>
              <a:avLst/>
              <a:gdLst/>
              <a:ahLst/>
              <a:cxnLst/>
              <a:rect l="l" t="t" r="r" b="b"/>
              <a:pathLst>
                <a:path w="162" h="638"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0"/>
            <p:cNvSpPr/>
            <p:nvPr/>
          </p:nvSpPr>
          <p:spPr>
            <a:xfrm>
              <a:off x="10203403" y="-1710697"/>
              <a:ext cx="15731" cy="61756"/>
            </a:xfrm>
            <a:custGeom>
              <a:avLst/>
              <a:gdLst/>
              <a:ahLst/>
              <a:cxnLst/>
              <a:rect l="l" t="t" r="r" b="b"/>
              <a:pathLst>
                <a:path w="162" h="636"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0"/>
            <p:cNvSpPr/>
            <p:nvPr/>
          </p:nvSpPr>
          <p:spPr>
            <a:xfrm>
              <a:off x="10203403" y="-1834693"/>
              <a:ext cx="15731" cy="61950"/>
            </a:xfrm>
            <a:custGeom>
              <a:avLst/>
              <a:gdLst/>
              <a:ahLst/>
              <a:cxnLst/>
              <a:rect l="l" t="t" r="r" b="b"/>
              <a:pathLst>
                <a:path w="162" h="638"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0"/>
            <p:cNvSpPr/>
            <p:nvPr/>
          </p:nvSpPr>
          <p:spPr>
            <a:xfrm>
              <a:off x="9492049"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0"/>
            <p:cNvSpPr/>
            <p:nvPr/>
          </p:nvSpPr>
          <p:spPr>
            <a:xfrm>
              <a:off x="9368053" y="3448073"/>
              <a:ext cx="62243" cy="15342"/>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0"/>
            <p:cNvSpPr/>
            <p:nvPr/>
          </p:nvSpPr>
          <p:spPr>
            <a:xfrm>
              <a:off x="9244250"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0"/>
            <p:cNvSpPr/>
            <p:nvPr/>
          </p:nvSpPr>
          <p:spPr>
            <a:xfrm>
              <a:off x="9120254" y="3448073"/>
              <a:ext cx="62243" cy="15342"/>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0"/>
            <p:cNvSpPr/>
            <p:nvPr/>
          </p:nvSpPr>
          <p:spPr>
            <a:xfrm>
              <a:off x="8996452"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0"/>
            <p:cNvSpPr/>
            <p:nvPr/>
          </p:nvSpPr>
          <p:spPr>
            <a:xfrm>
              <a:off x="8872455" y="3448073"/>
              <a:ext cx="61951" cy="15342"/>
            </a:xfrm>
            <a:custGeom>
              <a:avLst/>
              <a:gdLst/>
              <a:ahLst/>
              <a:cxnLst/>
              <a:rect l="l" t="t" r="r" b="b"/>
              <a:pathLst>
                <a:path w="638"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0"/>
            <p:cNvSpPr/>
            <p:nvPr/>
          </p:nvSpPr>
          <p:spPr>
            <a:xfrm>
              <a:off x="8748653" y="3448073"/>
              <a:ext cx="61757" cy="15342"/>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0"/>
            <p:cNvSpPr/>
            <p:nvPr/>
          </p:nvSpPr>
          <p:spPr>
            <a:xfrm>
              <a:off x="8624656" y="3448073"/>
              <a:ext cx="61854" cy="15342"/>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0"/>
            <p:cNvSpPr/>
            <p:nvPr/>
          </p:nvSpPr>
          <p:spPr>
            <a:xfrm>
              <a:off x="8500854" y="3448073"/>
              <a:ext cx="61757" cy="15342"/>
            </a:xfrm>
            <a:custGeom>
              <a:avLst/>
              <a:gdLst/>
              <a:ahLst/>
              <a:cxnLst/>
              <a:rect l="l" t="t" r="r" b="b"/>
              <a:pathLst>
                <a:path w="636" h="158" extrusionOk="0">
                  <a:moveTo>
                    <a:pt x="0" y="0"/>
                  </a:moveTo>
                  <a:lnTo>
                    <a:pt x="0" y="157"/>
                  </a:lnTo>
                  <a:lnTo>
                    <a:pt x="635" y="157"/>
                  </a:lnTo>
                  <a:lnTo>
                    <a:pt x="6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0"/>
            <p:cNvSpPr/>
            <p:nvPr/>
          </p:nvSpPr>
          <p:spPr>
            <a:xfrm>
              <a:off x="8376857" y="3448073"/>
              <a:ext cx="61854" cy="15342"/>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0"/>
            <p:cNvSpPr/>
            <p:nvPr/>
          </p:nvSpPr>
          <p:spPr>
            <a:xfrm>
              <a:off x="8252570" y="3448073"/>
              <a:ext cx="62243" cy="15342"/>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0"/>
            <p:cNvSpPr/>
            <p:nvPr/>
          </p:nvSpPr>
          <p:spPr>
            <a:xfrm>
              <a:off x="8168481" y="3448073"/>
              <a:ext cx="22431" cy="15342"/>
            </a:xfrm>
            <a:custGeom>
              <a:avLst/>
              <a:gdLst/>
              <a:ahLst/>
              <a:cxnLst/>
              <a:rect l="l" t="t" r="r" b="b"/>
              <a:pathLst>
                <a:path w="231" h="158" extrusionOk="0">
                  <a:moveTo>
                    <a:pt x="1" y="0"/>
                  </a:moveTo>
                  <a:lnTo>
                    <a:pt x="1" y="157"/>
                  </a:lnTo>
                  <a:lnTo>
                    <a:pt x="231" y="157"/>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60"/>
          <p:cNvGrpSpPr/>
          <p:nvPr/>
        </p:nvGrpSpPr>
        <p:grpSpPr>
          <a:xfrm>
            <a:off x="4414318" y="4379720"/>
            <a:ext cx="1475976" cy="662498"/>
            <a:chOff x="6706693" y="1706442"/>
            <a:chExt cx="821767" cy="368854"/>
          </a:xfrm>
        </p:grpSpPr>
        <p:sp>
          <p:nvSpPr>
            <p:cNvPr id="8596" name="Google Shape;8596;p60"/>
            <p:cNvSpPr/>
            <p:nvPr/>
          </p:nvSpPr>
          <p:spPr>
            <a:xfrm>
              <a:off x="7136577" y="1706442"/>
              <a:ext cx="56500" cy="45564"/>
            </a:xfrm>
            <a:custGeom>
              <a:avLst/>
              <a:gdLst/>
              <a:ahLst/>
              <a:cxnLst/>
              <a:rect l="l" t="t" r="r" b="b"/>
              <a:pathLst>
                <a:path w="1173" h="946" extrusionOk="0">
                  <a:moveTo>
                    <a:pt x="590" y="1"/>
                  </a:moveTo>
                  <a:cubicBezTo>
                    <a:pt x="459" y="1"/>
                    <a:pt x="360" y="15"/>
                    <a:pt x="360" y="15"/>
                  </a:cubicBezTo>
                  <a:lnTo>
                    <a:pt x="0" y="945"/>
                  </a:lnTo>
                  <a:lnTo>
                    <a:pt x="1173" y="945"/>
                  </a:lnTo>
                  <a:lnTo>
                    <a:pt x="801" y="15"/>
                  </a:lnTo>
                  <a:cubicBezTo>
                    <a:pt x="728" y="4"/>
                    <a:pt x="655" y="1"/>
                    <a:pt x="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0"/>
            <p:cNvSpPr/>
            <p:nvPr/>
          </p:nvSpPr>
          <p:spPr>
            <a:xfrm>
              <a:off x="7130605" y="1747865"/>
              <a:ext cx="68398" cy="8044"/>
            </a:xfrm>
            <a:custGeom>
              <a:avLst/>
              <a:gdLst/>
              <a:ahLst/>
              <a:cxnLst/>
              <a:rect l="l" t="t" r="r" b="b"/>
              <a:pathLst>
                <a:path w="1420" h="167" extrusionOk="0">
                  <a:moveTo>
                    <a:pt x="1323" y="1"/>
                  </a:moveTo>
                  <a:cubicBezTo>
                    <a:pt x="913" y="5"/>
                    <a:pt x="507" y="13"/>
                    <a:pt x="98" y="16"/>
                  </a:cubicBezTo>
                  <a:cubicBezTo>
                    <a:pt x="1" y="20"/>
                    <a:pt x="1" y="166"/>
                    <a:pt x="98" y="166"/>
                  </a:cubicBezTo>
                  <a:cubicBezTo>
                    <a:pt x="507" y="162"/>
                    <a:pt x="913" y="154"/>
                    <a:pt x="1323" y="151"/>
                  </a:cubicBezTo>
                  <a:cubicBezTo>
                    <a:pt x="1419" y="147"/>
                    <a:pt x="1419"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0"/>
            <p:cNvSpPr/>
            <p:nvPr/>
          </p:nvSpPr>
          <p:spPr>
            <a:xfrm>
              <a:off x="6709741" y="1751863"/>
              <a:ext cx="815668" cy="270350"/>
            </a:xfrm>
            <a:custGeom>
              <a:avLst/>
              <a:gdLst/>
              <a:ahLst/>
              <a:cxnLst/>
              <a:rect l="l" t="t" r="r" b="b"/>
              <a:pathLst>
                <a:path w="16934" h="5613" extrusionOk="0">
                  <a:moveTo>
                    <a:pt x="9780" y="1"/>
                  </a:moveTo>
                  <a:cubicBezTo>
                    <a:pt x="8530" y="1"/>
                    <a:pt x="7103" y="57"/>
                    <a:pt x="5733" y="240"/>
                  </a:cubicBezTo>
                  <a:lnTo>
                    <a:pt x="3821" y="2608"/>
                  </a:lnTo>
                  <a:cubicBezTo>
                    <a:pt x="3821" y="2608"/>
                    <a:pt x="1031" y="3198"/>
                    <a:pt x="759" y="3294"/>
                  </a:cubicBezTo>
                  <a:cubicBezTo>
                    <a:pt x="488" y="3386"/>
                    <a:pt x="0" y="4314"/>
                    <a:pt x="330" y="5612"/>
                  </a:cubicBezTo>
                  <a:lnTo>
                    <a:pt x="16708" y="5612"/>
                  </a:lnTo>
                  <a:cubicBezTo>
                    <a:pt x="16708" y="5612"/>
                    <a:pt x="16934" y="4164"/>
                    <a:pt x="16573" y="3045"/>
                  </a:cubicBezTo>
                  <a:lnTo>
                    <a:pt x="15072" y="2597"/>
                  </a:lnTo>
                  <a:cubicBezTo>
                    <a:pt x="15072" y="2597"/>
                    <a:pt x="14159" y="722"/>
                    <a:pt x="13458" y="160"/>
                  </a:cubicBezTo>
                  <a:cubicBezTo>
                    <a:pt x="13458" y="160"/>
                    <a:pt x="11867" y="1"/>
                    <a:pt x="9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9" name="Google Shape;8599;p60"/>
            <p:cNvGrpSpPr/>
            <p:nvPr/>
          </p:nvGrpSpPr>
          <p:grpSpPr>
            <a:xfrm>
              <a:off x="6867617" y="1903827"/>
              <a:ext cx="604343" cy="15220"/>
              <a:chOff x="6867617" y="1903827"/>
              <a:chExt cx="604343" cy="15220"/>
            </a:xfrm>
          </p:grpSpPr>
          <p:sp>
            <p:nvSpPr>
              <p:cNvPr id="8600" name="Google Shape;8600;p60"/>
              <p:cNvSpPr/>
              <p:nvPr/>
            </p:nvSpPr>
            <p:spPr>
              <a:xfrm>
                <a:off x="746434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0"/>
              <p:cNvSpPr/>
              <p:nvPr/>
            </p:nvSpPr>
            <p:spPr>
              <a:xfrm>
                <a:off x="7456787"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0"/>
              <p:cNvSpPr/>
              <p:nvPr/>
            </p:nvSpPr>
            <p:spPr>
              <a:xfrm>
                <a:off x="7449225"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0"/>
              <p:cNvSpPr/>
              <p:nvPr/>
            </p:nvSpPr>
            <p:spPr>
              <a:xfrm>
                <a:off x="744161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0"/>
              <p:cNvSpPr/>
              <p:nvPr/>
            </p:nvSpPr>
            <p:spPr>
              <a:xfrm>
                <a:off x="743405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0"/>
              <p:cNvSpPr/>
              <p:nvPr/>
            </p:nvSpPr>
            <p:spPr>
              <a:xfrm>
                <a:off x="742653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0"/>
              <p:cNvSpPr/>
              <p:nvPr/>
            </p:nvSpPr>
            <p:spPr>
              <a:xfrm>
                <a:off x="741897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0"/>
              <p:cNvSpPr/>
              <p:nvPr/>
            </p:nvSpPr>
            <p:spPr>
              <a:xfrm>
                <a:off x="7411366"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0"/>
              <p:cNvSpPr/>
              <p:nvPr/>
            </p:nvSpPr>
            <p:spPr>
              <a:xfrm>
                <a:off x="740380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0"/>
              <p:cNvSpPr/>
              <p:nvPr/>
            </p:nvSpPr>
            <p:spPr>
              <a:xfrm>
                <a:off x="7396242"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0"/>
              <p:cNvSpPr/>
              <p:nvPr/>
            </p:nvSpPr>
            <p:spPr>
              <a:xfrm>
                <a:off x="7388632"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0"/>
              <p:cNvSpPr/>
              <p:nvPr/>
            </p:nvSpPr>
            <p:spPr>
              <a:xfrm>
                <a:off x="7381118"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0"/>
              <p:cNvSpPr/>
              <p:nvPr/>
            </p:nvSpPr>
            <p:spPr>
              <a:xfrm>
                <a:off x="7373748"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0"/>
              <p:cNvSpPr/>
              <p:nvPr/>
            </p:nvSpPr>
            <p:spPr>
              <a:xfrm>
                <a:off x="7366138"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0"/>
              <p:cNvSpPr/>
              <p:nvPr/>
            </p:nvSpPr>
            <p:spPr>
              <a:xfrm>
                <a:off x="7358576"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0"/>
              <p:cNvSpPr/>
              <p:nvPr/>
            </p:nvSpPr>
            <p:spPr>
              <a:xfrm>
                <a:off x="7351014"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0"/>
              <p:cNvSpPr/>
              <p:nvPr/>
            </p:nvSpPr>
            <p:spPr>
              <a:xfrm>
                <a:off x="7343452"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0"/>
              <p:cNvSpPr/>
              <p:nvPr/>
            </p:nvSpPr>
            <p:spPr>
              <a:xfrm>
                <a:off x="7335890"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0"/>
              <p:cNvSpPr/>
              <p:nvPr/>
            </p:nvSpPr>
            <p:spPr>
              <a:xfrm>
                <a:off x="7328328"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0"/>
              <p:cNvSpPr/>
              <p:nvPr/>
            </p:nvSpPr>
            <p:spPr>
              <a:xfrm>
                <a:off x="7320765"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0"/>
              <p:cNvSpPr/>
              <p:nvPr/>
            </p:nvSpPr>
            <p:spPr>
              <a:xfrm>
                <a:off x="7313155"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0"/>
              <p:cNvSpPr/>
              <p:nvPr/>
            </p:nvSpPr>
            <p:spPr>
              <a:xfrm>
                <a:off x="7305593"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0"/>
              <p:cNvSpPr/>
              <p:nvPr/>
            </p:nvSpPr>
            <p:spPr>
              <a:xfrm>
                <a:off x="7298079"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0"/>
              <p:cNvSpPr/>
              <p:nvPr/>
            </p:nvSpPr>
            <p:spPr>
              <a:xfrm>
                <a:off x="729051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0"/>
              <p:cNvSpPr/>
              <p:nvPr/>
            </p:nvSpPr>
            <p:spPr>
              <a:xfrm>
                <a:off x="7283099"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0"/>
              <p:cNvSpPr/>
              <p:nvPr/>
            </p:nvSpPr>
            <p:spPr>
              <a:xfrm>
                <a:off x="727553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0"/>
              <p:cNvSpPr/>
              <p:nvPr/>
            </p:nvSpPr>
            <p:spPr>
              <a:xfrm>
                <a:off x="7267927"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0"/>
              <p:cNvSpPr/>
              <p:nvPr/>
            </p:nvSpPr>
            <p:spPr>
              <a:xfrm>
                <a:off x="7260413"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0"/>
              <p:cNvSpPr/>
              <p:nvPr/>
            </p:nvSpPr>
            <p:spPr>
              <a:xfrm>
                <a:off x="7252851"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0"/>
              <p:cNvSpPr/>
              <p:nvPr/>
            </p:nvSpPr>
            <p:spPr>
              <a:xfrm>
                <a:off x="7245289"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0"/>
              <p:cNvSpPr/>
              <p:nvPr/>
            </p:nvSpPr>
            <p:spPr>
              <a:xfrm>
                <a:off x="723767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0"/>
              <p:cNvSpPr/>
              <p:nvPr/>
            </p:nvSpPr>
            <p:spPr>
              <a:xfrm>
                <a:off x="723011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0"/>
              <p:cNvSpPr/>
              <p:nvPr/>
            </p:nvSpPr>
            <p:spPr>
              <a:xfrm>
                <a:off x="722255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0"/>
              <p:cNvSpPr/>
              <p:nvPr/>
            </p:nvSpPr>
            <p:spPr>
              <a:xfrm>
                <a:off x="7214992" y="1911437"/>
                <a:ext cx="7610" cy="7610"/>
              </a:xfrm>
              <a:custGeom>
                <a:avLst/>
                <a:gdLst/>
                <a:ahLst/>
                <a:cxnLst/>
                <a:rect l="l" t="t" r="r" b="b"/>
                <a:pathLst>
                  <a:path w="158"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0"/>
              <p:cNvSpPr/>
              <p:nvPr/>
            </p:nvSpPr>
            <p:spPr>
              <a:xfrm>
                <a:off x="7207430"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0"/>
              <p:cNvSpPr/>
              <p:nvPr/>
            </p:nvSpPr>
            <p:spPr>
              <a:xfrm>
                <a:off x="7199868"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0"/>
              <p:cNvSpPr/>
              <p:nvPr/>
            </p:nvSpPr>
            <p:spPr>
              <a:xfrm>
                <a:off x="7192306"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0"/>
              <p:cNvSpPr/>
              <p:nvPr/>
            </p:nvSpPr>
            <p:spPr>
              <a:xfrm>
                <a:off x="7184888"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0"/>
              <p:cNvSpPr/>
              <p:nvPr/>
            </p:nvSpPr>
            <p:spPr>
              <a:xfrm>
                <a:off x="7177374"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0"/>
              <p:cNvSpPr/>
              <p:nvPr/>
            </p:nvSpPr>
            <p:spPr>
              <a:xfrm>
                <a:off x="7169764"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0"/>
              <p:cNvSpPr/>
              <p:nvPr/>
            </p:nvSpPr>
            <p:spPr>
              <a:xfrm>
                <a:off x="7162202"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0"/>
              <p:cNvSpPr/>
              <p:nvPr/>
            </p:nvSpPr>
            <p:spPr>
              <a:xfrm>
                <a:off x="715464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0"/>
              <p:cNvSpPr/>
              <p:nvPr/>
            </p:nvSpPr>
            <p:spPr>
              <a:xfrm>
                <a:off x="7147078"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0"/>
              <p:cNvSpPr/>
              <p:nvPr/>
            </p:nvSpPr>
            <p:spPr>
              <a:xfrm>
                <a:off x="713946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0"/>
              <p:cNvSpPr/>
              <p:nvPr/>
            </p:nvSpPr>
            <p:spPr>
              <a:xfrm>
                <a:off x="7131953" y="1903827"/>
                <a:ext cx="7562" cy="7658"/>
              </a:xfrm>
              <a:custGeom>
                <a:avLst/>
                <a:gdLst/>
                <a:ahLst/>
                <a:cxnLst/>
                <a:rect l="l" t="t" r="r" b="b"/>
                <a:pathLst>
                  <a:path w="157"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0"/>
              <p:cNvSpPr/>
              <p:nvPr/>
            </p:nvSpPr>
            <p:spPr>
              <a:xfrm>
                <a:off x="7124391"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0"/>
              <p:cNvSpPr/>
              <p:nvPr/>
            </p:nvSpPr>
            <p:spPr>
              <a:xfrm>
                <a:off x="7116829"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0"/>
              <p:cNvSpPr/>
              <p:nvPr/>
            </p:nvSpPr>
            <p:spPr>
              <a:xfrm>
                <a:off x="7109219"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0"/>
              <p:cNvSpPr/>
              <p:nvPr/>
            </p:nvSpPr>
            <p:spPr>
              <a:xfrm>
                <a:off x="7101657"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0"/>
              <p:cNvSpPr/>
              <p:nvPr/>
            </p:nvSpPr>
            <p:spPr>
              <a:xfrm>
                <a:off x="7094095"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0"/>
              <p:cNvSpPr/>
              <p:nvPr/>
            </p:nvSpPr>
            <p:spPr>
              <a:xfrm>
                <a:off x="7086725" y="1903827"/>
                <a:ext cx="7418" cy="7658"/>
              </a:xfrm>
              <a:custGeom>
                <a:avLst/>
                <a:gdLst/>
                <a:ahLst/>
                <a:cxnLst/>
                <a:rect l="l" t="t" r="r" b="b"/>
                <a:pathLst>
                  <a:path w="154" h="159" extrusionOk="0">
                    <a:moveTo>
                      <a:pt x="1" y="1"/>
                    </a:moveTo>
                    <a:lnTo>
                      <a:pt x="1" y="158"/>
                    </a:lnTo>
                    <a:lnTo>
                      <a:pt x="153" y="158"/>
                    </a:lnTo>
                    <a:lnTo>
                      <a:pt x="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0"/>
              <p:cNvSpPr/>
              <p:nvPr/>
            </p:nvSpPr>
            <p:spPr>
              <a:xfrm>
                <a:off x="7079163"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0"/>
              <p:cNvSpPr/>
              <p:nvPr/>
            </p:nvSpPr>
            <p:spPr>
              <a:xfrm>
                <a:off x="7071601"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0"/>
              <p:cNvSpPr/>
              <p:nvPr/>
            </p:nvSpPr>
            <p:spPr>
              <a:xfrm>
                <a:off x="7063991"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0"/>
              <p:cNvSpPr/>
              <p:nvPr/>
            </p:nvSpPr>
            <p:spPr>
              <a:xfrm>
                <a:off x="705642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0"/>
              <p:cNvSpPr/>
              <p:nvPr/>
            </p:nvSpPr>
            <p:spPr>
              <a:xfrm>
                <a:off x="7048915"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0"/>
              <p:cNvSpPr/>
              <p:nvPr/>
            </p:nvSpPr>
            <p:spPr>
              <a:xfrm>
                <a:off x="7041304"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0"/>
              <p:cNvSpPr/>
              <p:nvPr/>
            </p:nvSpPr>
            <p:spPr>
              <a:xfrm>
                <a:off x="7033742"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0"/>
              <p:cNvSpPr/>
              <p:nvPr/>
            </p:nvSpPr>
            <p:spPr>
              <a:xfrm>
                <a:off x="7026180"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0"/>
              <p:cNvSpPr/>
              <p:nvPr/>
            </p:nvSpPr>
            <p:spPr>
              <a:xfrm>
                <a:off x="7018618"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0"/>
              <p:cNvSpPr/>
              <p:nvPr/>
            </p:nvSpPr>
            <p:spPr>
              <a:xfrm>
                <a:off x="701100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0"/>
              <p:cNvSpPr/>
              <p:nvPr/>
            </p:nvSpPr>
            <p:spPr>
              <a:xfrm>
                <a:off x="7003494"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0"/>
              <p:cNvSpPr/>
              <p:nvPr/>
            </p:nvSpPr>
            <p:spPr>
              <a:xfrm>
                <a:off x="699593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0"/>
              <p:cNvSpPr/>
              <p:nvPr/>
            </p:nvSpPr>
            <p:spPr>
              <a:xfrm>
                <a:off x="6988514"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0"/>
              <p:cNvSpPr/>
              <p:nvPr/>
            </p:nvSpPr>
            <p:spPr>
              <a:xfrm>
                <a:off x="698095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0"/>
              <p:cNvSpPr/>
              <p:nvPr/>
            </p:nvSpPr>
            <p:spPr>
              <a:xfrm>
                <a:off x="6973390"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0"/>
              <p:cNvSpPr/>
              <p:nvPr/>
            </p:nvSpPr>
            <p:spPr>
              <a:xfrm>
                <a:off x="6965828"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0"/>
              <p:cNvSpPr/>
              <p:nvPr/>
            </p:nvSpPr>
            <p:spPr>
              <a:xfrm>
                <a:off x="695826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0"/>
              <p:cNvSpPr/>
              <p:nvPr/>
            </p:nvSpPr>
            <p:spPr>
              <a:xfrm>
                <a:off x="6950703"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0"/>
              <p:cNvSpPr/>
              <p:nvPr/>
            </p:nvSpPr>
            <p:spPr>
              <a:xfrm>
                <a:off x="6943141"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0"/>
              <p:cNvSpPr/>
              <p:nvPr/>
            </p:nvSpPr>
            <p:spPr>
              <a:xfrm>
                <a:off x="6935531"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0"/>
              <p:cNvSpPr/>
              <p:nvPr/>
            </p:nvSpPr>
            <p:spPr>
              <a:xfrm>
                <a:off x="6927969"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0"/>
              <p:cNvSpPr/>
              <p:nvPr/>
            </p:nvSpPr>
            <p:spPr>
              <a:xfrm>
                <a:off x="6920455"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0"/>
              <p:cNvSpPr/>
              <p:nvPr/>
            </p:nvSpPr>
            <p:spPr>
              <a:xfrm>
                <a:off x="691284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0"/>
              <p:cNvSpPr/>
              <p:nvPr/>
            </p:nvSpPr>
            <p:spPr>
              <a:xfrm>
                <a:off x="690528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0"/>
              <p:cNvSpPr/>
              <p:nvPr/>
            </p:nvSpPr>
            <p:spPr>
              <a:xfrm>
                <a:off x="689772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0"/>
              <p:cNvSpPr/>
              <p:nvPr/>
            </p:nvSpPr>
            <p:spPr>
              <a:xfrm>
                <a:off x="6890303" y="1903827"/>
                <a:ext cx="7466" cy="7658"/>
              </a:xfrm>
              <a:custGeom>
                <a:avLst/>
                <a:gdLst/>
                <a:ahLst/>
                <a:cxnLst/>
                <a:rect l="l" t="t" r="r" b="b"/>
                <a:pathLst>
                  <a:path w="155" h="159" extrusionOk="0">
                    <a:moveTo>
                      <a:pt x="1" y="1"/>
                    </a:moveTo>
                    <a:lnTo>
                      <a:pt x="1"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0"/>
              <p:cNvSpPr/>
              <p:nvPr/>
            </p:nvSpPr>
            <p:spPr>
              <a:xfrm>
                <a:off x="688278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0"/>
              <p:cNvSpPr/>
              <p:nvPr/>
            </p:nvSpPr>
            <p:spPr>
              <a:xfrm>
                <a:off x="687522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0"/>
              <p:cNvSpPr/>
              <p:nvPr/>
            </p:nvSpPr>
            <p:spPr>
              <a:xfrm>
                <a:off x="686761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0" name="Google Shape;8680;p60"/>
            <p:cNvSpPr/>
            <p:nvPr/>
          </p:nvSpPr>
          <p:spPr>
            <a:xfrm>
              <a:off x="7485013" y="1913460"/>
              <a:ext cx="43447" cy="61892"/>
            </a:xfrm>
            <a:custGeom>
              <a:avLst/>
              <a:gdLst/>
              <a:ahLst/>
              <a:cxnLst/>
              <a:rect l="l" t="t" r="r" b="b"/>
              <a:pathLst>
                <a:path w="902" h="1285" extrusionOk="0">
                  <a:moveTo>
                    <a:pt x="382" y="0"/>
                  </a:moveTo>
                  <a:cubicBezTo>
                    <a:pt x="238" y="0"/>
                    <a:pt x="78" y="11"/>
                    <a:pt x="51" y="39"/>
                  </a:cubicBezTo>
                  <a:cubicBezTo>
                    <a:pt x="0" y="92"/>
                    <a:pt x="322" y="1284"/>
                    <a:pt x="380" y="1284"/>
                  </a:cubicBezTo>
                  <a:lnTo>
                    <a:pt x="741" y="1284"/>
                  </a:lnTo>
                  <a:cubicBezTo>
                    <a:pt x="901" y="1284"/>
                    <a:pt x="767" y="23"/>
                    <a:pt x="626" y="20"/>
                  </a:cubicBezTo>
                  <a:cubicBezTo>
                    <a:pt x="610" y="8"/>
                    <a:pt x="501"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0"/>
            <p:cNvSpPr/>
            <p:nvPr/>
          </p:nvSpPr>
          <p:spPr>
            <a:xfrm>
              <a:off x="7496476" y="1923045"/>
              <a:ext cx="17774" cy="771"/>
            </a:xfrm>
            <a:custGeom>
              <a:avLst/>
              <a:gdLst/>
              <a:ahLst/>
              <a:cxnLst/>
              <a:rect l="l" t="t" r="r" b="b"/>
              <a:pathLst>
                <a:path w="369"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0"/>
            <p:cNvSpPr/>
            <p:nvPr/>
          </p:nvSpPr>
          <p:spPr>
            <a:xfrm>
              <a:off x="7497584" y="1929114"/>
              <a:ext cx="17774" cy="819"/>
            </a:xfrm>
            <a:custGeom>
              <a:avLst/>
              <a:gdLst/>
              <a:ahLst/>
              <a:cxnLst/>
              <a:rect l="l" t="t" r="r" b="b"/>
              <a:pathLst>
                <a:path w="369" h="17" extrusionOk="0">
                  <a:moveTo>
                    <a:pt x="0" y="1"/>
                  </a:moveTo>
                  <a:lnTo>
                    <a:pt x="0" y="17"/>
                  </a:lnTo>
                  <a:lnTo>
                    <a:pt x="368" y="17"/>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0"/>
            <p:cNvSpPr/>
            <p:nvPr/>
          </p:nvSpPr>
          <p:spPr>
            <a:xfrm>
              <a:off x="7498885" y="1935231"/>
              <a:ext cx="17726" cy="771"/>
            </a:xfrm>
            <a:custGeom>
              <a:avLst/>
              <a:gdLst/>
              <a:ahLst/>
              <a:cxnLst/>
              <a:rect l="l" t="t" r="r" b="b"/>
              <a:pathLst>
                <a:path w="368"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0"/>
            <p:cNvSpPr/>
            <p:nvPr/>
          </p:nvSpPr>
          <p:spPr>
            <a:xfrm>
              <a:off x="6724611" y="1929307"/>
              <a:ext cx="33284" cy="48887"/>
            </a:xfrm>
            <a:custGeom>
              <a:avLst/>
              <a:gdLst/>
              <a:ahLst/>
              <a:cxnLst/>
              <a:rect l="l" t="t" r="r" b="b"/>
              <a:pathLst>
                <a:path w="691" h="1015" extrusionOk="0">
                  <a:moveTo>
                    <a:pt x="238" y="1"/>
                  </a:moveTo>
                  <a:cubicBezTo>
                    <a:pt x="0" y="430"/>
                    <a:pt x="0" y="947"/>
                    <a:pt x="0" y="947"/>
                  </a:cubicBezTo>
                  <a:cubicBezTo>
                    <a:pt x="95" y="992"/>
                    <a:pt x="235" y="1015"/>
                    <a:pt x="351" y="1015"/>
                  </a:cubicBezTo>
                  <a:cubicBezTo>
                    <a:pt x="451" y="1015"/>
                    <a:pt x="533" y="998"/>
                    <a:pt x="552" y="966"/>
                  </a:cubicBezTo>
                  <a:cubicBezTo>
                    <a:pt x="598" y="894"/>
                    <a:pt x="690" y="165"/>
                    <a:pt x="678" y="101"/>
                  </a:cubicBezTo>
                  <a:cubicBezTo>
                    <a:pt x="667" y="39"/>
                    <a:pt x="238" y="1"/>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0"/>
            <p:cNvSpPr/>
            <p:nvPr/>
          </p:nvSpPr>
          <p:spPr>
            <a:xfrm>
              <a:off x="6892759" y="1769299"/>
              <a:ext cx="93782" cy="108179"/>
            </a:xfrm>
            <a:custGeom>
              <a:avLst/>
              <a:gdLst/>
              <a:ahLst/>
              <a:cxnLst/>
              <a:rect l="l" t="t" r="r" b="b"/>
              <a:pathLst>
                <a:path w="1947" h="2246" extrusionOk="0">
                  <a:moveTo>
                    <a:pt x="1808" y="1"/>
                  </a:moveTo>
                  <a:lnTo>
                    <a:pt x="0" y="2246"/>
                  </a:lnTo>
                  <a:lnTo>
                    <a:pt x="0" y="2246"/>
                  </a:lnTo>
                  <a:lnTo>
                    <a:pt x="560" y="2173"/>
                  </a:lnTo>
                  <a:cubicBezTo>
                    <a:pt x="560" y="2173"/>
                    <a:pt x="1483" y="1311"/>
                    <a:pt x="1946" y="28"/>
                  </a:cubicBezTo>
                  <a:lnTo>
                    <a:pt x="18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0"/>
            <p:cNvSpPr/>
            <p:nvPr/>
          </p:nvSpPr>
          <p:spPr>
            <a:xfrm>
              <a:off x="7456594" y="1995921"/>
              <a:ext cx="68735" cy="31066"/>
            </a:xfrm>
            <a:custGeom>
              <a:avLst/>
              <a:gdLst/>
              <a:ahLst/>
              <a:cxnLst/>
              <a:rect l="l" t="t" r="r" b="b"/>
              <a:pathLst>
                <a:path w="1427" h="645" extrusionOk="0">
                  <a:moveTo>
                    <a:pt x="89" y="1"/>
                  </a:moveTo>
                  <a:lnTo>
                    <a:pt x="1" y="645"/>
                  </a:lnTo>
                  <a:lnTo>
                    <a:pt x="1101" y="645"/>
                  </a:lnTo>
                  <a:cubicBezTo>
                    <a:pt x="1250" y="626"/>
                    <a:pt x="1426" y="62"/>
                    <a:pt x="1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0"/>
            <p:cNvSpPr/>
            <p:nvPr/>
          </p:nvSpPr>
          <p:spPr>
            <a:xfrm>
              <a:off x="7310795" y="1934316"/>
              <a:ext cx="145851" cy="88479"/>
            </a:xfrm>
            <a:custGeom>
              <a:avLst/>
              <a:gdLst/>
              <a:ahLst/>
              <a:cxnLst/>
              <a:rect l="l" t="t" r="r" b="b"/>
              <a:pathLst>
                <a:path w="3028" h="1837" extrusionOk="0">
                  <a:moveTo>
                    <a:pt x="1527" y="1"/>
                  </a:moveTo>
                  <a:cubicBezTo>
                    <a:pt x="766" y="1"/>
                    <a:pt x="0" y="620"/>
                    <a:pt x="0" y="1836"/>
                  </a:cubicBezTo>
                  <a:lnTo>
                    <a:pt x="3028" y="1836"/>
                  </a:lnTo>
                  <a:cubicBezTo>
                    <a:pt x="3028" y="606"/>
                    <a:pt x="2280" y="1"/>
                    <a:pt x="1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0"/>
            <p:cNvSpPr/>
            <p:nvPr/>
          </p:nvSpPr>
          <p:spPr>
            <a:xfrm>
              <a:off x="6814489" y="1934124"/>
              <a:ext cx="145851" cy="88672"/>
            </a:xfrm>
            <a:custGeom>
              <a:avLst/>
              <a:gdLst/>
              <a:ahLst/>
              <a:cxnLst/>
              <a:rect l="l" t="t" r="r" b="b"/>
              <a:pathLst>
                <a:path w="3028" h="1841" extrusionOk="0">
                  <a:moveTo>
                    <a:pt x="1523" y="1"/>
                  </a:moveTo>
                  <a:cubicBezTo>
                    <a:pt x="763" y="1"/>
                    <a:pt x="0" y="617"/>
                    <a:pt x="0" y="1828"/>
                  </a:cubicBezTo>
                  <a:lnTo>
                    <a:pt x="3028" y="1840"/>
                  </a:lnTo>
                  <a:cubicBezTo>
                    <a:pt x="3028" y="607"/>
                    <a:pt x="2277" y="1"/>
                    <a:pt x="1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0"/>
            <p:cNvSpPr/>
            <p:nvPr/>
          </p:nvSpPr>
          <p:spPr>
            <a:xfrm>
              <a:off x="6800087" y="1945539"/>
              <a:ext cx="174848" cy="129757"/>
            </a:xfrm>
            <a:custGeom>
              <a:avLst/>
              <a:gdLst/>
              <a:ahLst/>
              <a:cxnLst/>
              <a:rect l="l" t="t" r="r" b="b"/>
              <a:pathLst>
                <a:path w="3630" h="2694" extrusionOk="0">
                  <a:moveTo>
                    <a:pt x="1814" y="1"/>
                  </a:moveTo>
                  <a:cubicBezTo>
                    <a:pt x="1512" y="1"/>
                    <a:pt x="1187" y="100"/>
                    <a:pt x="870" y="330"/>
                  </a:cubicBezTo>
                  <a:cubicBezTo>
                    <a:pt x="839" y="350"/>
                    <a:pt x="816" y="373"/>
                    <a:pt x="798" y="399"/>
                  </a:cubicBezTo>
                  <a:cubicBezTo>
                    <a:pt x="0" y="1500"/>
                    <a:pt x="769" y="2693"/>
                    <a:pt x="1816" y="2693"/>
                  </a:cubicBezTo>
                  <a:cubicBezTo>
                    <a:pt x="2118" y="2693"/>
                    <a:pt x="2442" y="2594"/>
                    <a:pt x="2759" y="2366"/>
                  </a:cubicBezTo>
                  <a:cubicBezTo>
                    <a:pt x="2786" y="2343"/>
                    <a:pt x="2813" y="2320"/>
                    <a:pt x="2832" y="2293"/>
                  </a:cubicBezTo>
                  <a:cubicBezTo>
                    <a:pt x="3629" y="1193"/>
                    <a:pt x="2860" y="1"/>
                    <a:pt x="1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0"/>
            <p:cNvSpPr/>
            <p:nvPr/>
          </p:nvSpPr>
          <p:spPr>
            <a:xfrm>
              <a:off x="6832551" y="1969670"/>
              <a:ext cx="109870" cy="81399"/>
            </a:xfrm>
            <a:custGeom>
              <a:avLst/>
              <a:gdLst/>
              <a:ahLst/>
              <a:cxnLst/>
              <a:rect l="l" t="t" r="r" b="b"/>
              <a:pathLst>
                <a:path w="2281" h="1690" extrusionOk="0">
                  <a:moveTo>
                    <a:pt x="1140" y="1"/>
                  </a:moveTo>
                  <a:cubicBezTo>
                    <a:pt x="950" y="1"/>
                    <a:pt x="745" y="64"/>
                    <a:pt x="545" y="209"/>
                  </a:cubicBezTo>
                  <a:cubicBezTo>
                    <a:pt x="529" y="220"/>
                    <a:pt x="515" y="236"/>
                    <a:pt x="503" y="252"/>
                  </a:cubicBezTo>
                  <a:cubicBezTo>
                    <a:pt x="1" y="940"/>
                    <a:pt x="482" y="1689"/>
                    <a:pt x="1140" y="1689"/>
                  </a:cubicBezTo>
                  <a:cubicBezTo>
                    <a:pt x="1331" y="1689"/>
                    <a:pt x="1536" y="1627"/>
                    <a:pt x="1737" y="1481"/>
                  </a:cubicBezTo>
                  <a:cubicBezTo>
                    <a:pt x="1752" y="1470"/>
                    <a:pt x="1764" y="1458"/>
                    <a:pt x="1775" y="1442"/>
                  </a:cubicBezTo>
                  <a:cubicBezTo>
                    <a:pt x="2280" y="751"/>
                    <a:pt x="1797" y="1"/>
                    <a:pt x="1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0"/>
            <p:cNvSpPr/>
            <p:nvPr/>
          </p:nvSpPr>
          <p:spPr>
            <a:xfrm>
              <a:off x="6841077" y="1964035"/>
              <a:ext cx="92867" cy="92862"/>
            </a:xfrm>
            <a:custGeom>
              <a:avLst/>
              <a:gdLst/>
              <a:ahLst/>
              <a:cxnLst/>
              <a:rect l="l" t="t" r="r" b="b"/>
              <a:pathLst>
                <a:path w="1928" h="1928" extrusionOk="0">
                  <a:moveTo>
                    <a:pt x="962" y="12"/>
                  </a:moveTo>
                  <a:cubicBezTo>
                    <a:pt x="1226" y="12"/>
                    <a:pt x="1464" y="119"/>
                    <a:pt x="1633" y="291"/>
                  </a:cubicBezTo>
                  <a:cubicBezTo>
                    <a:pt x="1805" y="464"/>
                    <a:pt x="1912" y="701"/>
                    <a:pt x="1912" y="962"/>
                  </a:cubicBezTo>
                  <a:cubicBezTo>
                    <a:pt x="1912" y="1177"/>
                    <a:pt x="1843" y="1407"/>
                    <a:pt x="1679" y="1633"/>
                  </a:cubicBezTo>
                  <a:cubicBezTo>
                    <a:pt x="1663" y="1648"/>
                    <a:pt x="1652" y="1663"/>
                    <a:pt x="1633" y="1679"/>
                  </a:cubicBezTo>
                  <a:cubicBezTo>
                    <a:pt x="1406" y="1840"/>
                    <a:pt x="1176" y="1913"/>
                    <a:pt x="962" y="1913"/>
                  </a:cubicBezTo>
                  <a:cubicBezTo>
                    <a:pt x="701" y="1913"/>
                    <a:pt x="464" y="1805"/>
                    <a:pt x="292" y="1633"/>
                  </a:cubicBezTo>
                  <a:cubicBezTo>
                    <a:pt x="119" y="1460"/>
                    <a:pt x="16" y="1227"/>
                    <a:pt x="16" y="962"/>
                  </a:cubicBezTo>
                  <a:cubicBezTo>
                    <a:pt x="16" y="747"/>
                    <a:pt x="85" y="518"/>
                    <a:pt x="249" y="291"/>
                  </a:cubicBezTo>
                  <a:cubicBezTo>
                    <a:pt x="260" y="277"/>
                    <a:pt x="276" y="261"/>
                    <a:pt x="292" y="249"/>
                  </a:cubicBezTo>
                  <a:cubicBezTo>
                    <a:pt x="517" y="84"/>
                    <a:pt x="747" y="12"/>
                    <a:pt x="962" y="12"/>
                  </a:cubicBezTo>
                  <a:close/>
                  <a:moveTo>
                    <a:pt x="962" y="1"/>
                  </a:moveTo>
                  <a:cubicBezTo>
                    <a:pt x="747" y="1"/>
                    <a:pt x="513" y="70"/>
                    <a:pt x="283" y="238"/>
                  </a:cubicBezTo>
                  <a:cubicBezTo>
                    <a:pt x="264" y="249"/>
                    <a:pt x="249" y="265"/>
                    <a:pt x="237" y="284"/>
                  </a:cubicBezTo>
                  <a:cubicBezTo>
                    <a:pt x="73" y="510"/>
                    <a:pt x="0" y="744"/>
                    <a:pt x="0" y="962"/>
                  </a:cubicBezTo>
                  <a:cubicBezTo>
                    <a:pt x="0" y="1495"/>
                    <a:pt x="430" y="1927"/>
                    <a:pt x="962" y="1927"/>
                  </a:cubicBezTo>
                  <a:cubicBezTo>
                    <a:pt x="1180" y="1927"/>
                    <a:pt x="1414" y="1855"/>
                    <a:pt x="1644" y="1690"/>
                  </a:cubicBezTo>
                  <a:cubicBezTo>
                    <a:pt x="1659" y="1674"/>
                    <a:pt x="1675" y="1660"/>
                    <a:pt x="1690" y="1640"/>
                  </a:cubicBezTo>
                  <a:cubicBezTo>
                    <a:pt x="1855" y="1414"/>
                    <a:pt x="1928" y="1181"/>
                    <a:pt x="1928" y="962"/>
                  </a:cubicBezTo>
                  <a:cubicBezTo>
                    <a:pt x="1928" y="429"/>
                    <a:pt x="1495"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0"/>
            <p:cNvSpPr/>
            <p:nvPr/>
          </p:nvSpPr>
          <p:spPr>
            <a:xfrm>
              <a:off x="6841318" y="1978051"/>
              <a:ext cx="92337" cy="64686"/>
            </a:xfrm>
            <a:custGeom>
              <a:avLst/>
              <a:gdLst/>
              <a:ahLst/>
              <a:cxnLst/>
              <a:rect l="l" t="t" r="r" b="b"/>
              <a:pathLst>
                <a:path w="1917" h="1343" extrusionOk="0">
                  <a:moveTo>
                    <a:pt x="977" y="1"/>
                  </a:moveTo>
                  <a:cubicBezTo>
                    <a:pt x="320" y="1"/>
                    <a:pt x="1" y="822"/>
                    <a:pt x="623" y="1277"/>
                  </a:cubicBezTo>
                  <a:cubicBezTo>
                    <a:pt x="635" y="1284"/>
                    <a:pt x="650" y="1291"/>
                    <a:pt x="666" y="1296"/>
                  </a:cubicBezTo>
                  <a:cubicBezTo>
                    <a:pt x="763" y="1328"/>
                    <a:pt x="855" y="1342"/>
                    <a:pt x="942" y="1342"/>
                  </a:cubicBezTo>
                  <a:cubicBezTo>
                    <a:pt x="1595" y="1342"/>
                    <a:pt x="1916" y="519"/>
                    <a:pt x="1290" y="66"/>
                  </a:cubicBezTo>
                  <a:cubicBezTo>
                    <a:pt x="1279" y="58"/>
                    <a:pt x="1267" y="50"/>
                    <a:pt x="1252" y="46"/>
                  </a:cubicBezTo>
                  <a:cubicBezTo>
                    <a:pt x="1156"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0"/>
            <p:cNvSpPr/>
            <p:nvPr/>
          </p:nvSpPr>
          <p:spPr>
            <a:xfrm>
              <a:off x="6852685" y="1975450"/>
              <a:ext cx="69602" cy="69839"/>
            </a:xfrm>
            <a:custGeom>
              <a:avLst/>
              <a:gdLst/>
              <a:ahLst/>
              <a:cxnLst/>
              <a:rect l="l" t="t" r="r" b="b"/>
              <a:pathLst>
                <a:path w="1445" h="1450" extrusionOk="0">
                  <a:moveTo>
                    <a:pt x="721" y="472"/>
                  </a:moveTo>
                  <a:lnTo>
                    <a:pt x="751" y="564"/>
                  </a:lnTo>
                  <a:lnTo>
                    <a:pt x="725" y="579"/>
                  </a:lnTo>
                  <a:lnTo>
                    <a:pt x="748" y="625"/>
                  </a:lnTo>
                  <a:lnTo>
                    <a:pt x="767" y="614"/>
                  </a:lnTo>
                  <a:lnTo>
                    <a:pt x="774" y="637"/>
                  </a:lnTo>
                  <a:lnTo>
                    <a:pt x="824" y="622"/>
                  </a:lnTo>
                  <a:lnTo>
                    <a:pt x="817" y="591"/>
                  </a:lnTo>
                  <a:lnTo>
                    <a:pt x="901" y="545"/>
                  </a:lnTo>
                  <a:lnTo>
                    <a:pt x="859" y="633"/>
                  </a:lnTo>
                  <a:lnTo>
                    <a:pt x="828"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8" y="829"/>
                  </a:lnTo>
                  <a:lnTo>
                    <a:pt x="859" y="817"/>
                  </a:lnTo>
                  <a:lnTo>
                    <a:pt x="901" y="905"/>
                  </a:lnTo>
                  <a:lnTo>
                    <a:pt x="817" y="863"/>
                  </a:lnTo>
                  <a:lnTo>
                    <a:pt x="824" y="832"/>
                  </a:lnTo>
                  <a:lnTo>
                    <a:pt x="774" y="817"/>
                  </a:lnTo>
                  <a:lnTo>
                    <a:pt x="767" y="836"/>
                  </a:lnTo>
                  <a:lnTo>
                    <a:pt x="748" y="829"/>
                  </a:lnTo>
                  <a:lnTo>
                    <a:pt x="725" y="875"/>
                  </a:lnTo>
                  <a:lnTo>
                    <a:pt x="751" y="886"/>
                  </a:lnTo>
                  <a:lnTo>
                    <a:pt x="721" y="982"/>
                  </a:lnTo>
                  <a:lnTo>
                    <a:pt x="690" y="886"/>
                  </a:lnTo>
                  <a:lnTo>
                    <a:pt x="721" y="875"/>
                  </a:lnTo>
                  <a:lnTo>
                    <a:pt x="698" y="829"/>
                  </a:lnTo>
                  <a:lnTo>
                    <a:pt x="675" y="836"/>
                  </a:lnTo>
                  <a:lnTo>
                    <a:pt x="667" y="817"/>
                  </a:lnTo>
                  <a:lnTo>
                    <a:pt x="621" y="832"/>
                  </a:lnTo>
                  <a:lnTo>
                    <a:pt x="629" y="863"/>
                  </a:lnTo>
                  <a:lnTo>
                    <a:pt x="541" y="905"/>
                  </a:lnTo>
                  <a:lnTo>
                    <a:pt x="541" y="905"/>
                  </a:lnTo>
                  <a:lnTo>
                    <a:pt x="587" y="817"/>
                  </a:lnTo>
                  <a:lnTo>
                    <a:pt x="617" y="829"/>
                  </a:lnTo>
                  <a:lnTo>
                    <a:pt x="633" y="779"/>
                  </a:lnTo>
                  <a:lnTo>
                    <a:pt x="610" y="771"/>
                  </a:lnTo>
                  <a:lnTo>
                    <a:pt x="621" y="752"/>
                  </a:lnTo>
                  <a:lnTo>
                    <a:pt x="575" y="729"/>
                  </a:lnTo>
                  <a:lnTo>
                    <a:pt x="560" y="756"/>
                  </a:lnTo>
                  <a:lnTo>
                    <a:pt x="468" y="725"/>
                  </a:lnTo>
                  <a:lnTo>
                    <a:pt x="560" y="694"/>
                  </a:lnTo>
                  <a:lnTo>
                    <a:pt x="575" y="725"/>
                  </a:lnTo>
                  <a:lnTo>
                    <a:pt x="621" y="698"/>
                  </a:lnTo>
                  <a:lnTo>
                    <a:pt x="610" y="679"/>
                  </a:lnTo>
                  <a:lnTo>
                    <a:pt x="633" y="671"/>
                  </a:lnTo>
                  <a:lnTo>
                    <a:pt x="617" y="622"/>
                  </a:lnTo>
                  <a:lnTo>
                    <a:pt x="587" y="633"/>
                  </a:lnTo>
                  <a:lnTo>
                    <a:pt x="541" y="545"/>
                  </a:lnTo>
                  <a:lnTo>
                    <a:pt x="629" y="591"/>
                  </a:lnTo>
                  <a:lnTo>
                    <a:pt x="621" y="622"/>
                  </a:lnTo>
                  <a:lnTo>
                    <a:pt x="667" y="637"/>
                  </a:lnTo>
                  <a:lnTo>
                    <a:pt x="675" y="614"/>
                  </a:lnTo>
                  <a:lnTo>
                    <a:pt x="698" y="625"/>
                  </a:lnTo>
                  <a:lnTo>
                    <a:pt x="721" y="579"/>
                  </a:lnTo>
                  <a:lnTo>
                    <a:pt x="690" y="564"/>
                  </a:lnTo>
                  <a:lnTo>
                    <a:pt x="721" y="472"/>
                  </a:lnTo>
                  <a:close/>
                  <a:moveTo>
                    <a:pt x="625" y="1"/>
                  </a:moveTo>
                  <a:lnTo>
                    <a:pt x="575" y="20"/>
                  </a:lnTo>
                  <a:lnTo>
                    <a:pt x="694" y="388"/>
                  </a:lnTo>
                  <a:lnTo>
                    <a:pt x="644" y="541"/>
                  </a:lnTo>
                  <a:lnTo>
                    <a:pt x="502" y="468"/>
                  </a:lnTo>
                  <a:lnTo>
                    <a:pt x="327" y="123"/>
                  </a:lnTo>
                  <a:lnTo>
                    <a:pt x="281" y="146"/>
                  </a:lnTo>
                  <a:lnTo>
                    <a:pt x="422" y="426"/>
                  </a:lnTo>
                  <a:lnTo>
                    <a:pt x="422" y="426"/>
                  </a:lnTo>
                  <a:lnTo>
                    <a:pt x="143" y="284"/>
                  </a:lnTo>
                  <a:lnTo>
                    <a:pt x="120" y="330"/>
                  </a:lnTo>
                  <a:lnTo>
                    <a:pt x="465" y="507"/>
                  </a:lnTo>
                  <a:lnTo>
                    <a:pt x="537" y="648"/>
                  </a:lnTo>
                  <a:lnTo>
                    <a:pt x="384" y="698"/>
                  </a:lnTo>
                  <a:lnTo>
                    <a:pt x="16" y="579"/>
                  </a:lnTo>
                  <a:lnTo>
                    <a:pt x="0" y="629"/>
                  </a:lnTo>
                  <a:lnTo>
                    <a:pt x="299" y="725"/>
                  </a:lnTo>
                  <a:lnTo>
                    <a:pt x="0" y="825"/>
                  </a:lnTo>
                  <a:lnTo>
                    <a:pt x="16" y="871"/>
                  </a:lnTo>
                  <a:lnTo>
                    <a:pt x="384" y="752"/>
                  </a:lnTo>
                  <a:lnTo>
                    <a:pt x="537" y="802"/>
                  </a:lnTo>
                  <a:lnTo>
                    <a:pt x="465" y="947"/>
                  </a:lnTo>
                  <a:lnTo>
                    <a:pt x="120" y="1124"/>
                  </a:lnTo>
                  <a:lnTo>
                    <a:pt x="143" y="1170"/>
                  </a:lnTo>
                  <a:lnTo>
                    <a:pt x="422" y="1024"/>
                  </a:lnTo>
                  <a:lnTo>
                    <a:pt x="281" y="1308"/>
                  </a:lnTo>
                  <a:lnTo>
                    <a:pt x="327" y="1331"/>
                  </a:lnTo>
                  <a:lnTo>
                    <a:pt x="502" y="986"/>
                  </a:lnTo>
                  <a:lnTo>
                    <a:pt x="644" y="913"/>
                  </a:lnTo>
                  <a:lnTo>
                    <a:pt x="694" y="1066"/>
                  </a:lnTo>
                  <a:lnTo>
                    <a:pt x="575" y="1434"/>
                  </a:lnTo>
                  <a:lnTo>
                    <a:pt x="625" y="1449"/>
                  </a:lnTo>
                  <a:lnTo>
                    <a:pt x="721" y="1147"/>
                  </a:lnTo>
                  <a:lnTo>
                    <a:pt x="820" y="1449"/>
                  </a:lnTo>
                  <a:lnTo>
                    <a:pt x="870" y="1434"/>
                  </a:lnTo>
                  <a:lnTo>
                    <a:pt x="748" y="1066"/>
                  </a:lnTo>
                  <a:lnTo>
                    <a:pt x="797" y="913"/>
                  </a:lnTo>
                  <a:lnTo>
                    <a:pt x="943" y="986"/>
                  </a:lnTo>
                  <a:lnTo>
                    <a:pt x="1119" y="1331"/>
                  </a:lnTo>
                  <a:lnTo>
                    <a:pt x="1165" y="1308"/>
                  </a:lnTo>
                  <a:lnTo>
                    <a:pt x="1020"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0" y="426"/>
                  </a:lnTo>
                  <a:lnTo>
                    <a:pt x="1020" y="426"/>
                  </a:lnTo>
                  <a:lnTo>
                    <a:pt x="1165" y="146"/>
                  </a:lnTo>
                  <a:lnTo>
                    <a:pt x="1119" y="123"/>
                  </a:lnTo>
                  <a:lnTo>
                    <a:pt x="943" y="468"/>
                  </a:lnTo>
                  <a:lnTo>
                    <a:pt x="797" y="541"/>
                  </a:lnTo>
                  <a:lnTo>
                    <a:pt x="748" y="388"/>
                  </a:lnTo>
                  <a:lnTo>
                    <a:pt x="870" y="20"/>
                  </a:lnTo>
                  <a:lnTo>
                    <a:pt x="820" y="1"/>
                  </a:lnTo>
                  <a:lnTo>
                    <a:pt x="721"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0"/>
            <p:cNvSpPr/>
            <p:nvPr/>
          </p:nvSpPr>
          <p:spPr>
            <a:xfrm>
              <a:off x="6875468" y="2001412"/>
              <a:ext cx="24132" cy="18014"/>
            </a:xfrm>
            <a:custGeom>
              <a:avLst/>
              <a:gdLst/>
              <a:ahLst/>
              <a:cxnLst/>
              <a:rect l="l" t="t" r="r" b="b"/>
              <a:pathLst>
                <a:path w="501" h="374" extrusionOk="0">
                  <a:moveTo>
                    <a:pt x="247" y="0"/>
                  </a:moveTo>
                  <a:cubicBezTo>
                    <a:pt x="205" y="0"/>
                    <a:pt x="161" y="14"/>
                    <a:pt x="118" y="44"/>
                  </a:cubicBezTo>
                  <a:cubicBezTo>
                    <a:pt x="114" y="48"/>
                    <a:pt x="110" y="52"/>
                    <a:pt x="110" y="56"/>
                  </a:cubicBezTo>
                  <a:cubicBezTo>
                    <a:pt x="0" y="208"/>
                    <a:pt x="105" y="373"/>
                    <a:pt x="249" y="373"/>
                  </a:cubicBezTo>
                  <a:cubicBezTo>
                    <a:pt x="290" y="373"/>
                    <a:pt x="334" y="360"/>
                    <a:pt x="378" y="328"/>
                  </a:cubicBezTo>
                  <a:cubicBezTo>
                    <a:pt x="382" y="324"/>
                    <a:pt x="386" y="320"/>
                    <a:pt x="390" y="316"/>
                  </a:cubicBezTo>
                  <a:cubicBezTo>
                    <a:pt x="500" y="164"/>
                    <a:pt x="392" y="0"/>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0"/>
            <p:cNvSpPr/>
            <p:nvPr/>
          </p:nvSpPr>
          <p:spPr>
            <a:xfrm>
              <a:off x="7297501" y="1945539"/>
              <a:ext cx="174800" cy="129757"/>
            </a:xfrm>
            <a:custGeom>
              <a:avLst/>
              <a:gdLst/>
              <a:ahLst/>
              <a:cxnLst/>
              <a:rect l="l" t="t" r="r" b="b"/>
              <a:pathLst>
                <a:path w="3629" h="2694" extrusionOk="0">
                  <a:moveTo>
                    <a:pt x="1816" y="1"/>
                  </a:moveTo>
                  <a:cubicBezTo>
                    <a:pt x="1514" y="1"/>
                    <a:pt x="1188" y="100"/>
                    <a:pt x="870" y="330"/>
                  </a:cubicBezTo>
                  <a:cubicBezTo>
                    <a:pt x="844" y="350"/>
                    <a:pt x="821" y="373"/>
                    <a:pt x="798" y="399"/>
                  </a:cubicBezTo>
                  <a:cubicBezTo>
                    <a:pt x="0" y="1500"/>
                    <a:pt x="771" y="2693"/>
                    <a:pt x="1818" y="2693"/>
                  </a:cubicBezTo>
                  <a:cubicBezTo>
                    <a:pt x="2119" y="2693"/>
                    <a:pt x="2443" y="2594"/>
                    <a:pt x="2759" y="2366"/>
                  </a:cubicBezTo>
                  <a:cubicBezTo>
                    <a:pt x="2790" y="2343"/>
                    <a:pt x="2813" y="2320"/>
                    <a:pt x="2832" y="2293"/>
                  </a:cubicBezTo>
                  <a:cubicBezTo>
                    <a:pt x="3629" y="1193"/>
                    <a:pt x="2862" y="1"/>
                    <a:pt x="1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0"/>
            <p:cNvSpPr/>
            <p:nvPr/>
          </p:nvSpPr>
          <p:spPr>
            <a:xfrm>
              <a:off x="7330158" y="1969670"/>
              <a:ext cx="109726" cy="81399"/>
            </a:xfrm>
            <a:custGeom>
              <a:avLst/>
              <a:gdLst/>
              <a:ahLst/>
              <a:cxnLst/>
              <a:rect l="l" t="t" r="r" b="b"/>
              <a:pathLst>
                <a:path w="2278" h="1690" extrusionOk="0">
                  <a:moveTo>
                    <a:pt x="1137" y="1"/>
                  </a:moveTo>
                  <a:cubicBezTo>
                    <a:pt x="947" y="1"/>
                    <a:pt x="741" y="64"/>
                    <a:pt x="541" y="209"/>
                  </a:cubicBezTo>
                  <a:cubicBezTo>
                    <a:pt x="525" y="220"/>
                    <a:pt x="514" y="236"/>
                    <a:pt x="502" y="252"/>
                  </a:cubicBezTo>
                  <a:cubicBezTo>
                    <a:pt x="0" y="940"/>
                    <a:pt x="482" y="1689"/>
                    <a:pt x="1138" y="1689"/>
                  </a:cubicBezTo>
                  <a:cubicBezTo>
                    <a:pt x="1328" y="1689"/>
                    <a:pt x="1533" y="1627"/>
                    <a:pt x="1733" y="1481"/>
                  </a:cubicBezTo>
                  <a:cubicBezTo>
                    <a:pt x="1748" y="1470"/>
                    <a:pt x="1763" y="1458"/>
                    <a:pt x="1775" y="1442"/>
                  </a:cubicBezTo>
                  <a:cubicBezTo>
                    <a:pt x="2277" y="751"/>
                    <a:pt x="1795"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0"/>
            <p:cNvSpPr/>
            <p:nvPr/>
          </p:nvSpPr>
          <p:spPr>
            <a:xfrm>
              <a:off x="7338491" y="1964035"/>
              <a:ext cx="92867" cy="92862"/>
            </a:xfrm>
            <a:custGeom>
              <a:avLst/>
              <a:gdLst/>
              <a:ahLst/>
              <a:cxnLst/>
              <a:rect l="l" t="t" r="r" b="b"/>
              <a:pathLst>
                <a:path w="1928" h="1928" extrusionOk="0">
                  <a:moveTo>
                    <a:pt x="966" y="12"/>
                  </a:moveTo>
                  <a:cubicBezTo>
                    <a:pt x="1226" y="12"/>
                    <a:pt x="1464" y="119"/>
                    <a:pt x="1636" y="291"/>
                  </a:cubicBezTo>
                  <a:cubicBezTo>
                    <a:pt x="1809" y="464"/>
                    <a:pt x="1912" y="701"/>
                    <a:pt x="1912" y="962"/>
                  </a:cubicBezTo>
                  <a:cubicBezTo>
                    <a:pt x="1912" y="1177"/>
                    <a:pt x="1843" y="1407"/>
                    <a:pt x="1678" y="1633"/>
                  </a:cubicBezTo>
                  <a:cubicBezTo>
                    <a:pt x="1667" y="1648"/>
                    <a:pt x="1652" y="1663"/>
                    <a:pt x="1636" y="1679"/>
                  </a:cubicBezTo>
                  <a:cubicBezTo>
                    <a:pt x="1410" y="1840"/>
                    <a:pt x="1180" y="1913"/>
                    <a:pt x="966" y="1913"/>
                  </a:cubicBezTo>
                  <a:cubicBezTo>
                    <a:pt x="702" y="1913"/>
                    <a:pt x="464" y="1805"/>
                    <a:pt x="295" y="1633"/>
                  </a:cubicBezTo>
                  <a:cubicBezTo>
                    <a:pt x="122" y="1460"/>
                    <a:pt x="16" y="1227"/>
                    <a:pt x="16" y="962"/>
                  </a:cubicBezTo>
                  <a:cubicBezTo>
                    <a:pt x="16" y="747"/>
                    <a:pt x="88" y="518"/>
                    <a:pt x="249" y="291"/>
                  </a:cubicBezTo>
                  <a:cubicBezTo>
                    <a:pt x="265" y="277"/>
                    <a:pt x="276" y="261"/>
                    <a:pt x="295" y="249"/>
                  </a:cubicBezTo>
                  <a:cubicBezTo>
                    <a:pt x="521" y="84"/>
                    <a:pt x="751" y="12"/>
                    <a:pt x="966" y="12"/>
                  </a:cubicBezTo>
                  <a:close/>
                  <a:moveTo>
                    <a:pt x="966" y="1"/>
                  </a:moveTo>
                  <a:cubicBezTo>
                    <a:pt x="748" y="1"/>
                    <a:pt x="513" y="70"/>
                    <a:pt x="288" y="238"/>
                  </a:cubicBezTo>
                  <a:cubicBezTo>
                    <a:pt x="269" y="249"/>
                    <a:pt x="253" y="265"/>
                    <a:pt x="237" y="284"/>
                  </a:cubicBezTo>
                  <a:cubicBezTo>
                    <a:pt x="73" y="510"/>
                    <a:pt x="0" y="744"/>
                    <a:pt x="0" y="962"/>
                  </a:cubicBezTo>
                  <a:cubicBezTo>
                    <a:pt x="0" y="1495"/>
                    <a:pt x="433" y="1927"/>
                    <a:pt x="966" y="1927"/>
                  </a:cubicBezTo>
                  <a:cubicBezTo>
                    <a:pt x="1180" y="1927"/>
                    <a:pt x="1418" y="1855"/>
                    <a:pt x="1644" y="1690"/>
                  </a:cubicBezTo>
                  <a:cubicBezTo>
                    <a:pt x="1663" y="1674"/>
                    <a:pt x="1678" y="1660"/>
                    <a:pt x="1690" y="1640"/>
                  </a:cubicBezTo>
                  <a:cubicBezTo>
                    <a:pt x="1859" y="1414"/>
                    <a:pt x="1928" y="1181"/>
                    <a:pt x="1928" y="962"/>
                  </a:cubicBezTo>
                  <a:cubicBezTo>
                    <a:pt x="1928" y="429"/>
                    <a:pt x="1498"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0"/>
            <p:cNvSpPr/>
            <p:nvPr/>
          </p:nvSpPr>
          <p:spPr>
            <a:xfrm>
              <a:off x="7338780" y="1978051"/>
              <a:ext cx="92289" cy="64686"/>
            </a:xfrm>
            <a:custGeom>
              <a:avLst/>
              <a:gdLst/>
              <a:ahLst/>
              <a:cxnLst/>
              <a:rect l="l" t="t" r="r" b="b"/>
              <a:pathLst>
                <a:path w="1916" h="1343" extrusionOk="0">
                  <a:moveTo>
                    <a:pt x="977" y="1"/>
                  </a:moveTo>
                  <a:cubicBezTo>
                    <a:pt x="322" y="1"/>
                    <a:pt x="0" y="822"/>
                    <a:pt x="627" y="1277"/>
                  </a:cubicBezTo>
                  <a:cubicBezTo>
                    <a:pt x="638" y="1284"/>
                    <a:pt x="653" y="1291"/>
                    <a:pt x="664" y="1296"/>
                  </a:cubicBezTo>
                  <a:cubicBezTo>
                    <a:pt x="762" y="1328"/>
                    <a:pt x="855" y="1342"/>
                    <a:pt x="942" y="1342"/>
                  </a:cubicBezTo>
                  <a:cubicBezTo>
                    <a:pt x="1597" y="1342"/>
                    <a:pt x="1915" y="519"/>
                    <a:pt x="1293" y="66"/>
                  </a:cubicBezTo>
                  <a:cubicBezTo>
                    <a:pt x="1282" y="58"/>
                    <a:pt x="1266" y="50"/>
                    <a:pt x="1251" y="46"/>
                  </a:cubicBezTo>
                  <a:cubicBezTo>
                    <a:pt x="1155"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0"/>
            <p:cNvSpPr/>
            <p:nvPr/>
          </p:nvSpPr>
          <p:spPr>
            <a:xfrm>
              <a:off x="7350099" y="1975450"/>
              <a:ext cx="69602" cy="69839"/>
            </a:xfrm>
            <a:custGeom>
              <a:avLst/>
              <a:gdLst/>
              <a:ahLst/>
              <a:cxnLst/>
              <a:rect l="l" t="t" r="r" b="b"/>
              <a:pathLst>
                <a:path w="1445" h="1450" extrusionOk="0">
                  <a:moveTo>
                    <a:pt x="725" y="472"/>
                  </a:moveTo>
                  <a:lnTo>
                    <a:pt x="755" y="564"/>
                  </a:lnTo>
                  <a:lnTo>
                    <a:pt x="725" y="579"/>
                  </a:lnTo>
                  <a:lnTo>
                    <a:pt x="748" y="625"/>
                  </a:lnTo>
                  <a:lnTo>
                    <a:pt x="771" y="614"/>
                  </a:lnTo>
                  <a:lnTo>
                    <a:pt x="778" y="637"/>
                  </a:lnTo>
                  <a:lnTo>
                    <a:pt x="829" y="622"/>
                  </a:lnTo>
                  <a:lnTo>
                    <a:pt x="817" y="591"/>
                  </a:lnTo>
                  <a:lnTo>
                    <a:pt x="905" y="545"/>
                  </a:lnTo>
                  <a:lnTo>
                    <a:pt x="905" y="545"/>
                  </a:lnTo>
                  <a:lnTo>
                    <a:pt x="859" y="633"/>
                  </a:lnTo>
                  <a:lnTo>
                    <a:pt x="829"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9" y="829"/>
                  </a:lnTo>
                  <a:lnTo>
                    <a:pt x="859" y="817"/>
                  </a:lnTo>
                  <a:lnTo>
                    <a:pt x="905" y="905"/>
                  </a:lnTo>
                  <a:lnTo>
                    <a:pt x="905" y="905"/>
                  </a:lnTo>
                  <a:lnTo>
                    <a:pt x="817" y="863"/>
                  </a:lnTo>
                  <a:lnTo>
                    <a:pt x="829" y="832"/>
                  </a:lnTo>
                  <a:lnTo>
                    <a:pt x="778" y="817"/>
                  </a:lnTo>
                  <a:lnTo>
                    <a:pt x="771" y="836"/>
                  </a:lnTo>
                  <a:lnTo>
                    <a:pt x="748" y="829"/>
                  </a:lnTo>
                  <a:lnTo>
                    <a:pt x="725" y="875"/>
                  </a:lnTo>
                  <a:lnTo>
                    <a:pt x="755" y="886"/>
                  </a:lnTo>
                  <a:lnTo>
                    <a:pt x="725" y="982"/>
                  </a:lnTo>
                  <a:lnTo>
                    <a:pt x="694" y="886"/>
                  </a:lnTo>
                  <a:lnTo>
                    <a:pt x="721" y="875"/>
                  </a:lnTo>
                  <a:lnTo>
                    <a:pt x="698" y="829"/>
                  </a:lnTo>
                  <a:lnTo>
                    <a:pt x="679" y="836"/>
                  </a:lnTo>
                  <a:lnTo>
                    <a:pt x="671" y="817"/>
                  </a:lnTo>
                  <a:lnTo>
                    <a:pt x="622" y="832"/>
                  </a:lnTo>
                  <a:lnTo>
                    <a:pt x="629" y="863"/>
                  </a:lnTo>
                  <a:lnTo>
                    <a:pt x="544" y="905"/>
                  </a:lnTo>
                  <a:lnTo>
                    <a:pt x="587" y="817"/>
                  </a:lnTo>
                  <a:lnTo>
                    <a:pt x="617" y="829"/>
                  </a:lnTo>
                  <a:lnTo>
                    <a:pt x="633" y="779"/>
                  </a:lnTo>
                  <a:lnTo>
                    <a:pt x="613" y="771"/>
                  </a:lnTo>
                  <a:lnTo>
                    <a:pt x="622" y="752"/>
                  </a:lnTo>
                  <a:lnTo>
                    <a:pt x="576" y="729"/>
                  </a:lnTo>
                  <a:lnTo>
                    <a:pt x="564" y="756"/>
                  </a:lnTo>
                  <a:lnTo>
                    <a:pt x="468" y="725"/>
                  </a:lnTo>
                  <a:lnTo>
                    <a:pt x="564" y="694"/>
                  </a:lnTo>
                  <a:lnTo>
                    <a:pt x="576" y="725"/>
                  </a:lnTo>
                  <a:lnTo>
                    <a:pt x="622" y="698"/>
                  </a:lnTo>
                  <a:lnTo>
                    <a:pt x="613" y="679"/>
                  </a:lnTo>
                  <a:lnTo>
                    <a:pt x="633" y="671"/>
                  </a:lnTo>
                  <a:lnTo>
                    <a:pt x="617" y="622"/>
                  </a:lnTo>
                  <a:lnTo>
                    <a:pt x="587" y="633"/>
                  </a:lnTo>
                  <a:lnTo>
                    <a:pt x="544" y="545"/>
                  </a:lnTo>
                  <a:lnTo>
                    <a:pt x="629" y="591"/>
                  </a:lnTo>
                  <a:lnTo>
                    <a:pt x="622" y="622"/>
                  </a:lnTo>
                  <a:lnTo>
                    <a:pt x="671" y="637"/>
                  </a:lnTo>
                  <a:lnTo>
                    <a:pt x="679" y="614"/>
                  </a:lnTo>
                  <a:lnTo>
                    <a:pt x="698" y="625"/>
                  </a:lnTo>
                  <a:lnTo>
                    <a:pt x="721" y="579"/>
                  </a:lnTo>
                  <a:lnTo>
                    <a:pt x="694" y="564"/>
                  </a:lnTo>
                  <a:lnTo>
                    <a:pt x="725" y="472"/>
                  </a:lnTo>
                  <a:close/>
                  <a:moveTo>
                    <a:pt x="625" y="1"/>
                  </a:moveTo>
                  <a:lnTo>
                    <a:pt x="576" y="20"/>
                  </a:lnTo>
                  <a:lnTo>
                    <a:pt x="698" y="388"/>
                  </a:lnTo>
                  <a:lnTo>
                    <a:pt x="648" y="541"/>
                  </a:lnTo>
                  <a:lnTo>
                    <a:pt x="502" y="468"/>
                  </a:lnTo>
                  <a:lnTo>
                    <a:pt x="326" y="123"/>
                  </a:lnTo>
                  <a:lnTo>
                    <a:pt x="280" y="146"/>
                  </a:lnTo>
                  <a:lnTo>
                    <a:pt x="426" y="426"/>
                  </a:lnTo>
                  <a:lnTo>
                    <a:pt x="426" y="426"/>
                  </a:lnTo>
                  <a:lnTo>
                    <a:pt x="142" y="284"/>
                  </a:lnTo>
                  <a:lnTo>
                    <a:pt x="120" y="330"/>
                  </a:lnTo>
                  <a:lnTo>
                    <a:pt x="464" y="507"/>
                  </a:lnTo>
                  <a:lnTo>
                    <a:pt x="537" y="648"/>
                  </a:lnTo>
                  <a:lnTo>
                    <a:pt x="383" y="698"/>
                  </a:lnTo>
                  <a:lnTo>
                    <a:pt x="16" y="579"/>
                  </a:lnTo>
                  <a:lnTo>
                    <a:pt x="1" y="629"/>
                  </a:lnTo>
                  <a:lnTo>
                    <a:pt x="300" y="725"/>
                  </a:lnTo>
                  <a:lnTo>
                    <a:pt x="1" y="825"/>
                  </a:lnTo>
                  <a:lnTo>
                    <a:pt x="16" y="871"/>
                  </a:lnTo>
                  <a:lnTo>
                    <a:pt x="383" y="752"/>
                  </a:lnTo>
                  <a:lnTo>
                    <a:pt x="537" y="802"/>
                  </a:lnTo>
                  <a:lnTo>
                    <a:pt x="464" y="947"/>
                  </a:lnTo>
                  <a:lnTo>
                    <a:pt x="120" y="1124"/>
                  </a:lnTo>
                  <a:lnTo>
                    <a:pt x="142" y="1170"/>
                  </a:lnTo>
                  <a:lnTo>
                    <a:pt x="426" y="1024"/>
                  </a:lnTo>
                  <a:lnTo>
                    <a:pt x="280" y="1308"/>
                  </a:lnTo>
                  <a:lnTo>
                    <a:pt x="326" y="1331"/>
                  </a:lnTo>
                  <a:lnTo>
                    <a:pt x="502" y="986"/>
                  </a:lnTo>
                  <a:lnTo>
                    <a:pt x="648" y="913"/>
                  </a:lnTo>
                  <a:lnTo>
                    <a:pt x="698" y="1066"/>
                  </a:lnTo>
                  <a:lnTo>
                    <a:pt x="576" y="1434"/>
                  </a:lnTo>
                  <a:lnTo>
                    <a:pt x="625" y="1449"/>
                  </a:lnTo>
                  <a:lnTo>
                    <a:pt x="725" y="1147"/>
                  </a:lnTo>
                  <a:lnTo>
                    <a:pt x="820" y="1449"/>
                  </a:lnTo>
                  <a:lnTo>
                    <a:pt x="870" y="1434"/>
                  </a:lnTo>
                  <a:lnTo>
                    <a:pt x="751" y="1066"/>
                  </a:lnTo>
                  <a:lnTo>
                    <a:pt x="801" y="913"/>
                  </a:lnTo>
                  <a:lnTo>
                    <a:pt x="944" y="986"/>
                  </a:lnTo>
                  <a:lnTo>
                    <a:pt x="1119" y="1331"/>
                  </a:lnTo>
                  <a:lnTo>
                    <a:pt x="1165" y="1308"/>
                  </a:lnTo>
                  <a:lnTo>
                    <a:pt x="1024"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4" y="426"/>
                  </a:lnTo>
                  <a:lnTo>
                    <a:pt x="1024" y="426"/>
                  </a:lnTo>
                  <a:lnTo>
                    <a:pt x="1165" y="146"/>
                  </a:lnTo>
                  <a:lnTo>
                    <a:pt x="1119" y="123"/>
                  </a:lnTo>
                  <a:lnTo>
                    <a:pt x="944" y="468"/>
                  </a:lnTo>
                  <a:lnTo>
                    <a:pt x="801" y="541"/>
                  </a:lnTo>
                  <a:lnTo>
                    <a:pt x="751" y="388"/>
                  </a:lnTo>
                  <a:lnTo>
                    <a:pt x="870" y="20"/>
                  </a:lnTo>
                  <a:lnTo>
                    <a:pt x="820" y="1"/>
                  </a:lnTo>
                  <a:lnTo>
                    <a:pt x="725"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0"/>
            <p:cNvSpPr/>
            <p:nvPr/>
          </p:nvSpPr>
          <p:spPr>
            <a:xfrm>
              <a:off x="7372833" y="2001412"/>
              <a:ext cx="24132" cy="18014"/>
            </a:xfrm>
            <a:custGeom>
              <a:avLst/>
              <a:gdLst/>
              <a:ahLst/>
              <a:cxnLst/>
              <a:rect l="l" t="t" r="r" b="b"/>
              <a:pathLst>
                <a:path w="501" h="374" extrusionOk="0">
                  <a:moveTo>
                    <a:pt x="251" y="0"/>
                  </a:moveTo>
                  <a:cubicBezTo>
                    <a:pt x="210" y="0"/>
                    <a:pt x="165" y="14"/>
                    <a:pt x="122" y="44"/>
                  </a:cubicBezTo>
                  <a:lnTo>
                    <a:pt x="111" y="56"/>
                  </a:lnTo>
                  <a:cubicBezTo>
                    <a:pt x="1" y="208"/>
                    <a:pt x="108" y="373"/>
                    <a:pt x="253" y="373"/>
                  </a:cubicBezTo>
                  <a:cubicBezTo>
                    <a:pt x="295" y="373"/>
                    <a:pt x="340" y="360"/>
                    <a:pt x="383" y="328"/>
                  </a:cubicBezTo>
                  <a:cubicBezTo>
                    <a:pt x="387" y="324"/>
                    <a:pt x="391" y="320"/>
                    <a:pt x="391" y="316"/>
                  </a:cubicBezTo>
                  <a:cubicBezTo>
                    <a:pt x="501" y="164"/>
                    <a:pt x="395"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0"/>
            <p:cNvSpPr/>
            <p:nvPr/>
          </p:nvSpPr>
          <p:spPr>
            <a:xfrm>
              <a:off x="6706693" y="1990093"/>
              <a:ext cx="85690" cy="37280"/>
            </a:xfrm>
            <a:custGeom>
              <a:avLst/>
              <a:gdLst/>
              <a:ahLst/>
              <a:cxnLst/>
              <a:rect l="l" t="t" r="r" b="b"/>
              <a:pathLst>
                <a:path w="1779" h="774" extrusionOk="0">
                  <a:moveTo>
                    <a:pt x="465" y="0"/>
                  </a:moveTo>
                  <a:cubicBezTo>
                    <a:pt x="250" y="0"/>
                    <a:pt x="36" y="13"/>
                    <a:pt x="24" y="53"/>
                  </a:cubicBezTo>
                  <a:cubicBezTo>
                    <a:pt x="1" y="126"/>
                    <a:pt x="245" y="643"/>
                    <a:pt x="464" y="774"/>
                  </a:cubicBezTo>
                  <a:lnTo>
                    <a:pt x="1713" y="774"/>
                  </a:lnTo>
                  <a:cubicBezTo>
                    <a:pt x="1713" y="774"/>
                    <a:pt x="1779" y="666"/>
                    <a:pt x="1713" y="601"/>
                  </a:cubicBezTo>
                  <a:lnTo>
                    <a:pt x="1253" y="601"/>
                  </a:lnTo>
                  <a:cubicBezTo>
                    <a:pt x="1253" y="601"/>
                    <a:pt x="1001" y="49"/>
                    <a:pt x="909" y="23"/>
                  </a:cubicBezTo>
                  <a:cubicBezTo>
                    <a:pt x="866" y="11"/>
                    <a:pt x="66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0"/>
            <p:cNvSpPr/>
            <p:nvPr/>
          </p:nvSpPr>
          <p:spPr>
            <a:xfrm>
              <a:off x="6952341" y="1761207"/>
              <a:ext cx="439914" cy="112802"/>
            </a:xfrm>
            <a:custGeom>
              <a:avLst/>
              <a:gdLst/>
              <a:ahLst/>
              <a:cxnLst/>
              <a:rect l="l" t="t" r="r" b="b"/>
              <a:pathLst>
                <a:path w="9133" h="2342" extrusionOk="0">
                  <a:moveTo>
                    <a:pt x="4535" y="0"/>
                  </a:moveTo>
                  <a:cubicBezTo>
                    <a:pt x="3505" y="0"/>
                    <a:pt x="2340" y="39"/>
                    <a:pt x="1158" y="157"/>
                  </a:cubicBezTo>
                  <a:cubicBezTo>
                    <a:pt x="1158" y="157"/>
                    <a:pt x="350" y="1490"/>
                    <a:pt x="0" y="2341"/>
                  </a:cubicBezTo>
                  <a:lnTo>
                    <a:pt x="9013" y="2341"/>
                  </a:lnTo>
                  <a:cubicBezTo>
                    <a:pt x="9082" y="2341"/>
                    <a:pt x="9133" y="2268"/>
                    <a:pt x="9101" y="2207"/>
                  </a:cubicBezTo>
                  <a:cubicBezTo>
                    <a:pt x="8944" y="1844"/>
                    <a:pt x="8492" y="836"/>
                    <a:pt x="8105" y="157"/>
                  </a:cubicBezTo>
                  <a:cubicBezTo>
                    <a:pt x="8105" y="157"/>
                    <a:pt x="6593" y="0"/>
                    <a:pt x="4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0"/>
            <p:cNvSpPr/>
            <p:nvPr/>
          </p:nvSpPr>
          <p:spPr>
            <a:xfrm>
              <a:off x="6955472" y="1762652"/>
              <a:ext cx="429365" cy="109864"/>
            </a:xfrm>
            <a:custGeom>
              <a:avLst/>
              <a:gdLst/>
              <a:ahLst/>
              <a:cxnLst/>
              <a:rect l="l" t="t" r="r" b="b"/>
              <a:pathLst>
                <a:path w="8914" h="2281" extrusionOk="0">
                  <a:moveTo>
                    <a:pt x="4469" y="1"/>
                  </a:moveTo>
                  <a:cubicBezTo>
                    <a:pt x="3292" y="1"/>
                    <a:pt x="2174" y="51"/>
                    <a:pt x="1143" y="150"/>
                  </a:cubicBezTo>
                  <a:cubicBezTo>
                    <a:pt x="1124" y="154"/>
                    <a:pt x="1108" y="166"/>
                    <a:pt x="1097" y="181"/>
                  </a:cubicBezTo>
                  <a:cubicBezTo>
                    <a:pt x="966" y="395"/>
                    <a:pt x="349" y="1441"/>
                    <a:pt x="16" y="2192"/>
                  </a:cubicBezTo>
                  <a:cubicBezTo>
                    <a:pt x="1" y="2235"/>
                    <a:pt x="32" y="2281"/>
                    <a:pt x="73" y="2281"/>
                  </a:cubicBezTo>
                  <a:lnTo>
                    <a:pt x="8408" y="2281"/>
                  </a:lnTo>
                  <a:cubicBezTo>
                    <a:pt x="8711" y="2281"/>
                    <a:pt x="8914" y="1966"/>
                    <a:pt x="8787" y="1690"/>
                  </a:cubicBezTo>
                  <a:cubicBezTo>
                    <a:pt x="8580" y="1242"/>
                    <a:pt x="8297" y="641"/>
                    <a:pt x="8037" y="181"/>
                  </a:cubicBezTo>
                  <a:cubicBezTo>
                    <a:pt x="8025" y="166"/>
                    <a:pt x="8010" y="154"/>
                    <a:pt x="7987" y="150"/>
                  </a:cubicBezTo>
                  <a:cubicBezTo>
                    <a:pt x="7715" y="127"/>
                    <a:pt x="6300" y="1"/>
                    <a:pt x="4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0"/>
            <p:cNvSpPr/>
            <p:nvPr/>
          </p:nvSpPr>
          <p:spPr>
            <a:xfrm>
              <a:off x="7117744" y="1761400"/>
              <a:ext cx="17918" cy="112610"/>
            </a:xfrm>
            <a:custGeom>
              <a:avLst/>
              <a:gdLst/>
              <a:ahLst/>
              <a:cxnLst/>
              <a:rect l="l" t="t" r="r" b="b"/>
              <a:pathLst>
                <a:path w="372" h="2338" extrusionOk="0">
                  <a:moveTo>
                    <a:pt x="360" y="0"/>
                  </a:moveTo>
                  <a:cubicBezTo>
                    <a:pt x="96" y="1184"/>
                    <a:pt x="0" y="2337"/>
                    <a:pt x="0" y="2337"/>
                  </a:cubicBezTo>
                  <a:lnTo>
                    <a:pt x="15" y="2337"/>
                  </a:lnTo>
                  <a:cubicBezTo>
                    <a:pt x="15" y="2337"/>
                    <a:pt x="15" y="2318"/>
                    <a:pt x="20" y="2287"/>
                  </a:cubicBezTo>
                  <a:cubicBezTo>
                    <a:pt x="43" y="2050"/>
                    <a:pt x="142" y="1039"/>
                    <a:pt x="372" y="4"/>
                  </a:cubicBezTo>
                  <a:lnTo>
                    <a:pt x="3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0"/>
            <p:cNvSpPr/>
            <p:nvPr/>
          </p:nvSpPr>
          <p:spPr>
            <a:xfrm>
              <a:off x="7298224" y="1766505"/>
              <a:ext cx="31453" cy="106204"/>
            </a:xfrm>
            <a:custGeom>
              <a:avLst/>
              <a:gdLst/>
              <a:ahLst/>
              <a:cxnLst/>
              <a:rect l="l" t="t" r="r" b="b"/>
              <a:pathLst>
                <a:path w="653" h="2205" extrusionOk="0">
                  <a:moveTo>
                    <a:pt x="16" y="1"/>
                  </a:moveTo>
                  <a:lnTo>
                    <a:pt x="1" y="9"/>
                  </a:lnTo>
                  <a:cubicBezTo>
                    <a:pt x="158" y="411"/>
                    <a:pt x="319" y="963"/>
                    <a:pt x="438" y="1407"/>
                  </a:cubicBezTo>
                  <a:cubicBezTo>
                    <a:pt x="498" y="1633"/>
                    <a:pt x="549" y="1833"/>
                    <a:pt x="583" y="1975"/>
                  </a:cubicBezTo>
                  <a:cubicBezTo>
                    <a:pt x="602" y="2047"/>
                    <a:pt x="613" y="2101"/>
                    <a:pt x="625" y="2143"/>
                  </a:cubicBezTo>
                  <a:cubicBezTo>
                    <a:pt x="633" y="2181"/>
                    <a:pt x="636" y="2204"/>
                    <a:pt x="636" y="2204"/>
                  </a:cubicBezTo>
                  <a:lnTo>
                    <a:pt x="652" y="2201"/>
                  </a:lnTo>
                  <a:cubicBezTo>
                    <a:pt x="652" y="2201"/>
                    <a:pt x="330" y="814"/>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0"/>
            <p:cNvSpPr/>
            <p:nvPr/>
          </p:nvSpPr>
          <p:spPr>
            <a:xfrm>
              <a:off x="6930185" y="1878203"/>
              <a:ext cx="409087" cy="132550"/>
            </a:xfrm>
            <a:custGeom>
              <a:avLst/>
              <a:gdLst/>
              <a:ahLst/>
              <a:cxnLst/>
              <a:rect l="l" t="t" r="r" b="b"/>
              <a:pathLst>
                <a:path w="8493" h="2752" extrusionOk="0">
                  <a:moveTo>
                    <a:pt x="8320" y="0"/>
                  </a:moveTo>
                  <a:lnTo>
                    <a:pt x="8305" y="8"/>
                  </a:lnTo>
                  <a:cubicBezTo>
                    <a:pt x="8351" y="119"/>
                    <a:pt x="8392" y="303"/>
                    <a:pt x="8427" y="460"/>
                  </a:cubicBezTo>
                  <a:cubicBezTo>
                    <a:pt x="8443" y="541"/>
                    <a:pt x="8454" y="614"/>
                    <a:pt x="8461" y="663"/>
                  </a:cubicBezTo>
                  <a:cubicBezTo>
                    <a:pt x="8470" y="690"/>
                    <a:pt x="8473" y="709"/>
                    <a:pt x="8473" y="725"/>
                  </a:cubicBezTo>
                  <a:cubicBezTo>
                    <a:pt x="8475" y="732"/>
                    <a:pt x="8476" y="737"/>
                    <a:pt x="8476" y="741"/>
                  </a:cubicBezTo>
                  <a:lnTo>
                    <a:pt x="8476" y="741"/>
                  </a:lnTo>
                  <a:cubicBezTo>
                    <a:pt x="8239" y="782"/>
                    <a:pt x="8058" y="926"/>
                    <a:pt x="7918" y="1120"/>
                  </a:cubicBezTo>
                  <a:cubicBezTo>
                    <a:pt x="7699" y="1415"/>
                    <a:pt x="7580" y="1820"/>
                    <a:pt x="7511" y="2154"/>
                  </a:cubicBezTo>
                  <a:cubicBezTo>
                    <a:pt x="7449" y="2451"/>
                    <a:pt x="7434" y="2692"/>
                    <a:pt x="7432" y="2736"/>
                  </a:cubicBezTo>
                  <a:lnTo>
                    <a:pt x="1046" y="2736"/>
                  </a:lnTo>
                  <a:cubicBezTo>
                    <a:pt x="953" y="2005"/>
                    <a:pt x="698" y="1563"/>
                    <a:pt x="460" y="1307"/>
                  </a:cubicBezTo>
                  <a:cubicBezTo>
                    <a:pt x="249" y="1071"/>
                    <a:pt x="56" y="989"/>
                    <a:pt x="19" y="975"/>
                  </a:cubicBezTo>
                  <a:lnTo>
                    <a:pt x="19" y="975"/>
                  </a:lnTo>
                  <a:lnTo>
                    <a:pt x="411" y="46"/>
                  </a:lnTo>
                  <a:lnTo>
                    <a:pt x="400" y="43"/>
                  </a:lnTo>
                  <a:lnTo>
                    <a:pt x="1" y="985"/>
                  </a:lnTo>
                  <a:lnTo>
                    <a:pt x="9" y="985"/>
                  </a:lnTo>
                  <a:lnTo>
                    <a:pt x="12" y="989"/>
                  </a:lnTo>
                  <a:cubicBezTo>
                    <a:pt x="35" y="996"/>
                    <a:pt x="246" y="1081"/>
                    <a:pt x="472" y="1341"/>
                  </a:cubicBezTo>
                  <a:cubicBezTo>
                    <a:pt x="699" y="1599"/>
                    <a:pt x="943" y="2036"/>
                    <a:pt x="1031" y="2744"/>
                  </a:cubicBezTo>
                  <a:lnTo>
                    <a:pt x="1031" y="2752"/>
                  </a:lnTo>
                  <a:lnTo>
                    <a:pt x="7442" y="2752"/>
                  </a:lnTo>
                  <a:lnTo>
                    <a:pt x="7442" y="2744"/>
                  </a:lnTo>
                  <a:cubicBezTo>
                    <a:pt x="7442" y="2744"/>
                    <a:pt x="7446" y="2736"/>
                    <a:pt x="7446" y="2725"/>
                  </a:cubicBezTo>
                  <a:cubicBezTo>
                    <a:pt x="7454" y="2625"/>
                    <a:pt x="7492" y="2165"/>
                    <a:pt x="7642" y="1717"/>
                  </a:cubicBezTo>
                  <a:cubicBezTo>
                    <a:pt x="7715" y="1491"/>
                    <a:pt x="7818" y="1269"/>
                    <a:pt x="7956" y="1093"/>
                  </a:cubicBezTo>
                  <a:cubicBezTo>
                    <a:pt x="8094" y="920"/>
                    <a:pt x="8266" y="789"/>
                    <a:pt x="8484" y="755"/>
                  </a:cubicBezTo>
                  <a:lnTo>
                    <a:pt x="8493" y="752"/>
                  </a:lnTo>
                  <a:lnTo>
                    <a:pt x="8493" y="748"/>
                  </a:lnTo>
                  <a:cubicBezTo>
                    <a:pt x="8493" y="748"/>
                    <a:pt x="8473" y="617"/>
                    <a:pt x="8438" y="460"/>
                  </a:cubicBezTo>
                  <a:cubicBezTo>
                    <a:pt x="8408" y="303"/>
                    <a:pt x="8366" y="115"/>
                    <a:pt x="8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0"/>
            <p:cNvSpPr/>
            <p:nvPr/>
          </p:nvSpPr>
          <p:spPr>
            <a:xfrm>
              <a:off x="7111097" y="1878203"/>
              <a:ext cx="7418" cy="127396"/>
            </a:xfrm>
            <a:custGeom>
              <a:avLst/>
              <a:gdLst/>
              <a:ahLst/>
              <a:cxnLst/>
              <a:rect l="l" t="t" r="r" b="b"/>
              <a:pathLst>
                <a:path w="154" h="2645" extrusionOk="0">
                  <a:moveTo>
                    <a:pt x="138" y="0"/>
                  </a:moveTo>
                  <a:cubicBezTo>
                    <a:pt x="23" y="499"/>
                    <a:pt x="0" y="1315"/>
                    <a:pt x="0" y="1909"/>
                  </a:cubicBezTo>
                  <a:cubicBezTo>
                    <a:pt x="0" y="2334"/>
                    <a:pt x="11" y="2644"/>
                    <a:pt x="11" y="2644"/>
                  </a:cubicBezTo>
                  <a:lnTo>
                    <a:pt x="27" y="2644"/>
                  </a:lnTo>
                  <a:cubicBezTo>
                    <a:pt x="27" y="2644"/>
                    <a:pt x="27" y="2625"/>
                    <a:pt x="23" y="2587"/>
                  </a:cubicBezTo>
                  <a:cubicBezTo>
                    <a:pt x="20" y="2480"/>
                    <a:pt x="15" y="2227"/>
                    <a:pt x="15" y="1909"/>
                  </a:cubicBezTo>
                  <a:cubicBezTo>
                    <a:pt x="15" y="1315"/>
                    <a:pt x="38" y="499"/>
                    <a:pt x="153" y="4"/>
                  </a:cubicBezTo>
                  <a:lnTo>
                    <a:pt x="1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0"/>
            <p:cNvSpPr/>
            <p:nvPr/>
          </p:nvSpPr>
          <p:spPr>
            <a:xfrm>
              <a:off x="7076369" y="1896072"/>
              <a:ext cx="22013" cy="626"/>
            </a:xfrm>
            <a:custGeom>
              <a:avLst/>
              <a:gdLst/>
              <a:ahLst/>
              <a:cxnLst/>
              <a:rect l="l" t="t" r="r" b="b"/>
              <a:pathLst>
                <a:path w="457" h="13" extrusionOk="0">
                  <a:moveTo>
                    <a:pt x="0" y="1"/>
                  </a:moveTo>
                  <a:lnTo>
                    <a:pt x="0"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0"/>
            <p:cNvSpPr/>
            <p:nvPr/>
          </p:nvSpPr>
          <p:spPr>
            <a:xfrm>
              <a:off x="7284015" y="1896072"/>
              <a:ext cx="22013" cy="626"/>
            </a:xfrm>
            <a:custGeom>
              <a:avLst/>
              <a:gdLst/>
              <a:ahLst/>
              <a:cxnLst/>
              <a:rect l="l" t="t" r="r" b="b"/>
              <a:pathLst>
                <a:path w="457" h="13" extrusionOk="0">
                  <a:moveTo>
                    <a:pt x="1" y="1"/>
                  </a:moveTo>
                  <a:lnTo>
                    <a:pt x="1"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0"/>
            <p:cNvSpPr/>
            <p:nvPr/>
          </p:nvSpPr>
          <p:spPr>
            <a:xfrm>
              <a:off x="6948825" y="1883549"/>
              <a:ext cx="440829" cy="819"/>
            </a:xfrm>
            <a:custGeom>
              <a:avLst/>
              <a:gdLst/>
              <a:ahLst/>
              <a:cxnLst/>
              <a:rect l="l" t="t" r="r" b="b"/>
              <a:pathLst>
                <a:path w="9152" h="17" extrusionOk="0">
                  <a:moveTo>
                    <a:pt x="1" y="1"/>
                  </a:moveTo>
                  <a:lnTo>
                    <a:pt x="1" y="16"/>
                  </a:lnTo>
                  <a:lnTo>
                    <a:pt x="9151" y="16"/>
                  </a:lnTo>
                  <a:lnTo>
                    <a:pt x="9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0"/>
            <p:cNvSpPr/>
            <p:nvPr/>
          </p:nvSpPr>
          <p:spPr>
            <a:xfrm>
              <a:off x="6939288" y="1839092"/>
              <a:ext cx="67194" cy="39303"/>
            </a:xfrm>
            <a:custGeom>
              <a:avLst/>
              <a:gdLst/>
              <a:ahLst/>
              <a:cxnLst/>
              <a:rect l="l" t="t" r="r" b="b"/>
              <a:pathLst>
                <a:path w="1395" h="816" extrusionOk="0">
                  <a:moveTo>
                    <a:pt x="1083" y="0"/>
                  </a:moveTo>
                  <a:cubicBezTo>
                    <a:pt x="875" y="0"/>
                    <a:pt x="569" y="21"/>
                    <a:pt x="425" y="54"/>
                  </a:cubicBezTo>
                  <a:cubicBezTo>
                    <a:pt x="352" y="69"/>
                    <a:pt x="202" y="445"/>
                    <a:pt x="202" y="445"/>
                  </a:cubicBezTo>
                  <a:lnTo>
                    <a:pt x="69" y="445"/>
                  </a:lnTo>
                  <a:cubicBezTo>
                    <a:pt x="69" y="445"/>
                    <a:pt x="0" y="697"/>
                    <a:pt x="69" y="797"/>
                  </a:cubicBezTo>
                  <a:cubicBezTo>
                    <a:pt x="69" y="797"/>
                    <a:pt x="580" y="816"/>
                    <a:pt x="936" y="816"/>
                  </a:cubicBezTo>
                  <a:cubicBezTo>
                    <a:pt x="1115" y="816"/>
                    <a:pt x="1254" y="811"/>
                    <a:pt x="1272" y="797"/>
                  </a:cubicBezTo>
                  <a:cubicBezTo>
                    <a:pt x="1329" y="751"/>
                    <a:pt x="1394" y="38"/>
                    <a:pt x="1272" y="11"/>
                  </a:cubicBezTo>
                  <a:cubicBezTo>
                    <a:pt x="1237" y="4"/>
                    <a:pt x="116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0"/>
            <p:cNvSpPr/>
            <p:nvPr/>
          </p:nvSpPr>
          <p:spPr>
            <a:xfrm>
              <a:off x="6975605" y="1867124"/>
              <a:ext cx="20519" cy="1493"/>
            </a:xfrm>
            <a:custGeom>
              <a:avLst/>
              <a:gdLst/>
              <a:ahLst/>
              <a:cxnLst/>
              <a:rect l="l" t="t" r="r" b="b"/>
              <a:pathLst>
                <a:path w="426" h="31" extrusionOk="0">
                  <a:moveTo>
                    <a:pt x="0" y="0"/>
                  </a:moveTo>
                  <a:lnTo>
                    <a:pt x="0" y="16"/>
                  </a:lnTo>
                  <a:lnTo>
                    <a:pt x="426" y="31"/>
                  </a:lnTo>
                  <a:lnTo>
                    <a:pt x="426" y="1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0"/>
            <p:cNvSpPr/>
            <p:nvPr/>
          </p:nvSpPr>
          <p:spPr>
            <a:xfrm>
              <a:off x="6745081" y="1878010"/>
              <a:ext cx="170417" cy="36798"/>
            </a:xfrm>
            <a:custGeom>
              <a:avLst/>
              <a:gdLst/>
              <a:ahLst/>
              <a:cxnLst/>
              <a:rect l="l" t="t" r="r" b="b"/>
              <a:pathLst>
                <a:path w="3538" h="764" extrusionOk="0">
                  <a:moveTo>
                    <a:pt x="3534" y="1"/>
                  </a:moveTo>
                  <a:cubicBezTo>
                    <a:pt x="3534" y="1"/>
                    <a:pt x="3522" y="4"/>
                    <a:pt x="3503" y="8"/>
                  </a:cubicBezTo>
                  <a:cubicBezTo>
                    <a:pt x="3346" y="47"/>
                    <a:pt x="2653" y="227"/>
                    <a:pt x="1978" y="395"/>
                  </a:cubicBezTo>
                  <a:cubicBezTo>
                    <a:pt x="1641" y="480"/>
                    <a:pt x="1311" y="564"/>
                    <a:pt x="1058" y="629"/>
                  </a:cubicBezTo>
                  <a:cubicBezTo>
                    <a:pt x="932" y="660"/>
                    <a:pt x="824" y="687"/>
                    <a:pt x="744" y="706"/>
                  </a:cubicBezTo>
                  <a:cubicBezTo>
                    <a:pt x="663" y="724"/>
                    <a:pt x="610" y="736"/>
                    <a:pt x="594" y="740"/>
                  </a:cubicBezTo>
                  <a:cubicBezTo>
                    <a:pt x="552" y="744"/>
                    <a:pt x="472" y="747"/>
                    <a:pt x="384" y="747"/>
                  </a:cubicBezTo>
                  <a:cubicBezTo>
                    <a:pt x="295" y="747"/>
                    <a:pt x="200" y="744"/>
                    <a:pt x="127" y="744"/>
                  </a:cubicBezTo>
                  <a:cubicBezTo>
                    <a:pt x="89" y="740"/>
                    <a:pt x="58" y="740"/>
                    <a:pt x="35" y="740"/>
                  </a:cubicBezTo>
                  <a:lnTo>
                    <a:pt x="0" y="740"/>
                  </a:lnTo>
                  <a:lnTo>
                    <a:pt x="0" y="752"/>
                  </a:lnTo>
                  <a:cubicBezTo>
                    <a:pt x="0" y="752"/>
                    <a:pt x="207" y="763"/>
                    <a:pt x="384" y="763"/>
                  </a:cubicBezTo>
                  <a:cubicBezTo>
                    <a:pt x="472" y="763"/>
                    <a:pt x="552" y="759"/>
                    <a:pt x="598" y="752"/>
                  </a:cubicBezTo>
                  <a:cubicBezTo>
                    <a:pt x="614" y="752"/>
                    <a:pt x="671" y="736"/>
                    <a:pt x="763" y="717"/>
                  </a:cubicBezTo>
                  <a:cubicBezTo>
                    <a:pt x="1388" y="564"/>
                    <a:pt x="3537" y="16"/>
                    <a:pt x="3537" y="16"/>
                  </a:cubicBezTo>
                  <a:lnTo>
                    <a:pt x="3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0"/>
            <p:cNvSpPr/>
            <p:nvPr/>
          </p:nvSpPr>
          <p:spPr>
            <a:xfrm>
              <a:off x="6732173" y="1970104"/>
              <a:ext cx="14065" cy="819"/>
            </a:xfrm>
            <a:custGeom>
              <a:avLst/>
              <a:gdLst/>
              <a:ahLst/>
              <a:cxnLst/>
              <a:rect l="l" t="t" r="r" b="b"/>
              <a:pathLst>
                <a:path w="292" h="17" extrusionOk="0">
                  <a:moveTo>
                    <a:pt x="291" y="1"/>
                  </a:moveTo>
                  <a:lnTo>
                    <a:pt x="1" y="4"/>
                  </a:lnTo>
                  <a:lnTo>
                    <a:pt x="1" y="16"/>
                  </a:lnTo>
                  <a:lnTo>
                    <a:pt x="291" y="16"/>
                  </a:lnTo>
                  <a:lnTo>
                    <a:pt x="2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0"/>
            <p:cNvSpPr/>
            <p:nvPr/>
          </p:nvSpPr>
          <p:spPr>
            <a:xfrm>
              <a:off x="6734003" y="1964950"/>
              <a:ext cx="14065" cy="771"/>
            </a:xfrm>
            <a:custGeom>
              <a:avLst/>
              <a:gdLst/>
              <a:ahLst/>
              <a:cxnLst/>
              <a:rect l="l" t="t" r="r" b="b"/>
              <a:pathLst>
                <a:path w="292" h="16" extrusionOk="0">
                  <a:moveTo>
                    <a:pt x="0" y="0"/>
                  </a:moveTo>
                  <a:lnTo>
                    <a:pt x="0" y="16"/>
                  </a:lnTo>
                  <a:lnTo>
                    <a:pt x="292" y="16"/>
                  </a:lnTo>
                  <a:lnTo>
                    <a:pt x="2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0"/>
            <p:cNvSpPr/>
            <p:nvPr/>
          </p:nvSpPr>
          <p:spPr>
            <a:xfrm>
              <a:off x="6735689" y="1959796"/>
              <a:ext cx="14017" cy="771"/>
            </a:xfrm>
            <a:custGeom>
              <a:avLst/>
              <a:gdLst/>
              <a:ahLst/>
              <a:cxnLst/>
              <a:rect l="l" t="t" r="r" b="b"/>
              <a:pathLst>
                <a:path w="291" h="16" extrusionOk="0">
                  <a:moveTo>
                    <a:pt x="0" y="0"/>
                  </a:moveTo>
                  <a:lnTo>
                    <a:pt x="0" y="15"/>
                  </a:lnTo>
                  <a:lnTo>
                    <a:pt x="291" y="11"/>
                  </a:lnTo>
                  <a:lnTo>
                    <a:pt x="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60"/>
          <p:cNvGrpSpPr/>
          <p:nvPr/>
        </p:nvGrpSpPr>
        <p:grpSpPr>
          <a:xfrm>
            <a:off x="6736330" y="4030431"/>
            <a:ext cx="1609760" cy="788436"/>
            <a:chOff x="5302117" y="778706"/>
            <a:chExt cx="1609760" cy="788436"/>
          </a:xfrm>
        </p:grpSpPr>
        <p:sp>
          <p:nvSpPr>
            <p:cNvPr id="8718" name="Google Shape;8718;p60"/>
            <p:cNvSpPr/>
            <p:nvPr/>
          </p:nvSpPr>
          <p:spPr>
            <a:xfrm>
              <a:off x="5321668" y="1414545"/>
              <a:ext cx="241709" cy="71974"/>
            </a:xfrm>
            <a:custGeom>
              <a:avLst/>
              <a:gdLst/>
              <a:ahLst/>
              <a:cxnLst/>
              <a:rect l="l" t="t" r="r" b="b"/>
              <a:pathLst>
                <a:path w="2794" h="832" extrusionOk="0">
                  <a:moveTo>
                    <a:pt x="84" y="1"/>
                  </a:moveTo>
                  <a:cubicBezTo>
                    <a:pt x="0" y="169"/>
                    <a:pt x="84" y="257"/>
                    <a:pt x="84" y="257"/>
                  </a:cubicBezTo>
                  <a:lnTo>
                    <a:pt x="1939" y="257"/>
                  </a:lnTo>
                  <a:lnTo>
                    <a:pt x="2793" y="832"/>
                  </a:lnTo>
                  <a:lnTo>
                    <a:pt x="27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0"/>
            <p:cNvSpPr/>
            <p:nvPr/>
          </p:nvSpPr>
          <p:spPr>
            <a:xfrm>
              <a:off x="5319938" y="901044"/>
              <a:ext cx="1573098" cy="581244"/>
            </a:xfrm>
            <a:custGeom>
              <a:avLst/>
              <a:gdLst/>
              <a:ahLst/>
              <a:cxnLst/>
              <a:rect l="l" t="t" r="r" b="b"/>
              <a:pathLst>
                <a:path w="18184" h="6719" extrusionOk="0">
                  <a:moveTo>
                    <a:pt x="8354" y="0"/>
                  </a:moveTo>
                  <a:lnTo>
                    <a:pt x="8354" y="3035"/>
                  </a:lnTo>
                  <a:lnTo>
                    <a:pt x="208" y="3035"/>
                  </a:lnTo>
                  <a:cubicBezTo>
                    <a:pt x="8" y="3553"/>
                    <a:pt x="158" y="5560"/>
                    <a:pt x="158" y="5560"/>
                  </a:cubicBezTo>
                  <a:cubicBezTo>
                    <a:pt x="1" y="5679"/>
                    <a:pt x="104" y="6040"/>
                    <a:pt x="104" y="6040"/>
                  </a:cubicBezTo>
                  <a:lnTo>
                    <a:pt x="2035" y="6040"/>
                  </a:lnTo>
                  <a:lnTo>
                    <a:pt x="2346" y="6247"/>
                  </a:lnTo>
                  <a:lnTo>
                    <a:pt x="3039" y="6718"/>
                  </a:lnTo>
                  <a:lnTo>
                    <a:pt x="5415" y="6718"/>
                  </a:lnTo>
                  <a:lnTo>
                    <a:pt x="6101" y="6197"/>
                  </a:lnTo>
                  <a:lnTo>
                    <a:pt x="6308" y="6040"/>
                  </a:lnTo>
                  <a:lnTo>
                    <a:pt x="12711" y="6040"/>
                  </a:lnTo>
                  <a:lnTo>
                    <a:pt x="12853" y="6151"/>
                  </a:lnTo>
                  <a:lnTo>
                    <a:pt x="13386" y="6572"/>
                  </a:lnTo>
                  <a:lnTo>
                    <a:pt x="16122" y="6572"/>
                  </a:lnTo>
                  <a:lnTo>
                    <a:pt x="16684" y="6151"/>
                  </a:lnTo>
                  <a:lnTo>
                    <a:pt x="16811" y="6059"/>
                  </a:lnTo>
                  <a:lnTo>
                    <a:pt x="17885" y="6059"/>
                  </a:lnTo>
                  <a:cubicBezTo>
                    <a:pt x="18183" y="6059"/>
                    <a:pt x="18175" y="4465"/>
                    <a:pt x="17885" y="4465"/>
                  </a:cubicBezTo>
                  <a:lnTo>
                    <a:pt x="17678" y="3457"/>
                  </a:lnTo>
                  <a:cubicBezTo>
                    <a:pt x="17678" y="3457"/>
                    <a:pt x="16980" y="2859"/>
                    <a:pt x="16868" y="2813"/>
                  </a:cubicBezTo>
                  <a:cubicBezTo>
                    <a:pt x="16758" y="2767"/>
                    <a:pt x="13665" y="2434"/>
                    <a:pt x="13665" y="2434"/>
                  </a:cubicBezTo>
                  <a:cubicBezTo>
                    <a:pt x="13665" y="2434"/>
                    <a:pt x="12071" y="143"/>
                    <a:pt x="11856" y="100"/>
                  </a:cubicBezTo>
                  <a:cubicBezTo>
                    <a:pt x="11638" y="62"/>
                    <a:pt x="8354" y="0"/>
                    <a:pt x="8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0"/>
            <p:cNvSpPr/>
            <p:nvPr/>
          </p:nvSpPr>
          <p:spPr>
            <a:xfrm>
              <a:off x="5376342" y="1238154"/>
              <a:ext cx="1093054" cy="65746"/>
            </a:xfrm>
            <a:custGeom>
              <a:avLst/>
              <a:gdLst/>
              <a:ahLst/>
              <a:cxnLst/>
              <a:rect l="l" t="t" r="r" b="b"/>
              <a:pathLst>
                <a:path w="12635" h="760" extrusionOk="0">
                  <a:moveTo>
                    <a:pt x="0" y="1"/>
                  </a:moveTo>
                  <a:lnTo>
                    <a:pt x="88" y="759"/>
                  </a:lnTo>
                  <a:lnTo>
                    <a:pt x="12097" y="759"/>
                  </a:lnTo>
                  <a:cubicBezTo>
                    <a:pt x="12159" y="438"/>
                    <a:pt x="12339" y="151"/>
                    <a:pt x="126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0"/>
            <p:cNvSpPr/>
            <p:nvPr/>
          </p:nvSpPr>
          <p:spPr>
            <a:xfrm>
              <a:off x="6835228" y="1310215"/>
              <a:ext cx="45158" cy="76905"/>
            </a:xfrm>
            <a:custGeom>
              <a:avLst/>
              <a:gdLst/>
              <a:ahLst/>
              <a:cxnLst/>
              <a:rect l="l" t="t" r="r" b="b"/>
              <a:pathLst>
                <a:path w="522" h="889" extrusionOk="0">
                  <a:moveTo>
                    <a:pt x="406" y="0"/>
                  </a:moveTo>
                  <a:cubicBezTo>
                    <a:pt x="35" y="18"/>
                    <a:pt x="35" y="230"/>
                    <a:pt x="4" y="819"/>
                  </a:cubicBezTo>
                  <a:cubicBezTo>
                    <a:pt x="1" y="858"/>
                    <a:pt x="31" y="888"/>
                    <a:pt x="65" y="888"/>
                  </a:cubicBezTo>
                  <a:lnTo>
                    <a:pt x="387" y="888"/>
                  </a:lnTo>
                  <a:cubicBezTo>
                    <a:pt x="418" y="888"/>
                    <a:pt x="445" y="865"/>
                    <a:pt x="452" y="839"/>
                  </a:cubicBezTo>
                  <a:cubicBezTo>
                    <a:pt x="475" y="727"/>
                    <a:pt x="521" y="437"/>
                    <a:pt x="472" y="57"/>
                  </a:cubicBezTo>
                  <a:cubicBezTo>
                    <a:pt x="468" y="23"/>
                    <a:pt x="441"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0"/>
            <p:cNvSpPr/>
            <p:nvPr/>
          </p:nvSpPr>
          <p:spPr>
            <a:xfrm>
              <a:off x="6846474" y="1376481"/>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0"/>
            <p:cNvSpPr/>
            <p:nvPr/>
          </p:nvSpPr>
          <p:spPr>
            <a:xfrm>
              <a:off x="6847512" y="1368522"/>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0"/>
            <p:cNvSpPr/>
            <p:nvPr/>
          </p:nvSpPr>
          <p:spPr>
            <a:xfrm>
              <a:off x="6848464" y="1360563"/>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0"/>
            <p:cNvSpPr/>
            <p:nvPr/>
          </p:nvSpPr>
          <p:spPr>
            <a:xfrm>
              <a:off x="6750968" y="1307447"/>
              <a:ext cx="160909" cy="116785"/>
            </a:xfrm>
            <a:custGeom>
              <a:avLst/>
              <a:gdLst/>
              <a:ahLst/>
              <a:cxnLst/>
              <a:rect l="l" t="t" r="r" b="b"/>
              <a:pathLst>
                <a:path w="1860" h="1350" extrusionOk="0">
                  <a:moveTo>
                    <a:pt x="1660" y="1"/>
                  </a:moveTo>
                  <a:cubicBezTo>
                    <a:pt x="1618" y="1"/>
                    <a:pt x="1587" y="39"/>
                    <a:pt x="1591" y="78"/>
                  </a:cubicBezTo>
                  <a:cubicBezTo>
                    <a:pt x="1622" y="254"/>
                    <a:pt x="1675" y="676"/>
                    <a:pt x="1595" y="975"/>
                  </a:cubicBezTo>
                  <a:cubicBezTo>
                    <a:pt x="1587" y="1005"/>
                    <a:pt x="1561" y="1028"/>
                    <a:pt x="1526" y="1028"/>
                  </a:cubicBezTo>
                  <a:lnTo>
                    <a:pt x="66" y="1028"/>
                  </a:lnTo>
                  <a:cubicBezTo>
                    <a:pt x="32" y="1028"/>
                    <a:pt x="1" y="1055"/>
                    <a:pt x="1" y="1093"/>
                  </a:cubicBezTo>
                  <a:lnTo>
                    <a:pt x="1" y="1281"/>
                  </a:lnTo>
                  <a:cubicBezTo>
                    <a:pt x="1" y="1320"/>
                    <a:pt x="32" y="1350"/>
                    <a:pt x="66" y="1350"/>
                  </a:cubicBezTo>
                  <a:lnTo>
                    <a:pt x="1656" y="1350"/>
                  </a:lnTo>
                  <a:cubicBezTo>
                    <a:pt x="1691" y="1350"/>
                    <a:pt x="1718" y="1327"/>
                    <a:pt x="1725" y="1297"/>
                  </a:cubicBezTo>
                  <a:cubicBezTo>
                    <a:pt x="1760" y="1120"/>
                    <a:pt x="1859" y="553"/>
                    <a:pt x="1725" y="50"/>
                  </a:cubicBezTo>
                  <a:cubicBezTo>
                    <a:pt x="1718" y="20"/>
                    <a:pt x="1691" y="1"/>
                    <a:pt x="1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0"/>
            <p:cNvSpPr/>
            <p:nvPr/>
          </p:nvSpPr>
          <p:spPr>
            <a:xfrm>
              <a:off x="6431837" y="1271027"/>
              <a:ext cx="331506" cy="189711"/>
            </a:xfrm>
            <a:custGeom>
              <a:avLst/>
              <a:gdLst/>
              <a:ahLst/>
              <a:cxnLst/>
              <a:rect l="l" t="t" r="r" b="b"/>
              <a:pathLst>
                <a:path w="3832" h="2193" extrusionOk="0">
                  <a:moveTo>
                    <a:pt x="1900" y="1"/>
                  </a:moveTo>
                  <a:cubicBezTo>
                    <a:pt x="326" y="1"/>
                    <a:pt x="0" y="1771"/>
                    <a:pt x="0" y="1771"/>
                  </a:cubicBezTo>
                  <a:lnTo>
                    <a:pt x="533" y="2192"/>
                  </a:lnTo>
                  <a:lnTo>
                    <a:pt x="3269" y="2192"/>
                  </a:lnTo>
                  <a:lnTo>
                    <a:pt x="3831" y="1771"/>
                  </a:lnTo>
                  <a:cubicBezTo>
                    <a:pt x="3831" y="1771"/>
                    <a:pt x="3472" y="1"/>
                    <a:pt x="19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0"/>
            <p:cNvSpPr/>
            <p:nvPr/>
          </p:nvSpPr>
          <p:spPr>
            <a:xfrm>
              <a:off x="5519514" y="1271027"/>
              <a:ext cx="333929" cy="192393"/>
            </a:xfrm>
            <a:custGeom>
              <a:avLst/>
              <a:gdLst/>
              <a:ahLst/>
              <a:cxnLst/>
              <a:rect l="l" t="t" r="r" b="b"/>
              <a:pathLst>
                <a:path w="3860" h="2224" extrusionOk="0">
                  <a:moveTo>
                    <a:pt x="1928" y="1"/>
                  </a:moveTo>
                  <a:cubicBezTo>
                    <a:pt x="353" y="1"/>
                    <a:pt x="0" y="1844"/>
                    <a:pt x="0" y="1844"/>
                  </a:cubicBezTo>
                  <a:lnTo>
                    <a:pt x="560" y="2223"/>
                  </a:lnTo>
                  <a:lnTo>
                    <a:pt x="3296" y="2192"/>
                  </a:lnTo>
                  <a:lnTo>
                    <a:pt x="3859" y="1771"/>
                  </a:lnTo>
                  <a:cubicBezTo>
                    <a:pt x="3859" y="1771"/>
                    <a:pt x="3499" y="1"/>
                    <a:pt x="1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0"/>
            <p:cNvSpPr/>
            <p:nvPr/>
          </p:nvSpPr>
          <p:spPr>
            <a:xfrm>
              <a:off x="5516573" y="844799"/>
              <a:ext cx="334534" cy="202168"/>
            </a:xfrm>
            <a:custGeom>
              <a:avLst/>
              <a:gdLst/>
              <a:ahLst/>
              <a:cxnLst/>
              <a:rect l="l" t="t" r="r" b="b"/>
              <a:pathLst>
                <a:path w="3867" h="2337" extrusionOk="0">
                  <a:moveTo>
                    <a:pt x="1916" y="0"/>
                  </a:moveTo>
                  <a:cubicBezTo>
                    <a:pt x="341" y="0"/>
                    <a:pt x="0" y="1816"/>
                    <a:pt x="0" y="1816"/>
                  </a:cubicBezTo>
                  <a:lnTo>
                    <a:pt x="73" y="1866"/>
                  </a:lnTo>
                  <a:lnTo>
                    <a:pt x="766" y="2337"/>
                  </a:lnTo>
                  <a:lnTo>
                    <a:pt x="3142" y="2337"/>
                  </a:lnTo>
                  <a:lnTo>
                    <a:pt x="3828" y="1812"/>
                  </a:lnTo>
                  <a:lnTo>
                    <a:pt x="3867" y="1785"/>
                  </a:lnTo>
                  <a:cubicBezTo>
                    <a:pt x="3867" y="1785"/>
                    <a:pt x="3487" y="0"/>
                    <a:pt x="1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0"/>
            <p:cNvSpPr/>
            <p:nvPr/>
          </p:nvSpPr>
          <p:spPr>
            <a:xfrm>
              <a:off x="6063136" y="1151040"/>
              <a:ext cx="426148" cy="240750"/>
            </a:xfrm>
            <a:custGeom>
              <a:avLst/>
              <a:gdLst/>
              <a:ahLst/>
              <a:cxnLst/>
              <a:rect l="l" t="t" r="r" b="b"/>
              <a:pathLst>
                <a:path w="4926" h="2783" extrusionOk="0">
                  <a:moveTo>
                    <a:pt x="4576" y="1"/>
                  </a:moveTo>
                  <a:lnTo>
                    <a:pt x="4565" y="4"/>
                  </a:lnTo>
                  <a:cubicBezTo>
                    <a:pt x="4565" y="4"/>
                    <a:pt x="4565" y="8"/>
                    <a:pt x="4568" y="12"/>
                  </a:cubicBezTo>
                  <a:cubicBezTo>
                    <a:pt x="4599" y="73"/>
                    <a:pt x="4855" y="604"/>
                    <a:pt x="4909" y="1367"/>
                  </a:cubicBezTo>
                  <a:lnTo>
                    <a:pt x="4909" y="1367"/>
                  </a:lnTo>
                  <a:cubicBezTo>
                    <a:pt x="4862" y="1399"/>
                    <a:pt x="4401" y="1727"/>
                    <a:pt x="4183" y="2767"/>
                  </a:cubicBezTo>
                  <a:lnTo>
                    <a:pt x="85" y="2767"/>
                  </a:lnTo>
                  <a:cubicBezTo>
                    <a:pt x="85" y="2759"/>
                    <a:pt x="84" y="2743"/>
                    <a:pt x="81" y="2721"/>
                  </a:cubicBezTo>
                  <a:cubicBezTo>
                    <a:pt x="69" y="2472"/>
                    <a:pt x="23" y="1388"/>
                    <a:pt x="16" y="139"/>
                  </a:cubicBezTo>
                  <a:lnTo>
                    <a:pt x="0" y="139"/>
                  </a:lnTo>
                  <a:cubicBezTo>
                    <a:pt x="12" y="1568"/>
                    <a:pt x="69" y="2774"/>
                    <a:pt x="69" y="2778"/>
                  </a:cubicBezTo>
                  <a:lnTo>
                    <a:pt x="69" y="2783"/>
                  </a:lnTo>
                  <a:lnTo>
                    <a:pt x="4197" y="2783"/>
                  </a:lnTo>
                  <a:lnTo>
                    <a:pt x="4197" y="2778"/>
                  </a:lnTo>
                  <a:cubicBezTo>
                    <a:pt x="4312" y="2226"/>
                    <a:pt x="4492" y="1878"/>
                    <a:pt x="4645" y="1663"/>
                  </a:cubicBezTo>
                  <a:cubicBezTo>
                    <a:pt x="4722" y="1556"/>
                    <a:pt x="4791" y="1487"/>
                    <a:pt x="4841" y="1441"/>
                  </a:cubicBezTo>
                  <a:cubicBezTo>
                    <a:pt x="4867" y="1418"/>
                    <a:pt x="4887" y="1403"/>
                    <a:pt x="4902" y="1391"/>
                  </a:cubicBezTo>
                  <a:cubicBezTo>
                    <a:pt x="4910" y="1388"/>
                    <a:pt x="4913" y="1384"/>
                    <a:pt x="4917" y="1380"/>
                  </a:cubicBezTo>
                  <a:lnTo>
                    <a:pt x="4921" y="1376"/>
                  </a:lnTo>
                  <a:lnTo>
                    <a:pt x="4925" y="1372"/>
                  </a:lnTo>
                  <a:lnTo>
                    <a:pt x="4925" y="1368"/>
                  </a:lnTo>
                  <a:cubicBezTo>
                    <a:pt x="4867" y="553"/>
                    <a:pt x="4576" y="1"/>
                    <a:pt x="4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0"/>
            <p:cNvSpPr/>
            <p:nvPr/>
          </p:nvSpPr>
          <p:spPr>
            <a:xfrm>
              <a:off x="6096269" y="1195159"/>
              <a:ext cx="61163" cy="1298"/>
            </a:xfrm>
            <a:custGeom>
              <a:avLst/>
              <a:gdLst/>
              <a:ahLst/>
              <a:cxnLst/>
              <a:rect l="l" t="t" r="r" b="b"/>
              <a:pathLst>
                <a:path w="707" h="15" extrusionOk="0">
                  <a:moveTo>
                    <a:pt x="1" y="0"/>
                  </a:moveTo>
                  <a:lnTo>
                    <a:pt x="1" y="15"/>
                  </a:lnTo>
                  <a:lnTo>
                    <a:pt x="706" y="15"/>
                  </a:lnTo>
                  <a:lnTo>
                    <a:pt x="7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0"/>
            <p:cNvSpPr/>
            <p:nvPr/>
          </p:nvSpPr>
          <p:spPr>
            <a:xfrm>
              <a:off x="6495767" y="1116523"/>
              <a:ext cx="279514" cy="38928"/>
            </a:xfrm>
            <a:custGeom>
              <a:avLst/>
              <a:gdLst/>
              <a:ahLst/>
              <a:cxnLst/>
              <a:rect l="l" t="t" r="r" b="b"/>
              <a:pathLst>
                <a:path w="3231" h="450" extrusionOk="0">
                  <a:moveTo>
                    <a:pt x="1" y="1"/>
                  </a:moveTo>
                  <a:lnTo>
                    <a:pt x="1" y="16"/>
                  </a:lnTo>
                  <a:cubicBezTo>
                    <a:pt x="1" y="16"/>
                    <a:pt x="652" y="124"/>
                    <a:pt x="1318" y="230"/>
                  </a:cubicBezTo>
                  <a:cubicBezTo>
                    <a:pt x="1652" y="285"/>
                    <a:pt x="1993" y="338"/>
                    <a:pt x="2254" y="380"/>
                  </a:cubicBezTo>
                  <a:cubicBezTo>
                    <a:pt x="2384" y="400"/>
                    <a:pt x="2499" y="418"/>
                    <a:pt x="2583" y="430"/>
                  </a:cubicBezTo>
                  <a:cubicBezTo>
                    <a:pt x="2622" y="434"/>
                    <a:pt x="2656" y="441"/>
                    <a:pt x="2683" y="441"/>
                  </a:cubicBezTo>
                  <a:cubicBezTo>
                    <a:pt x="2710" y="446"/>
                    <a:pt x="2729" y="449"/>
                    <a:pt x="2737" y="449"/>
                  </a:cubicBezTo>
                  <a:cubicBezTo>
                    <a:pt x="2771" y="449"/>
                    <a:pt x="2817" y="441"/>
                    <a:pt x="2871" y="430"/>
                  </a:cubicBezTo>
                  <a:cubicBezTo>
                    <a:pt x="3028" y="395"/>
                    <a:pt x="3230" y="322"/>
                    <a:pt x="3230" y="322"/>
                  </a:cubicBezTo>
                  <a:lnTo>
                    <a:pt x="3227" y="311"/>
                  </a:lnTo>
                  <a:cubicBezTo>
                    <a:pt x="3227" y="311"/>
                    <a:pt x="3219" y="311"/>
                    <a:pt x="3212" y="315"/>
                  </a:cubicBezTo>
                  <a:cubicBezTo>
                    <a:pt x="3173" y="326"/>
                    <a:pt x="3085" y="357"/>
                    <a:pt x="2989" y="384"/>
                  </a:cubicBezTo>
                  <a:cubicBezTo>
                    <a:pt x="2894" y="411"/>
                    <a:pt x="2790" y="434"/>
                    <a:pt x="2737" y="434"/>
                  </a:cubicBezTo>
                  <a:cubicBezTo>
                    <a:pt x="2729" y="434"/>
                    <a:pt x="2714" y="430"/>
                    <a:pt x="2687" y="430"/>
                  </a:cubicBezTo>
                  <a:cubicBezTo>
                    <a:pt x="2491" y="403"/>
                    <a:pt x="1821" y="299"/>
                    <a:pt x="1196" y="196"/>
                  </a:cubicBezTo>
                  <a:cubicBezTo>
                    <a:pt x="885" y="147"/>
                    <a:pt x="586" y="96"/>
                    <a:pt x="368" y="62"/>
                  </a:cubicBezTo>
                  <a:cubicBezTo>
                    <a:pt x="257" y="43"/>
                    <a:pt x="165" y="27"/>
                    <a:pt x="100" y="16"/>
                  </a:cubicBezTo>
                  <a:cubicBezTo>
                    <a:pt x="70" y="13"/>
                    <a:pt x="47" y="9"/>
                    <a:pt x="27" y="4"/>
                  </a:cubicBezTo>
                  <a:cubicBezTo>
                    <a:pt x="12" y="4"/>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0"/>
            <p:cNvSpPr/>
            <p:nvPr/>
          </p:nvSpPr>
          <p:spPr>
            <a:xfrm>
              <a:off x="5340787" y="1372502"/>
              <a:ext cx="177865" cy="1384"/>
            </a:xfrm>
            <a:custGeom>
              <a:avLst/>
              <a:gdLst/>
              <a:ahLst/>
              <a:cxnLst/>
              <a:rect l="l" t="t" r="r" b="b"/>
              <a:pathLst>
                <a:path w="2056" h="16" extrusionOk="0">
                  <a:moveTo>
                    <a:pt x="1" y="0"/>
                  </a:moveTo>
                  <a:lnTo>
                    <a:pt x="1" y="16"/>
                  </a:lnTo>
                  <a:lnTo>
                    <a:pt x="2055" y="16"/>
                  </a:lnTo>
                  <a:lnTo>
                    <a:pt x="20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0"/>
            <p:cNvSpPr/>
            <p:nvPr/>
          </p:nvSpPr>
          <p:spPr>
            <a:xfrm>
              <a:off x="5342171" y="1175262"/>
              <a:ext cx="1122813" cy="1298"/>
            </a:xfrm>
            <a:custGeom>
              <a:avLst/>
              <a:gdLst/>
              <a:ahLst/>
              <a:cxnLst/>
              <a:rect l="l" t="t" r="r" b="b"/>
              <a:pathLst>
                <a:path w="12979" h="15" extrusionOk="0">
                  <a:moveTo>
                    <a:pt x="1" y="0"/>
                  </a:moveTo>
                  <a:lnTo>
                    <a:pt x="1" y="15"/>
                  </a:lnTo>
                  <a:lnTo>
                    <a:pt x="12979" y="15"/>
                  </a:lnTo>
                  <a:lnTo>
                    <a:pt x="12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0"/>
            <p:cNvSpPr/>
            <p:nvPr/>
          </p:nvSpPr>
          <p:spPr>
            <a:xfrm>
              <a:off x="6757716" y="1368782"/>
              <a:ext cx="69641" cy="1471"/>
            </a:xfrm>
            <a:custGeom>
              <a:avLst/>
              <a:gdLst/>
              <a:ahLst/>
              <a:cxnLst/>
              <a:rect l="l" t="t" r="r" b="b"/>
              <a:pathLst>
                <a:path w="805" h="17" extrusionOk="0">
                  <a:moveTo>
                    <a:pt x="0" y="1"/>
                  </a:moveTo>
                  <a:lnTo>
                    <a:pt x="0" y="16"/>
                  </a:lnTo>
                  <a:lnTo>
                    <a:pt x="805" y="16"/>
                  </a:lnTo>
                  <a:lnTo>
                    <a:pt x="8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0"/>
            <p:cNvSpPr/>
            <p:nvPr/>
          </p:nvSpPr>
          <p:spPr>
            <a:xfrm>
              <a:off x="6360554" y="926982"/>
              <a:ext cx="141617" cy="179417"/>
            </a:xfrm>
            <a:custGeom>
              <a:avLst/>
              <a:gdLst/>
              <a:ahLst/>
              <a:cxnLst/>
              <a:rect l="l" t="t" r="r" b="b"/>
              <a:pathLst>
                <a:path w="1637" h="2074" extrusionOk="0">
                  <a:moveTo>
                    <a:pt x="134" y="0"/>
                  </a:moveTo>
                  <a:lnTo>
                    <a:pt x="0" y="19"/>
                  </a:lnTo>
                  <a:cubicBezTo>
                    <a:pt x="73" y="475"/>
                    <a:pt x="1445" y="2069"/>
                    <a:pt x="1445" y="2069"/>
                  </a:cubicBezTo>
                  <a:cubicBezTo>
                    <a:pt x="1461" y="2072"/>
                    <a:pt x="1476" y="2073"/>
                    <a:pt x="1491" y="2073"/>
                  </a:cubicBezTo>
                  <a:cubicBezTo>
                    <a:pt x="1577" y="2073"/>
                    <a:pt x="1636" y="2031"/>
                    <a:pt x="1636" y="2031"/>
                  </a:cubicBezTo>
                  <a:cubicBezTo>
                    <a:pt x="1138" y="1307"/>
                    <a:pt x="637" y="628"/>
                    <a:pt x="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0"/>
            <p:cNvSpPr/>
            <p:nvPr/>
          </p:nvSpPr>
          <p:spPr>
            <a:xfrm>
              <a:off x="5498319" y="1291616"/>
              <a:ext cx="370955" cy="275526"/>
            </a:xfrm>
            <a:custGeom>
              <a:avLst/>
              <a:gdLst/>
              <a:ahLst/>
              <a:cxnLst/>
              <a:rect l="l" t="t" r="r" b="b"/>
              <a:pathLst>
                <a:path w="4288" h="3185" extrusionOk="0">
                  <a:moveTo>
                    <a:pt x="2143" y="0"/>
                  </a:moveTo>
                  <a:cubicBezTo>
                    <a:pt x="907" y="0"/>
                    <a:pt x="1" y="1410"/>
                    <a:pt x="943" y="2709"/>
                  </a:cubicBezTo>
                  <a:cubicBezTo>
                    <a:pt x="966" y="2744"/>
                    <a:pt x="993" y="2771"/>
                    <a:pt x="1027" y="2794"/>
                  </a:cubicBezTo>
                  <a:cubicBezTo>
                    <a:pt x="1403" y="3066"/>
                    <a:pt x="1788" y="3184"/>
                    <a:pt x="2145" y="3184"/>
                  </a:cubicBezTo>
                  <a:cubicBezTo>
                    <a:pt x="3381" y="3184"/>
                    <a:pt x="4288" y="1774"/>
                    <a:pt x="3346" y="475"/>
                  </a:cubicBezTo>
                  <a:cubicBezTo>
                    <a:pt x="3323" y="440"/>
                    <a:pt x="3296" y="414"/>
                    <a:pt x="3261" y="391"/>
                  </a:cubicBezTo>
                  <a:cubicBezTo>
                    <a:pt x="2885" y="118"/>
                    <a:pt x="2501" y="0"/>
                    <a:pt x="2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0"/>
            <p:cNvSpPr/>
            <p:nvPr/>
          </p:nvSpPr>
          <p:spPr>
            <a:xfrm>
              <a:off x="5568651" y="1348625"/>
              <a:ext cx="230376" cy="161423"/>
            </a:xfrm>
            <a:custGeom>
              <a:avLst/>
              <a:gdLst/>
              <a:ahLst/>
              <a:cxnLst/>
              <a:rect l="l" t="t" r="r" b="b"/>
              <a:pathLst>
                <a:path w="2663" h="1866" extrusionOk="0">
                  <a:moveTo>
                    <a:pt x="1310" y="0"/>
                  </a:moveTo>
                  <a:cubicBezTo>
                    <a:pt x="1188" y="0"/>
                    <a:pt x="1059" y="21"/>
                    <a:pt x="923" y="66"/>
                  </a:cubicBezTo>
                  <a:cubicBezTo>
                    <a:pt x="904" y="69"/>
                    <a:pt x="885" y="80"/>
                    <a:pt x="865" y="92"/>
                  </a:cubicBezTo>
                  <a:cubicBezTo>
                    <a:pt x="0" y="721"/>
                    <a:pt x="444" y="1866"/>
                    <a:pt x="1352" y="1866"/>
                  </a:cubicBezTo>
                  <a:cubicBezTo>
                    <a:pt x="1474" y="1866"/>
                    <a:pt x="1603" y="1846"/>
                    <a:pt x="1739" y="1801"/>
                  </a:cubicBezTo>
                  <a:cubicBezTo>
                    <a:pt x="1758" y="1797"/>
                    <a:pt x="1778" y="1786"/>
                    <a:pt x="1797" y="1774"/>
                  </a:cubicBezTo>
                  <a:cubicBezTo>
                    <a:pt x="2663" y="1145"/>
                    <a:pt x="2218" y="0"/>
                    <a:pt x="1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0"/>
            <p:cNvSpPr/>
            <p:nvPr/>
          </p:nvSpPr>
          <p:spPr>
            <a:xfrm>
              <a:off x="5574707" y="1352951"/>
              <a:ext cx="218178" cy="152772"/>
            </a:xfrm>
            <a:custGeom>
              <a:avLst/>
              <a:gdLst/>
              <a:ahLst/>
              <a:cxnLst/>
              <a:rect l="l" t="t" r="r" b="b"/>
              <a:pathLst>
                <a:path w="2522" h="1766" extrusionOk="0">
                  <a:moveTo>
                    <a:pt x="1240" y="1"/>
                  </a:moveTo>
                  <a:cubicBezTo>
                    <a:pt x="1126" y="1"/>
                    <a:pt x="1004" y="20"/>
                    <a:pt x="876" y="62"/>
                  </a:cubicBezTo>
                  <a:cubicBezTo>
                    <a:pt x="857" y="65"/>
                    <a:pt x="838" y="76"/>
                    <a:pt x="823" y="88"/>
                  </a:cubicBezTo>
                  <a:cubicBezTo>
                    <a:pt x="0" y="683"/>
                    <a:pt x="421" y="1766"/>
                    <a:pt x="1282" y="1766"/>
                  </a:cubicBezTo>
                  <a:cubicBezTo>
                    <a:pt x="1396" y="1766"/>
                    <a:pt x="1518" y="1747"/>
                    <a:pt x="1646" y="1705"/>
                  </a:cubicBezTo>
                  <a:cubicBezTo>
                    <a:pt x="1665" y="1701"/>
                    <a:pt x="1685" y="1690"/>
                    <a:pt x="1700" y="1678"/>
                  </a:cubicBezTo>
                  <a:cubicBezTo>
                    <a:pt x="2522" y="1083"/>
                    <a:pt x="2101" y="1"/>
                    <a:pt x="1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0"/>
            <p:cNvSpPr/>
            <p:nvPr/>
          </p:nvSpPr>
          <p:spPr>
            <a:xfrm>
              <a:off x="5602130" y="1371896"/>
              <a:ext cx="163331" cy="114882"/>
            </a:xfrm>
            <a:custGeom>
              <a:avLst/>
              <a:gdLst/>
              <a:ahLst/>
              <a:cxnLst/>
              <a:rect l="l" t="t" r="r" b="b"/>
              <a:pathLst>
                <a:path w="1888" h="1328" extrusionOk="0">
                  <a:moveTo>
                    <a:pt x="926" y="1"/>
                  </a:moveTo>
                  <a:cubicBezTo>
                    <a:pt x="841" y="1"/>
                    <a:pt x="750" y="15"/>
                    <a:pt x="655" y="46"/>
                  </a:cubicBezTo>
                  <a:cubicBezTo>
                    <a:pt x="639" y="53"/>
                    <a:pt x="628" y="57"/>
                    <a:pt x="616" y="69"/>
                  </a:cubicBezTo>
                  <a:cubicBezTo>
                    <a:pt x="0" y="516"/>
                    <a:pt x="315" y="1328"/>
                    <a:pt x="962" y="1328"/>
                  </a:cubicBezTo>
                  <a:cubicBezTo>
                    <a:pt x="1047" y="1328"/>
                    <a:pt x="1138" y="1313"/>
                    <a:pt x="1233" y="1283"/>
                  </a:cubicBezTo>
                  <a:cubicBezTo>
                    <a:pt x="1249" y="1275"/>
                    <a:pt x="1260" y="1268"/>
                    <a:pt x="1272" y="1260"/>
                  </a:cubicBezTo>
                  <a:cubicBezTo>
                    <a:pt x="1888" y="813"/>
                    <a:pt x="1574" y="1"/>
                    <a:pt x="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0"/>
            <p:cNvSpPr/>
            <p:nvPr/>
          </p:nvSpPr>
          <p:spPr>
            <a:xfrm>
              <a:off x="5660956" y="1413161"/>
              <a:ext cx="45677" cy="32354"/>
            </a:xfrm>
            <a:custGeom>
              <a:avLst/>
              <a:gdLst/>
              <a:ahLst/>
              <a:cxnLst/>
              <a:rect l="l" t="t" r="r" b="b"/>
              <a:pathLst>
                <a:path w="528" h="374" extrusionOk="0">
                  <a:moveTo>
                    <a:pt x="259" y="1"/>
                  </a:moveTo>
                  <a:cubicBezTo>
                    <a:pt x="236" y="1"/>
                    <a:pt x="211" y="5"/>
                    <a:pt x="185" y="13"/>
                  </a:cubicBezTo>
                  <a:cubicBezTo>
                    <a:pt x="178" y="17"/>
                    <a:pt x="174" y="17"/>
                    <a:pt x="171" y="20"/>
                  </a:cubicBezTo>
                  <a:cubicBezTo>
                    <a:pt x="0" y="146"/>
                    <a:pt x="89" y="374"/>
                    <a:pt x="269" y="374"/>
                  </a:cubicBezTo>
                  <a:cubicBezTo>
                    <a:pt x="292" y="374"/>
                    <a:pt x="317" y="370"/>
                    <a:pt x="343" y="361"/>
                  </a:cubicBezTo>
                  <a:cubicBezTo>
                    <a:pt x="350" y="358"/>
                    <a:pt x="355" y="358"/>
                    <a:pt x="358" y="354"/>
                  </a:cubicBezTo>
                  <a:cubicBezTo>
                    <a:pt x="528"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0"/>
            <p:cNvSpPr/>
            <p:nvPr/>
          </p:nvSpPr>
          <p:spPr>
            <a:xfrm>
              <a:off x="5674019" y="1370166"/>
              <a:ext cx="19638" cy="54067"/>
            </a:xfrm>
            <a:custGeom>
              <a:avLst/>
              <a:gdLst/>
              <a:ahLst/>
              <a:cxnLst/>
              <a:rect l="l" t="t" r="r" b="b"/>
              <a:pathLst>
                <a:path w="227" h="625" extrusionOk="0">
                  <a:moveTo>
                    <a:pt x="0" y="0"/>
                  </a:moveTo>
                  <a:lnTo>
                    <a:pt x="57" y="625"/>
                  </a:lnTo>
                  <a:lnTo>
                    <a:pt x="169" y="625"/>
                  </a:lnTo>
                  <a:lnTo>
                    <a:pt x="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0"/>
            <p:cNvSpPr/>
            <p:nvPr/>
          </p:nvSpPr>
          <p:spPr>
            <a:xfrm>
              <a:off x="5627564" y="1391014"/>
              <a:ext cx="54155" cy="40139"/>
            </a:xfrm>
            <a:custGeom>
              <a:avLst/>
              <a:gdLst/>
              <a:ahLst/>
              <a:cxnLst/>
              <a:rect l="l" t="t" r="r" b="b"/>
              <a:pathLst>
                <a:path w="626" h="464" extrusionOk="0">
                  <a:moveTo>
                    <a:pt x="115" y="0"/>
                  </a:moveTo>
                  <a:lnTo>
                    <a:pt x="58" y="101"/>
                  </a:lnTo>
                  <a:lnTo>
                    <a:pt x="0" y="200"/>
                  </a:lnTo>
                  <a:lnTo>
                    <a:pt x="571" y="464"/>
                  </a:lnTo>
                  <a:lnTo>
                    <a:pt x="598" y="414"/>
                  </a:lnTo>
                  <a:lnTo>
                    <a:pt x="626"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0"/>
            <p:cNvSpPr/>
            <p:nvPr/>
          </p:nvSpPr>
          <p:spPr>
            <a:xfrm>
              <a:off x="5627564" y="1427521"/>
              <a:ext cx="54155" cy="40226"/>
            </a:xfrm>
            <a:custGeom>
              <a:avLst/>
              <a:gdLst/>
              <a:ahLst/>
              <a:cxnLst/>
              <a:rect l="l" t="t" r="r" b="b"/>
              <a:pathLst>
                <a:path w="626" h="465" extrusionOk="0">
                  <a:moveTo>
                    <a:pt x="571" y="1"/>
                  </a:moveTo>
                  <a:lnTo>
                    <a:pt x="0" y="264"/>
                  </a:lnTo>
                  <a:lnTo>
                    <a:pt x="58" y="364"/>
                  </a:lnTo>
                  <a:lnTo>
                    <a:pt x="115" y="464"/>
                  </a:lnTo>
                  <a:lnTo>
                    <a:pt x="626"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0"/>
            <p:cNvSpPr/>
            <p:nvPr/>
          </p:nvSpPr>
          <p:spPr>
            <a:xfrm>
              <a:off x="5674019" y="1434442"/>
              <a:ext cx="19638" cy="54067"/>
            </a:xfrm>
            <a:custGeom>
              <a:avLst/>
              <a:gdLst/>
              <a:ahLst/>
              <a:cxnLst/>
              <a:rect l="l" t="t" r="r" b="b"/>
              <a:pathLst>
                <a:path w="227" h="625" extrusionOk="0">
                  <a:moveTo>
                    <a:pt x="57" y="1"/>
                  </a:moveTo>
                  <a:lnTo>
                    <a:pt x="0" y="625"/>
                  </a:lnTo>
                  <a:lnTo>
                    <a:pt x="227" y="625"/>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0"/>
            <p:cNvSpPr/>
            <p:nvPr/>
          </p:nvSpPr>
          <p:spPr>
            <a:xfrm>
              <a:off x="5685957" y="1427521"/>
              <a:ext cx="54069" cy="40226"/>
            </a:xfrm>
            <a:custGeom>
              <a:avLst/>
              <a:gdLst/>
              <a:ahLst/>
              <a:cxnLst/>
              <a:rect l="l" t="t" r="r" b="b"/>
              <a:pathLst>
                <a:path w="625" h="465" extrusionOk="0">
                  <a:moveTo>
                    <a:pt x="54" y="1"/>
                  </a:moveTo>
                  <a:lnTo>
                    <a:pt x="27" y="50"/>
                  </a:lnTo>
                  <a:lnTo>
                    <a:pt x="0" y="100"/>
                  </a:lnTo>
                  <a:lnTo>
                    <a:pt x="510" y="464"/>
                  </a:lnTo>
                  <a:lnTo>
                    <a:pt x="567" y="364"/>
                  </a:lnTo>
                  <a:lnTo>
                    <a:pt x="625" y="264"/>
                  </a:lnTo>
                  <a:lnTo>
                    <a:pt x="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0"/>
            <p:cNvSpPr/>
            <p:nvPr/>
          </p:nvSpPr>
          <p:spPr>
            <a:xfrm>
              <a:off x="5685957" y="1391014"/>
              <a:ext cx="54069" cy="40139"/>
            </a:xfrm>
            <a:custGeom>
              <a:avLst/>
              <a:gdLst/>
              <a:ahLst/>
              <a:cxnLst/>
              <a:rect l="l" t="t" r="r" b="b"/>
              <a:pathLst>
                <a:path w="625" h="464" extrusionOk="0">
                  <a:moveTo>
                    <a:pt x="510" y="0"/>
                  </a:moveTo>
                  <a:lnTo>
                    <a:pt x="0" y="365"/>
                  </a:lnTo>
                  <a:lnTo>
                    <a:pt x="27" y="414"/>
                  </a:lnTo>
                  <a:lnTo>
                    <a:pt x="54" y="464"/>
                  </a:lnTo>
                  <a:lnTo>
                    <a:pt x="625" y="200"/>
                  </a:lnTo>
                  <a:lnTo>
                    <a:pt x="567" y="101"/>
                  </a:lnTo>
                  <a:lnTo>
                    <a:pt x="5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0"/>
            <p:cNvSpPr/>
            <p:nvPr/>
          </p:nvSpPr>
          <p:spPr>
            <a:xfrm>
              <a:off x="5672894" y="1421638"/>
              <a:ext cx="21801" cy="15398"/>
            </a:xfrm>
            <a:custGeom>
              <a:avLst/>
              <a:gdLst/>
              <a:ahLst/>
              <a:cxnLst/>
              <a:rect l="l" t="t" r="r" b="b"/>
              <a:pathLst>
                <a:path w="252" h="178" extrusionOk="0">
                  <a:moveTo>
                    <a:pt x="126" y="1"/>
                  </a:moveTo>
                  <a:cubicBezTo>
                    <a:pt x="114" y="1"/>
                    <a:pt x="102" y="3"/>
                    <a:pt x="90" y="7"/>
                  </a:cubicBezTo>
                  <a:cubicBezTo>
                    <a:pt x="86" y="7"/>
                    <a:pt x="82" y="11"/>
                    <a:pt x="82" y="11"/>
                  </a:cubicBezTo>
                  <a:cubicBezTo>
                    <a:pt x="1" y="68"/>
                    <a:pt x="43" y="177"/>
                    <a:pt x="127" y="177"/>
                  </a:cubicBezTo>
                  <a:cubicBezTo>
                    <a:pt x="138" y="177"/>
                    <a:pt x="150" y="176"/>
                    <a:pt x="162" y="172"/>
                  </a:cubicBezTo>
                  <a:cubicBezTo>
                    <a:pt x="166" y="172"/>
                    <a:pt x="171" y="168"/>
                    <a:pt x="171"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0"/>
            <p:cNvSpPr/>
            <p:nvPr/>
          </p:nvSpPr>
          <p:spPr>
            <a:xfrm>
              <a:off x="6410556" y="1291616"/>
              <a:ext cx="370955" cy="275526"/>
            </a:xfrm>
            <a:custGeom>
              <a:avLst/>
              <a:gdLst/>
              <a:ahLst/>
              <a:cxnLst/>
              <a:rect l="l" t="t" r="r" b="b"/>
              <a:pathLst>
                <a:path w="4288" h="3185" extrusionOk="0">
                  <a:moveTo>
                    <a:pt x="2144" y="0"/>
                  </a:moveTo>
                  <a:cubicBezTo>
                    <a:pt x="908" y="0"/>
                    <a:pt x="1" y="1410"/>
                    <a:pt x="943" y="2709"/>
                  </a:cubicBezTo>
                  <a:cubicBezTo>
                    <a:pt x="966" y="2744"/>
                    <a:pt x="993" y="2771"/>
                    <a:pt x="1028" y="2794"/>
                  </a:cubicBezTo>
                  <a:cubicBezTo>
                    <a:pt x="1403" y="3066"/>
                    <a:pt x="1788" y="3184"/>
                    <a:pt x="2146" y="3184"/>
                  </a:cubicBezTo>
                  <a:cubicBezTo>
                    <a:pt x="3381" y="3184"/>
                    <a:pt x="4288" y="1774"/>
                    <a:pt x="3346" y="475"/>
                  </a:cubicBezTo>
                  <a:cubicBezTo>
                    <a:pt x="3323" y="440"/>
                    <a:pt x="3296" y="414"/>
                    <a:pt x="3262" y="391"/>
                  </a:cubicBezTo>
                  <a:cubicBezTo>
                    <a:pt x="2886" y="118"/>
                    <a:pt x="250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0"/>
            <p:cNvSpPr/>
            <p:nvPr/>
          </p:nvSpPr>
          <p:spPr>
            <a:xfrm>
              <a:off x="6480887" y="1348625"/>
              <a:ext cx="230376" cy="161423"/>
            </a:xfrm>
            <a:custGeom>
              <a:avLst/>
              <a:gdLst/>
              <a:ahLst/>
              <a:cxnLst/>
              <a:rect l="l" t="t" r="r" b="b"/>
              <a:pathLst>
                <a:path w="2663" h="1866" extrusionOk="0">
                  <a:moveTo>
                    <a:pt x="1311" y="0"/>
                  </a:moveTo>
                  <a:cubicBezTo>
                    <a:pt x="1190" y="0"/>
                    <a:pt x="1060" y="21"/>
                    <a:pt x="924" y="66"/>
                  </a:cubicBezTo>
                  <a:cubicBezTo>
                    <a:pt x="905" y="69"/>
                    <a:pt x="885" y="80"/>
                    <a:pt x="870" y="92"/>
                  </a:cubicBezTo>
                  <a:cubicBezTo>
                    <a:pt x="1" y="721"/>
                    <a:pt x="445" y="1866"/>
                    <a:pt x="1353" y="1866"/>
                  </a:cubicBezTo>
                  <a:cubicBezTo>
                    <a:pt x="1474" y="1866"/>
                    <a:pt x="1604" y="1846"/>
                    <a:pt x="1740" y="1801"/>
                  </a:cubicBezTo>
                  <a:cubicBezTo>
                    <a:pt x="1759" y="1797"/>
                    <a:pt x="1778" y="1786"/>
                    <a:pt x="1798" y="1774"/>
                  </a:cubicBezTo>
                  <a:cubicBezTo>
                    <a:pt x="2663" y="1145"/>
                    <a:pt x="2222" y="0"/>
                    <a:pt x="1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0"/>
            <p:cNvSpPr/>
            <p:nvPr/>
          </p:nvSpPr>
          <p:spPr>
            <a:xfrm>
              <a:off x="6486943" y="1352951"/>
              <a:ext cx="218265" cy="152772"/>
            </a:xfrm>
            <a:custGeom>
              <a:avLst/>
              <a:gdLst/>
              <a:ahLst/>
              <a:cxnLst/>
              <a:rect l="l" t="t" r="r" b="b"/>
              <a:pathLst>
                <a:path w="2523" h="1766" extrusionOk="0">
                  <a:moveTo>
                    <a:pt x="1241" y="1"/>
                  </a:moveTo>
                  <a:cubicBezTo>
                    <a:pt x="1127" y="1"/>
                    <a:pt x="1005" y="20"/>
                    <a:pt x="877" y="62"/>
                  </a:cubicBezTo>
                  <a:cubicBezTo>
                    <a:pt x="858" y="65"/>
                    <a:pt x="838" y="76"/>
                    <a:pt x="823" y="88"/>
                  </a:cubicBezTo>
                  <a:cubicBezTo>
                    <a:pt x="1" y="683"/>
                    <a:pt x="421" y="1766"/>
                    <a:pt x="1282" y="1766"/>
                  </a:cubicBezTo>
                  <a:cubicBezTo>
                    <a:pt x="1397" y="1766"/>
                    <a:pt x="1519" y="1747"/>
                    <a:pt x="1647" y="1705"/>
                  </a:cubicBezTo>
                  <a:cubicBezTo>
                    <a:pt x="1666" y="1701"/>
                    <a:pt x="1685" y="1690"/>
                    <a:pt x="1700" y="1678"/>
                  </a:cubicBezTo>
                  <a:cubicBezTo>
                    <a:pt x="2522" y="1083"/>
                    <a:pt x="2102" y="1"/>
                    <a:pt x="1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0"/>
            <p:cNvSpPr/>
            <p:nvPr/>
          </p:nvSpPr>
          <p:spPr>
            <a:xfrm>
              <a:off x="6514366" y="1371896"/>
              <a:ext cx="163504" cy="114882"/>
            </a:xfrm>
            <a:custGeom>
              <a:avLst/>
              <a:gdLst/>
              <a:ahLst/>
              <a:cxnLst/>
              <a:rect l="l" t="t" r="r" b="b"/>
              <a:pathLst>
                <a:path w="1890" h="1328" extrusionOk="0">
                  <a:moveTo>
                    <a:pt x="927" y="1"/>
                  </a:moveTo>
                  <a:cubicBezTo>
                    <a:pt x="842" y="1"/>
                    <a:pt x="751" y="15"/>
                    <a:pt x="656" y="46"/>
                  </a:cubicBezTo>
                  <a:cubicBezTo>
                    <a:pt x="640" y="53"/>
                    <a:pt x="629" y="57"/>
                    <a:pt x="617" y="69"/>
                  </a:cubicBezTo>
                  <a:cubicBezTo>
                    <a:pt x="1" y="516"/>
                    <a:pt x="315" y="1328"/>
                    <a:pt x="962" y="1328"/>
                  </a:cubicBezTo>
                  <a:cubicBezTo>
                    <a:pt x="1048" y="1328"/>
                    <a:pt x="1139" y="1313"/>
                    <a:pt x="1234" y="1283"/>
                  </a:cubicBezTo>
                  <a:cubicBezTo>
                    <a:pt x="1250" y="1275"/>
                    <a:pt x="1261" y="1268"/>
                    <a:pt x="1276" y="1260"/>
                  </a:cubicBezTo>
                  <a:cubicBezTo>
                    <a:pt x="1889" y="813"/>
                    <a:pt x="1574" y="1"/>
                    <a:pt x="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0"/>
            <p:cNvSpPr/>
            <p:nvPr/>
          </p:nvSpPr>
          <p:spPr>
            <a:xfrm>
              <a:off x="6573279" y="1413161"/>
              <a:ext cx="45937" cy="32354"/>
            </a:xfrm>
            <a:custGeom>
              <a:avLst/>
              <a:gdLst/>
              <a:ahLst/>
              <a:cxnLst/>
              <a:rect l="l" t="t" r="r" b="b"/>
              <a:pathLst>
                <a:path w="531" h="374" extrusionOk="0">
                  <a:moveTo>
                    <a:pt x="259" y="1"/>
                  </a:moveTo>
                  <a:cubicBezTo>
                    <a:pt x="236" y="1"/>
                    <a:pt x="211" y="5"/>
                    <a:pt x="185" y="13"/>
                  </a:cubicBezTo>
                  <a:cubicBezTo>
                    <a:pt x="178" y="17"/>
                    <a:pt x="173" y="17"/>
                    <a:pt x="169" y="20"/>
                  </a:cubicBezTo>
                  <a:cubicBezTo>
                    <a:pt x="0" y="146"/>
                    <a:pt x="89" y="374"/>
                    <a:pt x="271" y="374"/>
                  </a:cubicBezTo>
                  <a:cubicBezTo>
                    <a:pt x="295" y="374"/>
                    <a:pt x="320" y="370"/>
                    <a:pt x="346" y="361"/>
                  </a:cubicBezTo>
                  <a:cubicBezTo>
                    <a:pt x="350" y="358"/>
                    <a:pt x="353" y="358"/>
                    <a:pt x="357" y="354"/>
                  </a:cubicBezTo>
                  <a:cubicBezTo>
                    <a:pt x="531"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0"/>
            <p:cNvSpPr/>
            <p:nvPr/>
          </p:nvSpPr>
          <p:spPr>
            <a:xfrm>
              <a:off x="6586255" y="1370166"/>
              <a:ext cx="19638" cy="54067"/>
            </a:xfrm>
            <a:custGeom>
              <a:avLst/>
              <a:gdLst/>
              <a:ahLst/>
              <a:cxnLst/>
              <a:rect l="l" t="t" r="r" b="b"/>
              <a:pathLst>
                <a:path w="227" h="625" extrusionOk="0">
                  <a:moveTo>
                    <a:pt x="0" y="0"/>
                  </a:moveTo>
                  <a:lnTo>
                    <a:pt x="58" y="625"/>
                  </a:lnTo>
                  <a:lnTo>
                    <a:pt x="173" y="625"/>
                  </a:lnTo>
                  <a:lnTo>
                    <a:pt x="2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0"/>
            <p:cNvSpPr/>
            <p:nvPr/>
          </p:nvSpPr>
          <p:spPr>
            <a:xfrm>
              <a:off x="6539887" y="1391014"/>
              <a:ext cx="54415" cy="40139"/>
            </a:xfrm>
            <a:custGeom>
              <a:avLst/>
              <a:gdLst/>
              <a:ahLst/>
              <a:cxnLst/>
              <a:rect l="l" t="t" r="r" b="b"/>
              <a:pathLst>
                <a:path w="629" h="464" extrusionOk="0">
                  <a:moveTo>
                    <a:pt x="115" y="0"/>
                  </a:moveTo>
                  <a:lnTo>
                    <a:pt x="58" y="101"/>
                  </a:lnTo>
                  <a:lnTo>
                    <a:pt x="0" y="200"/>
                  </a:lnTo>
                  <a:lnTo>
                    <a:pt x="571" y="464"/>
                  </a:lnTo>
                  <a:lnTo>
                    <a:pt x="598" y="414"/>
                  </a:lnTo>
                  <a:lnTo>
                    <a:pt x="628"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0"/>
            <p:cNvSpPr/>
            <p:nvPr/>
          </p:nvSpPr>
          <p:spPr>
            <a:xfrm>
              <a:off x="6539887" y="1427521"/>
              <a:ext cx="54415" cy="40226"/>
            </a:xfrm>
            <a:custGeom>
              <a:avLst/>
              <a:gdLst/>
              <a:ahLst/>
              <a:cxnLst/>
              <a:rect l="l" t="t" r="r" b="b"/>
              <a:pathLst>
                <a:path w="629" h="465" extrusionOk="0">
                  <a:moveTo>
                    <a:pt x="571" y="1"/>
                  </a:moveTo>
                  <a:lnTo>
                    <a:pt x="0" y="264"/>
                  </a:lnTo>
                  <a:lnTo>
                    <a:pt x="58" y="364"/>
                  </a:lnTo>
                  <a:lnTo>
                    <a:pt x="115" y="464"/>
                  </a:lnTo>
                  <a:lnTo>
                    <a:pt x="628"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0"/>
            <p:cNvSpPr/>
            <p:nvPr/>
          </p:nvSpPr>
          <p:spPr>
            <a:xfrm>
              <a:off x="6586255" y="1434442"/>
              <a:ext cx="19638" cy="54067"/>
            </a:xfrm>
            <a:custGeom>
              <a:avLst/>
              <a:gdLst/>
              <a:ahLst/>
              <a:cxnLst/>
              <a:rect l="l" t="t" r="r" b="b"/>
              <a:pathLst>
                <a:path w="227" h="625" extrusionOk="0">
                  <a:moveTo>
                    <a:pt x="58" y="1"/>
                  </a:moveTo>
                  <a:lnTo>
                    <a:pt x="0" y="625"/>
                  </a:lnTo>
                  <a:lnTo>
                    <a:pt x="226" y="625"/>
                  </a:lnTo>
                  <a:lnTo>
                    <a:pt x="1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0"/>
            <p:cNvSpPr/>
            <p:nvPr/>
          </p:nvSpPr>
          <p:spPr>
            <a:xfrm>
              <a:off x="6598194" y="1427521"/>
              <a:ext cx="54155" cy="40226"/>
            </a:xfrm>
            <a:custGeom>
              <a:avLst/>
              <a:gdLst/>
              <a:ahLst/>
              <a:cxnLst/>
              <a:rect l="l" t="t" r="r" b="b"/>
              <a:pathLst>
                <a:path w="626" h="465" extrusionOk="0">
                  <a:moveTo>
                    <a:pt x="58" y="1"/>
                  </a:moveTo>
                  <a:lnTo>
                    <a:pt x="28" y="50"/>
                  </a:lnTo>
                  <a:lnTo>
                    <a:pt x="0" y="100"/>
                  </a:lnTo>
                  <a:lnTo>
                    <a:pt x="511" y="464"/>
                  </a:lnTo>
                  <a:lnTo>
                    <a:pt x="568" y="364"/>
                  </a:lnTo>
                  <a:lnTo>
                    <a:pt x="625" y="264"/>
                  </a:lnTo>
                  <a:lnTo>
                    <a:pt x="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0"/>
            <p:cNvSpPr/>
            <p:nvPr/>
          </p:nvSpPr>
          <p:spPr>
            <a:xfrm>
              <a:off x="6598194" y="1391014"/>
              <a:ext cx="54155" cy="40139"/>
            </a:xfrm>
            <a:custGeom>
              <a:avLst/>
              <a:gdLst/>
              <a:ahLst/>
              <a:cxnLst/>
              <a:rect l="l" t="t" r="r" b="b"/>
              <a:pathLst>
                <a:path w="626" h="464" extrusionOk="0">
                  <a:moveTo>
                    <a:pt x="511" y="0"/>
                  </a:moveTo>
                  <a:lnTo>
                    <a:pt x="0" y="365"/>
                  </a:lnTo>
                  <a:lnTo>
                    <a:pt x="28" y="414"/>
                  </a:lnTo>
                  <a:lnTo>
                    <a:pt x="58" y="464"/>
                  </a:lnTo>
                  <a:lnTo>
                    <a:pt x="625" y="200"/>
                  </a:lnTo>
                  <a:lnTo>
                    <a:pt x="568" y="101"/>
                  </a:lnTo>
                  <a:lnTo>
                    <a:pt x="5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0"/>
            <p:cNvSpPr/>
            <p:nvPr/>
          </p:nvSpPr>
          <p:spPr>
            <a:xfrm>
              <a:off x="6585131" y="1421638"/>
              <a:ext cx="21801" cy="15398"/>
            </a:xfrm>
            <a:custGeom>
              <a:avLst/>
              <a:gdLst/>
              <a:ahLst/>
              <a:cxnLst/>
              <a:rect l="l" t="t" r="r" b="b"/>
              <a:pathLst>
                <a:path w="252" h="178" extrusionOk="0">
                  <a:moveTo>
                    <a:pt x="126" y="1"/>
                  </a:moveTo>
                  <a:cubicBezTo>
                    <a:pt x="115" y="1"/>
                    <a:pt x="103" y="3"/>
                    <a:pt x="90" y="7"/>
                  </a:cubicBezTo>
                  <a:cubicBezTo>
                    <a:pt x="87" y="7"/>
                    <a:pt x="87" y="11"/>
                    <a:pt x="82" y="11"/>
                  </a:cubicBezTo>
                  <a:cubicBezTo>
                    <a:pt x="1" y="68"/>
                    <a:pt x="43" y="177"/>
                    <a:pt x="128" y="177"/>
                  </a:cubicBezTo>
                  <a:cubicBezTo>
                    <a:pt x="139" y="177"/>
                    <a:pt x="151" y="176"/>
                    <a:pt x="163" y="172"/>
                  </a:cubicBezTo>
                  <a:cubicBezTo>
                    <a:pt x="167" y="172"/>
                    <a:pt x="170" y="168"/>
                    <a:pt x="170"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0"/>
            <p:cNvSpPr/>
            <p:nvPr/>
          </p:nvSpPr>
          <p:spPr>
            <a:xfrm>
              <a:off x="6078448" y="920667"/>
              <a:ext cx="377011" cy="234089"/>
            </a:xfrm>
            <a:custGeom>
              <a:avLst/>
              <a:gdLst/>
              <a:ahLst/>
              <a:cxnLst/>
              <a:rect l="l" t="t" r="r" b="b"/>
              <a:pathLst>
                <a:path w="4358" h="2706" extrusionOk="0">
                  <a:moveTo>
                    <a:pt x="0" y="0"/>
                  </a:moveTo>
                  <a:lnTo>
                    <a:pt x="0" y="2705"/>
                  </a:lnTo>
                  <a:lnTo>
                    <a:pt x="4307" y="2705"/>
                  </a:lnTo>
                  <a:lnTo>
                    <a:pt x="4357" y="2395"/>
                  </a:lnTo>
                  <a:cubicBezTo>
                    <a:pt x="4357" y="2395"/>
                    <a:pt x="2878" y="146"/>
                    <a:pt x="2809" y="100"/>
                  </a:cubicBezTo>
                  <a:cubicBezTo>
                    <a:pt x="2740" y="5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0"/>
            <p:cNvSpPr/>
            <p:nvPr/>
          </p:nvSpPr>
          <p:spPr>
            <a:xfrm>
              <a:off x="6080697" y="923003"/>
              <a:ext cx="372080" cy="229072"/>
            </a:xfrm>
            <a:custGeom>
              <a:avLst/>
              <a:gdLst/>
              <a:ahLst/>
              <a:cxnLst/>
              <a:rect l="l" t="t" r="r" b="b"/>
              <a:pathLst>
                <a:path w="4301" h="2648" extrusionOk="0">
                  <a:moveTo>
                    <a:pt x="1" y="0"/>
                  </a:moveTo>
                  <a:lnTo>
                    <a:pt x="1" y="2648"/>
                  </a:lnTo>
                  <a:lnTo>
                    <a:pt x="4258" y="2648"/>
                  </a:lnTo>
                  <a:lnTo>
                    <a:pt x="4300" y="2376"/>
                  </a:lnTo>
                  <a:cubicBezTo>
                    <a:pt x="3725" y="1502"/>
                    <a:pt x="2864" y="203"/>
                    <a:pt x="2772" y="99"/>
                  </a:cubicBezTo>
                  <a:cubicBezTo>
                    <a:pt x="2768" y="99"/>
                    <a:pt x="2768" y="96"/>
                    <a:pt x="2768" y="96"/>
                  </a:cubicBezTo>
                  <a:cubicBezTo>
                    <a:pt x="2710" y="80"/>
                    <a:pt x="2227" y="57"/>
                    <a:pt x="1629" y="42"/>
                  </a:cubicBezTo>
                  <a:cubicBezTo>
                    <a:pt x="1610" y="39"/>
                    <a:pt x="1595" y="39"/>
                    <a:pt x="1576" y="39"/>
                  </a:cubicBezTo>
                  <a:cubicBezTo>
                    <a:pt x="1526" y="39"/>
                    <a:pt x="1480" y="34"/>
                    <a:pt x="1430" y="34"/>
                  </a:cubicBezTo>
                  <a:cubicBezTo>
                    <a:pt x="959" y="23"/>
                    <a:pt x="438" y="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0"/>
            <p:cNvSpPr/>
            <p:nvPr/>
          </p:nvSpPr>
          <p:spPr>
            <a:xfrm>
              <a:off x="6291520" y="928626"/>
              <a:ext cx="35556" cy="224487"/>
            </a:xfrm>
            <a:custGeom>
              <a:avLst/>
              <a:gdLst/>
              <a:ahLst/>
              <a:cxnLst/>
              <a:rect l="l" t="t" r="r" b="b"/>
              <a:pathLst>
                <a:path w="411" h="2595" extrusionOk="0">
                  <a:moveTo>
                    <a:pt x="89" y="0"/>
                  </a:moveTo>
                  <a:lnTo>
                    <a:pt x="89" y="0"/>
                  </a:lnTo>
                  <a:cubicBezTo>
                    <a:pt x="151" y="54"/>
                    <a:pt x="112" y="2567"/>
                    <a:pt x="1" y="2595"/>
                  </a:cubicBezTo>
                  <a:lnTo>
                    <a:pt x="411" y="2595"/>
                  </a:lnTo>
                  <a:cubicBezTo>
                    <a:pt x="308" y="2483"/>
                    <a:pt x="269" y="172"/>
                    <a:pt x="312" y="15"/>
                  </a:cubicBezTo>
                  <a:lnTo>
                    <a:pt x="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0"/>
            <p:cNvSpPr/>
            <p:nvPr/>
          </p:nvSpPr>
          <p:spPr>
            <a:xfrm>
              <a:off x="6339618" y="1071538"/>
              <a:ext cx="136945" cy="91438"/>
            </a:xfrm>
            <a:custGeom>
              <a:avLst/>
              <a:gdLst/>
              <a:ahLst/>
              <a:cxnLst/>
              <a:rect l="l" t="t" r="r" b="b"/>
              <a:pathLst>
                <a:path w="1583" h="1057" extrusionOk="0">
                  <a:moveTo>
                    <a:pt x="562" y="1"/>
                  </a:moveTo>
                  <a:cubicBezTo>
                    <a:pt x="370" y="1"/>
                    <a:pt x="189" y="24"/>
                    <a:pt x="127" y="96"/>
                  </a:cubicBezTo>
                  <a:cubicBezTo>
                    <a:pt x="0" y="241"/>
                    <a:pt x="74" y="984"/>
                    <a:pt x="169" y="1035"/>
                  </a:cubicBezTo>
                  <a:cubicBezTo>
                    <a:pt x="200" y="1051"/>
                    <a:pt x="359" y="1057"/>
                    <a:pt x="557" y="1057"/>
                  </a:cubicBezTo>
                  <a:cubicBezTo>
                    <a:pt x="953" y="1057"/>
                    <a:pt x="1507" y="1035"/>
                    <a:pt x="1507" y="1035"/>
                  </a:cubicBezTo>
                  <a:cubicBezTo>
                    <a:pt x="1583" y="831"/>
                    <a:pt x="1530" y="547"/>
                    <a:pt x="1530" y="547"/>
                  </a:cubicBezTo>
                  <a:lnTo>
                    <a:pt x="1426" y="547"/>
                  </a:lnTo>
                  <a:cubicBezTo>
                    <a:pt x="1426" y="547"/>
                    <a:pt x="1261" y="103"/>
                    <a:pt x="1089" y="53"/>
                  </a:cubicBezTo>
                  <a:cubicBezTo>
                    <a:pt x="997" y="29"/>
                    <a:pt x="773"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0"/>
            <p:cNvSpPr/>
            <p:nvPr/>
          </p:nvSpPr>
          <p:spPr>
            <a:xfrm>
              <a:off x="6342906" y="1124135"/>
              <a:ext cx="51819" cy="28980"/>
            </a:xfrm>
            <a:custGeom>
              <a:avLst/>
              <a:gdLst/>
              <a:ahLst/>
              <a:cxnLst/>
              <a:rect l="l" t="t" r="r" b="b"/>
              <a:pathLst>
                <a:path w="599" h="335" extrusionOk="0">
                  <a:moveTo>
                    <a:pt x="1" y="1"/>
                  </a:moveTo>
                  <a:cubicBezTo>
                    <a:pt x="1" y="174"/>
                    <a:pt x="47" y="335"/>
                    <a:pt x="47" y="335"/>
                  </a:cubicBezTo>
                  <a:lnTo>
                    <a:pt x="545" y="335"/>
                  </a:lnTo>
                  <a:cubicBezTo>
                    <a:pt x="599" y="200"/>
                    <a:pt x="514" y="1"/>
                    <a:pt x="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0"/>
            <p:cNvSpPr/>
            <p:nvPr/>
          </p:nvSpPr>
          <p:spPr>
            <a:xfrm>
              <a:off x="5335164" y="1199830"/>
              <a:ext cx="59086" cy="113152"/>
            </a:xfrm>
            <a:custGeom>
              <a:avLst/>
              <a:gdLst/>
              <a:ahLst/>
              <a:cxnLst/>
              <a:rect l="l" t="t" r="r" b="b"/>
              <a:pathLst>
                <a:path w="683" h="1308" extrusionOk="0">
                  <a:moveTo>
                    <a:pt x="357" y="1"/>
                  </a:moveTo>
                  <a:cubicBezTo>
                    <a:pt x="259" y="1"/>
                    <a:pt x="154" y="9"/>
                    <a:pt x="43" y="26"/>
                  </a:cubicBezTo>
                  <a:cubicBezTo>
                    <a:pt x="1" y="521"/>
                    <a:pt x="43" y="1303"/>
                    <a:pt x="43" y="1303"/>
                  </a:cubicBezTo>
                  <a:cubicBezTo>
                    <a:pt x="112" y="1306"/>
                    <a:pt x="203" y="1308"/>
                    <a:pt x="294" y="1308"/>
                  </a:cubicBezTo>
                  <a:cubicBezTo>
                    <a:pt x="476" y="1308"/>
                    <a:pt x="656" y="1303"/>
                    <a:pt x="656" y="1303"/>
                  </a:cubicBezTo>
                  <a:cubicBezTo>
                    <a:pt x="683" y="835"/>
                    <a:pt x="633" y="26"/>
                    <a:pt x="633" y="26"/>
                  </a:cubicBezTo>
                  <a:cubicBezTo>
                    <a:pt x="547" y="9"/>
                    <a:pt x="455" y="1"/>
                    <a:pt x="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0"/>
            <p:cNvSpPr/>
            <p:nvPr/>
          </p:nvSpPr>
          <p:spPr>
            <a:xfrm>
              <a:off x="5349092" y="1296893"/>
              <a:ext cx="23012" cy="1471"/>
            </a:xfrm>
            <a:custGeom>
              <a:avLst/>
              <a:gdLst/>
              <a:ahLst/>
              <a:cxnLst/>
              <a:rect l="l" t="t" r="r" b="b"/>
              <a:pathLst>
                <a:path w="266" h="17" extrusionOk="0">
                  <a:moveTo>
                    <a:pt x="1" y="0"/>
                  </a:moveTo>
                  <a:lnTo>
                    <a:pt x="1" y="16"/>
                  </a:lnTo>
                  <a:lnTo>
                    <a:pt x="265" y="16"/>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0"/>
            <p:cNvSpPr/>
            <p:nvPr/>
          </p:nvSpPr>
          <p:spPr>
            <a:xfrm>
              <a:off x="5349092" y="1285301"/>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0"/>
            <p:cNvSpPr/>
            <p:nvPr/>
          </p:nvSpPr>
          <p:spPr>
            <a:xfrm>
              <a:off x="5349092" y="1273363"/>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0"/>
            <p:cNvSpPr/>
            <p:nvPr/>
          </p:nvSpPr>
          <p:spPr>
            <a:xfrm>
              <a:off x="6805036" y="1198792"/>
              <a:ext cx="49830" cy="78722"/>
            </a:xfrm>
            <a:custGeom>
              <a:avLst/>
              <a:gdLst/>
              <a:ahLst/>
              <a:cxnLst/>
              <a:rect l="l" t="t" r="r" b="b"/>
              <a:pathLst>
                <a:path w="576" h="910" extrusionOk="0">
                  <a:moveTo>
                    <a:pt x="387" y="1"/>
                  </a:moveTo>
                  <a:cubicBezTo>
                    <a:pt x="387" y="1"/>
                    <a:pt x="28" y="50"/>
                    <a:pt x="0" y="119"/>
                  </a:cubicBezTo>
                  <a:cubicBezTo>
                    <a:pt x="0" y="119"/>
                    <a:pt x="46" y="613"/>
                    <a:pt x="97" y="882"/>
                  </a:cubicBezTo>
                  <a:cubicBezTo>
                    <a:pt x="97" y="882"/>
                    <a:pt x="356" y="910"/>
                    <a:pt x="499" y="910"/>
                  </a:cubicBezTo>
                  <a:cubicBezTo>
                    <a:pt x="532" y="910"/>
                    <a:pt x="559" y="908"/>
                    <a:pt x="575" y="905"/>
                  </a:cubicBezTo>
                  <a:cubicBezTo>
                    <a:pt x="575" y="905"/>
                    <a:pt x="456" y="307"/>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0"/>
            <p:cNvSpPr/>
            <p:nvPr/>
          </p:nvSpPr>
          <p:spPr>
            <a:xfrm>
              <a:off x="6814639" y="1247497"/>
              <a:ext cx="19378" cy="25606"/>
            </a:xfrm>
            <a:custGeom>
              <a:avLst/>
              <a:gdLst/>
              <a:ahLst/>
              <a:cxnLst/>
              <a:rect l="l" t="t" r="r" b="b"/>
              <a:pathLst>
                <a:path w="224" h="296" extrusionOk="0">
                  <a:moveTo>
                    <a:pt x="24" y="0"/>
                  </a:moveTo>
                  <a:cubicBezTo>
                    <a:pt x="12" y="0"/>
                    <a:pt x="1" y="12"/>
                    <a:pt x="1" y="27"/>
                  </a:cubicBezTo>
                  <a:lnTo>
                    <a:pt x="20" y="261"/>
                  </a:lnTo>
                  <a:cubicBezTo>
                    <a:pt x="24" y="273"/>
                    <a:pt x="32" y="280"/>
                    <a:pt x="43" y="284"/>
                  </a:cubicBezTo>
                  <a:cubicBezTo>
                    <a:pt x="92" y="288"/>
                    <a:pt x="158" y="292"/>
                    <a:pt x="196" y="296"/>
                  </a:cubicBezTo>
                  <a:cubicBezTo>
                    <a:pt x="211" y="296"/>
                    <a:pt x="223" y="280"/>
                    <a:pt x="223" y="265"/>
                  </a:cubicBezTo>
                  <a:cubicBezTo>
                    <a:pt x="211" y="161"/>
                    <a:pt x="193" y="62"/>
                    <a:pt x="184" y="20"/>
                  </a:cubicBezTo>
                  <a:cubicBezTo>
                    <a:pt x="181" y="8"/>
                    <a:pt x="173"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0"/>
            <p:cNvSpPr/>
            <p:nvPr/>
          </p:nvSpPr>
          <p:spPr>
            <a:xfrm>
              <a:off x="5302117" y="974995"/>
              <a:ext cx="32528" cy="98619"/>
            </a:xfrm>
            <a:custGeom>
              <a:avLst/>
              <a:gdLst/>
              <a:ahLst/>
              <a:cxnLst/>
              <a:rect l="l" t="t" r="r" b="b"/>
              <a:pathLst>
                <a:path w="376" h="1140" extrusionOk="0">
                  <a:moveTo>
                    <a:pt x="88" y="1"/>
                  </a:moveTo>
                  <a:cubicBezTo>
                    <a:pt x="76" y="1"/>
                    <a:pt x="65" y="8"/>
                    <a:pt x="61" y="23"/>
                  </a:cubicBezTo>
                  <a:cubicBezTo>
                    <a:pt x="0" y="591"/>
                    <a:pt x="65" y="1019"/>
                    <a:pt x="84" y="1120"/>
                  </a:cubicBezTo>
                  <a:cubicBezTo>
                    <a:pt x="84" y="1131"/>
                    <a:pt x="96" y="1139"/>
                    <a:pt x="111" y="1139"/>
                  </a:cubicBezTo>
                  <a:lnTo>
                    <a:pt x="349" y="1139"/>
                  </a:lnTo>
                  <a:cubicBezTo>
                    <a:pt x="364" y="1139"/>
                    <a:pt x="375" y="1127"/>
                    <a:pt x="375" y="1111"/>
                  </a:cubicBezTo>
                  <a:cubicBezTo>
                    <a:pt x="375" y="1097"/>
                    <a:pt x="364" y="1085"/>
                    <a:pt x="349" y="1085"/>
                  </a:cubicBezTo>
                  <a:lnTo>
                    <a:pt x="276" y="1085"/>
                  </a:lnTo>
                  <a:cubicBezTo>
                    <a:pt x="260" y="1085"/>
                    <a:pt x="249" y="1074"/>
                    <a:pt x="249" y="1062"/>
                  </a:cubicBezTo>
                  <a:cubicBezTo>
                    <a:pt x="211" y="633"/>
                    <a:pt x="222" y="196"/>
                    <a:pt x="226" y="85"/>
                  </a:cubicBezTo>
                  <a:cubicBezTo>
                    <a:pt x="226" y="73"/>
                    <a:pt x="237" y="62"/>
                    <a:pt x="253" y="62"/>
                  </a:cubicBezTo>
                  <a:lnTo>
                    <a:pt x="322" y="62"/>
                  </a:lnTo>
                  <a:cubicBezTo>
                    <a:pt x="333" y="62"/>
                    <a:pt x="345" y="50"/>
                    <a:pt x="349" y="39"/>
                  </a:cubicBezTo>
                  <a:lnTo>
                    <a:pt x="349" y="31"/>
                  </a:lnTo>
                  <a:cubicBezTo>
                    <a:pt x="352" y="16"/>
                    <a:pt x="34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0"/>
            <p:cNvSpPr/>
            <p:nvPr/>
          </p:nvSpPr>
          <p:spPr>
            <a:xfrm>
              <a:off x="5315959" y="786060"/>
              <a:ext cx="726771" cy="368695"/>
            </a:xfrm>
            <a:custGeom>
              <a:avLst/>
              <a:gdLst/>
              <a:ahLst/>
              <a:cxnLst/>
              <a:rect l="l" t="t" r="r" b="b"/>
              <a:pathLst>
                <a:path w="8401" h="4262" extrusionOk="0">
                  <a:moveTo>
                    <a:pt x="5323" y="0"/>
                  </a:moveTo>
                  <a:cubicBezTo>
                    <a:pt x="4963" y="0"/>
                    <a:pt x="4596" y="4"/>
                    <a:pt x="4231" y="4"/>
                  </a:cubicBezTo>
                  <a:lnTo>
                    <a:pt x="4074" y="4"/>
                  </a:lnTo>
                  <a:cubicBezTo>
                    <a:pt x="3809" y="8"/>
                    <a:pt x="3549" y="8"/>
                    <a:pt x="3292" y="12"/>
                  </a:cubicBezTo>
                  <a:cubicBezTo>
                    <a:pt x="1644" y="23"/>
                    <a:pt x="254" y="50"/>
                    <a:pt x="254" y="50"/>
                  </a:cubicBezTo>
                  <a:cubicBezTo>
                    <a:pt x="1" y="1364"/>
                    <a:pt x="181" y="3518"/>
                    <a:pt x="238" y="4108"/>
                  </a:cubicBezTo>
                  <a:cubicBezTo>
                    <a:pt x="250" y="4208"/>
                    <a:pt x="254" y="4261"/>
                    <a:pt x="254" y="4261"/>
                  </a:cubicBezTo>
                  <a:lnTo>
                    <a:pt x="8400" y="4261"/>
                  </a:lnTo>
                  <a:lnTo>
                    <a:pt x="8400" y="69"/>
                  </a:lnTo>
                  <a:cubicBezTo>
                    <a:pt x="7887" y="20"/>
                    <a:pt x="6665" y="4"/>
                    <a:pt x="53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0"/>
            <p:cNvSpPr/>
            <p:nvPr/>
          </p:nvSpPr>
          <p:spPr>
            <a:xfrm>
              <a:off x="5328589" y="1147060"/>
              <a:ext cx="714140" cy="18340"/>
            </a:xfrm>
            <a:custGeom>
              <a:avLst/>
              <a:gdLst/>
              <a:ahLst/>
              <a:cxnLst/>
              <a:rect l="l" t="t" r="r" b="b"/>
              <a:pathLst>
                <a:path w="8255" h="212" extrusionOk="0">
                  <a:moveTo>
                    <a:pt x="100" y="1"/>
                  </a:moveTo>
                  <a:cubicBezTo>
                    <a:pt x="0" y="27"/>
                    <a:pt x="73" y="211"/>
                    <a:pt x="73" y="211"/>
                  </a:cubicBezTo>
                  <a:lnTo>
                    <a:pt x="8254" y="211"/>
                  </a:lnTo>
                  <a:lnTo>
                    <a:pt x="82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0"/>
            <p:cNvSpPr/>
            <p:nvPr/>
          </p:nvSpPr>
          <p:spPr>
            <a:xfrm>
              <a:off x="5325648" y="778706"/>
              <a:ext cx="730058" cy="20416"/>
            </a:xfrm>
            <a:custGeom>
              <a:avLst/>
              <a:gdLst/>
              <a:ahLst/>
              <a:cxnLst/>
              <a:rect l="l" t="t" r="r" b="b"/>
              <a:pathLst>
                <a:path w="8439" h="236" extrusionOk="0">
                  <a:moveTo>
                    <a:pt x="130" y="1"/>
                  </a:moveTo>
                  <a:cubicBezTo>
                    <a:pt x="0" y="1"/>
                    <a:pt x="0" y="200"/>
                    <a:pt x="130" y="204"/>
                  </a:cubicBezTo>
                  <a:cubicBezTo>
                    <a:pt x="2253" y="212"/>
                    <a:pt x="4372" y="220"/>
                    <a:pt x="6495" y="227"/>
                  </a:cubicBezTo>
                  <a:cubicBezTo>
                    <a:pt x="7096" y="231"/>
                    <a:pt x="7702" y="231"/>
                    <a:pt x="8307" y="235"/>
                  </a:cubicBezTo>
                  <a:cubicBezTo>
                    <a:pt x="8438" y="235"/>
                    <a:pt x="8438" y="32"/>
                    <a:pt x="8307" y="32"/>
                  </a:cubicBezTo>
                  <a:cubicBezTo>
                    <a:pt x="6185" y="24"/>
                    <a:pt x="4065" y="16"/>
                    <a:pt x="1943" y="9"/>
                  </a:cubicBezTo>
                  <a:cubicBezTo>
                    <a:pt x="1341" y="5"/>
                    <a:pt x="736" y="1"/>
                    <a:pt x="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0"/>
            <p:cNvSpPr/>
            <p:nvPr/>
          </p:nvSpPr>
          <p:spPr>
            <a:xfrm>
              <a:off x="5353071" y="818500"/>
              <a:ext cx="667425" cy="6748"/>
            </a:xfrm>
            <a:custGeom>
              <a:avLst/>
              <a:gdLst/>
              <a:ahLst/>
              <a:cxnLst/>
              <a:rect l="l" t="t" r="r" b="b"/>
              <a:pathLst>
                <a:path w="7715" h="78" extrusionOk="0">
                  <a:moveTo>
                    <a:pt x="1" y="1"/>
                  </a:moveTo>
                  <a:lnTo>
                    <a:pt x="1" y="16"/>
                  </a:lnTo>
                  <a:lnTo>
                    <a:pt x="7715" y="78"/>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0"/>
            <p:cNvSpPr/>
            <p:nvPr/>
          </p:nvSpPr>
          <p:spPr>
            <a:xfrm>
              <a:off x="5353071" y="859938"/>
              <a:ext cx="667425" cy="6402"/>
            </a:xfrm>
            <a:custGeom>
              <a:avLst/>
              <a:gdLst/>
              <a:ahLst/>
              <a:cxnLst/>
              <a:rect l="l" t="t" r="r" b="b"/>
              <a:pathLst>
                <a:path w="7715" h="74" extrusionOk="0">
                  <a:moveTo>
                    <a:pt x="1" y="1"/>
                  </a:moveTo>
                  <a:lnTo>
                    <a:pt x="1" y="13"/>
                  </a:lnTo>
                  <a:lnTo>
                    <a:pt x="7715" y="73"/>
                  </a:lnTo>
                  <a:lnTo>
                    <a:pt x="7715" y="5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0"/>
            <p:cNvSpPr/>
            <p:nvPr/>
          </p:nvSpPr>
          <p:spPr>
            <a:xfrm>
              <a:off x="5353071" y="901116"/>
              <a:ext cx="667425" cy="6315"/>
            </a:xfrm>
            <a:custGeom>
              <a:avLst/>
              <a:gdLst/>
              <a:ahLst/>
              <a:cxnLst/>
              <a:rect l="l" t="t" r="r" b="b"/>
              <a:pathLst>
                <a:path w="7715" h="73" extrusionOk="0">
                  <a:moveTo>
                    <a:pt x="1" y="0"/>
                  </a:moveTo>
                  <a:lnTo>
                    <a:pt x="1" y="16"/>
                  </a:lnTo>
                  <a:lnTo>
                    <a:pt x="7715" y="73"/>
                  </a:lnTo>
                  <a:lnTo>
                    <a:pt x="7715" y="57"/>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0"/>
            <p:cNvSpPr/>
            <p:nvPr/>
          </p:nvSpPr>
          <p:spPr>
            <a:xfrm>
              <a:off x="5353071" y="942208"/>
              <a:ext cx="667425" cy="6402"/>
            </a:xfrm>
            <a:custGeom>
              <a:avLst/>
              <a:gdLst/>
              <a:ahLst/>
              <a:cxnLst/>
              <a:rect l="l" t="t" r="r" b="b"/>
              <a:pathLst>
                <a:path w="7715" h="74" extrusionOk="0">
                  <a:moveTo>
                    <a:pt x="1" y="1"/>
                  </a:moveTo>
                  <a:lnTo>
                    <a:pt x="1" y="15"/>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0"/>
            <p:cNvSpPr/>
            <p:nvPr/>
          </p:nvSpPr>
          <p:spPr>
            <a:xfrm>
              <a:off x="5353071" y="983299"/>
              <a:ext cx="667425" cy="6315"/>
            </a:xfrm>
            <a:custGeom>
              <a:avLst/>
              <a:gdLst/>
              <a:ahLst/>
              <a:cxnLst/>
              <a:rect l="l" t="t" r="r" b="b"/>
              <a:pathLst>
                <a:path w="7715" h="73" extrusionOk="0">
                  <a:moveTo>
                    <a:pt x="1" y="0"/>
                  </a:moveTo>
                  <a:lnTo>
                    <a:pt x="1" y="16"/>
                  </a:lnTo>
                  <a:lnTo>
                    <a:pt x="7715" y="73"/>
                  </a:lnTo>
                  <a:lnTo>
                    <a:pt x="7715" y="6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0"/>
            <p:cNvSpPr/>
            <p:nvPr/>
          </p:nvSpPr>
          <p:spPr>
            <a:xfrm>
              <a:off x="5353071" y="1024391"/>
              <a:ext cx="667425" cy="6661"/>
            </a:xfrm>
            <a:custGeom>
              <a:avLst/>
              <a:gdLst/>
              <a:ahLst/>
              <a:cxnLst/>
              <a:rect l="l" t="t" r="r" b="b"/>
              <a:pathLst>
                <a:path w="7715" h="77" extrusionOk="0">
                  <a:moveTo>
                    <a:pt x="1" y="1"/>
                  </a:moveTo>
                  <a:lnTo>
                    <a:pt x="1" y="16"/>
                  </a:lnTo>
                  <a:lnTo>
                    <a:pt x="7715" y="77"/>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0"/>
            <p:cNvSpPr/>
            <p:nvPr/>
          </p:nvSpPr>
          <p:spPr>
            <a:xfrm>
              <a:off x="5353071" y="1065829"/>
              <a:ext cx="667425" cy="6402"/>
            </a:xfrm>
            <a:custGeom>
              <a:avLst/>
              <a:gdLst/>
              <a:ahLst/>
              <a:cxnLst/>
              <a:rect l="l" t="t" r="r" b="b"/>
              <a:pathLst>
                <a:path w="7715" h="74" extrusionOk="0">
                  <a:moveTo>
                    <a:pt x="1" y="1"/>
                  </a:moveTo>
                  <a:lnTo>
                    <a:pt x="1" y="12"/>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0"/>
            <p:cNvSpPr/>
            <p:nvPr/>
          </p:nvSpPr>
          <p:spPr>
            <a:xfrm>
              <a:off x="5353071" y="1106920"/>
              <a:ext cx="667425" cy="6402"/>
            </a:xfrm>
            <a:custGeom>
              <a:avLst/>
              <a:gdLst/>
              <a:ahLst/>
              <a:cxnLst/>
              <a:rect l="l" t="t" r="r" b="b"/>
              <a:pathLst>
                <a:path w="7715" h="74" extrusionOk="0">
                  <a:moveTo>
                    <a:pt x="1" y="0"/>
                  </a:moveTo>
                  <a:lnTo>
                    <a:pt x="1" y="16"/>
                  </a:lnTo>
                  <a:lnTo>
                    <a:pt x="7715" y="74"/>
                  </a:lnTo>
                  <a:lnTo>
                    <a:pt x="7715" y="5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0"/>
          <p:cNvGrpSpPr/>
          <p:nvPr/>
        </p:nvGrpSpPr>
        <p:grpSpPr>
          <a:xfrm>
            <a:off x="156116" y="3814838"/>
            <a:ext cx="2044650" cy="843999"/>
            <a:chOff x="928666" y="227075"/>
            <a:chExt cx="2044650" cy="843999"/>
          </a:xfrm>
        </p:grpSpPr>
        <p:sp>
          <p:nvSpPr>
            <p:cNvPr id="8784" name="Google Shape;8784;p60"/>
            <p:cNvSpPr/>
            <p:nvPr/>
          </p:nvSpPr>
          <p:spPr>
            <a:xfrm>
              <a:off x="2146529" y="445545"/>
              <a:ext cx="798568" cy="625529"/>
            </a:xfrm>
            <a:custGeom>
              <a:avLst/>
              <a:gdLst/>
              <a:ahLst/>
              <a:cxnLst/>
              <a:rect l="l" t="t" r="r" b="b"/>
              <a:pathLst>
                <a:path w="1952" h="1529" extrusionOk="0">
                  <a:moveTo>
                    <a:pt x="974" y="0"/>
                  </a:moveTo>
                  <a:lnTo>
                    <a:pt x="1" y="1529"/>
                  </a:lnTo>
                  <a:lnTo>
                    <a:pt x="1951" y="1529"/>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0"/>
            <p:cNvSpPr/>
            <p:nvPr/>
          </p:nvSpPr>
          <p:spPr>
            <a:xfrm>
              <a:off x="2146529" y="446772"/>
              <a:ext cx="400511" cy="624302"/>
            </a:xfrm>
            <a:custGeom>
              <a:avLst/>
              <a:gdLst/>
              <a:ahLst/>
              <a:cxnLst/>
              <a:rect l="l" t="t" r="r" b="b"/>
              <a:pathLst>
                <a:path w="979" h="1526" extrusionOk="0">
                  <a:moveTo>
                    <a:pt x="974" y="1"/>
                  </a:moveTo>
                  <a:lnTo>
                    <a:pt x="1" y="1526"/>
                  </a:lnTo>
                  <a:lnTo>
                    <a:pt x="978" y="1526"/>
                  </a:lnTo>
                  <a:lnTo>
                    <a:pt x="978"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0"/>
            <p:cNvSpPr/>
            <p:nvPr/>
          </p:nvSpPr>
          <p:spPr>
            <a:xfrm>
              <a:off x="2546620" y="446772"/>
              <a:ext cx="127231" cy="249557"/>
            </a:xfrm>
            <a:custGeom>
              <a:avLst/>
              <a:gdLst/>
              <a:ahLst/>
              <a:cxnLst/>
              <a:rect l="l" t="t" r="r" b="b"/>
              <a:pathLst>
                <a:path w="311" h="610" extrusionOk="0">
                  <a:moveTo>
                    <a:pt x="0" y="1"/>
                  </a:moveTo>
                  <a:lnTo>
                    <a:pt x="0" y="610"/>
                  </a:lnTo>
                  <a:lnTo>
                    <a:pt x="310"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0"/>
            <p:cNvSpPr/>
            <p:nvPr/>
          </p:nvSpPr>
          <p:spPr>
            <a:xfrm>
              <a:off x="2417757" y="446772"/>
              <a:ext cx="129276" cy="249557"/>
            </a:xfrm>
            <a:custGeom>
              <a:avLst/>
              <a:gdLst/>
              <a:ahLst/>
              <a:cxnLst/>
              <a:rect l="l" t="t" r="r" b="b"/>
              <a:pathLst>
                <a:path w="316" h="610" extrusionOk="0">
                  <a:moveTo>
                    <a:pt x="311" y="1"/>
                  </a:moveTo>
                  <a:lnTo>
                    <a:pt x="1" y="487"/>
                  </a:lnTo>
                  <a:lnTo>
                    <a:pt x="315" y="610"/>
                  </a:lnTo>
                  <a:lnTo>
                    <a:pt x="3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0"/>
            <p:cNvSpPr/>
            <p:nvPr/>
          </p:nvSpPr>
          <p:spPr>
            <a:xfrm>
              <a:off x="994529" y="445545"/>
              <a:ext cx="798159" cy="625529"/>
            </a:xfrm>
            <a:custGeom>
              <a:avLst/>
              <a:gdLst/>
              <a:ahLst/>
              <a:cxnLst/>
              <a:rect l="l" t="t" r="r" b="b"/>
              <a:pathLst>
                <a:path w="1951" h="1529" extrusionOk="0">
                  <a:moveTo>
                    <a:pt x="977" y="0"/>
                  </a:moveTo>
                  <a:lnTo>
                    <a:pt x="1" y="1529"/>
                  </a:lnTo>
                  <a:lnTo>
                    <a:pt x="1950" y="1529"/>
                  </a:lnTo>
                  <a:lnTo>
                    <a:pt x="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0"/>
            <p:cNvSpPr/>
            <p:nvPr/>
          </p:nvSpPr>
          <p:spPr>
            <a:xfrm>
              <a:off x="996166" y="446772"/>
              <a:ext cx="398466" cy="624302"/>
            </a:xfrm>
            <a:custGeom>
              <a:avLst/>
              <a:gdLst/>
              <a:ahLst/>
              <a:cxnLst/>
              <a:rect l="l" t="t" r="r" b="b"/>
              <a:pathLst>
                <a:path w="974" h="1526" extrusionOk="0">
                  <a:moveTo>
                    <a:pt x="973" y="1"/>
                  </a:moveTo>
                  <a:lnTo>
                    <a:pt x="0" y="1526"/>
                  </a:lnTo>
                  <a:lnTo>
                    <a:pt x="973" y="1526"/>
                  </a:lnTo>
                  <a:lnTo>
                    <a:pt x="973"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0"/>
            <p:cNvSpPr/>
            <p:nvPr/>
          </p:nvSpPr>
          <p:spPr>
            <a:xfrm>
              <a:off x="1394211" y="446772"/>
              <a:ext cx="127640" cy="249557"/>
            </a:xfrm>
            <a:custGeom>
              <a:avLst/>
              <a:gdLst/>
              <a:ahLst/>
              <a:cxnLst/>
              <a:rect l="l" t="t" r="r" b="b"/>
              <a:pathLst>
                <a:path w="312" h="610" extrusionOk="0">
                  <a:moveTo>
                    <a:pt x="0" y="1"/>
                  </a:moveTo>
                  <a:lnTo>
                    <a:pt x="0" y="610"/>
                  </a:lnTo>
                  <a:lnTo>
                    <a:pt x="311"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0"/>
            <p:cNvSpPr/>
            <p:nvPr/>
          </p:nvSpPr>
          <p:spPr>
            <a:xfrm>
              <a:off x="1267393" y="446772"/>
              <a:ext cx="127231" cy="249557"/>
            </a:xfrm>
            <a:custGeom>
              <a:avLst/>
              <a:gdLst/>
              <a:ahLst/>
              <a:cxnLst/>
              <a:rect l="l" t="t" r="r" b="b"/>
              <a:pathLst>
                <a:path w="311" h="610" extrusionOk="0">
                  <a:moveTo>
                    <a:pt x="310" y="1"/>
                  </a:moveTo>
                  <a:lnTo>
                    <a:pt x="0" y="487"/>
                  </a:lnTo>
                  <a:lnTo>
                    <a:pt x="310" y="610"/>
                  </a:lnTo>
                  <a:lnTo>
                    <a:pt x="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0"/>
            <p:cNvSpPr/>
            <p:nvPr/>
          </p:nvSpPr>
          <p:spPr>
            <a:xfrm>
              <a:off x="1505484" y="227075"/>
              <a:ext cx="803068" cy="843994"/>
            </a:xfrm>
            <a:custGeom>
              <a:avLst/>
              <a:gdLst/>
              <a:ahLst/>
              <a:cxnLst/>
              <a:rect l="l" t="t" r="r" b="b"/>
              <a:pathLst>
                <a:path w="1963" h="2063" extrusionOk="0">
                  <a:moveTo>
                    <a:pt x="982" y="1"/>
                  </a:moveTo>
                  <a:lnTo>
                    <a:pt x="1" y="2063"/>
                  </a:lnTo>
                  <a:lnTo>
                    <a:pt x="1962" y="2063"/>
                  </a:lnTo>
                  <a:lnTo>
                    <a:pt x="9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0"/>
            <p:cNvSpPr/>
            <p:nvPr/>
          </p:nvSpPr>
          <p:spPr>
            <a:xfrm>
              <a:off x="1505484" y="229121"/>
              <a:ext cx="401739" cy="841948"/>
            </a:xfrm>
            <a:custGeom>
              <a:avLst/>
              <a:gdLst/>
              <a:ahLst/>
              <a:cxnLst/>
              <a:rect l="l" t="t" r="r" b="b"/>
              <a:pathLst>
                <a:path w="982" h="2058" extrusionOk="0">
                  <a:moveTo>
                    <a:pt x="982" y="1"/>
                  </a:moveTo>
                  <a:lnTo>
                    <a:pt x="1" y="2058"/>
                  </a:lnTo>
                  <a:lnTo>
                    <a:pt x="982" y="2058"/>
                  </a:lnTo>
                  <a:lnTo>
                    <a:pt x="982" y="4"/>
                  </a:lnTo>
                  <a:lnTo>
                    <a:pt x="982"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0"/>
            <p:cNvSpPr/>
            <p:nvPr/>
          </p:nvSpPr>
          <p:spPr>
            <a:xfrm>
              <a:off x="1906802" y="230757"/>
              <a:ext cx="127231" cy="332606"/>
            </a:xfrm>
            <a:custGeom>
              <a:avLst/>
              <a:gdLst/>
              <a:ahLst/>
              <a:cxnLst/>
              <a:rect l="l" t="t" r="r" b="b"/>
              <a:pathLst>
                <a:path w="311" h="813" extrusionOk="0">
                  <a:moveTo>
                    <a:pt x="1" y="0"/>
                  </a:moveTo>
                  <a:lnTo>
                    <a:pt x="1" y="812"/>
                  </a:lnTo>
                  <a:lnTo>
                    <a:pt x="311" y="65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0"/>
            <p:cNvSpPr/>
            <p:nvPr/>
          </p:nvSpPr>
          <p:spPr>
            <a:xfrm>
              <a:off x="1779575" y="229121"/>
              <a:ext cx="127640" cy="334243"/>
            </a:xfrm>
            <a:custGeom>
              <a:avLst/>
              <a:gdLst/>
              <a:ahLst/>
              <a:cxnLst/>
              <a:rect l="l" t="t" r="r" b="b"/>
              <a:pathLst>
                <a:path w="312" h="817" extrusionOk="0">
                  <a:moveTo>
                    <a:pt x="312" y="1"/>
                  </a:moveTo>
                  <a:lnTo>
                    <a:pt x="1" y="655"/>
                  </a:lnTo>
                  <a:lnTo>
                    <a:pt x="312" y="816"/>
                  </a:lnTo>
                  <a:lnTo>
                    <a:pt x="312" y="4"/>
                  </a:lnTo>
                  <a:lnTo>
                    <a:pt x="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0"/>
            <p:cNvSpPr/>
            <p:nvPr/>
          </p:nvSpPr>
          <p:spPr>
            <a:xfrm>
              <a:off x="2500802" y="507610"/>
              <a:ext cx="472513" cy="124779"/>
            </a:xfrm>
            <a:custGeom>
              <a:avLst/>
              <a:gdLst/>
              <a:ahLst/>
              <a:cxnLst/>
              <a:rect l="l" t="t" r="r" b="b"/>
              <a:pathLst>
                <a:path w="1155" h="305" extrusionOk="0">
                  <a:moveTo>
                    <a:pt x="411" y="1"/>
                  </a:moveTo>
                  <a:cubicBezTo>
                    <a:pt x="399" y="5"/>
                    <a:pt x="388" y="5"/>
                    <a:pt x="376" y="5"/>
                  </a:cubicBezTo>
                  <a:cubicBezTo>
                    <a:pt x="353" y="9"/>
                    <a:pt x="334" y="20"/>
                    <a:pt x="319" y="36"/>
                  </a:cubicBezTo>
                  <a:cubicBezTo>
                    <a:pt x="292" y="55"/>
                    <a:pt x="277" y="85"/>
                    <a:pt x="277" y="120"/>
                  </a:cubicBezTo>
                  <a:lnTo>
                    <a:pt x="277" y="124"/>
                  </a:lnTo>
                  <a:lnTo>
                    <a:pt x="265" y="124"/>
                  </a:lnTo>
                  <a:cubicBezTo>
                    <a:pt x="212" y="124"/>
                    <a:pt x="162" y="151"/>
                    <a:pt x="146" y="204"/>
                  </a:cubicBezTo>
                  <a:cubicBezTo>
                    <a:pt x="143" y="200"/>
                    <a:pt x="135" y="200"/>
                    <a:pt x="131" y="200"/>
                  </a:cubicBezTo>
                  <a:cubicBezTo>
                    <a:pt x="127" y="200"/>
                    <a:pt x="123" y="200"/>
                    <a:pt x="119" y="200"/>
                  </a:cubicBezTo>
                  <a:cubicBezTo>
                    <a:pt x="62" y="200"/>
                    <a:pt x="11" y="247"/>
                    <a:pt x="1" y="304"/>
                  </a:cubicBezTo>
                  <a:lnTo>
                    <a:pt x="1147" y="304"/>
                  </a:lnTo>
                  <a:cubicBezTo>
                    <a:pt x="1151" y="296"/>
                    <a:pt x="1151" y="289"/>
                    <a:pt x="1151" y="281"/>
                  </a:cubicBezTo>
                  <a:cubicBezTo>
                    <a:pt x="1154" y="246"/>
                    <a:pt x="1142" y="208"/>
                    <a:pt x="1116" y="181"/>
                  </a:cubicBezTo>
                  <a:lnTo>
                    <a:pt x="1093" y="158"/>
                  </a:lnTo>
                  <a:cubicBezTo>
                    <a:pt x="1073" y="147"/>
                    <a:pt x="1050" y="139"/>
                    <a:pt x="1027" y="139"/>
                  </a:cubicBezTo>
                  <a:cubicBezTo>
                    <a:pt x="1001" y="139"/>
                    <a:pt x="970" y="139"/>
                    <a:pt x="944" y="154"/>
                  </a:cubicBezTo>
                  <a:cubicBezTo>
                    <a:pt x="935" y="158"/>
                    <a:pt x="928" y="162"/>
                    <a:pt x="921" y="170"/>
                  </a:cubicBezTo>
                  <a:cubicBezTo>
                    <a:pt x="917" y="162"/>
                    <a:pt x="912" y="158"/>
                    <a:pt x="909" y="151"/>
                  </a:cubicBezTo>
                  <a:cubicBezTo>
                    <a:pt x="894" y="135"/>
                    <a:pt x="875" y="124"/>
                    <a:pt x="855" y="116"/>
                  </a:cubicBezTo>
                  <a:cubicBezTo>
                    <a:pt x="838" y="110"/>
                    <a:pt x="820" y="107"/>
                    <a:pt x="803" y="107"/>
                  </a:cubicBezTo>
                  <a:cubicBezTo>
                    <a:pt x="797" y="107"/>
                    <a:pt x="792" y="107"/>
                    <a:pt x="786" y="108"/>
                  </a:cubicBezTo>
                  <a:cubicBezTo>
                    <a:pt x="756" y="116"/>
                    <a:pt x="748" y="124"/>
                    <a:pt x="721" y="139"/>
                  </a:cubicBezTo>
                  <a:lnTo>
                    <a:pt x="717" y="143"/>
                  </a:lnTo>
                  <a:cubicBezTo>
                    <a:pt x="714" y="151"/>
                    <a:pt x="705" y="154"/>
                    <a:pt x="702" y="162"/>
                  </a:cubicBezTo>
                  <a:cubicBezTo>
                    <a:pt x="687" y="112"/>
                    <a:pt x="645" y="70"/>
                    <a:pt x="590" y="70"/>
                  </a:cubicBezTo>
                  <a:cubicBezTo>
                    <a:pt x="564" y="70"/>
                    <a:pt x="541" y="78"/>
                    <a:pt x="521" y="89"/>
                  </a:cubicBezTo>
                  <a:cubicBezTo>
                    <a:pt x="514" y="74"/>
                    <a:pt x="507" y="59"/>
                    <a:pt x="495" y="43"/>
                  </a:cubicBezTo>
                  <a:cubicBezTo>
                    <a:pt x="487" y="39"/>
                    <a:pt x="480" y="32"/>
                    <a:pt x="472" y="24"/>
                  </a:cubicBezTo>
                  <a:cubicBezTo>
                    <a:pt x="453" y="13"/>
                    <a:pt x="434" y="5"/>
                    <a:pt x="41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0"/>
            <p:cNvSpPr/>
            <p:nvPr/>
          </p:nvSpPr>
          <p:spPr>
            <a:xfrm>
              <a:off x="1915195" y="545249"/>
              <a:ext cx="380056" cy="132143"/>
            </a:xfrm>
            <a:custGeom>
              <a:avLst/>
              <a:gdLst/>
              <a:ahLst/>
              <a:cxnLst/>
              <a:rect l="l" t="t" r="r" b="b"/>
              <a:pathLst>
                <a:path w="929" h="323" extrusionOk="0">
                  <a:moveTo>
                    <a:pt x="437" y="1"/>
                  </a:moveTo>
                  <a:cubicBezTo>
                    <a:pt x="377" y="1"/>
                    <a:pt x="322" y="39"/>
                    <a:pt x="315" y="101"/>
                  </a:cubicBezTo>
                  <a:lnTo>
                    <a:pt x="288" y="101"/>
                  </a:lnTo>
                  <a:cubicBezTo>
                    <a:pt x="265" y="108"/>
                    <a:pt x="242" y="116"/>
                    <a:pt x="227" y="131"/>
                  </a:cubicBezTo>
                  <a:cubicBezTo>
                    <a:pt x="200" y="154"/>
                    <a:pt x="184" y="185"/>
                    <a:pt x="184" y="216"/>
                  </a:cubicBezTo>
                  <a:lnTo>
                    <a:pt x="184" y="220"/>
                  </a:lnTo>
                  <a:cubicBezTo>
                    <a:pt x="170" y="212"/>
                    <a:pt x="154" y="208"/>
                    <a:pt x="138" y="208"/>
                  </a:cubicBezTo>
                  <a:cubicBezTo>
                    <a:pt x="127" y="208"/>
                    <a:pt x="120" y="208"/>
                    <a:pt x="108" y="212"/>
                  </a:cubicBezTo>
                  <a:cubicBezTo>
                    <a:pt x="81" y="216"/>
                    <a:pt x="62" y="223"/>
                    <a:pt x="43" y="243"/>
                  </a:cubicBezTo>
                  <a:cubicBezTo>
                    <a:pt x="20" y="262"/>
                    <a:pt x="5" y="292"/>
                    <a:pt x="0" y="323"/>
                  </a:cubicBezTo>
                  <a:lnTo>
                    <a:pt x="920" y="323"/>
                  </a:lnTo>
                  <a:cubicBezTo>
                    <a:pt x="925" y="311"/>
                    <a:pt x="925" y="300"/>
                    <a:pt x="928" y="285"/>
                  </a:cubicBezTo>
                  <a:cubicBezTo>
                    <a:pt x="928" y="246"/>
                    <a:pt x="916" y="208"/>
                    <a:pt x="890" y="177"/>
                  </a:cubicBezTo>
                  <a:cubicBezTo>
                    <a:pt x="862" y="145"/>
                    <a:pt x="821" y="129"/>
                    <a:pt x="779" y="129"/>
                  </a:cubicBezTo>
                  <a:cubicBezTo>
                    <a:pt x="756" y="129"/>
                    <a:pt x="734" y="133"/>
                    <a:pt x="713" y="143"/>
                  </a:cubicBezTo>
                  <a:cubicBezTo>
                    <a:pt x="687" y="97"/>
                    <a:pt x="641" y="59"/>
                    <a:pt x="587" y="59"/>
                  </a:cubicBezTo>
                  <a:cubicBezTo>
                    <a:pt x="568" y="59"/>
                    <a:pt x="552" y="62"/>
                    <a:pt x="538" y="66"/>
                  </a:cubicBezTo>
                  <a:cubicBezTo>
                    <a:pt x="518" y="28"/>
                    <a:pt x="483" y="1"/>
                    <a:pt x="437"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0"/>
            <p:cNvSpPr/>
            <p:nvPr/>
          </p:nvSpPr>
          <p:spPr>
            <a:xfrm>
              <a:off x="1373757" y="253547"/>
              <a:ext cx="289235" cy="118233"/>
            </a:xfrm>
            <a:custGeom>
              <a:avLst/>
              <a:gdLst/>
              <a:ahLst/>
              <a:cxnLst/>
              <a:rect l="l" t="t" r="r" b="b"/>
              <a:pathLst>
                <a:path w="707" h="289" extrusionOk="0">
                  <a:moveTo>
                    <a:pt x="326" y="1"/>
                  </a:moveTo>
                  <a:cubicBezTo>
                    <a:pt x="288" y="1"/>
                    <a:pt x="250" y="17"/>
                    <a:pt x="219" y="47"/>
                  </a:cubicBezTo>
                  <a:cubicBezTo>
                    <a:pt x="196" y="70"/>
                    <a:pt x="181" y="105"/>
                    <a:pt x="177" y="143"/>
                  </a:cubicBezTo>
                  <a:cubicBezTo>
                    <a:pt x="165" y="135"/>
                    <a:pt x="150" y="135"/>
                    <a:pt x="135" y="135"/>
                  </a:cubicBezTo>
                  <a:cubicBezTo>
                    <a:pt x="39" y="135"/>
                    <a:pt x="1" y="220"/>
                    <a:pt x="20" y="289"/>
                  </a:cubicBezTo>
                  <a:lnTo>
                    <a:pt x="706" y="289"/>
                  </a:lnTo>
                  <a:cubicBezTo>
                    <a:pt x="706" y="269"/>
                    <a:pt x="706" y="246"/>
                    <a:pt x="701" y="227"/>
                  </a:cubicBezTo>
                  <a:cubicBezTo>
                    <a:pt x="687" y="174"/>
                    <a:pt x="644" y="131"/>
                    <a:pt x="595" y="120"/>
                  </a:cubicBezTo>
                  <a:cubicBezTo>
                    <a:pt x="579" y="116"/>
                    <a:pt x="564" y="114"/>
                    <a:pt x="549" y="114"/>
                  </a:cubicBezTo>
                  <a:cubicBezTo>
                    <a:pt x="523" y="114"/>
                    <a:pt x="498" y="121"/>
                    <a:pt x="476" y="135"/>
                  </a:cubicBezTo>
                  <a:cubicBezTo>
                    <a:pt x="472" y="101"/>
                    <a:pt x="457" y="70"/>
                    <a:pt x="430" y="43"/>
                  </a:cubicBezTo>
                  <a:cubicBezTo>
                    <a:pt x="403" y="17"/>
                    <a:pt x="365" y="1"/>
                    <a:pt x="326"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0"/>
            <p:cNvSpPr/>
            <p:nvPr/>
          </p:nvSpPr>
          <p:spPr>
            <a:xfrm>
              <a:off x="928666" y="500655"/>
              <a:ext cx="298236" cy="110869"/>
            </a:xfrm>
            <a:custGeom>
              <a:avLst/>
              <a:gdLst/>
              <a:ahLst/>
              <a:cxnLst/>
              <a:rect l="l" t="t" r="r" b="b"/>
              <a:pathLst>
                <a:path w="729" h="271" extrusionOk="0">
                  <a:moveTo>
                    <a:pt x="292" y="0"/>
                  </a:moveTo>
                  <a:cubicBezTo>
                    <a:pt x="281" y="0"/>
                    <a:pt x="269" y="2"/>
                    <a:pt x="257" y="7"/>
                  </a:cubicBezTo>
                  <a:cubicBezTo>
                    <a:pt x="208" y="18"/>
                    <a:pt x="169" y="68"/>
                    <a:pt x="169" y="118"/>
                  </a:cubicBezTo>
                  <a:cubicBezTo>
                    <a:pt x="169" y="129"/>
                    <a:pt x="173" y="137"/>
                    <a:pt x="173" y="148"/>
                  </a:cubicBezTo>
                  <a:cubicBezTo>
                    <a:pt x="165" y="145"/>
                    <a:pt x="157" y="145"/>
                    <a:pt x="146" y="145"/>
                  </a:cubicBezTo>
                  <a:cubicBezTo>
                    <a:pt x="96" y="145"/>
                    <a:pt x="47" y="171"/>
                    <a:pt x="19" y="217"/>
                  </a:cubicBezTo>
                  <a:cubicBezTo>
                    <a:pt x="12" y="233"/>
                    <a:pt x="4" y="252"/>
                    <a:pt x="1" y="271"/>
                  </a:cubicBezTo>
                  <a:lnTo>
                    <a:pt x="728" y="271"/>
                  </a:lnTo>
                  <a:cubicBezTo>
                    <a:pt x="701" y="233"/>
                    <a:pt x="659" y="206"/>
                    <a:pt x="613" y="206"/>
                  </a:cubicBezTo>
                  <a:cubicBezTo>
                    <a:pt x="587" y="206"/>
                    <a:pt x="564" y="214"/>
                    <a:pt x="544" y="225"/>
                  </a:cubicBezTo>
                  <a:cubicBezTo>
                    <a:pt x="544" y="168"/>
                    <a:pt x="507" y="114"/>
                    <a:pt x="433" y="114"/>
                  </a:cubicBezTo>
                  <a:cubicBezTo>
                    <a:pt x="433" y="114"/>
                    <a:pt x="415" y="114"/>
                    <a:pt x="406" y="118"/>
                  </a:cubicBezTo>
                  <a:cubicBezTo>
                    <a:pt x="406" y="99"/>
                    <a:pt x="403" y="79"/>
                    <a:pt x="392" y="64"/>
                  </a:cubicBezTo>
                  <a:lnTo>
                    <a:pt x="392" y="60"/>
                  </a:lnTo>
                  <a:cubicBezTo>
                    <a:pt x="380" y="41"/>
                    <a:pt x="364" y="26"/>
                    <a:pt x="349" y="18"/>
                  </a:cubicBezTo>
                  <a:cubicBezTo>
                    <a:pt x="333" y="6"/>
                    <a:pt x="313" y="0"/>
                    <a:pt x="292"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803"/>
        <p:cNvGrpSpPr/>
        <p:nvPr/>
      </p:nvGrpSpPr>
      <p:grpSpPr>
        <a:xfrm>
          <a:off x="0" y="0"/>
          <a:ext cx="0" cy="0"/>
          <a:chOff x="0" y="0"/>
          <a:chExt cx="0" cy="0"/>
        </a:xfrm>
      </p:grpSpPr>
      <p:pic>
        <p:nvPicPr>
          <p:cNvPr id="8804" name="Google Shape;8804;p61"/>
          <p:cNvPicPr preferRelativeResize="0"/>
          <p:nvPr/>
        </p:nvPicPr>
        <p:blipFill rotWithShape="1">
          <a:blip r:embed="rId3">
            <a:alphaModFix/>
          </a:blip>
          <a:srcRect r="68776"/>
          <a:stretch/>
        </p:blipFill>
        <p:spPr>
          <a:xfrm>
            <a:off x="5280025" y="1276900"/>
            <a:ext cx="1479350" cy="2610525"/>
          </a:xfrm>
          <a:prstGeom prst="rect">
            <a:avLst/>
          </a:prstGeom>
          <a:noFill/>
          <a:ln>
            <a:noFill/>
          </a:ln>
        </p:spPr>
      </p:pic>
      <p:sp>
        <p:nvSpPr>
          <p:cNvPr id="8805" name="Google Shape;8805;p61"/>
          <p:cNvSpPr txBox="1">
            <a:spLocks noGrp="1"/>
          </p:cNvSpPr>
          <p:nvPr>
            <p:ph type="title"/>
          </p:nvPr>
        </p:nvSpPr>
        <p:spPr>
          <a:xfrm>
            <a:off x="1606996" y="1574351"/>
            <a:ext cx="2510400" cy="591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Mobile web</a:t>
            </a:r>
            <a:endParaRPr/>
          </a:p>
        </p:txBody>
      </p:sp>
      <p:sp>
        <p:nvSpPr>
          <p:cNvPr id="8806" name="Google Shape;8806;p61"/>
          <p:cNvSpPr txBox="1">
            <a:spLocks noGrp="1"/>
          </p:cNvSpPr>
          <p:nvPr>
            <p:ph type="subTitle" idx="1"/>
          </p:nvPr>
        </p:nvSpPr>
        <p:spPr>
          <a:xfrm>
            <a:off x="1606902" y="2106875"/>
            <a:ext cx="2510400" cy="99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8807" name="Google Shape;8807;p61"/>
          <p:cNvSpPr/>
          <p:nvPr/>
        </p:nvSpPr>
        <p:spPr>
          <a:xfrm>
            <a:off x="5142426" y="746874"/>
            <a:ext cx="1723899" cy="3649759"/>
          </a:xfrm>
          <a:custGeom>
            <a:avLst/>
            <a:gdLst/>
            <a:ahLst/>
            <a:cxnLst/>
            <a:rect l="l" t="t" r="r" b="b"/>
            <a:pathLst>
              <a:path w="50532" h="106984" extrusionOk="0">
                <a:moveTo>
                  <a:pt x="29421" y="8238"/>
                </a:moveTo>
                <a:cubicBezTo>
                  <a:pt x="30019" y="8238"/>
                  <a:pt x="30544" y="8763"/>
                  <a:pt x="30544" y="9360"/>
                </a:cubicBezTo>
                <a:lnTo>
                  <a:pt x="30544" y="9433"/>
                </a:lnTo>
                <a:cubicBezTo>
                  <a:pt x="30544" y="10121"/>
                  <a:pt x="30019" y="10574"/>
                  <a:pt x="29421" y="10574"/>
                </a:cubicBezTo>
                <a:lnTo>
                  <a:pt x="21726" y="10574"/>
                </a:lnTo>
                <a:cubicBezTo>
                  <a:pt x="21038" y="10574"/>
                  <a:pt x="20586" y="10121"/>
                  <a:pt x="20586" y="9433"/>
                </a:cubicBezTo>
                <a:lnTo>
                  <a:pt x="20586" y="9360"/>
                </a:lnTo>
                <a:cubicBezTo>
                  <a:pt x="20586" y="8763"/>
                  <a:pt x="21038" y="8238"/>
                  <a:pt x="21726" y="8238"/>
                </a:cubicBezTo>
                <a:close/>
                <a:moveTo>
                  <a:pt x="47001" y="15317"/>
                </a:moveTo>
                <a:lnTo>
                  <a:pt x="47001" y="91667"/>
                </a:lnTo>
                <a:lnTo>
                  <a:pt x="4146" y="91667"/>
                </a:lnTo>
                <a:lnTo>
                  <a:pt x="4146" y="15317"/>
                </a:lnTo>
                <a:close/>
                <a:moveTo>
                  <a:pt x="7170" y="0"/>
                </a:moveTo>
                <a:cubicBezTo>
                  <a:pt x="3241" y="0"/>
                  <a:pt x="0" y="3259"/>
                  <a:pt x="0" y="7242"/>
                </a:cubicBezTo>
                <a:lnTo>
                  <a:pt x="0" y="99742"/>
                </a:lnTo>
                <a:cubicBezTo>
                  <a:pt x="0" y="103743"/>
                  <a:pt x="3241" y="106984"/>
                  <a:pt x="7170" y="106984"/>
                </a:cubicBezTo>
                <a:lnTo>
                  <a:pt x="43290" y="106984"/>
                </a:lnTo>
                <a:cubicBezTo>
                  <a:pt x="47291" y="106984"/>
                  <a:pt x="50532" y="103743"/>
                  <a:pt x="50532" y="99742"/>
                </a:cubicBezTo>
                <a:lnTo>
                  <a:pt x="50532" y="7242"/>
                </a:lnTo>
                <a:cubicBezTo>
                  <a:pt x="50532" y="3259"/>
                  <a:pt x="47291" y="0"/>
                  <a:pt x="43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8" name="Google Shape;8808;p61"/>
          <p:cNvGrpSpPr/>
          <p:nvPr/>
        </p:nvGrpSpPr>
        <p:grpSpPr>
          <a:xfrm rot="-5400000" flipH="1">
            <a:off x="7195711" y="585732"/>
            <a:ext cx="2667086" cy="1376262"/>
            <a:chOff x="4082343" y="2181468"/>
            <a:chExt cx="2251465" cy="1161795"/>
          </a:xfrm>
        </p:grpSpPr>
        <p:sp>
          <p:nvSpPr>
            <p:cNvPr id="8809" name="Google Shape;8809;p61"/>
            <p:cNvSpPr/>
            <p:nvPr/>
          </p:nvSpPr>
          <p:spPr>
            <a:xfrm>
              <a:off x="4082343" y="2181468"/>
              <a:ext cx="2251465" cy="1161795"/>
            </a:xfrm>
            <a:custGeom>
              <a:avLst/>
              <a:gdLst/>
              <a:ahLst/>
              <a:cxnLst/>
              <a:rect l="l" t="t" r="r" b="b"/>
              <a:pathLst>
                <a:path w="23350" h="12049" extrusionOk="0">
                  <a:moveTo>
                    <a:pt x="1" y="1"/>
                  </a:moveTo>
                  <a:lnTo>
                    <a:pt x="1" y="4150"/>
                  </a:lnTo>
                  <a:lnTo>
                    <a:pt x="17885" y="4150"/>
                  </a:lnTo>
                  <a:cubicBezTo>
                    <a:pt x="18491" y="4150"/>
                    <a:pt x="19000" y="4560"/>
                    <a:pt x="19153" y="5116"/>
                  </a:cubicBezTo>
                  <a:cubicBezTo>
                    <a:pt x="19184" y="5227"/>
                    <a:pt x="19203" y="11925"/>
                    <a:pt x="19203" y="12048"/>
                  </a:cubicBezTo>
                  <a:lnTo>
                    <a:pt x="23349" y="12048"/>
                  </a:lnTo>
                  <a:cubicBezTo>
                    <a:pt x="23349" y="11668"/>
                    <a:pt x="23311" y="4721"/>
                    <a:pt x="23238" y="4364"/>
                  </a:cubicBezTo>
                  <a:cubicBezTo>
                    <a:pt x="22728" y="1878"/>
                    <a:pt x="20521" y="1"/>
                    <a:pt x="17885"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1"/>
            <p:cNvSpPr/>
            <p:nvPr/>
          </p:nvSpPr>
          <p:spPr>
            <a:xfrm>
              <a:off x="6125222" y="3188976"/>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1"/>
            <p:cNvSpPr/>
            <p:nvPr/>
          </p:nvSpPr>
          <p:spPr>
            <a:xfrm>
              <a:off x="6125222" y="3066038"/>
              <a:ext cx="15620" cy="61710"/>
            </a:xfrm>
            <a:custGeom>
              <a:avLst/>
              <a:gdLst/>
              <a:ahLst/>
              <a:cxnLst/>
              <a:rect l="l" t="t" r="r" b="b"/>
              <a:pathLst>
                <a:path w="162" h="640" extrusionOk="0">
                  <a:moveTo>
                    <a:pt x="1" y="0"/>
                  </a:moveTo>
                  <a:lnTo>
                    <a:pt x="1" y="639"/>
                  </a:lnTo>
                  <a:lnTo>
                    <a:pt x="162" y="639"/>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1"/>
            <p:cNvSpPr/>
            <p:nvPr/>
          </p:nvSpPr>
          <p:spPr>
            <a:xfrm>
              <a:off x="6125222" y="2942908"/>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1"/>
            <p:cNvSpPr/>
            <p:nvPr/>
          </p:nvSpPr>
          <p:spPr>
            <a:xfrm>
              <a:off x="6125222" y="2819971"/>
              <a:ext cx="15620" cy="61710"/>
            </a:xfrm>
            <a:custGeom>
              <a:avLst/>
              <a:gdLst/>
              <a:ahLst/>
              <a:cxnLst/>
              <a:rect l="l" t="t" r="r" b="b"/>
              <a:pathLst>
                <a:path w="162" h="640" extrusionOk="0">
                  <a:moveTo>
                    <a:pt x="1" y="0"/>
                  </a:moveTo>
                  <a:lnTo>
                    <a:pt x="1" y="639"/>
                  </a:lnTo>
                  <a:lnTo>
                    <a:pt x="162" y="639"/>
                  </a:lnTo>
                  <a:lnTo>
                    <a:pt x="1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1"/>
            <p:cNvSpPr/>
            <p:nvPr/>
          </p:nvSpPr>
          <p:spPr>
            <a:xfrm>
              <a:off x="6125222" y="2696840"/>
              <a:ext cx="15620" cy="61807"/>
            </a:xfrm>
            <a:custGeom>
              <a:avLst/>
              <a:gdLst/>
              <a:ahLst/>
              <a:cxnLst/>
              <a:rect l="l" t="t" r="r" b="b"/>
              <a:pathLst>
                <a:path w="162" h="641" extrusionOk="0">
                  <a:moveTo>
                    <a:pt x="1" y="1"/>
                  </a:moveTo>
                  <a:lnTo>
                    <a:pt x="1" y="641"/>
                  </a:lnTo>
                  <a:lnTo>
                    <a:pt x="162" y="641"/>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1"/>
            <p:cNvSpPr/>
            <p:nvPr/>
          </p:nvSpPr>
          <p:spPr>
            <a:xfrm>
              <a:off x="6098995" y="2573421"/>
              <a:ext cx="34037" cy="63350"/>
            </a:xfrm>
            <a:custGeom>
              <a:avLst/>
              <a:gdLst/>
              <a:ahLst/>
              <a:cxnLst/>
              <a:rect l="l" t="t" r="r" b="b"/>
              <a:pathLst>
                <a:path w="353" h="657" extrusionOk="0">
                  <a:moveTo>
                    <a:pt x="146" y="0"/>
                  </a:moveTo>
                  <a:lnTo>
                    <a:pt x="1" y="66"/>
                  </a:lnTo>
                  <a:cubicBezTo>
                    <a:pt x="85" y="253"/>
                    <a:pt x="151" y="453"/>
                    <a:pt x="197" y="656"/>
                  </a:cubicBezTo>
                  <a:lnTo>
                    <a:pt x="353" y="621"/>
                  </a:lnTo>
                  <a:cubicBezTo>
                    <a:pt x="303" y="407"/>
                    <a:pt x="234" y="20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1"/>
            <p:cNvSpPr/>
            <p:nvPr/>
          </p:nvSpPr>
          <p:spPr>
            <a:xfrm>
              <a:off x="6031404" y="2470346"/>
              <a:ext cx="51104" cy="57082"/>
            </a:xfrm>
            <a:custGeom>
              <a:avLst/>
              <a:gdLst/>
              <a:ahLst/>
              <a:cxnLst/>
              <a:rect l="l" t="t" r="r" b="b"/>
              <a:pathLst>
                <a:path w="530" h="592" extrusionOk="0">
                  <a:moveTo>
                    <a:pt x="111" y="1"/>
                  </a:moveTo>
                  <a:lnTo>
                    <a:pt x="1" y="116"/>
                  </a:lnTo>
                  <a:cubicBezTo>
                    <a:pt x="146" y="261"/>
                    <a:pt x="281" y="422"/>
                    <a:pt x="399" y="591"/>
                  </a:cubicBezTo>
                  <a:lnTo>
                    <a:pt x="530" y="503"/>
                  </a:lnTo>
                  <a:cubicBezTo>
                    <a:pt x="407" y="323"/>
                    <a:pt x="265" y="154"/>
                    <a:pt x="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1"/>
            <p:cNvSpPr/>
            <p:nvPr/>
          </p:nvSpPr>
          <p:spPr>
            <a:xfrm>
              <a:off x="5932090" y="2400537"/>
              <a:ext cx="61325" cy="43004"/>
            </a:xfrm>
            <a:custGeom>
              <a:avLst/>
              <a:gdLst/>
              <a:ahLst/>
              <a:cxnLst/>
              <a:rect l="l" t="t" r="r" b="b"/>
              <a:pathLst>
                <a:path w="636" h="446" extrusionOk="0">
                  <a:moveTo>
                    <a:pt x="65" y="0"/>
                  </a:moveTo>
                  <a:lnTo>
                    <a:pt x="0" y="146"/>
                  </a:lnTo>
                  <a:cubicBezTo>
                    <a:pt x="191" y="230"/>
                    <a:pt x="375" y="330"/>
                    <a:pt x="548" y="445"/>
                  </a:cubicBezTo>
                  <a:lnTo>
                    <a:pt x="635" y="311"/>
                  </a:lnTo>
                  <a:cubicBezTo>
                    <a:pt x="456" y="192"/>
                    <a:pt x="264" y="85"/>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1"/>
            <p:cNvSpPr/>
            <p:nvPr/>
          </p:nvSpPr>
          <p:spPr>
            <a:xfrm>
              <a:off x="5815613" y="2373925"/>
              <a:ext cx="62964" cy="22659"/>
            </a:xfrm>
            <a:custGeom>
              <a:avLst/>
              <a:gdLst/>
              <a:ahLst/>
              <a:cxnLst/>
              <a:rect l="l" t="t" r="r" b="b"/>
              <a:pathLst>
                <a:path w="653" h="235" extrusionOk="0">
                  <a:moveTo>
                    <a:pt x="4" y="0"/>
                  </a:moveTo>
                  <a:lnTo>
                    <a:pt x="0" y="161"/>
                  </a:lnTo>
                  <a:cubicBezTo>
                    <a:pt x="207" y="166"/>
                    <a:pt x="414" y="192"/>
                    <a:pt x="618" y="235"/>
                  </a:cubicBezTo>
                  <a:lnTo>
                    <a:pt x="653" y="77"/>
                  </a:lnTo>
                  <a:cubicBezTo>
                    <a:pt x="437" y="31"/>
                    <a:pt x="223" y="5"/>
                    <a:pt x="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1"/>
            <p:cNvSpPr/>
            <p:nvPr/>
          </p:nvSpPr>
          <p:spPr>
            <a:xfrm>
              <a:off x="5692580"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1"/>
            <p:cNvSpPr/>
            <p:nvPr/>
          </p:nvSpPr>
          <p:spPr>
            <a:xfrm>
              <a:off x="5569546"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1"/>
            <p:cNvSpPr/>
            <p:nvPr/>
          </p:nvSpPr>
          <p:spPr>
            <a:xfrm>
              <a:off x="5446512"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1"/>
            <p:cNvSpPr/>
            <p:nvPr/>
          </p:nvSpPr>
          <p:spPr>
            <a:xfrm>
              <a:off x="5323479"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1"/>
            <p:cNvSpPr/>
            <p:nvPr/>
          </p:nvSpPr>
          <p:spPr>
            <a:xfrm>
              <a:off x="5200445"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1"/>
            <p:cNvSpPr/>
            <p:nvPr/>
          </p:nvSpPr>
          <p:spPr>
            <a:xfrm>
              <a:off x="5077411" y="2373925"/>
              <a:ext cx="61421" cy="15235"/>
            </a:xfrm>
            <a:custGeom>
              <a:avLst/>
              <a:gdLst/>
              <a:ahLst/>
              <a:cxnLst/>
              <a:rect l="l" t="t" r="r" b="b"/>
              <a:pathLst>
                <a:path w="637" h="158" extrusionOk="0">
                  <a:moveTo>
                    <a:pt x="0" y="0"/>
                  </a:moveTo>
                  <a:lnTo>
                    <a:pt x="0"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1"/>
            <p:cNvSpPr/>
            <p:nvPr/>
          </p:nvSpPr>
          <p:spPr>
            <a:xfrm>
              <a:off x="4954378" y="2373925"/>
              <a:ext cx="61421" cy="15235"/>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1"/>
            <p:cNvSpPr/>
            <p:nvPr/>
          </p:nvSpPr>
          <p:spPr>
            <a:xfrm>
              <a:off x="4830959"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1"/>
            <p:cNvSpPr/>
            <p:nvPr/>
          </p:nvSpPr>
          <p:spPr>
            <a:xfrm>
              <a:off x="4708021" y="2373925"/>
              <a:ext cx="61710" cy="15235"/>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1"/>
            <p:cNvSpPr/>
            <p:nvPr/>
          </p:nvSpPr>
          <p:spPr>
            <a:xfrm>
              <a:off x="4584891"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1"/>
            <p:cNvSpPr/>
            <p:nvPr/>
          </p:nvSpPr>
          <p:spPr>
            <a:xfrm>
              <a:off x="4461954" y="2373925"/>
              <a:ext cx="61710" cy="15235"/>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1"/>
            <p:cNvSpPr/>
            <p:nvPr/>
          </p:nvSpPr>
          <p:spPr>
            <a:xfrm>
              <a:off x="4338824" y="2373925"/>
              <a:ext cx="61807" cy="15235"/>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1"/>
            <p:cNvSpPr/>
            <p:nvPr/>
          </p:nvSpPr>
          <p:spPr>
            <a:xfrm>
              <a:off x="4215791" y="2373925"/>
              <a:ext cx="61807" cy="15235"/>
            </a:xfrm>
            <a:custGeom>
              <a:avLst/>
              <a:gdLst/>
              <a:ahLst/>
              <a:cxnLst/>
              <a:rect l="l" t="t" r="r" b="b"/>
              <a:pathLst>
                <a:path w="641" h="158" extrusionOk="0">
                  <a:moveTo>
                    <a:pt x="1" y="0"/>
                  </a:moveTo>
                  <a:lnTo>
                    <a:pt x="1"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1"/>
            <p:cNvSpPr/>
            <p:nvPr/>
          </p:nvSpPr>
          <p:spPr>
            <a:xfrm>
              <a:off x="4132290" y="2373925"/>
              <a:ext cx="22274" cy="15235"/>
            </a:xfrm>
            <a:custGeom>
              <a:avLst/>
              <a:gdLst/>
              <a:ahLst/>
              <a:cxnLst/>
              <a:rect l="l" t="t" r="r" b="b"/>
              <a:pathLst>
                <a:path w="231" h="158" extrusionOk="0">
                  <a:moveTo>
                    <a:pt x="1" y="0"/>
                  </a:moveTo>
                  <a:lnTo>
                    <a:pt x="1" y="157"/>
                  </a:lnTo>
                  <a:lnTo>
                    <a:pt x="231" y="157"/>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1"/>
          <p:cNvGrpSpPr/>
          <p:nvPr/>
        </p:nvGrpSpPr>
        <p:grpSpPr>
          <a:xfrm>
            <a:off x="7841130" y="3894208"/>
            <a:ext cx="177548" cy="768131"/>
            <a:chOff x="8742709" y="2196290"/>
            <a:chExt cx="250703" cy="1084471"/>
          </a:xfrm>
        </p:grpSpPr>
        <p:sp>
          <p:nvSpPr>
            <p:cNvPr id="8834" name="Google Shape;8834;p61"/>
            <p:cNvSpPr/>
            <p:nvPr/>
          </p:nvSpPr>
          <p:spPr>
            <a:xfrm>
              <a:off x="8938305" y="2203989"/>
              <a:ext cx="55107" cy="407796"/>
            </a:xfrm>
            <a:custGeom>
              <a:avLst/>
              <a:gdLst/>
              <a:ahLst/>
              <a:cxnLst/>
              <a:rect l="l" t="t" r="r" b="b"/>
              <a:pathLst>
                <a:path w="637" h="4714" extrusionOk="0">
                  <a:moveTo>
                    <a:pt x="0" y="1"/>
                  </a:moveTo>
                  <a:lnTo>
                    <a:pt x="0" y="4714"/>
                  </a:lnTo>
                  <a:cubicBezTo>
                    <a:pt x="0" y="4714"/>
                    <a:pt x="421" y="4687"/>
                    <a:pt x="533" y="4625"/>
                  </a:cubicBezTo>
                  <a:cubicBezTo>
                    <a:pt x="533" y="4625"/>
                    <a:pt x="636" y="1534"/>
                    <a:pt x="441" y="161"/>
                  </a:cubicBezTo>
                  <a:cubicBezTo>
                    <a:pt x="441" y="161"/>
                    <a:pt x="226" y="3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1"/>
            <p:cNvSpPr/>
            <p:nvPr/>
          </p:nvSpPr>
          <p:spPr>
            <a:xfrm>
              <a:off x="8828525" y="2609109"/>
              <a:ext cx="54155" cy="628563"/>
            </a:xfrm>
            <a:custGeom>
              <a:avLst/>
              <a:gdLst/>
              <a:ahLst/>
              <a:cxnLst/>
              <a:rect l="l" t="t" r="r" b="b"/>
              <a:pathLst>
                <a:path w="626" h="7266" extrusionOk="0">
                  <a:moveTo>
                    <a:pt x="625" y="0"/>
                  </a:moveTo>
                  <a:lnTo>
                    <a:pt x="1" y="31"/>
                  </a:lnTo>
                  <a:lnTo>
                    <a:pt x="104" y="7266"/>
                  </a:lnTo>
                  <a:cubicBezTo>
                    <a:pt x="104" y="7266"/>
                    <a:pt x="326" y="7266"/>
                    <a:pt x="530" y="7220"/>
                  </a:cubicBezTo>
                  <a:lnTo>
                    <a:pt x="6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1"/>
            <p:cNvSpPr/>
            <p:nvPr/>
          </p:nvSpPr>
          <p:spPr>
            <a:xfrm>
              <a:off x="8864686" y="2627362"/>
              <a:ext cx="10381" cy="598372"/>
            </a:xfrm>
            <a:custGeom>
              <a:avLst/>
              <a:gdLst/>
              <a:ahLst/>
              <a:cxnLst/>
              <a:rect l="l" t="t" r="r" b="b"/>
              <a:pathLst>
                <a:path w="120" h="6917" extrusionOk="0">
                  <a:moveTo>
                    <a:pt x="62" y="0"/>
                  </a:moveTo>
                  <a:lnTo>
                    <a:pt x="0" y="6909"/>
                  </a:lnTo>
                  <a:lnTo>
                    <a:pt x="0" y="6917"/>
                  </a:lnTo>
                  <a:lnTo>
                    <a:pt x="58" y="6917"/>
                  </a:lnTo>
                  <a:lnTo>
                    <a:pt x="58" y="6909"/>
                  </a:lnTo>
                  <a:lnTo>
                    <a:pt x="119" y="4"/>
                  </a:lnTo>
                  <a:lnTo>
                    <a:pt x="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1"/>
            <p:cNvSpPr/>
            <p:nvPr/>
          </p:nvSpPr>
          <p:spPr>
            <a:xfrm>
              <a:off x="8828525" y="2613694"/>
              <a:ext cx="54155" cy="13409"/>
            </a:xfrm>
            <a:custGeom>
              <a:avLst/>
              <a:gdLst/>
              <a:ahLst/>
              <a:cxnLst/>
              <a:rect l="l" t="t" r="r" b="b"/>
              <a:pathLst>
                <a:path w="626" h="155" extrusionOk="0">
                  <a:moveTo>
                    <a:pt x="625" y="1"/>
                  </a:moveTo>
                  <a:lnTo>
                    <a:pt x="1" y="24"/>
                  </a:lnTo>
                  <a:lnTo>
                    <a:pt x="12" y="154"/>
                  </a:lnTo>
                  <a:cubicBezTo>
                    <a:pt x="17" y="154"/>
                    <a:pt x="22" y="154"/>
                    <a:pt x="26" y="154"/>
                  </a:cubicBezTo>
                  <a:cubicBezTo>
                    <a:pt x="299" y="154"/>
                    <a:pt x="618" y="54"/>
                    <a:pt x="618" y="54"/>
                  </a:cubicBez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1"/>
            <p:cNvSpPr/>
            <p:nvPr/>
          </p:nvSpPr>
          <p:spPr>
            <a:xfrm>
              <a:off x="8742709" y="2196290"/>
              <a:ext cx="203645" cy="422070"/>
            </a:xfrm>
            <a:custGeom>
              <a:avLst/>
              <a:gdLst/>
              <a:ahLst/>
              <a:cxnLst/>
              <a:rect l="l" t="t" r="r" b="b"/>
              <a:pathLst>
                <a:path w="2354" h="4879" extrusionOk="0">
                  <a:moveTo>
                    <a:pt x="1092" y="1"/>
                  </a:moveTo>
                  <a:cubicBezTo>
                    <a:pt x="447" y="1"/>
                    <a:pt x="84" y="90"/>
                    <a:pt x="84" y="90"/>
                  </a:cubicBezTo>
                  <a:cubicBezTo>
                    <a:pt x="1" y="1810"/>
                    <a:pt x="176" y="4829"/>
                    <a:pt x="176" y="4829"/>
                  </a:cubicBezTo>
                  <a:cubicBezTo>
                    <a:pt x="366" y="4865"/>
                    <a:pt x="622" y="4878"/>
                    <a:pt x="890" y="4878"/>
                  </a:cubicBezTo>
                  <a:cubicBezTo>
                    <a:pt x="1541" y="4878"/>
                    <a:pt x="2261" y="4803"/>
                    <a:pt x="2261" y="4803"/>
                  </a:cubicBezTo>
                  <a:cubicBezTo>
                    <a:pt x="2353" y="2366"/>
                    <a:pt x="2261" y="90"/>
                    <a:pt x="2261" y="90"/>
                  </a:cubicBezTo>
                  <a:cubicBezTo>
                    <a:pt x="1808" y="23"/>
                    <a:pt x="1415" y="1"/>
                    <a:pt x="1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1"/>
            <p:cNvSpPr/>
            <p:nvPr/>
          </p:nvSpPr>
          <p:spPr>
            <a:xfrm>
              <a:off x="8761222" y="2209612"/>
              <a:ext cx="167483" cy="395599"/>
            </a:xfrm>
            <a:custGeom>
              <a:avLst/>
              <a:gdLst/>
              <a:ahLst/>
              <a:cxnLst/>
              <a:rect l="l" t="t" r="r" b="b"/>
              <a:pathLst>
                <a:path w="1936" h="4573" extrusionOk="0">
                  <a:moveTo>
                    <a:pt x="878" y="58"/>
                  </a:moveTo>
                  <a:cubicBezTo>
                    <a:pt x="1188" y="58"/>
                    <a:pt x="1509" y="80"/>
                    <a:pt x="1841" y="120"/>
                  </a:cubicBezTo>
                  <a:lnTo>
                    <a:pt x="1841" y="120"/>
                  </a:lnTo>
                  <a:cubicBezTo>
                    <a:pt x="1853" y="469"/>
                    <a:pt x="1879" y="1301"/>
                    <a:pt x="1879" y="2350"/>
                  </a:cubicBezTo>
                  <a:cubicBezTo>
                    <a:pt x="1879" y="2994"/>
                    <a:pt x="1867" y="3717"/>
                    <a:pt x="1841" y="4456"/>
                  </a:cubicBezTo>
                  <a:lnTo>
                    <a:pt x="1841" y="4456"/>
                  </a:lnTo>
                  <a:cubicBezTo>
                    <a:pt x="1592" y="4475"/>
                    <a:pt x="1119" y="4511"/>
                    <a:pt x="683" y="4511"/>
                  </a:cubicBezTo>
                  <a:cubicBezTo>
                    <a:pt x="480" y="4511"/>
                    <a:pt x="305" y="4504"/>
                    <a:pt x="164" y="4490"/>
                  </a:cubicBezTo>
                  <a:lnTo>
                    <a:pt x="164" y="4490"/>
                  </a:lnTo>
                  <a:cubicBezTo>
                    <a:pt x="136" y="3974"/>
                    <a:pt x="59" y="2393"/>
                    <a:pt x="59" y="1032"/>
                  </a:cubicBezTo>
                  <a:cubicBezTo>
                    <a:pt x="59" y="707"/>
                    <a:pt x="62" y="394"/>
                    <a:pt x="73" y="113"/>
                  </a:cubicBezTo>
                  <a:lnTo>
                    <a:pt x="73" y="113"/>
                  </a:lnTo>
                  <a:cubicBezTo>
                    <a:pt x="230" y="90"/>
                    <a:pt x="505" y="58"/>
                    <a:pt x="878" y="58"/>
                  </a:cubicBezTo>
                  <a:close/>
                  <a:moveTo>
                    <a:pt x="878" y="1"/>
                  </a:moveTo>
                  <a:cubicBezTo>
                    <a:pt x="484" y="1"/>
                    <a:pt x="197" y="35"/>
                    <a:pt x="43" y="58"/>
                  </a:cubicBezTo>
                  <a:lnTo>
                    <a:pt x="16" y="62"/>
                  </a:lnTo>
                  <a:lnTo>
                    <a:pt x="16" y="85"/>
                  </a:lnTo>
                  <a:cubicBezTo>
                    <a:pt x="5" y="376"/>
                    <a:pt x="1" y="694"/>
                    <a:pt x="1" y="1032"/>
                  </a:cubicBezTo>
                  <a:cubicBezTo>
                    <a:pt x="1" y="2419"/>
                    <a:pt x="82" y="4028"/>
                    <a:pt x="108" y="4518"/>
                  </a:cubicBezTo>
                  <a:lnTo>
                    <a:pt x="108" y="4541"/>
                  </a:lnTo>
                  <a:lnTo>
                    <a:pt x="135" y="4546"/>
                  </a:lnTo>
                  <a:cubicBezTo>
                    <a:pt x="280" y="4560"/>
                    <a:pt x="464" y="4572"/>
                    <a:pt x="683" y="4572"/>
                  </a:cubicBezTo>
                  <a:cubicBezTo>
                    <a:pt x="1139" y="4572"/>
                    <a:pt x="1630" y="4534"/>
                    <a:pt x="1875" y="4511"/>
                  </a:cubicBezTo>
                  <a:lnTo>
                    <a:pt x="1898" y="4507"/>
                  </a:lnTo>
                  <a:lnTo>
                    <a:pt x="1902" y="4484"/>
                  </a:lnTo>
                  <a:cubicBezTo>
                    <a:pt x="1928" y="3733"/>
                    <a:pt x="1936" y="3001"/>
                    <a:pt x="1936" y="2350"/>
                  </a:cubicBezTo>
                  <a:cubicBezTo>
                    <a:pt x="1936" y="1276"/>
                    <a:pt x="1913" y="426"/>
                    <a:pt x="1902" y="93"/>
                  </a:cubicBezTo>
                  <a:lnTo>
                    <a:pt x="1898" y="70"/>
                  </a:lnTo>
                  <a:lnTo>
                    <a:pt x="1875" y="66"/>
                  </a:lnTo>
                  <a:cubicBezTo>
                    <a:pt x="1534" y="24"/>
                    <a:pt x="1200" y="1"/>
                    <a:pt x="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0" name="Google Shape;8840;p61"/>
            <p:cNvGrpSpPr/>
            <p:nvPr/>
          </p:nvGrpSpPr>
          <p:grpSpPr>
            <a:xfrm>
              <a:off x="8794962" y="2230201"/>
              <a:ext cx="91528" cy="351743"/>
              <a:chOff x="8426487" y="2163076"/>
              <a:chExt cx="91528" cy="351743"/>
            </a:xfrm>
          </p:grpSpPr>
          <p:sp>
            <p:nvSpPr>
              <p:cNvPr id="8841" name="Google Shape;8841;p61"/>
              <p:cNvSpPr/>
              <p:nvPr/>
            </p:nvSpPr>
            <p:spPr>
              <a:xfrm>
                <a:off x="8426487" y="2163076"/>
                <a:ext cx="91528" cy="106837"/>
              </a:xfrm>
              <a:custGeom>
                <a:avLst/>
                <a:gdLst/>
                <a:ahLst/>
                <a:cxnLst/>
                <a:rect l="l" t="t" r="r" b="b"/>
                <a:pathLst>
                  <a:path w="1058" h="1235" extrusionOk="0">
                    <a:moveTo>
                      <a:pt x="529" y="0"/>
                    </a:moveTo>
                    <a:cubicBezTo>
                      <a:pt x="237" y="0"/>
                      <a:pt x="0" y="276"/>
                      <a:pt x="0" y="617"/>
                    </a:cubicBezTo>
                    <a:cubicBezTo>
                      <a:pt x="0" y="958"/>
                      <a:pt x="237" y="1234"/>
                      <a:pt x="529" y="1234"/>
                    </a:cubicBezTo>
                    <a:cubicBezTo>
                      <a:pt x="824" y="1234"/>
                      <a:pt x="1058" y="958"/>
                      <a:pt x="1058" y="617"/>
                    </a:cubicBezTo>
                    <a:cubicBezTo>
                      <a:pt x="1058" y="276"/>
                      <a:pt x="824" y="0"/>
                      <a:pt x="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1"/>
              <p:cNvSpPr/>
              <p:nvPr/>
            </p:nvSpPr>
            <p:spPr>
              <a:xfrm>
                <a:off x="8429428" y="2169045"/>
                <a:ext cx="79330" cy="94899"/>
              </a:xfrm>
              <a:custGeom>
                <a:avLst/>
                <a:gdLst/>
                <a:ahLst/>
                <a:cxnLst/>
                <a:rect l="l" t="t" r="r" b="b"/>
                <a:pathLst>
                  <a:path w="917" h="1097" extrusionOk="0">
                    <a:moveTo>
                      <a:pt x="460" y="0"/>
                    </a:moveTo>
                    <a:cubicBezTo>
                      <a:pt x="203" y="0"/>
                      <a:pt x="0" y="246"/>
                      <a:pt x="0" y="548"/>
                    </a:cubicBezTo>
                    <a:cubicBezTo>
                      <a:pt x="0" y="851"/>
                      <a:pt x="203" y="1096"/>
                      <a:pt x="460" y="1096"/>
                    </a:cubicBezTo>
                    <a:cubicBezTo>
                      <a:pt x="713" y="1096"/>
                      <a:pt x="916" y="851"/>
                      <a:pt x="916" y="548"/>
                    </a:cubicBezTo>
                    <a:cubicBezTo>
                      <a:pt x="916" y="246"/>
                      <a:pt x="713" y="0"/>
                      <a:pt x="4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1"/>
              <p:cNvSpPr/>
              <p:nvPr/>
            </p:nvSpPr>
            <p:spPr>
              <a:xfrm>
                <a:off x="8469914" y="2180291"/>
                <a:ext cx="10641" cy="70677"/>
              </a:xfrm>
              <a:custGeom>
                <a:avLst/>
                <a:gdLst/>
                <a:ahLst/>
                <a:cxnLst/>
                <a:rect l="l" t="t" r="r" b="b"/>
                <a:pathLst>
                  <a:path w="123" h="817" extrusionOk="0">
                    <a:moveTo>
                      <a:pt x="65" y="1"/>
                    </a:moveTo>
                    <a:cubicBezTo>
                      <a:pt x="23" y="208"/>
                      <a:pt x="0" y="418"/>
                      <a:pt x="0" y="629"/>
                    </a:cubicBezTo>
                    <a:cubicBezTo>
                      <a:pt x="0" y="690"/>
                      <a:pt x="0" y="756"/>
                      <a:pt x="4" y="816"/>
                    </a:cubicBezTo>
                    <a:lnTo>
                      <a:pt x="65" y="816"/>
                    </a:lnTo>
                    <a:cubicBezTo>
                      <a:pt x="61" y="752"/>
                      <a:pt x="57" y="690"/>
                      <a:pt x="57" y="629"/>
                    </a:cubicBezTo>
                    <a:cubicBezTo>
                      <a:pt x="57" y="422"/>
                      <a:pt x="80" y="215"/>
                      <a:pt x="122" y="12"/>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1"/>
              <p:cNvSpPr/>
              <p:nvPr/>
            </p:nvSpPr>
            <p:spPr>
              <a:xfrm>
                <a:off x="8449671" y="2180637"/>
                <a:ext cx="10035" cy="67389"/>
              </a:xfrm>
              <a:custGeom>
                <a:avLst/>
                <a:gdLst/>
                <a:ahLst/>
                <a:cxnLst/>
                <a:rect l="l" t="t" r="r" b="b"/>
                <a:pathLst>
                  <a:path w="116" h="779" extrusionOk="0">
                    <a:moveTo>
                      <a:pt x="58" y="0"/>
                    </a:moveTo>
                    <a:cubicBezTo>
                      <a:pt x="19" y="192"/>
                      <a:pt x="1" y="388"/>
                      <a:pt x="1" y="582"/>
                    </a:cubicBezTo>
                    <a:cubicBezTo>
                      <a:pt x="1" y="648"/>
                      <a:pt x="4" y="713"/>
                      <a:pt x="8" y="778"/>
                    </a:cubicBezTo>
                    <a:lnTo>
                      <a:pt x="65" y="775"/>
                    </a:lnTo>
                    <a:cubicBezTo>
                      <a:pt x="61" y="709"/>
                      <a:pt x="58" y="644"/>
                      <a:pt x="58" y="582"/>
                    </a:cubicBezTo>
                    <a:cubicBezTo>
                      <a:pt x="58" y="391"/>
                      <a:pt x="77" y="200"/>
                      <a:pt x="116" y="12"/>
                    </a:cubicBezTo>
                    <a:lnTo>
                      <a:pt x="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1"/>
              <p:cNvSpPr/>
              <p:nvPr/>
            </p:nvSpPr>
            <p:spPr>
              <a:xfrm>
                <a:off x="8438079" y="2224411"/>
                <a:ext cx="59778" cy="12284"/>
              </a:xfrm>
              <a:custGeom>
                <a:avLst/>
                <a:gdLst/>
                <a:ahLst/>
                <a:cxnLst/>
                <a:rect l="l" t="t" r="r" b="b"/>
                <a:pathLst>
                  <a:path w="691" h="142" extrusionOk="0">
                    <a:moveTo>
                      <a:pt x="20" y="0"/>
                    </a:moveTo>
                    <a:lnTo>
                      <a:pt x="0" y="53"/>
                    </a:lnTo>
                    <a:cubicBezTo>
                      <a:pt x="172" y="115"/>
                      <a:pt x="349" y="142"/>
                      <a:pt x="529" y="142"/>
                    </a:cubicBezTo>
                    <a:cubicBezTo>
                      <a:pt x="582" y="142"/>
                      <a:pt x="636" y="142"/>
                      <a:pt x="690" y="134"/>
                    </a:cubicBezTo>
                    <a:lnTo>
                      <a:pt x="682" y="76"/>
                    </a:lnTo>
                    <a:cubicBezTo>
                      <a:pt x="632" y="81"/>
                      <a:pt x="582" y="85"/>
                      <a:pt x="529" y="85"/>
                    </a:cubicBezTo>
                    <a:cubicBezTo>
                      <a:pt x="356" y="85"/>
                      <a:pt x="184" y="58"/>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1"/>
              <p:cNvSpPr/>
              <p:nvPr/>
            </p:nvSpPr>
            <p:spPr>
              <a:xfrm>
                <a:off x="8441020" y="2200534"/>
                <a:ext cx="54069" cy="10035"/>
              </a:xfrm>
              <a:custGeom>
                <a:avLst/>
                <a:gdLst/>
                <a:ahLst/>
                <a:cxnLst/>
                <a:rect l="l" t="t" r="r" b="b"/>
                <a:pathLst>
                  <a:path w="625" h="116" extrusionOk="0">
                    <a:moveTo>
                      <a:pt x="16" y="0"/>
                    </a:moveTo>
                    <a:lnTo>
                      <a:pt x="0" y="58"/>
                    </a:lnTo>
                    <a:cubicBezTo>
                      <a:pt x="158" y="96"/>
                      <a:pt x="315" y="115"/>
                      <a:pt x="476" y="115"/>
                    </a:cubicBezTo>
                    <a:cubicBezTo>
                      <a:pt x="525" y="115"/>
                      <a:pt x="575" y="112"/>
                      <a:pt x="625" y="108"/>
                    </a:cubicBezTo>
                    <a:lnTo>
                      <a:pt x="617" y="50"/>
                    </a:lnTo>
                    <a:cubicBezTo>
                      <a:pt x="571" y="54"/>
                      <a:pt x="525" y="58"/>
                      <a:pt x="476" y="58"/>
                    </a:cubicBezTo>
                    <a:cubicBezTo>
                      <a:pt x="322" y="58"/>
                      <a:pt x="165" y="39"/>
                      <a:pt x="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1"/>
              <p:cNvSpPr/>
              <p:nvPr/>
            </p:nvSpPr>
            <p:spPr>
              <a:xfrm>
                <a:off x="8426487" y="2285399"/>
                <a:ext cx="91528" cy="107183"/>
              </a:xfrm>
              <a:custGeom>
                <a:avLst/>
                <a:gdLst/>
                <a:ahLst/>
                <a:cxnLst/>
                <a:rect l="l" t="t" r="r" b="b"/>
                <a:pathLst>
                  <a:path w="1058" h="1239" extrusionOk="0">
                    <a:moveTo>
                      <a:pt x="529" y="1"/>
                    </a:moveTo>
                    <a:cubicBezTo>
                      <a:pt x="237" y="1"/>
                      <a:pt x="0" y="276"/>
                      <a:pt x="0" y="618"/>
                    </a:cubicBezTo>
                    <a:cubicBezTo>
                      <a:pt x="0" y="958"/>
                      <a:pt x="237" y="1238"/>
                      <a:pt x="529" y="1238"/>
                    </a:cubicBezTo>
                    <a:cubicBezTo>
                      <a:pt x="824" y="1238"/>
                      <a:pt x="1058" y="958"/>
                      <a:pt x="1058" y="618"/>
                    </a:cubicBezTo>
                    <a:cubicBezTo>
                      <a:pt x="1058" y="276"/>
                      <a:pt x="824" y="1"/>
                      <a:pt x="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1"/>
              <p:cNvSpPr/>
              <p:nvPr/>
            </p:nvSpPr>
            <p:spPr>
              <a:xfrm>
                <a:off x="8429428" y="2291368"/>
                <a:ext cx="79330" cy="95245"/>
              </a:xfrm>
              <a:custGeom>
                <a:avLst/>
                <a:gdLst/>
                <a:ahLst/>
                <a:cxnLst/>
                <a:rect l="l" t="t" r="r" b="b"/>
                <a:pathLst>
                  <a:path w="917" h="1101" extrusionOk="0">
                    <a:moveTo>
                      <a:pt x="460" y="1"/>
                    </a:moveTo>
                    <a:cubicBezTo>
                      <a:pt x="203" y="1"/>
                      <a:pt x="0" y="245"/>
                      <a:pt x="0" y="549"/>
                    </a:cubicBezTo>
                    <a:cubicBezTo>
                      <a:pt x="0" y="855"/>
                      <a:pt x="203" y="1100"/>
                      <a:pt x="460" y="1100"/>
                    </a:cubicBezTo>
                    <a:cubicBezTo>
                      <a:pt x="713" y="1100"/>
                      <a:pt x="916" y="855"/>
                      <a:pt x="916" y="549"/>
                    </a:cubicBezTo>
                    <a:cubicBezTo>
                      <a:pt x="916" y="245"/>
                      <a:pt x="713"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1"/>
              <p:cNvSpPr/>
              <p:nvPr/>
            </p:nvSpPr>
            <p:spPr>
              <a:xfrm>
                <a:off x="8469914" y="2302960"/>
                <a:ext cx="10641" cy="70677"/>
              </a:xfrm>
              <a:custGeom>
                <a:avLst/>
                <a:gdLst/>
                <a:ahLst/>
                <a:cxnLst/>
                <a:rect l="l" t="t" r="r" b="b"/>
                <a:pathLst>
                  <a:path w="123" h="817" extrusionOk="0">
                    <a:moveTo>
                      <a:pt x="65" y="1"/>
                    </a:moveTo>
                    <a:cubicBezTo>
                      <a:pt x="23" y="203"/>
                      <a:pt x="0" y="415"/>
                      <a:pt x="0" y="625"/>
                    </a:cubicBezTo>
                    <a:cubicBezTo>
                      <a:pt x="0" y="691"/>
                      <a:pt x="0" y="751"/>
                      <a:pt x="4" y="817"/>
                    </a:cubicBezTo>
                    <a:lnTo>
                      <a:pt x="65" y="813"/>
                    </a:lnTo>
                    <a:cubicBezTo>
                      <a:pt x="61" y="751"/>
                      <a:pt x="57" y="686"/>
                      <a:pt x="57" y="625"/>
                    </a:cubicBezTo>
                    <a:cubicBezTo>
                      <a:pt x="57" y="418"/>
                      <a:pt x="80" y="211"/>
                      <a:pt x="122" y="12"/>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1"/>
              <p:cNvSpPr/>
              <p:nvPr/>
            </p:nvSpPr>
            <p:spPr>
              <a:xfrm>
                <a:off x="8449671" y="2302960"/>
                <a:ext cx="10035" cy="67303"/>
              </a:xfrm>
              <a:custGeom>
                <a:avLst/>
                <a:gdLst/>
                <a:ahLst/>
                <a:cxnLst/>
                <a:rect l="l" t="t" r="r" b="b"/>
                <a:pathLst>
                  <a:path w="116" h="778" extrusionOk="0">
                    <a:moveTo>
                      <a:pt x="58" y="1"/>
                    </a:moveTo>
                    <a:cubicBezTo>
                      <a:pt x="19" y="192"/>
                      <a:pt x="1" y="387"/>
                      <a:pt x="1" y="583"/>
                    </a:cubicBezTo>
                    <a:cubicBezTo>
                      <a:pt x="1" y="648"/>
                      <a:pt x="4" y="714"/>
                      <a:pt x="8" y="778"/>
                    </a:cubicBezTo>
                    <a:lnTo>
                      <a:pt x="65" y="774"/>
                    </a:lnTo>
                    <a:cubicBezTo>
                      <a:pt x="61" y="714"/>
                      <a:pt x="58" y="648"/>
                      <a:pt x="58" y="583"/>
                    </a:cubicBezTo>
                    <a:cubicBezTo>
                      <a:pt x="58" y="392"/>
                      <a:pt x="77" y="199"/>
                      <a:pt x="116" y="12"/>
                    </a:cubicBezTo>
                    <a:lnTo>
                      <a:pt x="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1"/>
              <p:cNvSpPr/>
              <p:nvPr/>
            </p:nvSpPr>
            <p:spPr>
              <a:xfrm>
                <a:off x="8438079" y="2346734"/>
                <a:ext cx="59778" cy="12630"/>
              </a:xfrm>
              <a:custGeom>
                <a:avLst/>
                <a:gdLst/>
                <a:ahLst/>
                <a:cxnLst/>
                <a:rect l="l" t="t" r="r" b="b"/>
                <a:pathLst>
                  <a:path w="691" h="146" extrusionOk="0">
                    <a:moveTo>
                      <a:pt x="20" y="1"/>
                    </a:moveTo>
                    <a:lnTo>
                      <a:pt x="0" y="54"/>
                    </a:lnTo>
                    <a:cubicBezTo>
                      <a:pt x="172" y="116"/>
                      <a:pt x="349" y="146"/>
                      <a:pt x="529" y="146"/>
                    </a:cubicBezTo>
                    <a:cubicBezTo>
                      <a:pt x="582" y="146"/>
                      <a:pt x="636" y="142"/>
                      <a:pt x="690" y="139"/>
                    </a:cubicBezTo>
                    <a:lnTo>
                      <a:pt x="682" y="77"/>
                    </a:lnTo>
                    <a:cubicBezTo>
                      <a:pt x="632" y="84"/>
                      <a:pt x="582" y="84"/>
                      <a:pt x="529" y="84"/>
                    </a:cubicBezTo>
                    <a:cubicBezTo>
                      <a:pt x="356" y="84"/>
                      <a:pt x="184" y="58"/>
                      <a:pt x="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1"/>
              <p:cNvSpPr/>
              <p:nvPr/>
            </p:nvSpPr>
            <p:spPr>
              <a:xfrm>
                <a:off x="8441020" y="2322857"/>
                <a:ext cx="54069" cy="10035"/>
              </a:xfrm>
              <a:custGeom>
                <a:avLst/>
                <a:gdLst/>
                <a:ahLst/>
                <a:cxnLst/>
                <a:rect l="l" t="t" r="r" b="b"/>
                <a:pathLst>
                  <a:path w="625" h="116" extrusionOk="0">
                    <a:moveTo>
                      <a:pt x="16" y="1"/>
                    </a:moveTo>
                    <a:lnTo>
                      <a:pt x="0" y="58"/>
                    </a:lnTo>
                    <a:cubicBezTo>
                      <a:pt x="158" y="96"/>
                      <a:pt x="315" y="116"/>
                      <a:pt x="476" y="116"/>
                    </a:cubicBezTo>
                    <a:cubicBezTo>
                      <a:pt x="525" y="116"/>
                      <a:pt x="575" y="116"/>
                      <a:pt x="625" y="111"/>
                    </a:cubicBezTo>
                    <a:lnTo>
                      <a:pt x="617" y="50"/>
                    </a:lnTo>
                    <a:cubicBezTo>
                      <a:pt x="571" y="54"/>
                      <a:pt x="525" y="58"/>
                      <a:pt x="476" y="58"/>
                    </a:cubicBezTo>
                    <a:cubicBezTo>
                      <a:pt x="322" y="58"/>
                      <a:pt x="165" y="38"/>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1"/>
              <p:cNvSpPr/>
              <p:nvPr/>
            </p:nvSpPr>
            <p:spPr>
              <a:xfrm>
                <a:off x="8426487" y="2407722"/>
                <a:ext cx="91528" cy="107096"/>
              </a:xfrm>
              <a:custGeom>
                <a:avLst/>
                <a:gdLst/>
                <a:ahLst/>
                <a:cxnLst/>
                <a:rect l="l" t="t" r="r" b="b"/>
                <a:pathLst>
                  <a:path w="1058" h="1238" extrusionOk="0">
                    <a:moveTo>
                      <a:pt x="529" y="0"/>
                    </a:moveTo>
                    <a:cubicBezTo>
                      <a:pt x="237" y="0"/>
                      <a:pt x="0" y="276"/>
                      <a:pt x="0" y="621"/>
                    </a:cubicBezTo>
                    <a:cubicBezTo>
                      <a:pt x="0" y="962"/>
                      <a:pt x="237" y="1238"/>
                      <a:pt x="529" y="1238"/>
                    </a:cubicBezTo>
                    <a:cubicBezTo>
                      <a:pt x="824" y="1238"/>
                      <a:pt x="1058" y="962"/>
                      <a:pt x="1058" y="621"/>
                    </a:cubicBezTo>
                    <a:cubicBezTo>
                      <a:pt x="1058" y="276"/>
                      <a:pt x="824" y="0"/>
                      <a:pt x="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1"/>
              <p:cNvSpPr/>
              <p:nvPr/>
            </p:nvSpPr>
            <p:spPr>
              <a:xfrm>
                <a:off x="8429428" y="2413691"/>
                <a:ext cx="79330" cy="95158"/>
              </a:xfrm>
              <a:custGeom>
                <a:avLst/>
                <a:gdLst/>
                <a:ahLst/>
                <a:cxnLst/>
                <a:rect l="l" t="t" r="r" b="b"/>
                <a:pathLst>
                  <a:path w="917" h="1100" extrusionOk="0">
                    <a:moveTo>
                      <a:pt x="460" y="0"/>
                    </a:moveTo>
                    <a:cubicBezTo>
                      <a:pt x="203" y="0"/>
                      <a:pt x="0" y="246"/>
                      <a:pt x="0" y="552"/>
                    </a:cubicBezTo>
                    <a:cubicBezTo>
                      <a:pt x="0" y="854"/>
                      <a:pt x="203" y="1100"/>
                      <a:pt x="460" y="1100"/>
                    </a:cubicBezTo>
                    <a:cubicBezTo>
                      <a:pt x="713" y="1100"/>
                      <a:pt x="916" y="854"/>
                      <a:pt x="916" y="552"/>
                    </a:cubicBezTo>
                    <a:cubicBezTo>
                      <a:pt x="916" y="246"/>
                      <a:pt x="713"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1"/>
              <p:cNvSpPr/>
              <p:nvPr/>
            </p:nvSpPr>
            <p:spPr>
              <a:xfrm>
                <a:off x="8469914" y="2425284"/>
                <a:ext cx="10641" cy="70677"/>
              </a:xfrm>
              <a:custGeom>
                <a:avLst/>
                <a:gdLst/>
                <a:ahLst/>
                <a:cxnLst/>
                <a:rect l="l" t="t" r="r" b="b"/>
                <a:pathLst>
                  <a:path w="123" h="817" extrusionOk="0">
                    <a:moveTo>
                      <a:pt x="65" y="0"/>
                    </a:moveTo>
                    <a:cubicBezTo>
                      <a:pt x="23" y="204"/>
                      <a:pt x="0" y="414"/>
                      <a:pt x="0" y="625"/>
                    </a:cubicBezTo>
                    <a:cubicBezTo>
                      <a:pt x="0" y="690"/>
                      <a:pt x="0" y="752"/>
                      <a:pt x="4" y="817"/>
                    </a:cubicBezTo>
                    <a:lnTo>
                      <a:pt x="65" y="812"/>
                    </a:lnTo>
                    <a:cubicBezTo>
                      <a:pt x="61" y="752"/>
                      <a:pt x="57" y="690"/>
                      <a:pt x="57" y="625"/>
                    </a:cubicBezTo>
                    <a:cubicBezTo>
                      <a:pt x="57" y="421"/>
                      <a:pt x="80" y="215"/>
                      <a:pt x="122" y="12"/>
                    </a:cubicBezTo>
                    <a:lnTo>
                      <a:pt x="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1"/>
              <p:cNvSpPr/>
              <p:nvPr/>
            </p:nvSpPr>
            <p:spPr>
              <a:xfrm>
                <a:off x="8449671" y="2425284"/>
                <a:ext cx="10035" cy="67649"/>
              </a:xfrm>
              <a:custGeom>
                <a:avLst/>
                <a:gdLst/>
                <a:ahLst/>
                <a:cxnLst/>
                <a:rect l="l" t="t" r="r" b="b"/>
                <a:pathLst>
                  <a:path w="116" h="782" extrusionOk="0">
                    <a:moveTo>
                      <a:pt x="58" y="0"/>
                    </a:moveTo>
                    <a:cubicBezTo>
                      <a:pt x="19" y="192"/>
                      <a:pt x="1" y="387"/>
                      <a:pt x="1" y="582"/>
                    </a:cubicBezTo>
                    <a:cubicBezTo>
                      <a:pt x="1" y="648"/>
                      <a:pt x="4" y="717"/>
                      <a:pt x="8" y="782"/>
                    </a:cubicBezTo>
                    <a:lnTo>
                      <a:pt x="65" y="778"/>
                    </a:lnTo>
                    <a:cubicBezTo>
                      <a:pt x="61" y="713"/>
                      <a:pt x="58" y="648"/>
                      <a:pt x="58" y="582"/>
                    </a:cubicBezTo>
                    <a:cubicBezTo>
                      <a:pt x="58" y="391"/>
                      <a:pt x="77" y="200"/>
                      <a:pt x="116" y="12"/>
                    </a:cubicBezTo>
                    <a:lnTo>
                      <a:pt x="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1"/>
              <p:cNvSpPr/>
              <p:nvPr/>
            </p:nvSpPr>
            <p:spPr>
              <a:xfrm>
                <a:off x="8438079" y="2469057"/>
                <a:ext cx="59778" cy="12630"/>
              </a:xfrm>
              <a:custGeom>
                <a:avLst/>
                <a:gdLst/>
                <a:ahLst/>
                <a:cxnLst/>
                <a:rect l="l" t="t" r="r" b="b"/>
                <a:pathLst>
                  <a:path w="691" h="146" extrusionOk="0">
                    <a:moveTo>
                      <a:pt x="20" y="0"/>
                    </a:moveTo>
                    <a:lnTo>
                      <a:pt x="0" y="58"/>
                    </a:lnTo>
                    <a:cubicBezTo>
                      <a:pt x="172" y="115"/>
                      <a:pt x="349" y="145"/>
                      <a:pt x="529" y="145"/>
                    </a:cubicBezTo>
                    <a:cubicBezTo>
                      <a:pt x="582" y="145"/>
                      <a:pt x="636" y="142"/>
                      <a:pt x="690" y="138"/>
                    </a:cubicBezTo>
                    <a:lnTo>
                      <a:pt x="682" y="81"/>
                    </a:lnTo>
                    <a:cubicBezTo>
                      <a:pt x="632" y="85"/>
                      <a:pt x="582" y="88"/>
                      <a:pt x="529" y="88"/>
                    </a:cubicBezTo>
                    <a:cubicBezTo>
                      <a:pt x="356" y="88"/>
                      <a:pt x="184" y="58"/>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1"/>
              <p:cNvSpPr/>
              <p:nvPr/>
            </p:nvSpPr>
            <p:spPr>
              <a:xfrm>
                <a:off x="8441020" y="2445181"/>
                <a:ext cx="54069" cy="10035"/>
              </a:xfrm>
              <a:custGeom>
                <a:avLst/>
                <a:gdLst/>
                <a:ahLst/>
                <a:cxnLst/>
                <a:rect l="l" t="t" r="r" b="b"/>
                <a:pathLst>
                  <a:path w="625" h="116" extrusionOk="0">
                    <a:moveTo>
                      <a:pt x="16" y="0"/>
                    </a:moveTo>
                    <a:lnTo>
                      <a:pt x="0" y="58"/>
                    </a:lnTo>
                    <a:cubicBezTo>
                      <a:pt x="158" y="96"/>
                      <a:pt x="315" y="115"/>
                      <a:pt x="476" y="115"/>
                    </a:cubicBezTo>
                    <a:cubicBezTo>
                      <a:pt x="525" y="115"/>
                      <a:pt x="575" y="115"/>
                      <a:pt x="625" y="111"/>
                    </a:cubicBezTo>
                    <a:lnTo>
                      <a:pt x="617" y="54"/>
                    </a:lnTo>
                    <a:cubicBezTo>
                      <a:pt x="571" y="58"/>
                      <a:pt x="525" y="58"/>
                      <a:pt x="476" y="58"/>
                    </a:cubicBezTo>
                    <a:cubicBezTo>
                      <a:pt x="322" y="58"/>
                      <a:pt x="165" y="39"/>
                      <a:pt x="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1"/>
              <p:cNvSpPr/>
              <p:nvPr/>
            </p:nvSpPr>
            <p:spPr>
              <a:xfrm>
                <a:off x="8430466" y="2168180"/>
                <a:ext cx="79243" cy="50347"/>
              </a:xfrm>
              <a:custGeom>
                <a:avLst/>
                <a:gdLst/>
                <a:ahLst/>
                <a:cxnLst/>
                <a:rect l="l" t="t" r="r" b="b"/>
                <a:pathLst>
                  <a:path w="916" h="582" extrusionOk="0">
                    <a:moveTo>
                      <a:pt x="450" y="1"/>
                    </a:moveTo>
                    <a:cubicBezTo>
                      <a:pt x="294" y="1"/>
                      <a:pt x="64" y="95"/>
                      <a:pt x="0" y="432"/>
                    </a:cubicBezTo>
                    <a:cubicBezTo>
                      <a:pt x="0" y="432"/>
                      <a:pt x="88" y="106"/>
                      <a:pt x="306" y="106"/>
                    </a:cubicBezTo>
                    <a:cubicBezTo>
                      <a:pt x="525" y="106"/>
                      <a:pt x="755" y="558"/>
                      <a:pt x="904" y="581"/>
                    </a:cubicBezTo>
                    <a:cubicBezTo>
                      <a:pt x="916" y="171"/>
                      <a:pt x="647" y="14"/>
                      <a:pt x="487" y="3"/>
                    </a:cubicBezTo>
                    <a:cubicBezTo>
                      <a:pt x="475" y="2"/>
                      <a:pt x="463"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1"/>
              <p:cNvSpPr/>
              <p:nvPr/>
            </p:nvSpPr>
            <p:spPr>
              <a:xfrm>
                <a:off x="8430466" y="2291195"/>
                <a:ext cx="79243" cy="50261"/>
              </a:xfrm>
              <a:custGeom>
                <a:avLst/>
                <a:gdLst/>
                <a:ahLst/>
                <a:cxnLst/>
                <a:rect l="l" t="t" r="r" b="b"/>
                <a:pathLst>
                  <a:path w="916" h="581" extrusionOk="0">
                    <a:moveTo>
                      <a:pt x="450" y="1"/>
                    </a:moveTo>
                    <a:cubicBezTo>
                      <a:pt x="294" y="1"/>
                      <a:pt x="64" y="95"/>
                      <a:pt x="0" y="431"/>
                    </a:cubicBezTo>
                    <a:cubicBezTo>
                      <a:pt x="0" y="431"/>
                      <a:pt x="88" y="106"/>
                      <a:pt x="306" y="106"/>
                    </a:cubicBezTo>
                    <a:cubicBezTo>
                      <a:pt x="525" y="106"/>
                      <a:pt x="755" y="558"/>
                      <a:pt x="904" y="581"/>
                    </a:cubicBezTo>
                    <a:cubicBezTo>
                      <a:pt x="916" y="171"/>
                      <a:pt x="647" y="14"/>
                      <a:pt x="487" y="3"/>
                    </a:cubicBezTo>
                    <a:cubicBezTo>
                      <a:pt x="475" y="1"/>
                      <a:pt x="463"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1"/>
              <p:cNvSpPr/>
              <p:nvPr/>
            </p:nvSpPr>
            <p:spPr>
              <a:xfrm>
                <a:off x="8430466" y="2413864"/>
                <a:ext cx="79243" cy="50347"/>
              </a:xfrm>
              <a:custGeom>
                <a:avLst/>
                <a:gdLst/>
                <a:ahLst/>
                <a:cxnLst/>
                <a:rect l="l" t="t" r="r" b="b"/>
                <a:pathLst>
                  <a:path w="916" h="582" extrusionOk="0">
                    <a:moveTo>
                      <a:pt x="452" y="0"/>
                    </a:moveTo>
                    <a:cubicBezTo>
                      <a:pt x="296" y="0"/>
                      <a:pt x="64" y="93"/>
                      <a:pt x="0" y="431"/>
                    </a:cubicBezTo>
                    <a:cubicBezTo>
                      <a:pt x="0" y="431"/>
                      <a:pt x="88" y="106"/>
                      <a:pt x="306" y="106"/>
                    </a:cubicBezTo>
                    <a:cubicBezTo>
                      <a:pt x="525" y="106"/>
                      <a:pt x="755" y="553"/>
                      <a:pt x="904" y="581"/>
                    </a:cubicBezTo>
                    <a:cubicBezTo>
                      <a:pt x="916" y="171"/>
                      <a:pt x="647" y="14"/>
                      <a:pt x="487" y="2"/>
                    </a:cubicBezTo>
                    <a:cubicBezTo>
                      <a:pt x="475" y="1"/>
                      <a:pt x="464" y="0"/>
                      <a:pt x="4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2" name="Google Shape;8862;p61"/>
            <p:cNvSpPr/>
            <p:nvPr/>
          </p:nvSpPr>
          <p:spPr>
            <a:xfrm>
              <a:off x="8795739" y="3227991"/>
              <a:ext cx="113847" cy="52770"/>
            </a:xfrm>
            <a:custGeom>
              <a:avLst/>
              <a:gdLst/>
              <a:ahLst/>
              <a:cxnLst/>
              <a:rect l="l" t="t" r="r" b="b"/>
              <a:pathLst>
                <a:path w="1316" h="610" extrusionOk="0">
                  <a:moveTo>
                    <a:pt x="885" y="0"/>
                  </a:moveTo>
                  <a:cubicBezTo>
                    <a:pt x="667" y="0"/>
                    <a:pt x="451" y="13"/>
                    <a:pt x="238" y="39"/>
                  </a:cubicBezTo>
                  <a:lnTo>
                    <a:pt x="0" y="609"/>
                  </a:lnTo>
                  <a:lnTo>
                    <a:pt x="1315" y="609"/>
                  </a:lnTo>
                  <a:lnTo>
                    <a:pt x="1100" y="4"/>
                  </a:lnTo>
                  <a:cubicBezTo>
                    <a:pt x="1028" y="1"/>
                    <a:pt x="956" y="0"/>
                    <a:pt x="8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1"/>
          <p:cNvGrpSpPr/>
          <p:nvPr/>
        </p:nvGrpSpPr>
        <p:grpSpPr>
          <a:xfrm flipH="1">
            <a:off x="0" y="3559025"/>
            <a:ext cx="4283752" cy="1438501"/>
            <a:chOff x="398626" y="-66000"/>
            <a:chExt cx="4283752" cy="1438501"/>
          </a:xfrm>
        </p:grpSpPr>
        <p:sp>
          <p:nvSpPr>
            <p:cNvPr id="8864" name="Google Shape;8864;p61"/>
            <p:cNvSpPr/>
            <p:nvPr/>
          </p:nvSpPr>
          <p:spPr>
            <a:xfrm>
              <a:off x="398626" y="-66000"/>
              <a:ext cx="4283752" cy="17675"/>
            </a:xfrm>
            <a:custGeom>
              <a:avLst/>
              <a:gdLst/>
              <a:ahLst/>
              <a:cxnLst/>
              <a:rect l="l" t="t" r="r" b="b"/>
              <a:pathLst>
                <a:path w="41608" h="150" extrusionOk="0">
                  <a:moveTo>
                    <a:pt x="1" y="0"/>
                  </a:moveTo>
                  <a:lnTo>
                    <a:pt x="1" y="149"/>
                  </a:lnTo>
                  <a:lnTo>
                    <a:pt x="41608" y="149"/>
                  </a:lnTo>
                  <a:lnTo>
                    <a:pt x="416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1"/>
            <p:cNvSpPr/>
            <p:nvPr/>
          </p:nvSpPr>
          <p:spPr>
            <a:xfrm>
              <a:off x="2770718" y="-49079"/>
              <a:ext cx="850447" cy="323248"/>
            </a:xfrm>
            <a:custGeom>
              <a:avLst/>
              <a:gdLst/>
              <a:ahLst/>
              <a:cxnLst/>
              <a:rect l="l" t="t" r="r" b="b"/>
              <a:pathLst>
                <a:path w="9247" h="3515" extrusionOk="0">
                  <a:moveTo>
                    <a:pt x="9134" y="0"/>
                  </a:moveTo>
                  <a:cubicBezTo>
                    <a:pt x="9127" y="0"/>
                    <a:pt x="9120" y="1"/>
                    <a:pt x="9113" y="4"/>
                  </a:cubicBezTo>
                  <a:lnTo>
                    <a:pt x="43" y="3261"/>
                  </a:lnTo>
                  <a:cubicBezTo>
                    <a:pt x="16" y="3272"/>
                    <a:pt x="1" y="3304"/>
                    <a:pt x="12" y="3330"/>
                  </a:cubicBezTo>
                  <a:lnTo>
                    <a:pt x="66" y="3479"/>
                  </a:lnTo>
                  <a:cubicBezTo>
                    <a:pt x="72" y="3500"/>
                    <a:pt x="92" y="3514"/>
                    <a:pt x="115" y="3514"/>
                  </a:cubicBezTo>
                  <a:cubicBezTo>
                    <a:pt x="121" y="3514"/>
                    <a:pt x="128" y="3513"/>
                    <a:pt x="135" y="3511"/>
                  </a:cubicBezTo>
                  <a:lnTo>
                    <a:pt x="9205" y="253"/>
                  </a:lnTo>
                  <a:cubicBezTo>
                    <a:pt x="9232" y="241"/>
                    <a:pt x="9247" y="211"/>
                    <a:pt x="9236" y="184"/>
                  </a:cubicBezTo>
                  <a:lnTo>
                    <a:pt x="9182" y="34"/>
                  </a:lnTo>
                  <a:cubicBezTo>
                    <a:pt x="9176" y="14"/>
                    <a:pt x="9156" y="0"/>
                    <a:pt x="9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1"/>
            <p:cNvSpPr/>
            <p:nvPr/>
          </p:nvSpPr>
          <p:spPr>
            <a:xfrm>
              <a:off x="2504292" y="241805"/>
              <a:ext cx="289797" cy="135093"/>
            </a:xfrm>
            <a:custGeom>
              <a:avLst/>
              <a:gdLst/>
              <a:ahLst/>
              <a:cxnLst/>
              <a:rect l="l" t="t" r="r" b="b"/>
              <a:pathLst>
                <a:path w="3151" h="1469" extrusionOk="0">
                  <a:moveTo>
                    <a:pt x="2974" y="0"/>
                  </a:moveTo>
                  <a:cubicBezTo>
                    <a:pt x="2969" y="0"/>
                    <a:pt x="2964" y="1"/>
                    <a:pt x="2959" y="3"/>
                  </a:cubicBezTo>
                  <a:lnTo>
                    <a:pt x="43" y="1048"/>
                  </a:lnTo>
                  <a:cubicBezTo>
                    <a:pt x="16" y="1056"/>
                    <a:pt x="1" y="1087"/>
                    <a:pt x="9" y="1117"/>
                  </a:cubicBezTo>
                  <a:lnTo>
                    <a:pt x="124" y="1432"/>
                  </a:lnTo>
                  <a:cubicBezTo>
                    <a:pt x="133" y="1456"/>
                    <a:pt x="154" y="1468"/>
                    <a:pt x="176" y="1468"/>
                  </a:cubicBezTo>
                  <a:cubicBezTo>
                    <a:pt x="181" y="1468"/>
                    <a:pt x="187" y="1468"/>
                    <a:pt x="193" y="1466"/>
                  </a:cubicBezTo>
                  <a:lnTo>
                    <a:pt x="3108" y="424"/>
                  </a:lnTo>
                  <a:cubicBezTo>
                    <a:pt x="3136" y="412"/>
                    <a:pt x="3150" y="382"/>
                    <a:pt x="3139" y="355"/>
                  </a:cubicBezTo>
                  <a:lnTo>
                    <a:pt x="3028" y="37"/>
                  </a:lnTo>
                  <a:cubicBezTo>
                    <a:pt x="3018" y="15"/>
                    <a:pt x="2996" y="0"/>
                    <a:pt x="29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1"/>
            <p:cNvSpPr/>
            <p:nvPr/>
          </p:nvSpPr>
          <p:spPr>
            <a:xfrm>
              <a:off x="2270331" y="312801"/>
              <a:ext cx="328241" cy="103366"/>
            </a:xfrm>
            <a:custGeom>
              <a:avLst/>
              <a:gdLst/>
              <a:ahLst/>
              <a:cxnLst/>
              <a:rect l="l" t="t" r="r" b="b"/>
              <a:pathLst>
                <a:path w="3569" h="1124" extrusionOk="0">
                  <a:moveTo>
                    <a:pt x="507" y="0"/>
                  </a:moveTo>
                  <a:cubicBezTo>
                    <a:pt x="449" y="0"/>
                    <a:pt x="383" y="54"/>
                    <a:pt x="357" y="123"/>
                  </a:cubicBezTo>
                  <a:lnTo>
                    <a:pt x="31" y="982"/>
                  </a:lnTo>
                  <a:cubicBezTo>
                    <a:pt x="1" y="1058"/>
                    <a:pt x="28" y="1123"/>
                    <a:pt x="88" y="1123"/>
                  </a:cubicBezTo>
                  <a:lnTo>
                    <a:pt x="3507" y="1123"/>
                  </a:lnTo>
                  <a:cubicBezTo>
                    <a:pt x="3568" y="1123"/>
                    <a:pt x="3560" y="1058"/>
                    <a:pt x="3487" y="982"/>
                  </a:cubicBezTo>
                  <a:lnTo>
                    <a:pt x="2717" y="123"/>
                  </a:lnTo>
                  <a:cubicBezTo>
                    <a:pt x="2656" y="54"/>
                    <a:pt x="2560" y="0"/>
                    <a:pt x="2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1"/>
            <p:cNvSpPr/>
            <p:nvPr/>
          </p:nvSpPr>
          <p:spPr>
            <a:xfrm>
              <a:off x="1958474" y="378648"/>
              <a:ext cx="891373" cy="135093"/>
            </a:xfrm>
            <a:custGeom>
              <a:avLst/>
              <a:gdLst/>
              <a:ahLst/>
              <a:cxnLst/>
              <a:rect l="l" t="t" r="r" b="b"/>
              <a:pathLst>
                <a:path w="9692" h="1469" extrusionOk="0">
                  <a:moveTo>
                    <a:pt x="1816" y="1"/>
                  </a:moveTo>
                  <a:cubicBezTo>
                    <a:pt x="1721" y="1"/>
                    <a:pt x="1567" y="66"/>
                    <a:pt x="1472" y="147"/>
                  </a:cubicBezTo>
                  <a:lnTo>
                    <a:pt x="154" y="1262"/>
                  </a:lnTo>
                  <a:cubicBezTo>
                    <a:pt x="19" y="1373"/>
                    <a:pt x="0" y="1469"/>
                    <a:pt x="119" y="1469"/>
                  </a:cubicBezTo>
                  <a:lnTo>
                    <a:pt x="9577" y="1469"/>
                  </a:lnTo>
                  <a:cubicBezTo>
                    <a:pt x="9691" y="1469"/>
                    <a:pt x="9676" y="1373"/>
                    <a:pt x="9542" y="1262"/>
                  </a:cubicBezTo>
                  <a:lnTo>
                    <a:pt x="8220" y="147"/>
                  </a:lnTo>
                  <a:cubicBezTo>
                    <a:pt x="8123" y="66"/>
                    <a:pt x="7971" y="1"/>
                    <a:pt x="78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1"/>
            <p:cNvSpPr/>
            <p:nvPr/>
          </p:nvSpPr>
          <p:spPr>
            <a:xfrm>
              <a:off x="402364" y="531676"/>
              <a:ext cx="3809673" cy="787659"/>
            </a:xfrm>
            <a:custGeom>
              <a:avLst/>
              <a:gdLst/>
              <a:ahLst/>
              <a:cxnLst/>
              <a:rect l="l" t="t" r="r" b="b"/>
              <a:pathLst>
                <a:path w="41423" h="8565" extrusionOk="0">
                  <a:moveTo>
                    <a:pt x="1016" y="1"/>
                  </a:moveTo>
                  <a:cubicBezTo>
                    <a:pt x="777" y="1"/>
                    <a:pt x="437" y="287"/>
                    <a:pt x="437" y="525"/>
                  </a:cubicBezTo>
                  <a:lnTo>
                    <a:pt x="142" y="5407"/>
                  </a:lnTo>
                  <a:lnTo>
                    <a:pt x="0" y="5614"/>
                  </a:lnTo>
                  <a:lnTo>
                    <a:pt x="0" y="8131"/>
                  </a:lnTo>
                  <a:cubicBezTo>
                    <a:pt x="0" y="8369"/>
                    <a:pt x="192" y="8564"/>
                    <a:pt x="429" y="8564"/>
                  </a:cubicBezTo>
                  <a:lnTo>
                    <a:pt x="38929" y="8564"/>
                  </a:lnTo>
                  <a:cubicBezTo>
                    <a:pt x="39173" y="8564"/>
                    <a:pt x="40480" y="8243"/>
                    <a:pt x="40989" y="8131"/>
                  </a:cubicBezTo>
                  <a:cubicBezTo>
                    <a:pt x="41224" y="8082"/>
                    <a:pt x="41423" y="7940"/>
                    <a:pt x="41423" y="7703"/>
                  </a:cubicBezTo>
                  <a:lnTo>
                    <a:pt x="41423" y="3311"/>
                  </a:lnTo>
                  <a:cubicBezTo>
                    <a:pt x="41423" y="3311"/>
                    <a:pt x="41331" y="1552"/>
                    <a:pt x="41254" y="525"/>
                  </a:cubicBezTo>
                  <a:cubicBezTo>
                    <a:pt x="41239" y="287"/>
                    <a:pt x="41012" y="1"/>
                    <a:pt x="40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1"/>
            <p:cNvSpPr/>
            <p:nvPr/>
          </p:nvSpPr>
          <p:spPr>
            <a:xfrm>
              <a:off x="717944" y="449184"/>
              <a:ext cx="3298044" cy="261173"/>
            </a:xfrm>
            <a:custGeom>
              <a:avLst/>
              <a:gdLst/>
              <a:ahLst/>
              <a:cxnLst/>
              <a:rect l="l" t="t" r="r" b="b"/>
              <a:pathLst>
                <a:path w="35860" h="2840" extrusionOk="0">
                  <a:moveTo>
                    <a:pt x="3511" y="1"/>
                  </a:moveTo>
                  <a:cubicBezTo>
                    <a:pt x="3327" y="1"/>
                    <a:pt x="3028" y="123"/>
                    <a:pt x="2844" y="280"/>
                  </a:cubicBezTo>
                  <a:lnTo>
                    <a:pt x="292" y="2438"/>
                  </a:lnTo>
                  <a:cubicBezTo>
                    <a:pt x="32" y="2656"/>
                    <a:pt x="1" y="2840"/>
                    <a:pt x="227" y="2840"/>
                  </a:cubicBezTo>
                  <a:lnTo>
                    <a:pt x="35634" y="2840"/>
                  </a:lnTo>
                  <a:cubicBezTo>
                    <a:pt x="35860" y="2840"/>
                    <a:pt x="35829" y="2656"/>
                    <a:pt x="35568" y="2438"/>
                  </a:cubicBezTo>
                  <a:lnTo>
                    <a:pt x="33016" y="280"/>
                  </a:lnTo>
                  <a:cubicBezTo>
                    <a:pt x="32832" y="123"/>
                    <a:pt x="32533" y="1"/>
                    <a:pt x="3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1"/>
            <p:cNvSpPr/>
            <p:nvPr/>
          </p:nvSpPr>
          <p:spPr>
            <a:xfrm>
              <a:off x="399741" y="511168"/>
              <a:ext cx="3831286" cy="791889"/>
            </a:xfrm>
            <a:custGeom>
              <a:avLst/>
              <a:gdLst/>
              <a:ahLst/>
              <a:cxnLst/>
              <a:rect l="l" t="t" r="r" b="b"/>
              <a:pathLst>
                <a:path w="41658" h="8611" extrusionOk="0">
                  <a:moveTo>
                    <a:pt x="1023" y="1"/>
                  </a:moveTo>
                  <a:cubicBezTo>
                    <a:pt x="786" y="1"/>
                    <a:pt x="441" y="288"/>
                    <a:pt x="441" y="530"/>
                  </a:cubicBezTo>
                  <a:lnTo>
                    <a:pt x="146" y="5438"/>
                  </a:lnTo>
                  <a:lnTo>
                    <a:pt x="4" y="5645"/>
                  </a:lnTo>
                  <a:lnTo>
                    <a:pt x="1" y="8179"/>
                  </a:lnTo>
                  <a:cubicBezTo>
                    <a:pt x="1" y="8420"/>
                    <a:pt x="196" y="8611"/>
                    <a:pt x="438" y="8611"/>
                  </a:cubicBezTo>
                  <a:lnTo>
                    <a:pt x="39151" y="8611"/>
                  </a:lnTo>
                  <a:cubicBezTo>
                    <a:pt x="39396" y="8611"/>
                    <a:pt x="40711" y="8289"/>
                    <a:pt x="41224" y="8179"/>
                  </a:cubicBezTo>
                  <a:cubicBezTo>
                    <a:pt x="41458" y="8128"/>
                    <a:pt x="41658" y="7983"/>
                    <a:pt x="41658" y="7745"/>
                  </a:cubicBezTo>
                  <a:lnTo>
                    <a:pt x="41658" y="3327"/>
                  </a:lnTo>
                  <a:cubicBezTo>
                    <a:pt x="41658" y="3327"/>
                    <a:pt x="41566" y="1561"/>
                    <a:pt x="41488" y="530"/>
                  </a:cubicBezTo>
                  <a:cubicBezTo>
                    <a:pt x="41474" y="292"/>
                    <a:pt x="41247" y="1"/>
                    <a:pt x="410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1"/>
            <p:cNvSpPr/>
            <p:nvPr/>
          </p:nvSpPr>
          <p:spPr>
            <a:xfrm>
              <a:off x="417221" y="1048608"/>
              <a:ext cx="3830918" cy="63822"/>
            </a:xfrm>
            <a:custGeom>
              <a:avLst/>
              <a:gdLst/>
              <a:ahLst/>
              <a:cxnLst/>
              <a:rect l="l" t="t" r="r" b="b"/>
              <a:pathLst>
                <a:path w="41654" h="694" extrusionOk="0">
                  <a:moveTo>
                    <a:pt x="0" y="0"/>
                  </a:moveTo>
                  <a:lnTo>
                    <a:pt x="0" y="694"/>
                  </a:lnTo>
                  <a:lnTo>
                    <a:pt x="41654" y="694"/>
                  </a:lnTo>
                  <a:lnTo>
                    <a:pt x="416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1"/>
            <p:cNvSpPr/>
            <p:nvPr/>
          </p:nvSpPr>
          <p:spPr>
            <a:xfrm>
              <a:off x="416854" y="1159609"/>
              <a:ext cx="3831286" cy="43406"/>
            </a:xfrm>
            <a:custGeom>
              <a:avLst/>
              <a:gdLst/>
              <a:ahLst/>
              <a:cxnLst/>
              <a:rect l="l" t="t" r="r" b="b"/>
              <a:pathLst>
                <a:path w="41658" h="472" extrusionOk="0">
                  <a:moveTo>
                    <a:pt x="4" y="1"/>
                  </a:moveTo>
                  <a:lnTo>
                    <a:pt x="1" y="472"/>
                  </a:lnTo>
                  <a:lnTo>
                    <a:pt x="41658" y="472"/>
                  </a:lnTo>
                  <a:lnTo>
                    <a:pt x="416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1"/>
            <p:cNvSpPr/>
            <p:nvPr/>
          </p:nvSpPr>
          <p:spPr>
            <a:xfrm>
              <a:off x="403743" y="541149"/>
              <a:ext cx="3817859" cy="470112"/>
            </a:xfrm>
            <a:custGeom>
              <a:avLst/>
              <a:gdLst/>
              <a:ahLst/>
              <a:cxnLst/>
              <a:rect l="l" t="t" r="r" b="b"/>
              <a:pathLst>
                <a:path w="41512" h="5112" extrusionOk="0">
                  <a:moveTo>
                    <a:pt x="368" y="1"/>
                  </a:moveTo>
                  <a:cubicBezTo>
                    <a:pt x="322" y="66"/>
                    <a:pt x="295" y="138"/>
                    <a:pt x="295" y="204"/>
                  </a:cubicBezTo>
                  <a:lnTo>
                    <a:pt x="0" y="4933"/>
                  </a:lnTo>
                  <a:lnTo>
                    <a:pt x="0" y="5112"/>
                  </a:lnTo>
                  <a:lnTo>
                    <a:pt x="37212" y="4940"/>
                  </a:lnTo>
                  <a:lnTo>
                    <a:pt x="37212" y="4155"/>
                  </a:lnTo>
                  <a:lnTo>
                    <a:pt x="41512" y="4155"/>
                  </a:lnTo>
                  <a:lnTo>
                    <a:pt x="41512" y="3001"/>
                  </a:lnTo>
                  <a:cubicBezTo>
                    <a:pt x="41512" y="3001"/>
                    <a:pt x="41420" y="1235"/>
                    <a:pt x="41342" y="204"/>
                  </a:cubicBezTo>
                  <a:cubicBezTo>
                    <a:pt x="41339" y="138"/>
                    <a:pt x="41316" y="66"/>
                    <a:pt x="41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1"/>
            <p:cNvSpPr/>
            <p:nvPr/>
          </p:nvSpPr>
          <p:spPr>
            <a:xfrm>
              <a:off x="431660" y="609160"/>
              <a:ext cx="123056" cy="370425"/>
            </a:xfrm>
            <a:custGeom>
              <a:avLst/>
              <a:gdLst/>
              <a:ahLst/>
              <a:cxnLst/>
              <a:rect l="l" t="t" r="r" b="b"/>
              <a:pathLst>
                <a:path w="1338" h="4028" extrusionOk="0">
                  <a:moveTo>
                    <a:pt x="250" y="1"/>
                  </a:moveTo>
                  <a:cubicBezTo>
                    <a:pt x="43" y="2024"/>
                    <a:pt x="1" y="4028"/>
                    <a:pt x="1" y="4028"/>
                  </a:cubicBezTo>
                  <a:lnTo>
                    <a:pt x="1216" y="4028"/>
                  </a:lnTo>
                  <a:cubicBezTo>
                    <a:pt x="1285" y="4028"/>
                    <a:pt x="1338" y="3971"/>
                    <a:pt x="1338" y="3902"/>
                  </a:cubicBezTo>
                  <a:lnTo>
                    <a:pt x="1338" y="127"/>
                  </a:lnTo>
                  <a:cubicBezTo>
                    <a:pt x="1338" y="58"/>
                    <a:pt x="1285" y="1"/>
                    <a:pt x="1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1"/>
            <p:cNvSpPr/>
            <p:nvPr/>
          </p:nvSpPr>
          <p:spPr>
            <a:xfrm>
              <a:off x="573656" y="597247"/>
              <a:ext cx="419107" cy="676200"/>
            </a:xfrm>
            <a:custGeom>
              <a:avLst/>
              <a:gdLst/>
              <a:ahLst/>
              <a:cxnLst/>
              <a:rect l="l" t="t" r="r" b="b"/>
              <a:pathLst>
                <a:path w="4557" h="7353" extrusionOk="0">
                  <a:moveTo>
                    <a:pt x="128" y="0"/>
                  </a:moveTo>
                  <a:cubicBezTo>
                    <a:pt x="59" y="0"/>
                    <a:pt x="1" y="57"/>
                    <a:pt x="1" y="126"/>
                  </a:cubicBezTo>
                  <a:lnTo>
                    <a:pt x="1" y="7231"/>
                  </a:lnTo>
                  <a:cubicBezTo>
                    <a:pt x="1" y="7300"/>
                    <a:pt x="59" y="7353"/>
                    <a:pt x="128" y="7353"/>
                  </a:cubicBezTo>
                  <a:lnTo>
                    <a:pt x="4431" y="7353"/>
                  </a:lnTo>
                  <a:cubicBezTo>
                    <a:pt x="4503" y="7353"/>
                    <a:pt x="4557" y="7300"/>
                    <a:pt x="4557" y="7231"/>
                  </a:cubicBezTo>
                  <a:lnTo>
                    <a:pt x="4557" y="126"/>
                  </a:lnTo>
                  <a:cubicBezTo>
                    <a:pt x="4557" y="57"/>
                    <a:pt x="4503" y="0"/>
                    <a:pt x="4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1"/>
            <p:cNvSpPr/>
            <p:nvPr/>
          </p:nvSpPr>
          <p:spPr>
            <a:xfrm>
              <a:off x="594164" y="630680"/>
              <a:ext cx="177318" cy="629483"/>
            </a:xfrm>
            <a:custGeom>
              <a:avLst/>
              <a:gdLst/>
              <a:ahLst/>
              <a:cxnLst/>
              <a:rect l="l" t="t" r="r" b="b"/>
              <a:pathLst>
                <a:path w="1928" h="6845" extrusionOk="0">
                  <a:moveTo>
                    <a:pt x="0" y="0"/>
                  </a:moveTo>
                  <a:lnTo>
                    <a:pt x="0" y="6844"/>
                  </a:lnTo>
                  <a:lnTo>
                    <a:pt x="1928" y="6844"/>
                  </a:lnTo>
                  <a:lnTo>
                    <a:pt x="1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1"/>
            <p:cNvSpPr/>
            <p:nvPr/>
          </p:nvSpPr>
          <p:spPr>
            <a:xfrm>
              <a:off x="796765" y="630680"/>
              <a:ext cx="176950" cy="629483"/>
            </a:xfrm>
            <a:custGeom>
              <a:avLst/>
              <a:gdLst/>
              <a:ahLst/>
              <a:cxnLst/>
              <a:rect l="l" t="t" r="r" b="b"/>
              <a:pathLst>
                <a:path w="1924" h="6845" extrusionOk="0">
                  <a:moveTo>
                    <a:pt x="1" y="0"/>
                  </a:moveTo>
                  <a:lnTo>
                    <a:pt x="1" y="6844"/>
                  </a:lnTo>
                  <a:lnTo>
                    <a:pt x="1924" y="6844"/>
                  </a:lnTo>
                  <a:lnTo>
                    <a:pt x="1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1"/>
            <p:cNvSpPr/>
            <p:nvPr/>
          </p:nvSpPr>
          <p:spPr>
            <a:xfrm>
              <a:off x="594164" y="910478"/>
              <a:ext cx="177318" cy="131506"/>
            </a:xfrm>
            <a:custGeom>
              <a:avLst/>
              <a:gdLst/>
              <a:ahLst/>
              <a:cxnLst/>
              <a:rect l="l" t="t" r="r" b="b"/>
              <a:pathLst>
                <a:path w="1928" h="1430" extrusionOk="0">
                  <a:moveTo>
                    <a:pt x="0" y="1"/>
                  </a:moveTo>
                  <a:lnTo>
                    <a:pt x="0" y="261"/>
                  </a:lnTo>
                  <a:lnTo>
                    <a:pt x="1928" y="1430"/>
                  </a:lnTo>
                  <a:lnTo>
                    <a:pt x="1928" y="1165"/>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1"/>
            <p:cNvSpPr/>
            <p:nvPr/>
          </p:nvSpPr>
          <p:spPr>
            <a:xfrm>
              <a:off x="797133" y="910478"/>
              <a:ext cx="176950" cy="131506"/>
            </a:xfrm>
            <a:custGeom>
              <a:avLst/>
              <a:gdLst/>
              <a:ahLst/>
              <a:cxnLst/>
              <a:rect l="l" t="t" r="r" b="b"/>
              <a:pathLst>
                <a:path w="1924" h="1430" extrusionOk="0">
                  <a:moveTo>
                    <a:pt x="1924" y="1"/>
                  </a:moveTo>
                  <a:lnTo>
                    <a:pt x="1" y="1165"/>
                  </a:lnTo>
                  <a:lnTo>
                    <a:pt x="1" y="1430"/>
                  </a:lnTo>
                  <a:lnTo>
                    <a:pt x="1924" y="261"/>
                  </a:lnTo>
                  <a:lnTo>
                    <a:pt x="19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1"/>
            <p:cNvSpPr/>
            <p:nvPr/>
          </p:nvSpPr>
          <p:spPr>
            <a:xfrm>
              <a:off x="1346906" y="597247"/>
              <a:ext cx="419107" cy="676200"/>
            </a:xfrm>
            <a:custGeom>
              <a:avLst/>
              <a:gdLst/>
              <a:ahLst/>
              <a:cxnLst/>
              <a:rect l="l" t="t" r="r" b="b"/>
              <a:pathLst>
                <a:path w="4557" h="7353" extrusionOk="0">
                  <a:moveTo>
                    <a:pt x="126" y="0"/>
                  </a:moveTo>
                  <a:cubicBezTo>
                    <a:pt x="54" y="0"/>
                    <a:pt x="0" y="57"/>
                    <a:pt x="0" y="126"/>
                  </a:cubicBezTo>
                  <a:lnTo>
                    <a:pt x="0" y="7231"/>
                  </a:lnTo>
                  <a:cubicBezTo>
                    <a:pt x="0" y="7300"/>
                    <a:pt x="54" y="7353"/>
                    <a:pt x="126" y="7353"/>
                  </a:cubicBezTo>
                  <a:lnTo>
                    <a:pt x="4434" y="7353"/>
                  </a:lnTo>
                  <a:cubicBezTo>
                    <a:pt x="4503" y="7353"/>
                    <a:pt x="4556" y="7300"/>
                    <a:pt x="4556" y="7231"/>
                  </a:cubicBezTo>
                  <a:lnTo>
                    <a:pt x="4556" y="126"/>
                  </a:lnTo>
                  <a:cubicBezTo>
                    <a:pt x="4556" y="57"/>
                    <a:pt x="4503" y="0"/>
                    <a:pt x="4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1"/>
            <p:cNvSpPr/>
            <p:nvPr/>
          </p:nvSpPr>
          <p:spPr>
            <a:xfrm>
              <a:off x="1367231" y="630680"/>
              <a:ext cx="177410" cy="629483"/>
            </a:xfrm>
            <a:custGeom>
              <a:avLst/>
              <a:gdLst/>
              <a:ahLst/>
              <a:cxnLst/>
              <a:rect l="l" t="t" r="r" b="b"/>
              <a:pathLst>
                <a:path w="1929" h="6845" extrusionOk="0">
                  <a:moveTo>
                    <a:pt x="1" y="0"/>
                  </a:moveTo>
                  <a:lnTo>
                    <a:pt x="1" y="6844"/>
                  </a:lnTo>
                  <a:lnTo>
                    <a:pt x="1929" y="6844"/>
                  </a:lnTo>
                  <a:lnTo>
                    <a:pt x="19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1"/>
            <p:cNvSpPr/>
            <p:nvPr/>
          </p:nvSpPr>
          <p:spPr>
            <a:xfrm>
              <a:off x="1569924" y="630680"/>
              <a:ext cx="177410" cy="629483"/>
            </a:xfrm>
            <a:custGeom>
              <a:avLst/>
              <a:gdLst/>
              <a:ahLst/>
              <a:cxnLst/>
              <a:rect l="l" t="t" r="r" b="b"/>
              <a:pathLst>
                <a:path w="1929" h="6845" extrusionOk="0">
                  <a:moveTo>
                    <a:pt x="0" y="0"/>
                  </a:moveTo>
                  <a:lnTo>
                    <a:pt x="0" y="6844"/>
                  </a:lnTo>
                  <a:lnTo>
                    <a:pt x="1928" y="6844"/>
                  </a:lnTo>
                  <a:lnTo>
                    <a:pt x="1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1"/>
            <p:cNvSpPr/>
            <p:nvPr/>
          </p:nvSpPr>
          <p:spPr>
            <a:xfrm>
              <a:off x="1367231" y="910478"/>
              <a:ext cx="177410" cy="131506"/>
            </a:xfrm>
            <a:custGeom>
              <a:avLst/>
              <a:gdLst/>
              <a:ahLst/>
              <a:cxnLst/>
              <a:rect l="l" t="t" r="r" b="b"/>
              <a:pathLst>
                <a:path w="1929" h="1430" extrusionOk="0">
                  <a:moveTo>
                    <a:pt x="1" y="1"/>
                  </a:moveTo>
                  <a:lnTo>
                    <a:pt x="1" y="261"/>
                  </a:lnTo>
                  <a:lnTo>
                    <a:pt x="1929" y="1430"/>
                  </a:lnTo>
                  <a:lnTo>
                    <a:pt x="1929" y="116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1"/>
            <p:cNvSpPr/>
            <p:nvPr/>
          </p:nvSpPr>
          <p:spPr>
            <a:xfrm>
              <a:off x="1569924" y="910478"/>
              <a:ext cx="177410" cy="131506"/>
            </a:xfrm>
            <a:custGeom>
              <a:avLst/>
              <a:gdLst/>
              <a:ahLst/>
              <a:cxnLst/>
              <a:rect l="l" t="t" r="r" b="b"/>
              <a:pathLst>
                <a:path w="1929" h="1430" extrusionOk="0">
                  <a:moveTo>
                    <a:pt x="1928" y="1"/>
                  </a:moveTo>
                  <a:lnTo>
                    <a:pt x="0" y="1165"/>
                  </a:lnTo>
                  <a:lnTo>
                    <a:pt x="0" y="1430"/>
                  </a:lnTo>
                  <a:lnTo>
                    <a:pt x="1928" y="261"/>
                  </a:lnTo>
                  <a:lnTo>
                    <a:pt x="19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1"/>
            <p:cNvSpPr/>
            <p:nvPr/>
          </p:nvSpPr>
          <p:spPr>
            <a:xfrm>
              <a:off x="2491792" y="597247"/>
              <a:ext cx="419107" cy="676200"/>
            </a:xfrm>
            <a:custGeom>
              <a:avLst/>
              <a:gdLst/>
              <a:ahLst/>
              <a:cxnLst/>
              <a:rect l="l" t="t" r="r" b="b"/>
              <a:pathLst>
                <a:path w="4557" h="7353" extrusionOk="0">
                  <a:moveTo>
                    <a:pt x="128" y="0"/>
                  </a:moveTo>
                  <a:cubicBezTo>
                    <a:pt x="55" y="0"/>
                    <a:pt x="1" y="57"/>
                    <a:pt x="1" y="126"/>
                  </a:cubicBezTo>
                  <a:lnTo>
                    <a:pt x="1" y="7231"/>
                  </a:lnTo>
                  <a:cubicBezTo>
                    <a:pt x="1" y="7300"/>
                    <a:pt x="55" y="7353"/>
                    <a:pt x="128" y="7353"/>
                  </a:cubicBezTo>
                  <a:lnTo>
                    <a:pt x="4431" y="7353"/>
                  </a:lnTo>
                  <a:cubicBezTo>
                    <a:pt x="4503" y="7353"/>
                    <a:pt x="4557" y="7300"/>
                    <a:pt x="4557" y="7231"/>
                  </a:cubicBezTo>
                  <a:lnTo>
                    <a:pt x="4557" y="126"/>
                  </a:lnTo>
                  <a:cubicBezTo>
                    <a:pt x="4557" y="57"/>
                    <a:pt x="4503" y="0"/>
                    <a:pt x="4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1"/>
            <p:cNvSpPr/>
            <p:nvPr/>
          </p:nvSpPr>
          <p:spPr>
            <a:xfrm>
              <a:off x="2512300" y="630680"/>
              <a:ext cx="177318" cy="629483"/>
            </a:xfrm>
            <a:custGeom>
              <a:avLst/>
              <a:gdLst/>
              <a:ahLst/>
              <a:cxnLst/>
              <a:rect l="l" t="t" r="r" b="b"/>
              <a:pathLst>
                <a:path w="1928" h="6845" extrusionOk="0">
                  <a:moveTo>
                    <a:pt x="0" y="0"/>
                  </a:moveTo>
                  <a:lnTo>
                    <a:pt x="0" y="6844"/>
                  </a:lnTo>
                  <a:lnTo>
                    <a:pt x="1928" y="6844"/>
                  </a:lnTo>
                  <a:lnTo>
                    <a:pt x="1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1"/>
            <p:cNvSpPr/>
            <p:nvPr/>
          </p:nvSpPr>
          <p:spPr>
            <a:xfrm>
              <a:off x="2714901" y="630680"/>
              <a:ext cx="176950" cy="629483"/>
            </a:xfrm>
            <a:custGeom>
              <a:avLst/>
              <a:gdLst/>
              <a:ahLst/>
              <a:cxnLst/>
              <a:rect l="l" t="t" r="r" b="b"/>
              <a:pathLst>
                <a:path w="1924" h="6845" extrusionOk="0">
                  <a:moveTo>
                    <a:pt x="1" y="0"/>
                  </a:moveTo>
                  <a:lnTo>
                    <a:pt x="1" y="6844"/>
                  </a:lnTo>
                  <a:lnTo>
                    <a:pt x="1924" y="6844"/>
                  </a:lnTo>
                  <a:lnTo>
                    <a:pt x="1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1"/>
            <p:cNvSpPr/>
            <p:nvPr/>
          </p:nvSpPr>
          <p:spPr>
            <a:xfrm>
              <a:off x="2512300" y="910478"/>
              <a:ext cx="177318" cy="131506"/>
            </a:xfrm>
            <a:custGeom>
              <a:avLst/>
              <a:gdLst/>
              <a:ahLst/>
              <a:cxnLst/>
              <a:rect l="l" t="t" r="r" b="b"/>
              <a:pathLst>
                <a:path w="1928" h="1430" extrusionOk="0">
                  <a:moveTo>
                    <a:pt x="0" y="1"/>
                  </a:moveTo>
                  <a:lnTo>
                    <a:pt x="0" y="261"/>
                  </a:lnTo>
                  <a:lnTo>
                    <a:pt x="1928" y="1430"/>
                  </a:lnTo>
                  <a:lnTo>
                    <a:pt x="1928" y="1165"/>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1"/>
            <p:cNvSpPr/>
            <p:nvPr/>
          </p:nvSpPr>
          <p:spPr>
            <a:xfrm>
              <a:off x="2715269" y="910478"/>
              <a:ext cx="177042" cy="131506"/>
            </a:xfrm>
            <a:custGeom>
              <a:avLst/>
              <a:gdLst/>
              <a:ahLst/>
              <a:cxnLst/>
              <a:rect l="l" t="t" r="r" b="b"/>
              <a:pathLst>
                <a:path w="1925" h="1430" extrusionOk="0">
                  <a:moveTo>
                    <a:pt x="1924" y="1"/>
                  </a:moveTo>
                  <a:lnTo>
                    <a:pt x="0" y="1165"/>
                  </a:lnTo>
                  <a:lnTo>
                    <a:pt x="0" y="1430"/>
                  </a:lnTo>
                  <a:lnTo>
                    <a:pt x="1924" y="261"/>
                  </a:lnTo>
                  <a:lnTo>
                    <a:pt x="19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1"/>
            <p:cNvSpPr/>
            <p:nvPr/>
          </p:nvSpPr>
          <p:spPr>
            <a:xfrm>
              <a:off x="417221" y="1038400"/>
              <a:ext cx="139335" cy="62810"/>
            </a:xfrm>
            <a:custGeom>
              <a:avLst/>
              <a:gdLst/>
              <a:ahLst/>
              <a:cxnLst/>
              <a:rect l="l" t="t" r="r" b="b"/>
              <a:pathLst>
                <a:path w="1515" h="683" extrusionOk="0">
                  <a:moveTo>
                    <a:pt x="0" y="0"/>
                  </a:moveTo>
                  <a:lnTo>
                    <a:pt x="0" y="683"/>
                  </a:lnTo>
                  <a:lnTo>
                    <a:pt x="1177" y="683"/>
                  </a:lnTo>
                  <a:cubicBezTo>
                    <a:pt x="1364" y="683"/>
                    <a:pt x="1514" y="529"/>
                    <a:pt x="1514" y="341"/>
                  </a:cubicBezTo>
                  <a:cubicBezTo>
                    <a:pt x="1514" y="154"/>
                    <a:pt x="1364" y="0"/>
                    <a:pt x="11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1"/>
            <p:cNvSpPr/>
            <p:nvPr/>
          </p:nvSpPr>
          <p:spPr>
            <a:xfrm>
              <a:off x="496128" y="1048976"/>
              <a:ext cx="40651" cy="41659"/>
            </a:xfrm>
            <a:custGeom>
              <a:avLst/>
              <a:gdLst/>
              <a:ahLst/>
              <a:cxnLst/>
              <a:rect l="l" t="t" r="r" b="b"/>
              <a:pathLst>
                <a:path w="442" h="453" extrusionOk="0">
                  <a:moveTo>
                    <a:pt x="1" y="0"/>
                  </a:moveTo>
                  <a:lnTo>
                    <a:pt x="1" y="453"/>
                  </a:lnTo>
                  <a:lnTo>
                    <a:pt x="216" y="453"/>
                  </a:lnTo>
                  <a:cubicBezTo>
                    <a:pt x="342" y="453"/>
                    <a:pt x="442" y="353"/>
                    <a:pt x="442" y="226"/>
                  </a:cubicBezTo>
                  <a:cubicBezTo>
                    <a:pt x="442" y="100"/>
                    <a:pt x="342" y="0"/>
                    <a:pt x="2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1"/>
            <p:cNvSpPr/>
            <p:nvPr/>
          </p:nvSpPr>
          <p:spPr>
            <a:xfrm>
              <a:off x="416854" y="1106822"/>
              <a:ext cx="60792" cy="62351"/>
            </a:xfrm>
            <a:custGeom>
              <a:avLst/>
              <a:gdLst/>
              <a:ahLst/>
              <a:cxnLst/>
              <a:rect l="l" t="t" r="r" b="b"/>
              <a:pathLst>
                <a:path w="661" h="678" extrusionOk="0">
                  <a:moveTo>
                    <a:pt x="1" y="0"/>
                  </a:moveTo>
                  <a:lnTo>
                    <a:pt x="1" y="678"/>
                  </a:lnTo>
                  <a:lnTo>
                    <a:pt x="319" y="678"/>
                  </a:lnTo>
                  <a:cubicBezTo>
                    <a:pt x="507" y="678"/>
                    <a:pt x="660" y="529"/>
                    <a:pt x="660" y="340"/>
                  </a:cubicBezTo>
                  <a:cubicBezTo>
                    <a:pt x="660" y="153"/>
                    <a:pt x="507"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1"/>
            <p:cNvSpPr/>
            <p:nvPr/>
          </p:nvSpPr>
          <p:spPr>
            <a:xfrm>
              <a:off x="997711" y="607413"/>
              <a:ext cx="346819" cy="373644"/>
            </a:xfrm>
            <a:custGeom>
              <a:avLst/>
              <a:gdLst/>
              <a:ahLst/>
              <a:cxnLst/>
              <a:rect l="l" t="t" r="r" b="b"/>
              <a:pathLst>
                <a:path w="3771" h="4063" extrusionOk="0">
                  <a:moveTo>
                    <a:pt x="176" y="0"/>
                  </a:moveTo>
                  <a:cubicBezTo>
                    <a:pt x="80" y="0"/>
                    <a:pt x="0" y="81"/>
                    <a:pt x="0" y="177"/>
                  </a:cubicBezTo>
                  <a:lnTo>
                    <a:pt x="0" y="1717"/>
                  </a:lnTo>
                  <a:lnTo>
                    <a:pt x="1835" y="1717"/>
                  </a:lnTo>
                  <a:lnTo>
                    <a:pt x="1835" y="0"/>
                  </a:lnTo>
                  <a:close/>
                  <a:moveTo>
                    <a:pt x="1946" y="0"/>
                  </a:moveTo>
                  <a:lnTo>
                    <a:pt x="1946" y="1717"/>
                  </a:lnTo>
                  <a:lnTo>
                    <a:pt x="3771" y="1717"/>
                  </a:lnTo>
                  <a:lnTo>
                    <a:pt x="3771" y="177"/>
                  </a:lnTo>
                  <a:cubicBezTo>
                    <a:pt x="3771" y="81"/>
                    <a:pt x="3690" y="0"/>
                    <a:pt x="3590" y="0"/>
                  </a:cubicBezTo>
                  <a:close/>
                  <a:moveTo>
                    <a:pt x="0" y="1866"/>
                  </a:moveTo>
                  <a:lnTo>
                    <a:pt x="0" y="3882"/>
                  </a:lnTo>
                  <a:cubicBezTo>
                    <a:pt x="0" y="3981"/>
                    <a:pt x="80" y="4062"/>
                    <a:pt x="176" y="4062"/>
                  </a:cubicBezTo>
                  <a:lnTo>
                    <a:pt x="3590" y="4062"/>
                  </a:lnTo>
                  <a:cubicBezTo>
                    <a:pt x="3690" y="4062"/>
                    <a:pt x="3771" y="3981"/>
                    <a:pt x="3771" y="3882"/>
                  </a:cubicBezTo>
                  <a:lnTo>
                    <a:pt x="3771" y="18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1"/>
            <p:cNvSpPr/>
            <p:nvPr/>
          </p:nvSpPr>
          <p:spPr>
            <a:xfrm>
              <a:off x="1769031" y="607413"/>
              <a:ext cx="346543" cy="373644"/>
            </a:xfrm>
            <a:custGeom>
              <a:avLst/>
              <a:gdLst/>
              <a:ahLst/>
              <a:cxnLst/>
              <a:rect l="l" t="t" r="r" b="b"/>
              <a:pathLst>
                <a:path w="3768" h="4063" extrusionOk="0">
                  <a:moveTo>
                    <a:pt x="177" y="0"/>
                  </a:moveTo>
                  <a:cubicBezTo>
                    <a:pt x="81" y="0"/>
                    <a:pt x="0" y="81"/>
                    <a:pt x="0" y="177"/>
                  </a:cubicBezTo>
                  <a:lnTo>
                    <a:pt x="0" y="1717"/>
                  </a:lnTo>
                  <a:lnTo>
                    <a:pt x="1836" y="1717"/>
                  </a:lnTo>
                  <a:lnTo>
                    <a:pt x="1836" y="0"/>
                  </a:lnTo>
                  <a:close/>
                  <a:moveTo>
                    <a:pt x="1947" y="0"/>
                  </a:moveTo>
                  <a:lnTo>
                    <a:pt x="1947" y="1717"/>
                  </a:lnTo>
                  <a:lnTo>
                    <a:pt x="3767" y="1717"/>
                  </a:lnTo>
                  <a:lnTo>
                    <a:pt x="3767" y="177"/>
                  </a:lnTo>
                  <a:cubicBezTo>
                    <a:pt x="3767" y="81"/>
                    <a:pt x="3691" y="0"/>
                    <a:pt x="3592" y="0"/>
                  </a:cubicBezTo>
                  <a:close/>
                  <a:moveTo>
                    <a:pt x="0" y="1866"/>
                  </a:moveTo>
                  <a:lnTo>
                    <a:pt x="0" y="3882"/>
                  </a:lnTo>
                  <a:cubicBezTo>
                    <a:pt x="0" y="3981"/>
                    <a:pt x="81" y="4062"/>
                    <a:pt x="177" y="4062"/>
                  </a:cubicBezTo>
                  <a:lnTo>
                    <a:pt x="3592" y="4062"/>
                  </a:lnTo>
                  <a:cubicBezTo>
                    <a:pt x="3691" y="4062"/>
                    <a:pt x="3767" y="3981"/>
                    <a:pt x="3767" y="3882"/>
                  </a:cubicBezTo>
                  <a:lnTo>
                    <a:pt x="3767" y="18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1"/>
            <p:cNvSpPr/>
            <p:nvPr/>
          </p:nvSpPr>
          <p:spPr>
            <a:xfrm>
              <a:off x="2134136" y="607413"/>
              <a:ext cx="346543" cy="373644"/>
            </a:xfrm>
            <a:custGeom>
              <a:avLst/>
              <a:gdLst/>
              <a:ahLst/>
              <a:cxnLst/>
              <a:rect l="l" t="t" r="r" b="b"/>
              <a:pathLst>
                <a:path w="3768" h="4063" extrusionOk="0">
                  <a:moveTo>
                    <a:pt x="177" y="0"/>
                  </a:moveTo>
                  <a:cubicBezTo>
                    <a:pt x="81" y="0"/>
                    <a:pt x="0" y="81"/>
                    <a:pt x="0" y="177"/>
                  </a:cubicBezTo>
                  <a:lnTo>
                    <a:pt x="0" y="1717"/>
                  </a:lnTo>
                  <a:lnTo>
                    <a:pt x="1836" y="1717"/>
                  </a:lnTo>
                  <a:lnTo>
                    <a:pt x="1836" y="0"/>
                  </a:lnTo>
                  <a:close/>
                  <a:moveTo>
                    <a:pt x="1947" y="0"/>
                  </a:moveTo>
                  <a:lnTo>
                    <a:pt x="1947" y="1717"/>
                  </a:lnTo>
                  <a:lnTo>
                    <a:pt x="3767" y="1717"/>
                  </a:lnTo>
                  <a:lnTo>
                    <a:pt x="3767" y="177"/>
                  </a:lnTo>
                  <a:cubicBezTo>
                    <a:pt x="3767" y="81"/>
                    <a:pt x="3691" y="0"/>
                    <a:pt x="3591" y="0"/>
                  </a:cubicBezTo>
                  <a:close/>
                  <a:moveTo>
                    <a:pt x="0" y="1866"/>
                  </a:moveTo>
                  <a:lnTo>
                    <a:pt x="0" y="3882"/>
                  </a:lnTo>
                  <a:cubicBezTo>
                    <a:pt x="0" y="3981"/>
                    <a:pt x="81" y="4062"/>
                    <a:pt x="177" y="4062"/>
                  </a:cubicBezTo>
                  <a:lnTo>
                    <a:pt x="3591" y="4062"/>
                  </a:lnTo>
                  <a:cubicBezTo>
                    <a:pt x="3691" y="4062"/>
                    <a:pt x="3767" y="3981"/>
                    <a:pt x="3767" y="3882"/>
                  </a:cubicBezTo>
                  <a:lnTo>
                    <a:pt x="3767" y="18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1"/>
            <p:cNvSpPr/>
            <p:nvPr/>
          </p:nvSpPr>
          <p:spPr>
            <a:xfrm>
              <a:off x="3642379" y="597247"/>
              <a:ext cx="419567" cy="676200"/>
            </a:xfrm>
            <a:custGeom>
              <a:avLst/>
              <a:gdLst/>
              <a:ahLst/>
              <a:cxnLst/>
              <a:rect l="l" t="t" r="r" b="b"/>
              <a:pathLst>
                <a:path w="4562" h="7353" extrusionOk="0">
                  <a:moveTo>
                    <a:pt x="128" y="0"/>
                  </a:moveTo>
                  <a:cubicBezTo>
                    <a:pt x="59" y="0"/>
                    <a:pt x="1" y="57"/>
                    <a:pt x="1" y="126"/>
                  </a:cubicBezTo>
                  <a:lnTo>
                    <a:pt x="1" y="7231"/>
                  </a:lnTo>
                  <a:cubicBezTo>
                    <a:pt x="1" y="7300"/>
                    <a:pt x="59" y="7353"/>
                    <a:pt x="128" y="7353"/>
                  </a:cubicBezTo>
                  <a:lnTo>
                    <a:pt x="4434" y="7353"/>
                  </a:lnTo>
                  <a:cubicBezTo>
                    <a:pt x="4503" y="7353"/>
                    <a:pt x="4561" y="7300"/>
                    <a:pt x="4561" y="7231"/>
                  </a:cubicBezTo>
                  <a:lnTo>
                    <a:pt x="4561" y="126"/>
                  </a:lnTo>
                  <a:cubicBezTo>
                    <a:pt x="4561" y="57"/>
                    <a:pt x="4503" y="0"/>
                    <a:pt x="4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1"/>
            <p:cNvSpPr/>
            <p:nvPr/>
          </p:nvSpPr>
          <p:spPr>
            <a:xfrm>
              <a:off x="3663164" y="630680"/>
              <a:ext cx="177042" cy="629483"/>
            </a:xfrm>
            <a:custGeom>
              <a:avLst/>
              <a:gdLst/>
              <a:ahLst/>
              <a:cxnLst/>
              <a:rect l="l" t="t" r="r" b="b"/>
              <a:pathLst>
                <a:path w="1925" h="6845" extrusionOk="0">
                  <a:moveTo>
                    <a:pt x="1" y="0"/>
                  </a:moveTo>
                  <a:lnTo>
                    <a:pt x="1" y="6844"/>
                  </a:lnTo>
                  <a:lnTo>
                    <a:pt x="1925" y="6844"/>
                  </a:lnTo>
                  <a:lnTo>
                    <a:pt x="19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1"/>
            <p:cNvSpPr/>
            <p:nvPr/>
          </p:nvSpPr>
          <p:spPr>
            <a:xfrm>
              <a:off x="3865489" y="630680"/>
              <a:ext cx="177410" cy="629483"/>
            </a:xfrm>
            <a:custGeom>
              <a:avLst/>
              <a:gdLst/>
              <a:ahLst/>
              <a:cxnLst/>
              <a:rect l="l" t="t" r="r" b="b"/>
              <a:pathLst>
                <a:path w="1929" h="6845" extrusionOk="0">
                  <a:moveTo>
                    <a:pt x="1" y="0"/>
                  </a:moveTo>
                  <a:lnTo>
                    <a:pt x="1" y="6844"/>
                  </a:lnTo>
                  <a:lnTo>
                    <a:pt x="1928" y="6844"/>
                  </a:lnTo>
                  <a:lnTo>
                    <a:pt x="1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1"/>
            <p:cNvSpPr/>
            <p:nvPr/>
          </p:nvSpPr>
          <p:spPr>
            <a:xfrm>
              <a:off x="3663164" y="910478"/>
              <a:ext cx="177042" cy="131506"/>
            </a:xfrm>
            <a:custGeom>
              <a:avLst/>
              <a:gdLst/>
              <a:ahLst/>
              <a:cxnLst/>
              <a:rect l="l" t="t" r="r" b="b"/>
              <a:pathLst>
                <a:path w="1925" h="1430" extrusionOk="0">
                  <a:moveTo>
                    <a:pt x="1" y="1"/>
                  </a:moveTo>
                  <a:lnTo>
                    <a:pt x="1" y="261"/>
                  </a:lnTo>
                  <a:lnTo>
                    <a:pt x="1925" y="1430"/>
                  </a:lnTo>
                  <a:lnTo>
                    <a:pt x="1925" y="116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1"/>
            <p:cNvSpPr/>
            <p:nvPr/>
          </p:nvSpPr>
          <p:spPr>
            <a:xfrm>
              <a:off x="3865857" y="910478"/>
              <a:ext cx="177042" cy="131506"/>
            </a:xfrm>
            <a:custGeom>
              <a:avLst/>
              <a:gdLst/>
              <a:ahLst/>
              <a:cxnLst/>
              <a:rect l="l" t="t" r="r" b="b"/>
              <a:pathLst>
                <a:path w="1925" h="1430" extrusionOk="0">
                  <a:moveTo>
                    <a:pt x="1924" y="1"/>
                  </a:moveTo>
                  <a:lnTo>
                    <a:pt x="0" y="1165"/>
                  </a:lnTo>
                  <a:lnTo>
                    <a:pt x="0" y="1430"/>
                  </a:lnTo>
                  <a:lnTo>
                    <a:pt x="1924" y="261"/>
                  </a:lnTo>
                  <a:lnTo>
                    <a:pt x="19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1"/>
            <p:cNvSpPr/>
            <p:nvPr/>
          </p:nvSpPr>
          <p:spPr>
            <a:xfrm>
              <a:off x="2919986" y="607413"/>
              <a:ext cx="346543" cy="373644"/>
            </a:xfrm>
            <a:custGeom>
              <a:avLst/>
              <a:gdLst/>
              <a:ahLst/>
              <a:cxnLst/>
              <a:rect l="l" t="t" r="r" b="b"/>
              <a:pathLst>
                <a:path w="3768" h="4063" extrusionOk="0">
                  <a:moveTo>
                    <a:pt x="177" y="0"/>
                  </a:moveTo>
                  <a:cubicBezTo>
                    <a:pt x="77" y="0"/>
                    <a:pt x="1" y="81"/>
                    <a:pt x="1" y="177"/>
                  </a:cubicBezTo>
                  <a:lnTo>
                    <a:pt x="1" y="1717"/>
                  </a:lnTo>
                  <a:lnTo>
                    <a:pt x="1837" y="1717"/>
                  </a:lnTo>
                  <a:lnTo>
                    <a:pt x="1837" y="0"/>
                  </a:lnTo>
                  <a:close/>
                  <a:moveTo>
                    <a:pt x="1947" y="0"/>
                  </a:moveTo>
                  <a:lnTo>
                    <a:pt x="1947" y="1717"/>
                  </a:lnTo>
                  <a:lnTo>
                    <a:pt x="3768" y="1717"/>
                  </a:lnTo>
                  <a:lnTo>
                    <a:pt x="3768" y="177"/>
                  </a:lnTo>
                  <a:cubicBezTo>
                    <a:pt x="3768" y="81"/>
                    <a:pt x="3687" y="0"/>
                    <a:pt x="3588" y="0"/>
                  </a:cubicBezTo>
                  <a:close/>
                  <a:moveTo>
                    <a:pt x="1" y="1866"/>
                  </a:moveTo>
                  <a:lnTo>
                    <a:pt x="1" y="3882"/>
                  </a:lnTo>
                  <a:cubicBezTo>
                    <a:pt x="1" y="3981"/>
                    <a:pt x="77" y="4062"/>
                    <a:pt x="177" y="4062"/>
                  </a:cubicBezTo>
                  <a:lnTo>
                    <a:pt x="3588" y="4062"/>
                  </a:lnTo>
                  <a:cubicBezTo>
                    <a:pt x="3687" y="4062"/>
                    <a:pt x="3768" y="3981"/>
                    <a:pt x="3768" y="3882"/>
                  </a:cubicBezTo>
                  <a:lnTo>
                    <a:pt x="3768" y="18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1"/>
            <p:cNvSpPr/>
            <p:nvPr/>
          </p:nvSpPr>
          <p:spPr>
            <a:xfrm>
              <a:off x="3285091" y="607413"/>
              <a:ext cx="346543" cy="373644"/>
            </a:xfrm>
            <a:custGeom>
              <a:avLst/>
              <a:gdLst/>
              <a:ahLst/>
              <a:cxnLst/>
              <a:rect l="l" t="t" r="r" b="b"/>
              <a:pathLst>
                <a:path w="3768" h="4063" extrusionOk="0">
                  <a:moveTo>
                    <a:pt x="177" y="0"/>
                  </a:moveTo>
                  <a:cubicBezTo>
                    <a:pt x="77" y="0"/>
                    <a:pt x="0" y="81"/>
                    <a:pt x="0" y="177"/>
                  </a:cubicBezTo>
                  <a:lnTo>
                    <a:pt x="0" y="1717"/>
                  </a:lnTo>
                  <a:lnTo>
                    <a:pt x="1836" y="1717"/>
                  </a:lnTo>
                  <a:lnTo>
                    <a:pt x="1836" y="0"/>
                  </a:lnTo>
                  <a:close/>
                  <a:moveTo>
                    <a:pt x="1947" y="0"/>
                  </a:moveTo>
                  <a:lnTo>
                    <a:pt x="1947" y="1717"/>
                  </a:lnTo>
                  <a:lnTo>
                    <a:pt x="3767" y="1717"/>
                  </a:lnTo>
                  <a:lnTo>
                    <a:pt x="3767" y="177"/>
                  </a:lnTo>
                  <a:cubicBezTo>
                    <a:pt x="3767" y="81"/>
                    <a:pt x="3687" y="0"/>
                    <a:pt x="3591" y="0"/>
                  </a:cubicBezTo>
                  <a:close/>
                  <a:moveTo>
                    <a:pt x="0" y="1866"/>
                  </a:moveTo>
                  <a:lnTo>
                    <a:pt x="0" y="3882"/>
                  </a:lnTo>
                  <a:cubicBezTo>
                    <a:pt x="0" y="3981"/>
                    <a:pt x="77" y="4062"/>
                    <a:pt x="177" y="4062"/>
                  </a:cubicBezTo>
                  <a:lnTo>
                    <a:pt x="3591" y="4062"/>
                  </a:lnTo>
                  <a:cubicBezTo>
                    <a:pt x="3687" y="4062"/>
                    <a:pt x="3767" y="3981"/>
                    <a:pt x="3767" y="3882"/>
                  </a:cubicBezTo>
                  <a:lnTo>
                    <a:pt x="3767" y="186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1"/>
            <p:cNvSpPr/>
            <p:nvPr/>
          </p:nvSpPr>
          <p:spPr>
            <a:xfrm>
              <a:off x="4071585" y="607413"/>
              <a:ext cx="139702" cy="310557"/>
            </a:xfrm>
            <a:custGeom>
              <a:avLst/>
              <a:gdLst/>
              <a:ahLst/>
              <a:cxnLst/>
              <a:rect l="l" t="t" r="r" b="b"/>
              <a:pathLst>
                <a:path w="1519" h="3377" extrusionOk="0">
                  <a:moveTo>
                    <a:pt x="1" y="0"/>
                  </a:moveTo>
                  <a:lnTo>
                    <a:pt x="1" y="3376"/>
                  </a:lnTo>
                  <a:lnTo>
                    <a:pt x="1339" y="3376"/>
                  </a:lnTo>
                  <a:cubicBezTo>
                    <a:pt x="1438" y="3376"/>
                    <a:pt x="1518" y="3295"/>
                    <a:pt x="1518" y="3200"/>
                  </a:cubicBezTo>
                  <a:lnTo>
                    <a:pt x="1518" y="177"/>
                  </a:lnTo>
                  <a:cubicBezTo>
                    <a:pt x="1518" y="81"/>
                    <a:pt x="1438" y="0"/>
                    <a:pt x="1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1"/>
            <p:cNvSpPr/>
            <p:nvPr/>
          </p:nvSpPr>
          <p:spPr>
            <a:xfrm>
              <a:off x="996884" y="667324"/>
              <a:ext cx="347279" cy="18025"/>
            </a:xfrm>
            <a:custGeom>
              <a:avLst/>
              <a:gdLst/>
              <a:ahLst/>
              <a:cxnLst/>
              <a:rect l="l" t="t" r="r" b="b"/>
              <a:pathLst>
                <a:path w="3776" h="196" extrusionOk="0">
                  <a:moveTo>
                    <a:pt x="1" y="1"/>
                  </a:moveTo>
                  <a:lnTo>
                    <a:pt x="1" y="196"/>
                  </a:lnTo>
                  <a:lnTo>
                    <a:pt x="3775" y="196"/>
                  </a:lnTo>
                  <a:lnTo>
                    <a:pt x="37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1"/>
            <p:cNvSpPr/>
            <p:nvPr/>
          </p:nvSpPr>
          <p:spPr>
            <a:xfrm>
              <a:off x="996884" y="914708"/>
              <a:ext cx="347279" cy="17657"/>
            </a:xfrm>
            <a:custGeom>
              <a:avLst/>
              <a:gdLst/>
              <a:ahLst/>
              <a:cxnLst/>
              <a:rect l="l" t="t" r="r" b="b"/>
              <a:pathLst>
                <a:path w="3776" h="192" extrusionOk="0">
                  <a:moveTo>
                    <a:pt x="1" y="1"/>
                  </a:moveTo>
                  <a:lnTo>
                    <a:pt x="1" y="192"/>
                  </a:lnTo>
                  <a:lnTo>
                    <a:pt x="3775" y="192"/>
                  </a:lnTo>
                  <a:lnTo>
                    <a:pt x="37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1"/>
            <p:cNvSpPr/>
            <p:nvPr/>
          </p:nvSpPr>
          <p:spPr>
            <a:xfrm>
              <a:off x="2919986" y="914708"/>
              <a:ext cx="346543" cy="17657"/>
            </a:xfrm>
            <a:custGeom>
              <a:avLst/>
              <a:gdLst/>
              <a:ahLst/>
              <a:cxnLst/>
              <a:rect l="l" t="t" r="r" b="b"/>
              <a:pathLst>
                <a:path w="3768" h="192" extrusionOk="0">
                  <a:moveTo>
                    <a:pt x="1" y="1"/>
                  </a:moveTo>
                  <a:lnTo>
                    <a:pt x="1" y="192"/>
                  </a:lnTo>
                  <a:lnTo>
                    <a:pt x="3768" y="192"/>
                  </a:lnTo>
                  <a:lnTo>
                    <a:pt x="37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1"/>
            <p:cNvSpPr/>
            <p:nvPr/>
          </p:nvSpPr>
          <p:spPr>
            <a:xfrm>
              <a:off x="3284723" y="914708"/>
              <a:ext cx="347187" cy="17657"/>
            </a:xfrm>
            <a:custGeom>
              <a:avLst/>
              <a:gdLst/>
              <a:ahLst/>
              <a:cxnLst/>
              <a:rect l="l" t="t" r="r" b="b"/>
              <a:pathLst>
                <a:path w="3775" h="192" extrusionOk="0">
                  <a:moveTo>
                    <a:pt x="0" y="1"/>
                  </a:moveTo>
                  <a:lnTo>
                    <a:pt x="0" y="192"/>
                  </a:lnTo>
                  <a:lnTo>
                    <a:pt x="3775" y="192"/>
                  </a:lnTo>
                  <a:lnTo>
                    <a:pt x="37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1"/>
            <p:cNvSpPr/>
            <p:nvPr/>
          </p:nvSpPr>
          <p:spPr>
            <a:xfrm>
              <a:off x="3098952" y="667324"/>
              <a:ext cx="167569" cy="18025"/>
            </a:xfrm>
            <a:custGeom>
              <a:avLst/>
              <a:gdLst/>
              <a:ahLst/>
              <a:cxnLst/>
              <a:rect l="l" t="t" r="r" b="b"/>
              <a:pathLst>
                <a:path w="1822" h="196" extrusionOk="0">
                  <a:moveTo>
                    <a:pt x="1" y="1"/>
                  </a:moveTo>
                  <a:lnTo>
                    <a:pt x="1" y="196"/>
                  </a:lnTo>
                  <a:lnTo>
                    <a:pt x="1822" y="196"/>
                  </a:lnTo>
                  <a:lnTo>
                    <a:pt x="18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1"/>
            <p:cNvSpPr/>
            <p:nvPr/>
          </p:nvSpPr>
          <p:spPr>
            <a:xfrm>
              <a:off x="2921365" y="667324"/>
              <a:ext cx="167569" cy="18025"/>
            </a:xfrm>
            <a:custGeom>
              <a:avLst/>
              <a:gdLst/>
              <a:ahLst/>
              <a:cxnLst/>
              <a:rect l="l" t="t" r="r" b="b"/>
              <a:pathLst>
                <a:path w="1822" h="196" extrusionOk="0">
                  <a:moveTo>
                    <a:pt x="1" y="1"/>
                  </a:moveTo>
                  <a:lnTo>
                    <a:pt x="1" y="196"/>
                  </a:lnTo>
                  <a:lnTo>
                    <a:pt x="1822" y="196"/>
                  </a:lnTo>
                  <a:lnTo>
                    <a:pt x="18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1"/>
            <p:cNvSpPr/>
            <p:nvPr/>
          </p:nvSpPr>
          <p:spPr>
            <a:xfrm>
              <a:off x="3464149" y="667324"/>
              <a:ext cx="167477" cy="18025"/>
            </a:xfrm>
            <a:custGeom>
              <a:avLst/>
              <a:gdLst/>
              <a:ahLst/>
              <a:cxnLst/>
              <a:rect l="l" t="t" r="r" b="b"/>
              <a:pathLst>
                <a:path w="1821" h="196" extrusionOk="0">
                  <a:moveTo>
                    <a:pt x="0" y="1"/>
                  </a:moveTo>
                  <a:lnTo>
                    <a:pt x="0" y="196"/>
                  </a:lnTo>
                  <a:lnTo>
                    <a:pt x="1820" y="196"/>
                  </a:lnTo>
                  <a:lnTo>
                    <a:pt x="18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1"/>
            <p:cNvSpPr/>
            <p:nvPr/>
          </p:nvSpPr>
          <p:spPr>
            <a:xfrm>
              <a:off x="3285091" y="667324"/>
              <a:ext cx="168857" cy="18025"/>
            </a:xfrm>
            <a:custGeom>
              <a:avLst/>
              <a:gdLst/>
              <a:ahLst/>
              <a:cxnLst/>
              <a:rect l="l" t="t" r="r" b="b"/>
              <a:pathLst>
                <a:path w="1836" h="196" extrusionOk="0">
                  <a:moveTo>
                    <a:pt x="0" y="1"/>
                  </a:moveTo>
                  <a:lnTo>
                    <a:pt x="0" y="196"/>
                  </a:lnTo>
                  <a:lnTo>
                    <a:pt x="1836" y="196"/>
                  </a:lnTo>
                  <a:lnTo>
                    <a:pt x="18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1"/>
            <p:cNvSpPr/>
            <p:nvPr/>
          </p:nvSpPr>
          <p:spPr>
            <a:xfrm>
              <a:off x="2313194" y="667324"/>
              <a:ext cx="167477" cy="18025"/>
            </a:xfrm>
            <a:custGeom>
              <a:avLst/>
              <a:gdLst/>
              <a:ahLst/>
              <a:cxnLst/>
              <a:rect l="l" t="t" r="r" b="b"/>
              <a:pathLst>
                <a:path w="1821" h="196" extrusionOk="0">
                  <a:moveTo>
                    <a:pt x="0" y="1"/>
                  </a:moveTo>
                  <a:lnTo>
                    <a:pt x="0" y="196"/>
                  </a:lnTo>
                  <a:lnTo>
                    <a:pt x="1820" y="196"/>
                  </a:lnTo>
                  <a:lnTo>
                    <a:pt x="18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1"/>
            <p:cNvSpPr/>
            <p:nvPr/>
          </p:nvSpPr>
          <p:spPr>
            <a:xfrm>
              <a:off x="2134136" y="667324"/>
              <a:ext cx="168949" cy="18025"/>
            </a:xfrm>
            <a:custGeom>
              <a:avLst/>
              <a:gdLst/>
              <a:ahLst/>
              <a:cxnLst/>
              <a:rect l="l" t="t" r="r" b="b"/>
              <a:pathLst>
                <a:path w="1837" h="196" extrusionOk="0">
                  <a:moveTo>
                    <a:pt x="0" y="1"/>
                  </a:moveTo>
                  <a:lnTo>
                    <a:pt x="0" y="196"/>
                  </a:lnTo>
                  <a:lnTo>
                    <a:pt x="1836" y="196"/>
                  </a:lnTo>
                  <a:lnTo>
                    <a:pt x="18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1"/>
            <p:cNvSpPr/>
            <p:nvPr/>
          </p:nvSpPr>
          <p:spPr>
            <a:xfrm>
              <a:off x="2134136" y="914708"/>
              <a:ext cx="346543" cy="17657"/>
            </a:xfrm>
            <a:custGeom>
              <a:avLst/>
              <a:gdLst/>
              <a:ahLst/>
              <a:cxnLst/>
              <a:rect l="l" t="t" r="r" b="b"/>
              <a:pathLst>
                <a:path w="3768" h="192" extrusionOk="0">
                  <a:moveTo>
                    <a:pt x="0" y="1"/>
                  </a:moveTo>
                  <a:lnTo>
                    <a:pt x="0" y="192"/>
                  </a:lnTo>
                  <a:lnTo>
                    <a:pt x="3767" y="192"/>
                  </a:lnTo>
                  <a:lnTo>
                    <a:pt x="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1"/>
            <p:cNvSpPr/>
            <p:nvPr/>
          </p:nvSpPr>
          <p:spPr>
            <a:xfrm>
              <a:off x="1948088" y="667324"/>
              <a:ext cx="167477" cy="18025"/>
            </a:xfrm>
            <a:custGeom>
              <a:avLst/>
              <a:gdLst/>
              <a:ahLst/>
              <a:cxnLst/>
              <a:rect l="l" t="t" r="r" b="b"/>
              <a:pathLst>
                <a:path w="1821" h="196" extrusionOk="0">
                  <a:moveTo>
                    <a:pt x="0" y="1"/>
                  </a:moveTo>
                  <a:lnTo>
                    <a:pt x="0" y="196"/>
                  </a:lnTo>
                  <a:lnTo>
                    <a:pt x="1820" y="196"/>
                  </a:lnTo>
                  <a:lnTo>
                    <a:pt x="18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1"/>
            <p:cNvSpPr/>
            <p:nvPr/>
          </p:nvSpPr>
          <p:spPr>
            <a:xfrm>
              <a:off x="1769031" y="667324"/>
              <a:ext cx="168857" cy="18025"/>
            </a:xfrm>
            <a:custGeom>
              <a:avLst/>
              <a:gdLst/>
              <a:ahLst/>
              <a:cxnLst/>
              <a:rect l="l" t="t" r="r" b="b"/>
              <a:pathLst>
                <a:path w="1836" h="196" extrusionOk="0">
                  <a:moveTo>
                    <a:pt x="0" y="1"/>
                  </a:moveTo>
                  <a:lnTo>
                    <a:pt x="0" y="196"/>
                  </a:lnTo>
                  <a:lnTo>
                    <a:pt x="1836" y="196"/>
                  </a:lnTo>
                  <a:lnTo>
                    <a:pt x="18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1"/>
            <p:cNvSpPr/>
            <p:nvPr/>
          </p:nvSpPr>
          <p:spPr>
            <a:xfrm>
              <a:off x="1769031" y="914708"/>
              <a:ext cx="346543" cy="17657"/>
            </a:xfrm>
            <a:custGeom>
              <a:avLst/>
              <a:gdLst/>
              <a:ahLst/>
              <a:cxnLst/>
              <a:rect l="l" t="t" r="r" b="b"/>
              <a:pathLst>
                <a:path w="3768" h="192" extrusionOk="0">
                  <a:moveTo>
                    <a:pt x="0" y="1"/>
                  </a:moveTo>
                  <a:lnTo>
                    <a:pt x="0" y="192"/>
                  </a:lnTo>
                  <a:lnTo>
                    <a:pt x="3767" y="192"/>
                  </a:lnTo>
                  <a:lnTo>
                    <a:pt x="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1"/>
            <p:cNvSpPr/>
            <p:nvPr/>
          </p:nvSpPr>
          <p:spPr>
            <a:xfrm>
              <a:off x="1028244" y="1068748"/>
              <a:ext cx="285567" cy="234320"/>
            </a:xfrm>
            <a:custGeom>
              <a:avLst/>
              <a:gdLst/>
              <a:ahLst/>
              <a:cxnLst/>
              <a:rect l="l" t="t" r="r" b="b"/>
              <a:pathLst>
                <a:path w="3105" h="2548" extrusionOk="0">
                  <a:moveTo>
                    <a:pt x="1331" y="0"/>
                  </a:moveTo>
                  <a:cubicBezTo>
                    <a:pt x="595" y="0"/>
                    <a:pt x="1" y="598"/>
                    <a:pt x="1" y="1334"/>
                  </a:cubicBezTo>
                  <a:lnTo>
                    <a:pt x="1" y="2548"/>
                  </a:lnTo>
                  <a:lnTo>
                    <a:pt x="3105" y="2548"/>
                  </a:lnTo>
                  <a:lnTo>
                    <a:pt x="3105" y="1334"/>
                  </a:lnTo>
                  <a:cubicBezTo>
                    <a:pt x="3105" y="598"/>
                    <a:pt x="2511" y="0"/>
                    <a:pt x="1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1"/>
            <p:cNvSpPr/>
            <p:nvPr/>
          </p:nvSpPr>
          <p:spPr>
            <a:xfrm>
              <a:off x="1035325" y="1102867"/>
              <a:ext cx="269748" cy="269634"/>
            </a:xfrm>
            <a:custGeom>
              <a:avLst/>
              <a:gdLst/>
              <a:ahLst/>
              <a:cxnLst/>
              <a:rect l="l" t="t" r="r" b="b"/>
              <a:pathLst>
                <a:path w="2933" h="2932" extrusionOk="0">
                  <a:moveTo>
                    <a:pt x="1464" y="1"/>
                  </a:moveTo>
                  <a:cubicBezTo>
                    <a:pt x="656" y="1"/>
                    <a:pt x="0" y="659"/>
                    <a:pt x="0" y="1469"/>
                  </a:cubicBezTo>
                  <a:cubicBezTo>
                    <a:pt x="0" y="2277"/>
                    <a:pt x="656" y="2932"/>
                    <a:pt x="1464" y="2932"/>
                  </a:cubicBezTo>
                  <a:cubicBezTo>
                    <a:pt x="2276" y="2932"/>
                    <a:pt x="2932" y="2277"/>
                    <a:pt x="2932" y="1469"/>
                  </a:cubicBezTo>
                  <a:cubicBezTo>
                    <a:pt x="2932" y="659"/>
                    <a:pt x="2276" y="1"/>
                    <a:pt x="1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1"/>
            <p:cNvSpPr/>
            <p:nvPr/>
          </p:nvSpPr>
          <p:spPr>
            <a:xfrm>
              <a:off x="1072388" y="1139837"/>
              <a:ext cx="195620" cy="196064"/>
            </a:xfrm>
            <a:custGeom>
              <a:avLst/>
              <a:gdLst/>
              <a:ahLst/>
              <a:cxnLst/>
              <a:rect l="l" t="t" r="r" b="b"/>
              <a:pathLst>
                <a:path w="2127" h="2132" extrusionOk="0">
                  <a:moveTo>
                    <a:pt x="1061" y="1"/>
                  </a:moveTo>
                  <a:cubicBezTo>
                    <a:pt x="476" y="1"/>
                    <a:pt x="0" y="476"/>
                    <a:pt x="0" y="1067"/>
                  </a:cubicBezTo>
                  <a:cubicBezTo>
                    <a:pt x="0" y="1653"/>
                    <a:pt x="476" y="2132"/>
                    <a:pt x="1061" y="2132"/>
                  </a:cubicBezTo>
                  <a:cubicBezTo>
                    <a:pt x="1652" y="2132"/>
                    <a:pt x="2126" y="1653"/>
                    <a:pt x="2126" y="1067"/>
                  </a:cubicBezTo>
                  <a:cubicBezTo>
                    <a:pt x="2126" y="476"/>
                    <a:pt x="1652" y="1"/>
                    <a:pt x="10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1"/>
            <p:cNvSpPr/>
            <p:nvPr/>
          </p:nvSpPr>
          <p:spPr>
            <a:xfrm>
              <a:off x="1146052" y="1213500"/>
              <a:ext cx="48376" cy="48372"/>
            </a:xfrm>
            <a:custGeom>
              <a:avLst/>
              <a:gdLst/>
              <a:ahLst/>
              <a:cxnLst/>
              <a:rect l="l" t="t" r="r" b="b"/>
              <a:pathLst>
                <a:path w="526" h="526" extrusionOk="0">
                  <a:moveTo>
                    <a:pt x="260" y="1"/>
                  </a:moveTo>
                  <a:cubicBezTo>
                    <a:pt x="119" y="1"/>
                    <a:pt x="0" y="119"/>
                    <a:pt x="0" y="266"/>
                  </a:cubicBezTo>
                  <a:cubicBezTo>
                    <a:pt x="0" y="411"/>
                    <a:pt x="119" y="526"/>
                    <a:pt x="260" y="526"/>
                  </a:cubicBezTo>
                  <a:cubicBezTo>
                    <a:pt x="406" y="526"/>
                    <a:pt x="525" y="411"/>
                    <a:pt x="525" y="266"/>
                  </a:cubicBezTo>
                  <a:cubicBezTo>
                    <a:pt x="525" y="119"/>
                    <a:pt x="406" y="1"/>
                    <a:pt x="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1"/>
            <p:cNvSpPr/>
            <p:nvPr/>
          </p:nvSpPr>
          <p:spPr>
            <a:xfrm>
              <a:off x="2979948" y="1068748"/>
              <a:ext cx="285475" cy="234320"/>
            </a:xfrm>
            <a:custGeom>
              <a:avLst/>
              <a:gdLst/>
              <a:ahLst/>
              <a:cxnLst/>
              <a:rect l="l" t="t" r="r" b="b"/>
              <a:pathLst>
                <a:path w="3104" h="2548" extrusionOk="0">
                  <a:moveTo>
                    <a:pt x="1330" y="0"/>
                  </a:moveTo>
                  <a:cubicBezTo>
                    <a:pt x="594" y="0"/>
                    <a:pt x="0" y="598"/>
                    <a:pt x="0" y="1334"/>
                  </a:cubicBezTo>
                  <a:lnTo>
                    <a:pt x="0" y="2548"/>
                  </a:lnTo>
                  <a:lnTo>
                    <a:pt x="3104" y="2548"/>
                  </a:lnTo>
                  <a:lnTo>
                    <a:pt x="3104" y="1334"/>
                  </a:lnTo>
                  <a:cubicBezTo>
                    <a:pt x="3104" y="598"/>
                    <a:pt x="2506"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1"/>
            <p:cNvSpPr/>
            <p:nvPr/>
          </p:nvSpPr>
          <p:spPr>
            <a:xfrm>
              <a:off x="2986569" y="1102867"/>
              <a:ext cx="270116" cy="269634"/>
            </a:xfrm>
            <a:custGeom>
              <a:avLst/>
              <a:gdLst/>
              <a:ahLst/>
              <a:cxnLst/>
              <a:rect l="l" t="t" r="r" b="b"/>
              <a:pathLst>
                <a:path w="2937" h="2932" extrusionOk="0">
                  <a:moveTo>
                    <a:pt x="1468" y="1"/>
                  </a:moveTo>
                  <a:cubicBezTo>
                    <a:pt x="660" y="1"/>
                    <a:pt x="1" y="659"/>
                    <a:pt x="1" y="1469"/>
                  </a:cubicBezTo>
                  <a:cubicBezTo>
                    <a:pt x="1" y="2277"/>
                    <a:pt x="660" y="2932"/>
                    <a:pt x="1468" y="2932"/>
                  </a:cubicBezTo>
                  <a:cubicBezTo>
                    <a:pt x="2277" y="2932"/>
                    <a:pt x="2936" y="2277"/>
                    <a:pt x="2936" y="1469"/>
                  </a:cubicBezTo>
                  <a:cubicBezTo>
                    <a:pt x="2936" y="659"/>
                    <a:pt x="2277"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1"/>
            <p:cNvSpPr/>
            <p:nvPr/>
          </p:nvSpPr>
          <p:spPr>
            <a:xfrm>
              <a:off x="3023632" y="1139837"/>
              <a:ext cx="195988" cy="196064"/>
            </a:xfrm>
            <a:custGeom>
              <a:avLst/>
              <a:gdLst/>
              <a:ahLst/>
              <a:cxnLst/>
              <a:rect l="l" t="t" r="r" b="b"/>
              <a:pathLst>
                <a:path w="2131" h="2132" extrusionOk="0">
                  <a:moveTo>
                    <a:pt x="1065" y="1"/>
                  </a:moveTo>
                  <a:cubicBezTo>
                    <a:pt x="480" y="1"/>
                    <a:pt x="1" y="476"/>
                    <a:pt x="1" y="1067"/>
                  </a:cubicBezTo>
                  <a:cubicBezTo>
                    <a:pt x="1" y="1653"/>
                    <a:pt x="480" y="2132"/>
                    <a:pt x="1065" y="2132"/>
                  </a:cubicBezTo>
                  <a:cubicBezTo>
                    <a:pt x="1652" y="2132"/>
                    <a:pt x="2130" y="1653"/>
                    <a:pt x="2130" y="1067"/>
                  </a:cubicBezTo>
                  <a:cubicBezTo>
                    <a:pt x="2130" y="476"/>
                    <a:pt x="1652"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1"/>
            <p:cNvSpPr/>
            <p:nvPr/>
          </p:nvSpPr>
          <p:spPr>
            <a:xfrm>
              <a:off x="3097296" y="1213500"/>
              <a:ext cx="48744" cy="48372"/>
            </a:xfrm>
            <a:custGeom>
              <a:avLst/>
              <a:gdLst/>
              <a:ahLst/>
              <a:cxnLst/>
              <a:rect l="l" t="t" r="r" b="b"/>
              <a:pathLst>
                <a:path w="530" h="526" extrusionOk="0">
                  <a:moveTo>
                    <a:pt x="264" y="1"/>
                  </a:moveTo>
                  <a:cubicBezTo>
                    <a:pt x="119" y="1"/>
                    <a:pt x="1" y="119"/>
                    <a:pt x="1" y="266"/>
                  </a:cubicBezTo>
                  <a:cubicBezTo>
                    <a:pt x="1" y="411"/>
                    <a:pt x="119" y="526"/>
                    <a:pt x="264" y="526"/>
                  </a:cubicBezTo>
                  <a:cubicBezTo>
                    <a:pt x="410" y="526"/>
                    <a:pt x="529" y="411"/>
                    <a:pt x="529" y="266"/>
                  </a:cubicBezTo>
                  <a:cubicBezTo>
                    <a:pt x="529" y="119"/>
                    <a:pt x="410" y="1"/>
                    <a:pt x="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1"/>
            <p:cNvSpPr/>
            <p:nvPr/>
          </p:nvSpPr>
          <p:spPr>
            <a:xfrm>
              <a:off x="3293184" y="1068748"/>
              <a:ext cx="285843" cy="234320"/>
            </a:xfrm>
            <a:custGeom>
              <a:avLst/>
              <a:gdLst/>
              <a:ahLst/>
              <a:cxnLst/>
              <a:rect l="l" t="t" r="r" b="b"/>
              <a:pathLst>
                <a:path w="3108" h="2548" extrusionOk="0">
                  <a:moveTo>
                    <a:pt x="1334" y="0"/>
                  </a:moveTo>
                  <a:cubicBezTo>
                    <a:pt x="598" y="0"/>
                    <a:pt x="0" y="598"/>
                    <a:pt x="0" y="1334"/>
                  </a:cubicBezTo>
                  <a:lnTo>
                    <a:pt x="0" y="2548"/>
                  </a:lnTo>
                  <a:lnTo>
                    <a:pt x="3108" y="2548"/>
                  </a:lnTo>
                  <a:lnTo>
                    <a:pt x="3108" y="1334"/>
                  </a:lnTo>
                  <a:cubicBezTo>
                    <a:pt x="3108" y="598"/>
                    <a:pt x="2510"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1"/>
            <p:cNvSpPr/>
            <p:nvPr/>
          </p:nvSpPr>
          <p:spPr>
            <a:xfrm>
              <a:off x="3300265" y="1102867"/>
              <a:ext cx="269656" cy="269634"/>
            </a:xfrm>
            <a:custGeom>
              <a:avLst/>
              <a:gdLst/>
              <a:ahLst/>
              <a:cxnLst/>
              <a:rect l="l" t="t" r="r" b="b"/>
              <a:pathLst>
                <a:path w="2932" h="2932" extrusionOk="0">
                  <a:moveTo>
                    <a:pt x="1468" y="1"/>
                  </a:moveTo>
                  <a:cubicBezTo>
                    <a:pt x="659" y="1"/>
                    <a:pt x="1" y="659"/>
                    <a:pt x="1" y="1469"/>
                  </a:cubicBezTo>
                  <a:cubicBezTo>
                    <a:pt x="1" y="2277"/>
                    <a:pt x="659" y="2932"/>
                    <a:pt x="1468" y="2932"/>
                  </a:cubicBezTo>
                  <a:cubicBezTo>
                    <a:pt x="2277" y="2932"/>
                    <a:pt x="2932" y="2277"/>
                    <a:pt x="2932" y="1469"/>
                  </a:cubicBezTo>
                  <a:cubicBezTo>
                    <a:pt x="2932" y="659"/>
                    <a:pt x="2277"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1"/>
            <p:cNvSpPr/>
            <p:nvPr/>
          </p:nvSpPr>
          <p:spPr>
            <a:xfrm>
              <a:off x="3337236" y="1139837"/>
              <a:ext cx="196080" cy="196064"/>
            </a:xfrm>
            <a:custGeom>
              <a:avLst/>
              <a:gdLst/>
              <a:ahLst/>
              <a:cxnLst/>
              <a:rect l="l" t="t" r="r" b="b"/>
              <a:pathLst>
                <a:path w="2132" h="2132" extrusionOk="0">
                  <a:moveTo>
                    <a:pt x="1066" y="1"/>
                  </a:moveTo>
                  <a:cubicBezTo>
                    <a:pt x="476" y="1"/>
                    <a:pt x="1" y="476"/>
                    <a:pt x="1" y="1067"/>
                  </a:cubicBezTo>
                  <a:cubicBezTo>
                    <a:pt x="1" y="1653"/>
                    <a:pt x="476" y="2132"/>
                    <a:pt x="1066" y="2132"/>
                  </a:cubicBezTo>
                  <a:cubicBezTo>
                    <a:pt x="1652" y="2132"/>
                    <a:pt x="2131" y="1653"/>
                    <a:pt x="2131" y="1067"/>
                  </a:cubicBezTo>
                  <a:cubicBezTo>
                    <a:pt x="2131" y="476"/>
                    <a:pt x="1652"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1"/>
            <p:cNvSpPr/>
            <p:nvPr/>
          </p:nvSpPr>
          <p:spPr>
            <a:xfrm>
              <a:off x="3410901" y="1213500"/>
              <a:ext cx="48376" cy="48372"/>
            </a:xfrm>
            <a:custGeom>
              <a:avLst/>
              <a:gdLst/>
              <a:ahLst/>
              <a:cxnLst/>
              <a:rect l="l" t="t" r="r" b="b"/>
              <a:pathLst>
                <a:path w="526" h="526" extrusionOk="0">
                  <a:moveTo>
                    <a:pt x="265" y="1"/>
                  </a:moveTo>
                  <a:cubicBezTo>
                    <a:pt x="119" y="1"/>
                    <a:pt x="1" y="119"/>
                    <a:pt x="1" y="266"/>
                  </a:cubicBezTo>
                  <a:cubicBezTo>
                    <a:pt x="1" y="411"/>
                    <a:pt x="119" y="526"/>
                    <a:pt x="265" y="526"/>
                  </a:cubicBezTo>
                  <a:cubicBezTo>
                    <a:pt x="411" y="526"/>
                    <a:pt x="526" y="411"/>
                    <a:pt x="526" y="266"/>
                  </a:cubicBezTo>
                  <a:cubicBezTo>
                    <a:pt x="526" y="119"/>
                    <a:pt x="411" y="1"/>
                    <a:pt x="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1"/>
            <p:cNvSpPr/>
            <p:nvPr/>
          </p:nvSpPr>
          <p:spPr>
            <a:xfrm>
              <a:off x="4206591" y="980279"/>
              <a:ext cx="41019" cy="181534"/>
            </a:xfrm>
            <a:custGeom>
              <a:avLst/>
              <a:gdLst/>
              <a:ahLst/>
              <a:cxnLst/>
              <a:rect l="l" t="t" r="r" b="b"/>
              <a:pathLst>
                <a:path w="446" h="1974" extrusionOk="0">
                  <a:moveTo>
                    <a:pt x="338" y="0"/>
                  </a:moveTo>
                  <a:cubicBezTo>
                    <a:pt x="154" y="0"/>
                    <a:pt x="1" y="149"/>
                    <a:pt x="1" y="337"/>
                  </a:cubicBezTo>
                  <a:lnTo>
                    <a:pt x="1" y="1640"/>
                  </a:lnTo>
                  <a:cubicBezTo>
                    <a:pt x="1" y="1824"/>
                    <a:pt x="154" y="1974"/>
                    <a:pt x="338" y="1974"/>
                  </a:cubicBezTo>
                  <a:lnTo>
                    <a:pt x="446" y="1974"/>
                  </a:lnTo>
                  <a:lnTo>
                    <a:pt x="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1"/>
            <p:cNvSpPr/>
            <p:nvPr/>
          </p:nvSpPr>
          <p:spPr>
            <a:xfrm>
              <a:off x="4216155" y="991222"/>
              <a:ext cx="31454" cy="158635"/>
            </a:xfrm>
            <a:custGeom>
              <a:avLst/>
              <a:gdLst/>
              <a:ahLst/>
              <a:cxnLst/>
              <a:rect l="l" t="t" r="r" b="b"/>
              <a:pathLst>
                <a:path w="342" h="1725" extrusionOk="0">
                  <a:moveTo>
                    <a:pt x="296" y="0"/>
                  </a:moveTo>
                  <a:cubicBezTo>
                    <a:pt x="135" y="0"/>
                    <a:pt x="1" y="131"/>
                    <a:pt x="1" y="295"/>
                  </a:cubicBezTo>
                  <a:lnTo>
                    <a:pt x="1" y="1429"/>
                  </a:lnTo>
                  <a:cubicBezTo>
                    <a:pt x="1" y="1590"/>
                    <a:pt x="135" y="1724"/>
                    <a:pt x="296" y="1724"/>
                  </a:cubicBezTo>
                  <a:lnTo>
                    <a:pt x="342" y="1724"/>
                  </a:lnTo>
                  <a:lnTo>
                    <a:pt x="3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1"/>
            <p:cNvSpPr/>
            <p:nvPr/>
          </p:nvSpPr>
          <p:spPr>
            <a:xfrm>
              <a:off x="4216155" y="1080980"/>
              <a:ext cx="31454" cy="33290"/>
            </a:xfrm>
            <a:custGeom>
              <a:avLst/>
              <a:gdLst/>
              <a:ahLst/>
              <a:cxnLst/>
              <a:rect l="l" t="t" r="r" b="b"/>
              <a:pathLst>
                <a:path w="342" h="362" extrusionOk="0">
                  <a:moveTo>
                    <a:pt x="1" y="1"/>
                  </a:moveTo>
                  <a:lnTo>
                    <a:pt x="1" y="361"/>
                  </a:lnTo>
                  <a:lnTo>
                    <a:pt x="342" y="361"/>
                  </a:lnTo>
                  <a:lnTo>
                    <a:pt x="3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1"/>
            <p:cNvSpPr/>
            <p:nvPr/>
          </p:nvSpPr>
          <p:spPr>
            <a:xfrm>
              <a:off x="3590412" y="-63241"/>
              <a:ext cx="77991" cy="45246"/>
            </a:xfrm>
            <a:custGeom>
              <a:avLst/>
              <a:gdLst/>
              <a:ahLst/>
              <a:cxnLst/>
              <a:rect l="l" t="t" r="r" b="b"/>
              <a:pathLst>
                <a:path w="848" h="492" extrusionOk="0">
                  <a:moveTo>
                    <a:pt x="1" y="1"/>
                  </a:moveTo>
                  <a:lnTo>
                    <a:pt x="1" y="154"/>
                  </a:lnTo>
                  <a:cubicBezTo>
                    <a:pt x="1" y="342"/>
                    <a:pt x="154" y="492"/>
                    <a:pt x="338" y="492"/>
                  </a:cubicBezTo>
                  <a:lnTo>
                    <a:pt x="510" y="492"/>
                  </a:lnTo>
                  <a:cubicBezTo>
                    <a:pt x="694" y="492"/>
                    <a:pt x="848" y="342"/>
                    <a:pt x="848" y="154"/>
                  </a:cubicBezTo>
                  <a:lnTo>
                    <a:pt x="8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38"/>
        <p:cNvGrpSpPr/>
        <p:nvPr/>
      </p:nvGrpSpPr>
      <p:grpSpPr>
        <a:xfrm>
          <a:off x="0" y="0"/>
          <a:ext cx="0" cy="0"/>
          <a:chOff x="0" y="0"/>
          <a:chExt cx="0" cy="0"/>
        </a:xfrm>
      </p:grpSpPr>
      <p:sp>
        <p:nvSpPr>
          <p:cNvPr id="8939" name="Google Shape;8939;p62"/>
          <p:cNvSpPr txBox="1">
            <a:spLocks noGrp="1"/>
          </p:cNvSpPr>
          <p:nvPr>
            <p:ph type="title"/>
          </p:nvPr>
        </p:nvSpPr>
        <p:spPr>
          <a:xfrm>
            <a:off x="4340050" y="2196500"/>
            <a:ext cx="4083900" cy="71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Basic tips</a:t>
            </a:r>
            <a:endParaRPr/>
          </a:p>
        </p:txBody>
      </p:sp>
      <p:sp>
        <p:nvSpPr>
          <p:cNvPr id="8940" name="Google Shape;8940;p62"/>
          <p:cNvSpPr txBox="1">
            <a:spLocks noGrp="1"/>
          </p:cNvSpPr>
          <p:nvPr>
            <p:ph type="title" idx="2"/>
          </p:nvPr>
        </p:nvSpPr>
        <p:spPr>
          <a:xfrm>
            <a:off x="6882525" y="1414007"/>
            <a:ext cx="1541400" cy="71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8941" name="Google Shape;8941;p62"/>
          <p:cNvSpPr txBox="1">
            <a:spLocks noGrp="1"/>
          </p:cNvSpPr>
          <p:nvPr>
            <p:ph type="subTitle" idx="1"/>
          </p:nvPr>
        </p:nvSpPr>
        <p:spPr>
          <a:xfrm>
            <a:off x="4340050" y="3073888"/>
            <a:ext cx="4083900" cy="393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enter a subtitle here if you need it</a:t>
            </a:r>
            <a:endParaRPr/>
          </a:p>
        </p:txBody>
      </p:sp>
      <p:grpSp>
        <p:nvGrpSpPr>
          <p:cNvPr id="8942" name="Google Shape;8942;p62"/>
          <p:cNvGrpSpPr/>
          <p:nvPr/>
        </p:nvGrpSpPr>
        <p:grpSpPr>
          <a:xfrm rot="5400000">
            <a:off x="1886749" y="-113490"/>
            <a:ext cx="2655981" cy="2714505"/>
            <a:chOff x="2226326" y="2296542"/>
            <a:chExt cx="1140591" cy="1165724"/>
          </a:xfrm>
        </p:grpSpPr>
        <p:sp>
          <p:nvSpPr>
            <p:cNvPr id="8943" name="Google Shape;8943;p62"/>
            <p:cNvSpPr/>
            <p:nvPr/>
          </p:nvSpPr>
          <p:spPr>
            <a:xfrm>
              <a:off x="2226326" y="2296542"/>
              <a:ext cx="1140591" cy="1165724"/>
            </a:xfrm>
            <a:custGeom>
              <a:avLst/>
              <a:gdLst/>
              <a:ahLst/>
              <a:cxnLst/>
              <a:rect l="l" t="t" r="r" b="b"/>
              <a:pathLst>
                <a:path w="23962" h="24490" extrusionOk="0">
                  <a:moveTo>
                    <a:pt x="614" y="0"/>
                  </a:moveTo>
                  <a:lnTo>
                    <a:pt x="614" y="4150"/>
                  </a:lnTo>
                  <a:lnTo>
                    <a:pt x="18497" y="4150"/>
                  </a:lnTo>
                  <a:cubicBezTo>
                    <a:pt x="19221" y="4150"/>
                    <a:pt x="19812" y="4740"/>
                    <a:pt x="19812" y="5465"/>
                  </a:cubicBezTo>
                  <a:cubicBezTo>
                    <a:pt x="19812" y="6189"/>
                    <a:pt x="19221" y="6783"/>
                    <a:pt x="18497" y="6783"/>
                  </a:cubicBezTo>
                  <a:lnTo>
                    <a:pt x="5465" y="6779"/>
                  </a:lnTo>
                  <a:cubicBezTo>
                    <a:pt x="2453" y="6779"/>
                    <a:pt x="0" y="9231"/>
                    <a:pt x="0" y="12243"/>
                  </a:cubicBezTo>
                  <a:cubicBezTo>
                    <a:pt x="0" y="15259"/>
                    <a:pt x="2453" y="17707"/>
                    <a:pt x="5465" y="17707"/>
                  </a:cubicBezTo>
                  <a:lnTo>
                    <a:pt x="18497" y="17707"/>
                  </a:lnTo>
                  <a:cubicBezTo>
                    <a:pt x="19221" y="17707"/>
                    <a:pt x="19812" y="18298"/>
                    <a:pt x="19812" y="19025"/>
                  </a:cubicBezTo>
                  <a:cubicBezTo>
                    <a:pt x="19812" y="19750"/>
                    <a:pt x="19221" y="20340"/>
                    <a:pt x="18497" y="20340"/>
                  </a:cubicBezTo>
                  <a:lnTo>
                    <a:pt x="526" y="20340"/>
                  </a:lnTo>
                  <a:lnTo>
                    <a:pt x="526" y="24490"/>
                  </a:lnTo>
                  <a:lnTo>
                    <a:pt x="18497" y="24490"/>
                  </a:lnTo>
                  <a:cubicBezTo>
                    <a:pt x="21509" y="24490"/>
                    <a:pt x="23961" y="22037"/>
                    <a:pt x="23961" y="19025"/>
                  </a:cubicBezTo>
                  <a:cubicBezTo>
                    <a:pt x="23961" y="16013"/>
                    <a:pt x="21509" y="13562"/>
                    <a:pt x="18497" y="13562"/>
                  </a:cubicBezTo>
                  <a:lnTo>
                    <a:pt x="5465" y="13562"/>
                  </a:lnTo>
                  <a:cubicBezTo>
                    <a:pt x="4740" y="13562"/>
                    <a:pt x="4151" y="12971"/>
                    <a:pt x="4151" y="12243"/>
                  </a:cubicBezTo>
                  <a:cubicBezTo>
                    <a:pt x="4151" y="11519"/>
                    <a:pt x="4740" y="10929"/>
                    <a:pt x="5465" y="10929"/>
                  </a:cubicBezTo>
                  <a:lnTo>
                    <a:pt x="18497" y="10929"/>
                  </a:lnTo>
                  <a:cubicBezTo>
                    <a:pt x="21509" y="10929"/>
                    <a:pt x="23961" y="8477"/>
                    <a:pt x="23961" y="5465"/>
                  </a:cubicBezTo>
                  <a:cubicBezTo>
                    <a:pt x="23961" y="2453"/>
                    <a:pt x="21509" y="0"/>
                    <a:pt x="18497"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2"/>
            <p:cNvSpPr/>
            <p:nvPr/>
          </p:nvSpPr>
          <p:spPr>
            <a:xfrm>
              <a:off x="3100198" y="3357906"/>
              <a:ext cx="30845" cy="9330"/>
            </a:xfrm>
            <a:custGeom>
              <a:avLst/>
              <a:gdLst/>
              <a:ahLst/>
              <a:cxnLst/>
              <a:rect l="l" t="t" r="r" b="b"/>
              <a:pathLst>
                <a:path w="648" h="196" extrusionOk="0">
                  <a:moveTo>
                    <a:pt x="625" y="0"/>
                  </a:moveTo>
                  <a:cubicBezTo>
                    <a:pt x="464" y="27"/>
                    <a:pt x="299" y="38"/>
                    <a:pt x="138" y="38"/>
                  </a:cubicBezTo>
                  <a:lnTo>
                    <a:pt x="1" y="38"/>
                  </a:lnTo>
                  <a:lnTo>
                    <a:pt x="1" y="195"/>
                  </a:lnTo>
                  <a:lnTo>
                    <a:pt x="138" y="195"/>
                  </a:lnTo>
                  <a:cubicBezTo>
                    <a:pt x="307"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2"/>
            <p:cNvSpPr/>
            <p:nvPr/>
          </p:nvSpPr>
          <p:spPr>
            <a:xfrm>
              <a:off x="3039272"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2"/>
            <p:cNvSpPr/>
            <p:nvPr/>
          </p:nvSpPr>
          <p:spPr>
            <a:xfrm>
              <a:off x="2978488"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2"/>
            <p:cNvSpPr/>
            <p:nvPr/>
          </p:nvSpPr>
          <p:spPr>
            <a:xfrm>
              <a:off x="3158555" y="3338533"/>
              <a:ext cx="30845" cy="19611"/>
            </a:xfrm>
            <a:custGeom>
              <a:avLst/>
              <a:gdLst/>
              <a:ahLst/>
              <a:cxnLst/>
              <a:rect l="l" t="t" r="r" b="b"/>
              <a:pathLst>
                <a:path w="648" h="412" extrusionOk="0">
                  <a:moveTo>
                    <a:pt x="568" y="1"/>
                  </a:moveTo>
                  <a:cubicBezTo>
                    <a:pt x="388" y="105"/>
                    <a:pt x="195" y="192"/>
                    <a:pt x="0" y="261"/>
                  </a:cubicBezTo>
                  <a:lnTo>
                    <a:pt x="54" y="411"/>
                  </a:lnTo>
                  <a:cubicBezTo>
                    <a:pt x="257" y="338"/>
                    <a:pt x="457" y="250"/>
                    <a:pt x="648" y="139"/>
                  </a:cubicBez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2"/>
            <p:cNvSpPr/>
            <p:nvPr/>
          </p:nvSpPr>
          <p:spPr>
            <a:xfrm>
              <a:off x="3209629" y="3300073"/>
              <a:ext cx="26513" cy="27227"/>
            </a:xfrm>
            <a:custGeom>
              <a:avLst/>
              <a:gdLst/>
              <a:ahLst/>
              <a:cxnLst/>
              <a:rect l="l" t="t" r="r" b="b"/>
              <a:pathLst>
                <a:path w="557" h="572" extrusionOk="0">
                  <a:moveTo>
                    <a:pt x="429" y="1"/>
                  </a:moveTo>
                  <a:cubicBezTo>
                    <a:pt x="303" y="161"/>
                    <a:pt x="157" y="315"/>
                    <a:pt x="1" y="448"/>
                  </a:cubicBezTo>
                  <a:lnTo>
                    <a:pt x="104" y="572"/>
                  </a:lnTo>
                  <a:cubicBezTo>
                    <a:pt x="268" y="425"/>
                    <a:pt x="422" y="269"/>
                    <a:pt x="556" y="100"/>
                  </a:cubicBez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2"/>
            <p:cNvSpPr/>
            <p:nvPr/>
          </p:nvSpPr>
          <p:spPr>
            <a:xfrm>
              <a:off x="3246280" y="3247904"/>
              <a:ext cx="18469" cy="30845"/>
            </a:xfrm>
            <a:custGeom>
              <a:avLst/>
              <a:gdLst/>
              <a:ahLst/>
              <a:cxnLst/>
              <a:rect l="l" t="t" r="r" b="b"/>
              <a:pathLst>
                <a:path w="388" h="648" extrusionOk="0">
                  <a:moveTo>
                    <a:pt x="238" y="0"/>
                  </a:moveTo>
                  <a:cubicBezTo>
                    <a:pt x="177" y="196"/>
                    <a:pt x="96" y="391"/>
                    <a:pt x="0" y="575"/>
                  </a:cubicBezTo>
                  <a:lnTo>
                    <a:pt x="142" y="648"/>
                  </a:lnTo>
                  <a:cubicBezTo>
                    <a:pt x="242" y="456"/>
                    <a:pt x="326" y="253"/>
                    <a:pt x="388"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2"/>
            <p:cNvSpPr/>
            <p:nvPr/>
          </p:nvSpPr>
          <p:spPr>
            <a:xfrm>
              <a:off x="3263416" y="3188643"/>
              <a:ext cx="8425" cy="31035"/>
            </a:xfrm>
            <a:custGeom>
              <a:avLst/>
              <a:gdLst/>
              <a:ahLst/>
              <a:cxnLst/>
              <a:rect l="l" t="t" r="r" b="b"/>
              <a:pathLst>
                <a:path w="177" h="652" extrusionOk="0">
                  <a:moveTo>
                    <a:pt x="166"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2"/>
            <p:cNvSpPr/>
            <p:nvPr/>
          </p:nvSpPr>
          <p:spPr>
            <a:xfrm>
              <a:off x="3248137" y="3129002"/>
              <a:ext cx="17898" cy="31035"/>
            </a:xfrm>
            <a:custGeom>
              <a:avLst/>
              <a:gdLst/>
              <a:ahLst/>
              <a:cxnLst/>
              <a:rect l="l" t="t" r="r" b="b"/>
              <a:pathLst>
                <a:path w="376" h="652" extrusionOk="0">
                  <a:moveTo>
                    <a:pt x="142" y="0"/>
                  </a:moveTo>
                  <a:lnTo>
                    <a:pt x="0" y="73"/>
                  </a:lnTo>
                  <a:cubicBezTo>
                    <a:pt x="92" y="257"/>
                    <a:pt x="165" y="452"/>
                    <a:pt x="222" y="652"/>
                  </a:cubicBezTo>
                  <a:lnTo>
                    <a:pt x="375" y="609"/>
                  </a:lnTo>
                  <a:cubicBezTo>
                    <a:pt x="318" y="402"/>
                    <a:pt x="237"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2"/>
            <p:cNvSpPr/>
            <p:nvPr/>
          </p:nvSpPr>
          <p:spPr>
            <a:xfrm>
              <a:off x="3212532" y="3079737"/>
              <a:ext cx="26132" cy="27608"/>
            </a:xfrm>
            <a:custGeom>
              <a:avLst/>
              <a:gdLst/>
              <a:ahLst/>
              <a:cxnLst/>
              <a:rect l="l" t="t" r="r" b="b"/>
              <a:pathLst>
                <a:path w="549" h="580" extrusionOk="0">
                  <a:moveTo>
                    <a:pt x="108" y="1"/>
                  </a:moveTo>
                  <a:lnTo>
                    <a:pt x="0" y="120"/>
                  </a:lnTo>
                  <a:cubicBezTo>
                    <a:pt x="154" y="257"/>
                    <a:pt x="296" y="410"/>
                    <a:pt x="418" y="579"/>
                  </a:cubicBezTo>
                  <a:lnTo>
                    <a:pt x="549" y="479"/>
                  </a:lnTo>
                  <a:cubicBezTo>
                    <a:pt x="414"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2"/>
            <p:cNvSpPr/>
            <p:nvPr/>
          </p:nvSpPr>
          <p:spPr>
            <a:xfrm>
              <a:off x="3162173" y="3047465"/>
              <a:ext cx="30702" cy="20087"/>
            </a:xfrm>
            <a:custGeom>
              <a:avLst/>
              <a:gdLst/>
              <a:ahLst/>
              <a:cxnLst/>
              <a:rect l="l" t="t" r="r" b="b"/>
              <a:pathLst>
                <a:path w="645" h="422" extrusionOk="0">
                  <a:moveTo>
                    <a:pt x="59" y="0"/>
                  </a:moveTo>
                  <a:lnTo>
                    <a:pt x="1" y="150"/>
                  </a:lnTo>
                  <a:cubicBezTo>
                    <a:pt x="197" y="223"/>
                    <a:pt x="384" y="315"/>
                    <a:pt x="561" y="421"/>
                  </a:cubicBezTo>
                  <a:lnTo>
                    <a:pt x="645" y="288"/>
                  </a:lnTo>
                  <a:cubicBezTo>
                    <a:pt x="457" y="173"/>
                    <a:pt x="262" y="77"/>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2"/>
            <p:cNvSpPr/>
            <p:nvPr/>
          </p:nvSpPr>
          <p:spPr>
            <a:xfrm>
              <a:off x="3104006" y="3036850"/>
              <a:ext cx="31035" cy="9901"/>
            </a:xfrm>
            <a:custGeom>
              <a:avLst/>
              <a:gdLst/>
              <a:ahLst/>
              <a:cxnLst/>
              <a:rect l="l" t="t" r="r" b="b"/>
              <a:pathLst>
                <a:path w="652" h="208" extrusionOk="0">
                  <a:moveTo>
                    <a:pt x="1" y="1"/>
                  </a:moveTo>
                  <a:lnTo>
                    <a:pt x="1" y="162"/>
                  </a:lnTo>
                  <a:lnTo>
                    <a:pt x="58" y="162"/>
                  </a:lnTo>
                  <a:cubicBezTo>
                    <a:pt x="246" y="162"/>
                    <a:pt x="437" y="177"/>
                    <a:pt x="621" y="208"/>
                  </a:cubicBezTo>
                  <a:lnTo>
                    <a:pt x="652" y="51"/>
                  </a:lnTo>
                  <a:cubicBezTo>
                    <a:pt x="457" y="20"/>
                    <a:pt x="257"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2"/>
            <p:cNvSpPr/>
            <p:nvPr/>
          </p:nvSpPr>
          <p:spPr>
            <a:xfrm>
              <a:off x="3043270"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2"/>
            <p:cNvSpPr/>
            <p:nvPr/>
          </p:nvSpPr>
          <p:spPr>
            <a:xfrm>
              <a:off x="2982533"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2"/>
            <p:cNvSpPr/>
            <p:nvPr/>
          </p:nvSpPr>
          <p:spPr>
            <a:xfrm>
              <a:off x="2921797"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2"/>
            <p:cNvSpPr/>
            <p:nvPr/>
          </p:nvSpPr>
          <p:spPr>
            <a:xfrm>
              <a:off x="2861061"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2"/>
            <p:cNvSpPr/>
            <p:nvPr/>
          </p:nvSpPr>
          <p:spPr>
            <a:xfrm>
              <a:off x="2800324"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2"/>
            <p:cNvSpPr/>
            <p:nvPr/>
          </p:nvSpPr>
          <p:spPr>
            <a:xfrm>
              <a:off x="2739588"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2"/>
            <p:cNvSpPr/>
            <p:nvPr/>
          </p:nvSpPr>
          <p:spPr>
            <a:xfrm>
              <a:off x="2678851"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2"/>
            <p:cNvSpPr/>
            <p:nvPr/>
          </p:nvSpPr>
          <p:spPr>
            <a:xfrm>
              <a:off x="2618115"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2"/>
            <p:cNvSpPr/>
            <p:nvPr/>
          </p:nvSpPr>
          <p:spPr>
            <a:xfrm>
              <a:off x="2557378"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2"/>
            <p:cNvSpPr/>
            <p:nvPr/>
          </p:nvSpPr>
          <p:spPr>
            <a:xfrm>
              <a:off x="2496451"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2"/>
            <p:cNvSpPr/>
            <p:nvPr/>
          </p:nvSpPr>
          <p:spPr>
            <a:xfrm>
              <a:off x="2435524" y="3029186"/>
              <a:ext cx="31273" cy="14090"/>
            </a:xfrm>
            <a:custGeom>
              <a:avLst/>
              <a:gdLst/>
              <a:ahLst/>
              <a:cxnLst/>
              <a:rect l="l" t="t" r="r" b="b"/>
              <a:pathLst>
                <a:path w="657" h="296" extrusionOk="0">
                  <a:moveTo>
                    <a:pt x="46" y="1"/>
                  </a:moveTo>
                  <a:lnTo>
                    <a:pt x="0" y="154"/>
                  </a:lnTo>
                  <a:cubicBezTo>
                    <a:pt x="204" y="220"/>
                    <a:pt x="418" y="269"/>
                    <a:pt x="637" y="296"/>
                  </a:cubicBezTo>
                  <a:lnTo>
                    <a:pt x="656" y="135"/>
                  </a:lnTo>
                  <a:cubicBezTo>
                    <a:pt x="449" y="112"/>
                    <a:pt x="246" y="66"/>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2"/>
            <p:cNvSpPr/>
            <p:nvPr/>
          </p:nvSpPr>
          <p:spPr>
            <a:xfrm>
              <a:off x="2381357" y="3000960"/>
              <a:ext cx="29226" cy="23181"/>
            </a:xfrm>
            <a:custGeom>
              <a:avLst/>
              <a:gdLst/>
              <a:ahLst/>
              <a:cxnLst/>
              <a:rect l="l" t="t" r="r" b="b"/>
              <a:pathLst>
                <a:path w="614" h="487" extrusionOk="0">
                  <a:moveTo>
                    <a:pt x="100" y="0"/>
                  </a:moveTo>
                  <a:lnTo>
                    <a:pt x="1" y="123"/>
                  </a:lnTo>
                  <a:cubicBezTo>
                    <a:pt x="165" y="261"/>
                    <a:pt x="349" y="383"/>
                    <a:pt x="537" y="487"/>
                  </a:cubicBezTo>
                  <a:lnTo>
                    <a:pt x="613"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2"/>
            <p:cNvSpPr/>
            <p:nvPr/>
          </p:nvSpPr>
          <p:spPr>
            <a:xfrm>
              <a:off x="2341802" y="2955503"/>
              <a:ext cx="23372" cy="29274"/>
            </a:xfrm>
            <a:custGeom>
              <a:avLst/>
              <a:gdLst/>
              <a:ahLst/>
              <a:cxnLst/>
              <a:rect l="l" t="t" r="r" b="b"/>
              <a:pathLst>
                <a:path w="491" h="615" extrusionOk="0">
                  <a:moveTo>
                    <a:pt x="142" y="1"/>
                  </a:moveTo>
                  <a:lnTo>
                    <a:pt x="1" y="77"/>
                  </a:lnTo>
                  <a:cubicBezTo>
                    <a:pt x="107" y="266"/>
                    <a:pt x="230" y="450"/>
                    <a:pt x="368" y="614"/>
                  </a:cubicBezTo>
                  <a:lnTo>
                    <a:pt x="491" y="514"/>
                  </a:lnTo>
                  <a:cubicBezTo>
                    <a:pt x="360"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2"/>
            <p:cNvSpPr/>
            <p:nvPr/>
          </p:nvSpPr>
          <p:spPr>
            <a:xfrm>
              <a:off x="2322619" y="2899527"/>
              <a:ext cx="14090" cy="31226"/>
            </a:xfrm>
            <a:custGeom>
              <a:avLst/>
              <a:gdLst/>
              <a:ahLst/>
              <a:cxnLst/>
              <a:rect l="l" t="t" r="r" b="b"/>
              <a:pathLst>
                <a:path w="296" h="656" extrusionOk="0">
                  <a:moveTo>
                    <a:pt x="158" y="1"/>
                  </a:moveTo>
                  <a:lnTo>
                    <a:pt x="1" y="20"/>
                  </a:lnTo>
                  <a:cubicBezTo>
                    <a:pt x="27" y="234"/>
                    <a:pt x="77" y="449"/>
                    <a:pt x="142" y="655"/>
                  </a:cubicBezTo>
                  <a:lnTo>
                    <a:pt x="296" y="606"/>
                  </a:lnTo>
                  <a:cubicBezTo>
                    <a:pt x="231" y="411"/>
                    <a:pt x="185"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2"/>
            <p:cNvSpPr/>
            <p:nvPr/>
          </p:nvSpPr>
          <p:spPr>
            <a:xfrm>
              <a:off x="2321525" y="2838790"/>
              <a:ext cx="12281" cy="31083"/>
            </a:xfrm>
            <a:custGeom>
              <a:avLst/>
              <a:gdLst/>
              <a:ahLst/>
              <a:cxnLst/>
              <a:rect l="l" t="t" r="r" b="b"/>
              <a:pathLst>
                <a:path w="258" h="653" extrusionOk="0">
                  <a:moveTo>
                    <a:pt x="100" y="0"/>
                  </a:moveTo>
                  <a:cubicBezTo>
                    <a:pt x="47" y="212"/>
                    <a:pt x="16" y="426"/>
                    <a:pt x="1" y="644"/>
                  </a:cubicBezTo>
                  <a:lnTo>
                    <a:pt x="162" y="652"/>
                  </a:lnTo>
                  <a:cubicBezTo>
                    <a:pt x="174" y="445"/>
                    <a:pt x="204" y="238"/>
                    <a:pt x="257" y="39"/>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2"/>
            <p:cNvSpPr/>
            <p:nvPr/>
          </p:nvSpPr>
          <p:spPr>
            <a:xfrm>
              <a:off x="2336661" y="2782766"/>
              <a:ext cx="21944" cy="29988"/>
            </a:xfrm>
            <a:custGeom>
              <a:avLst/>
              <a:gdLst/>
              <a:ahLst/>
              <a:cxnLst/>
              <a:rect l="l" t="t" r="r" b="b"/>
              <a:pathLst>
                <a:path w="461" h="630" extrusionOk="0">
                  <a:moveTo>
                    <a:pt x="334" y="1"/>
                  </a:moveTo>
                  <a:cubicBezTo>
                    <a:pt x="204" y="177"/>
                    <a:pt x="93" y="365"/>
                    <a:pt x="1" y="561"/>
                  </a:cubicBezTo>
                  <a:lnTo>
                    <a:pt x="146" y="630"/>
                  </a:lnTo>
                  <a:cubicBezTo>
                    <a:pt x="234" y="441"/>
                    <a:pt x="342" y="262"/>
                    <a:pt x="461"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2"/>
            <p:cNvSpPr/>
            <p:nvPr/>
          </p:nvSpPr>
          <p:spPr>
            <a:xfrm>
              <a:off x="2372979" y="2740260"/>
              <a:ext cx="28512" cy="24704"/>
            </a:xfrm>
            <a:custGeom>
              <a:avLst/>
              <a:gdLst/>
              <a:ahLst/>
              <a:cxnLst/>
              <a:rect l="l" t="t" r="r" b="b"/>
              <a:pathLst>
                <a:path w="599" h="519" extrusionOk="0">
                  <a:moveTo>
                    <a:pt x="513" y="1"/>
                  </a:moveTo>
                  <a:cubicBezTo>
                    <a:pt x="330" y="116"/>
                    <a:pt x="158" y="254"/>
                    <a:pt x="0" y="404"/>
                  </a:cubicBezTo>
                  <a:lnTo>
                    <a:pt x="108" y="519"/>
                  </a:lnTo>
                  <a:cubicBezTo>
                    <a:pt x="261" y="377"/>
                    <a:pt x="426" y="246"/>
                    <a:pt x="598" y="135"/>
                  </a:cubicBezTo>
                  <a:lnTo>
                    <a:pt x="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2"/>
            <p:cNvSpPr/>
            <p:nvPr/>
          </p:nvSpPr>
          <p:spPr>
            <a:xfrm>
              <a:off x="2424957" y="2717127"/>
              <a:ext cx="31226" cy="15946"/>
            </a:xfrm>
            <a:custGeom>
              <a:avLst/>
              <a:gdLst/>
              <a:ahLst/>
              <a:cxnLst/>
              <a:rect l="l" t="t" r="r" b="b"/>
              <a:pathLst>
                <a:path w="656" h="335" extrusionOk="0">
                  <a:moveTo>
                    <a:pt x="625" y="0"/>
                  </a:moveTo>
                  <a:cubicBezTo>
                    <a:pt x="410" y="43"/>
                    <a:pt x="199" y="108"/>
                    <a:pt x="1" y="188"/>
                  </a:cubicBezTo>
                  <a:lnTo>
                    <a:pt x="58" y="334"/>
                  </a:lnTo>
                  <a:cubicBezTo>
                    <a:pt x="254" y="257"/>
                    <a:pt x="452" y="200"/>
                    <a:pt x="656"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2"/>
            <p:cNvSpPr/>
            <p:nvPr/>
          </p:nvSpPr>
          <p:spPr>
            <a:xfrm>
              <a:off x="3093059" y="2713319"/>
              <a:ext cx="30892" cy="8616"/>
            </a:xfrm>
            <a:custGeom>
              <a:avLst/>
              <a:gdLst/>
              <a:ahLst/>
              <a:cxnLst/>
              <a:rect l="l" t="t" r="r" b="b"/>
              <a:pathLst>
                <a:path w="649" h="181" extrusionOk="0">
                  <a:moveTo>
                    <a:pt x="629" y="0"/>
                  </a:moveTo>
                  <a:cubicBezTo>
                    <a:pt x="518" y="11"/>
                    <a:pt x="403" y="20"/>
                    <a:pt x="288" y="20"/>
                  </a:cubicBezTo>
                  <a:lnTo>
                    <a:pt x="1" y="20"/>
                  </a:lnTo>
                  <a:lnTo>
                    <a:pt x="1" y="181"/>
                  </a:lnTo>
                  <a:lnTo>
                    <a:pt x="288" y="181"/>
                  </a:lnTo>
                  <a:cubicBezTo>
                    <a:pt x="407" y="181"/>
                    <a:pt x="529" y="172"/>
                    <a:pt x="648"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2"/>
            <p:cNvSpPr/>
            <p:nvPr/>
          </p:nvSpPr>
          <p:spPr>
            <a:xfrm>
              <a:off x="3032370"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2"/>
            <p:cNvSpPr/>
            <p:nvPr/>
          </p:nvSpPr>
          <p:spPr>
            <a:xfrm>
              <a:off x="2971586" y="2714223"/>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2"/>
            <p:cNvSpPr/>
            <p:nvPr/>
          </p:nvSpPr>
          <p:spPr>
            <a:xfrm>
              <a:off x="2910897"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2"/>
            <p:cNvSpPr/>
            <p:nvPr/>
          </p:nvSpPr>
          <p:spPr>
            <a:xfrm>
              <a:off x="2850113" y="2714223"/>
              <a:ext cx="30321" cy="7711"/>
            </a:xfrm>
            <a:custGeom>
              <a:avLst/>
              <a:gdLst/>
              <a:ahLst/>
              <a:cxnLst/>
              <a:rect l="l" t="t" r="r" b="b"/>
              <a:pathLst>
                <a:path w="637" h="162" extrusionOk="0">
                  <a:moveTo>
                    <a:pt x="1" y="1"/>
                  </a:moveTo>
                  <a:lnTo>
                    <a:pt x="1"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2"/>
            <p:cNvSpPr/>
            <p:nvPr/>
          </p:nvSpPr>
          <p:spPr>
            <a:xfrm>
              <a:off x="2789376"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2"/>
            <p:cNvSpPr/>
            <p:nvPr/>
          </p:nvSpPr>
          <p:spPr>
            <a:xfrm>
              <a:off x="2728640" y="2714223"/>
              <a:ext cx="30321" cy="7521"/>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2"/>
            <p:cNvSpPr/>
            <p:nvPr/>
          </p:nvSpPr>
          <p:spPr>
            <a:xfrm>
              <a:off x="2667903"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2"/>
            <p:cNvSpPr/>
            <p:nvPr/>
          </p:nvSpPr>
          <p:spPr>
            <a:xfrm>
              <a:off x="2607167" y="2714223"/>
              <a:ext cx="30321" cy="7521"/>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2"/>
            <p:cNvSpPr/>
            <p:nvPr/>
          </p:nvSpPr>
          <p:spPr>
            <a:xfrm>
              <a:off x="2546430"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2"/>
            <p:cNvSpPr/>
            <p:nvPr/>
          </p:nvSpPr>
          <p:spPr>
            <a:xfrm>
              <a:off x="2485503" y="2714223"/>
              <a:ext cx="30512" cy="7521"/>
            </a:xfrm>
            <a:custGeom>
              <a:avLst/>
              <a:gdLst/>
              <a:ahLst/>
              <a:cxnLst/>
              <a:rect l="l" t="t" r="r" b="b"/>
              <a:pathLst>
                <a:path w="641" h="158" extrusionOk="0">
                  <a:moveTo>
                    <a:pt x="1" y="1"/>
                  </a:moveTo>
                  <a:lnTo>
                    <a:pt x="4"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2"/>
            <p:cNvSpPr/>
            <p:nvPr/>
          </p:nvSpPr>
          <p:spPr>
            <a:xfrm>
              <a:off x="3152177" y="2696326"/>
              <a:ext cx="30845" cy="18469"/>
            </a:xfrm>
            <a:custGeom>
              <a:avLst/>
              <a:gdLst/>
              <a:ahLst/>
              <a:cxnLst/>
              <a:rect l="l" t="t" r="r" b="b"/>
              <a:pathLst>
                <a:path w="648" h="388" extrusionOk="0">
                  <a:moveTo>
                    <a:pt x="575" y="1"/>
                  </a:moveTo>
                  <a:cubicBezTo>
                    <a:pt x="391" y="96"/>
                    <a:pt x="196" y="177"/>
                    <a:pt x="0" y="239"/>
                  </a:cubicBezTo>
                  <a:lnTo>
                    <a:pt x="46" y="388"/>
                  </a:lnTo>
                  <a:cubicBezTo>
                    <a:pt x="253" y="326"/>
                    <a:pt x="456" y="246"/>
                    <a:pt x="648" y="142"/>
                  </a:cubicBezTo>
                  <a:lnTo>
                    <a:pt x="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2"/>
            <p:cNvSpPr/>
            <p:nvPr/>
          </p:nvSpPr>
          <p:spPr>
            <a:xfrm>
              <a:off x="3204345" y="2659865"/>
              <a:ext cx="27227" cy="26466"/>
            </a:xfrm>
            <a:custGeom>
              <a:avLst/>
              <a:gdLst/>
              <a:ahLst/>
              <a:cxnLst/>
              <a:rect l="l" t="t" r="r" b="b"/>
              <a:pathLst>
                <a:path w="572" h="556" extrusionOk="0">
                  <a:moveTo>
                    <a:pt x="452" y="1"/>
                  </a:moveTo>
                  <a:cubicBezTo>
                    <a:pt x="314" y="158"/>
                    <a:pt x="165" y="299"/>
                    <a:pt x="0" y="430"/>
                  </a:cubicBezTo>
                  <a:lnTo>
                    <a:pt x="100" y="556"/>
                  </a:lnTo>
                  <a:cubicBezTo>
                    <a:pt x="268" y="418"/>
                    <a:pt x="429" y="269"/>
                    <a:pt x="572" y="104"/>
                  </a:cubicBez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2"/>
            <p:cNvSpPr/>
            <p:nvPr/>
          </p:nvSpPr>
          <p:spPr>
            <a:xfrm>
              <a:off x="3242996" y="2608792"/>
              <a:ext cx="19564" cy="30845"/>
            </a:xfrm>
            <a:custGeom>
              <a:avLst/>
              <a:gdLst/>
              <a:ahLst/>
              <a:cxnLst/>
              <a:rect l="l" t="t" r="r" b="b"/>
              <a:pathLst>
                <a:path w="411" h="648" extrusionOk="0">
                  <a:moveTo>
                    <a:pt x="261" y="0"/>
                  </a:moveTo>
                  <a:cubicBezTo>
                    <a:pt x="192" y="196"/>
                    <a:pt x="104" y="387"/>
                    <a:pt x="0" y="568"/>
                  </a:cubicBezTo>
                  <a:lnTo>
                    <a:pt x="138" y="648"/>
                  </a:lnTo>
                  <a:cubicBezTo>
                    <a:pt x="250" y="460"/>
                    <a:pt x="342" y="261"/>
                    <a:pt x="411"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2"/>
            <p:cNvSpPr/>
            <p:nvPr/>
          </p:nvSpPr>
          <p:spPr>
            <a:xfrm>
              <a:off x="3262511" y="2550245"/>
              <a:ext cx="9330" cy="31035"/>
            </a:xfrm>
            <a:custGeom>
              <a:avLst/>
              <a:gdLst/>
              <a:ahLst/>
              <a:cxnLst/>
              <a:rect l="l" t="t" r="r" b="b"/>
              <a:pathLst>
                <a:path w="196" h="652" extrusionOk="0">
                  <a:moveTo>
                    <a:pt x="196" y="1"/>
                  </a:moveTo>
                  <a:lnTo>
                    <a:pt x="35" y="8"/>
                  </a:lnTo>
                  <a:cubicBezTo>
                    <a:pt x="35" y="50"/>
                    <a:pt x="39" y="93"/>
                    <a:pt x="39" y="135"/>
                  </a:cubicBezTo>
                  <a:cubicBezTo>
                    <a:pt x="39" y="300"/>
                    <a:pt x="24" y="468"/>
                    <a:pt x="1" y="629"/>
                  </a:cubicBezTo>
                  <a:lnTo>
                    <a:pt x="158" y="652"/>
                  </a:lnTo>
                  <a:cubicBezTo>
                    <a:pt x="185" y="483"/>
                    <a:pt x="196" y="307"/>
                    <a:pt x="196" y="135"/>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2"/>
            <p:cNvSpPr/>
            <p:nvPr/>
          </p:nvSpPr>
          <p:spPr>
            <a:xfrm>
              <a:off x="3250992" y="2490079"/>
              <a:ext cx="16708" cy="31178"/>
            </a:xfrm>
            <a:custGeom>
              <a:avLst/>
              <a:gdLst/>
              <a:ahLst/>
              <a:cxnLst/>
              <a:rect l="l" t="t" r="r" b="b"/>
              <a:pathLst>
                <a:path w="351" h="655" extrusionOk="0">
                  <a:moveTo>
                    <a:pt x="147" y="0"/>
                  </a:moveTo>
                  <a:lnTo>
                    <a:pt x="1" y="65"/>
                  </a:lnTo>
                  <a:cubicBezTo>
                    <a:pt x="82" y="253"/>
                    <a:pt x="151" y="452"/>
                    <a:pt x="197" y="655"/>
                  </a:cubicBezTo>
                  <a:lnTo>
                    <a:pt x="350" y="617"/>
                  </a:lnTo>
                  <a:cubicBezTo>
                    <a:pt x="304" y="406"/>
                    <a:pt x="235" y="199"/>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2"/>
            <p:cNvSpPr/>
            <p:nvPr/>
          </p:nvSpPr>
          <p:spPr>
            <a:xfrm>
              <a:off x="3217483" y="2439148"/>
              <a:ext cx="25371" cy="28132"/>
            </a:xfrm>
            <a:custGeom>
              <a:avLst/>
              <a:gdLst/>
              <a:ahLst/>
              <a:cxnLst/>
              <a:rect l="l" t="t" r="r" b="b"/>
              <a:pathLst>
                <a:path w="533" h="591" extrusionOk="0">
                  <a:moveTo>
                    <a:pt x="112" y="1"/>
                  </a:moveTo>
                  <a:lnTo>
                    <a:pt x="0" y="116"/>
                  </a:lnTo>
                  <a:cubicBezTo>
                    <a:pt x="146" y="262"/>
                    <a:pt x="284" y="423"/>
                    <a:pt x="399" y="591"/>
                  </a:cubicBezTo>
                  <a:lnTo>
                    <a:pt x="533" y="499"/>
                  </a:lnTo>
                  <a:cubicBezTo>
                    <a:pt x="406" y="322"/>
                    <a:pt x="268" y="154"/>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2"/>
            <p:cNvSpPr/>
            <p:nvPr/>
          </p:nvSpPr>
          <p:spPr>
            <a:xfrm>
              <a:off x="3168598" y="2404687"/>
              <a:ext cx="30321" cy="21182"/>
            </a:xfrm>
            <a:custGeom>
              <a:avLst/>
              <a:gdLst/>
              <a:ahLst/>
              <a:cxnLst/>
              <a:rect l="l" t="t" r="r" b="b"/>
              <a:pathLst>
                <a:path w="637" h="445" extrusionOk="0">
                  <a:moveTo>
                    <a:pt x="62" y="1"/>
                  </a:moveTo>
                  <a:lnTo>
                    <a:pt x="0" y="146"/>
                  </a:lnTo>
                  <a:cubicBezTo>
                    <a:pt x="188" y="227"/>
                    <a:pt x="372" y="326"/>
                    <a:pt x="544" y="445"/>
                  </a:cubicBezTo>
                  <a:lnTo>
                    <a:pt x="636" y="311"/>
                  </a:lnTo>
                  <a:cubicBezTo>
                    <a:pt x="453" y="188"/>
                    <a:pt x="260" y="84"/>
                    <a:pt x="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2"/>
            <p:cNvSpPr/>
            <p:nvPr/>
          </p:nvSpPr>
          <p:spPr>
            <a:xfrm>
              <a:off x="3110908" y="2391549"/>
              <a:ext cx="31083" cy="11186"/>
            </a:xfrm>
            <a:custGeom>
              <a:avLst/>
              <a:gdLst/>
              <a:ahLst/>
              <a:cxnLst/>
              <a:rect l="l" t="t" r="r" b="b"/>
              <a:pathLst>
                <a:path w="653" h="235" extrusionOk="0">
                  <a:moveTo>
                    <a:pt x="5" y="1"/>
                  </a:moveTo>
                  <a:lnTo>
                    <a:pt x="1" y="158"/>
                  </a:lnTo>
                  <a:cubicBezTo>
                    <a:pt x="208" y="166"/>
                    <a:pt x="415" y="189"/>
                    <a:pt x="618" y="234"/>
                  </a:cubicBezTo>
                  <a:lnTo>
                    <a:pt x="653" y="77"/>
                  </a:lnTo>
                  <a:cubicBezTo>
                    <a:pt x="442" y="31"/>
                    <a:pt x="223" y="5"/>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2"/>
            <p:cNvSpPr/>
            <p:nvPr/>
          </p:nvSpPr>
          <p:spPr>
            <a:xfrm>
              <a:off x="3050219"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2"/>
            <p:cNvSpPr/>
            <p:nvPr/>
          </p:nvSpPr>
          <p:spPr>
            <a:xfrm>
              <a:off x="2989435"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2"/>
            <p:cNvSpPr/>
            <p:nvPr/>
          </p:nvSpPr>
          <p:spPr>
            <a:xfrm>
              <a:off x="2928746"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2"/>
            <p:cNvSpPr/>
            <p:nvPr/>
          </p:nvSpPr>
          <p:spPr>
            <a:xfrm>
              <a:off x="2867962"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2"/>
            <p:cNvSpPr/>
            <p:nvPr/>
          </p:nvSpPr>
          <p:spPr>
            <a:xfrm>
              <a:off x="2807274"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2"/>
            <p:cNvSpPr/>
            <p:nvPr/>
          </p:nvSpPr>
          <p:spPr>
            <a:xfrm>
              <a:off x="2746489"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2"/>
            <p:cNvSpPr/>
            <p:nvPr/>
          </p:nvSpPr>
          <p:spPr>
            <a:xfrm>
              <a:off x="268580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2"/>
            <p:cNvSpPr/>
            <p:nvPr/>
          </p:nvSpPr>
          <p:spPr>
            <a:xfrm>
              <a:off x="2625016"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2"/>
            <p:cNvSpPr/>
            <p:nvPr/>
          </p:nvSpPr>
          <p:spPr>
            <a:xfrm>
              <a:off x="2564328" y="2391407"/>
              <a:ext cx="30321" cy="7711"/>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2"/>
            <p:cNvSpPr/>
            <p:nvPr/>
          </p:nvSpPr>
          <p:spPr>
            <a:xfrm>
              <a:off x="2503544"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2"/>
            <p:cNvSpPr/>
            <p:nvPr/>
          </p:nvSpPr>
          <p:spPr>
            <a:xfrm>
              <a:off x="2442855" y="2391407"/>
              <a:ext cx="30321" cy="7711"/>
            </a:xfrm>
            <a:custGeom>
              <a:avLst/>
              <a:gdLst/>
              <a:ahLst/>
              <a:cxnLst/>
              <a:rect l="l" t="t" r="r" b="b"/>
              <a:pathLst>
                <a:path w="637" h="162" extrusionOk="0">
                  <a:moveTo>
                    <a:pt x="0" y="0"/>
                  </a:moveTo>
                  <a:lnTo>
                    <a:pt x="0"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2"/>
            <p:cNvSpPr/>
            <p:nvPr/>
          </p:nvSpPr>
          <p:spPr>
            <a:xfrm>
              <a:off x="2382071" y="2391407"/>
              <a:ext cx="30321" cy="7711"/>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2"/>
            <p:cNvSpPr/>
            <p:nvPr/>
          </p:nvSpPr>
          <p:spPr>
            <a:xfrm>
              <a:off x="232119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2"/>
            <p:cNvSpPr/>
            <p:nvPr/>
          </p:nvSpPr>
          <p:spPr>
            <a:xfrm>
              <a:off x="2279970" y="2391407"/>
              <a:ext cx="10948" cy="7711"/>
            </a:xfrm>
            <a:custGeom>
              <a:avLst/>
              <a:gdLst/>
              <a:ahLst/>
              <a:cxnLst/>
              <a:rect l="l" t="t" r="r" b="b"/>
              <a:pathLst>
                <a:path w="230" h="162" extrusionOk="0">
                  <a:moveTo>
                    <a:pt x="0" y="0"/>
                  </a:moveTo>
                  <a:lnTo>
                    <a:pt x="0" y="161"/>
                  </a:lnTo>
                  <a:lnTo>
                    <a:pt x="230" y="161"/>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2"/>
            <p:cNvSpPr/>
            <p:nvPr/>
          </p:nvSpPr>
          <p:spPr>
            <a:xfrm>
              <a:off x="2919227"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2"/>
            <p:cNvSpPr/>
            <p:nvPr/>
          </p:nvSpPr>
          <p:spPr>
            <a:xfrm>
              <a:off x="2858538"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2"/>
            <p:cNvSpPr/>
            <p:nvPr/>
          </p:nvSpPr>
          <p:spPr>
            <a:xfrm>
              <a:off x="2797754"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2"/>
            <p:cNvSpPr/>
            <p:nvPr/>
          </p:nvSpPr>
          <p:spPr>
            <a:xfrm>
              <a:off x="2737065"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2"/>
            <p:cNvSpPr/>
            <p:nvPr/>
          </p:nvSpPr>
          <p:spPr>
            <a:xfrm>
              <a:off x="267628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2"/>
            <p:cNvSpPr/>
            <p:nvPr/>
          </p:nvSpPr>
          <p:spPr>
            <a:xfrm>
              <a:off x="2615592" y="3359714"/>
              <a:ext cx="30274" cy="7521"/>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2"/>
            <p:cNvSpPr/>
            <p:nvPr/>
          </p:nvSpPr>
          <p:spPr>
            <a:xfrm>
              <a:off x="2554808"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2"/>
            <p:cNvSpPr/>
            <p:nvPr/>
          </p:nvSpPr>
          <p:spPr>
            <a:xfrm>
              <a:off x="2494071"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2"/>
            <p:cNvSpPr/>
            <p:nvPr/>
          </p:nvSpPr>
          <p:spPr>
            <a:xfrm>
              <a:off x="2433335"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2"/>
            <p:cNvSpPr/>
            <p:nvPr/>
          </p:nvSpPr>
          <p:spPr>
            <a:xfrm>
              <a:off x="2372598"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2"/>
            <p:cNvSpPr/>
            <p:nvPr/>
          </p:nvSpPr>
          <p:spPr>
            <a:xfrm>
              <a:off x="231167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2"/>
            <p:cNvSpPr/>
            <p:nvPr/>
          </p:nvSpPr>
          <p:spPr>
            <a:xfrm>
              <a:off x="2270451" y="3359714"/>
              <a:ext cx="10996" cy="7521"/>
            </a:xfrm>
            <a:custGeom>
              <a:avLst/>
              <a:gdLst/>
              <a:ahLst/>
              <a:cxnLst/>
              <a:rect l="l" t="t" r="r" b="b"/>
              <a:pathLst>
                <a:path w="231" h="158" extrusionOk="0">
                  <a:moveTo>
                    <a:pt x="0" y="0"/>
                  </a:moveTo>
                  <a:lnTo>
                    <a:pt x="0" y="157"/>
                  </a:lnTo>
                  <a:lnTo>
                    <a:pt x="230" y="157"/>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62"/>
          <p:cNvGrpSpPr/>
          <p:nvPr/>
        </p:nvGrpSpPr>
        <p:grpSpPr>
          <a:xfrm>
            <a:off x="-626522" y="-30855"/>
            <a:ext cx="2244135" cy="1945438"/>
            <a:chOff x="-1189075" y="1978163"/>
            <a:chExt cx="2079250" cy="1802500"/>
          </a:xfrm>
        </p:grpSpPr>
        <p:sp>
          <p:nvSpPr>
            <p:cNvPr id="9019" name="Google Shape;9019;p62"/>
            <p:cNvSpPr/>
            <p:nvPr/>
          </p:nvSpPr>
          <p:spPr>
            <a:xfrm>
              <a:off x="-1189075" y="1978163"/>
              <a:ext cx="2079250" cy="1802500"/>
            </a:xfrm>
            <a:custGeom>
              <a:avLst/>
              <a:gdLst/>
              <a:ahLst/>
              <a:cxnLst/>
              <a:rect l="l" t="t" r="r" b="b"/>
              <a:pathLst>
                <a:path w="83170" h="72100" extrusionOk="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20" name="Google Shape;9020;p62"/>
            <p:cNvSpPr/>
            <p:nvPr/>
          </p:nvSpPr>
          <p:spPr>
            <a:xfrm>
              <a:off x="-1095400" y="2085688"/>
              <a:ext cx="1782450" cy="1503775"/>
            </a:xfrm>
            <a:custGeom>
              <a:avLst/>
              <a:gdLst/>
              <a:ahLst/>
              <a:cxnLst/>
              <a:rect l="l" t="t" r="r" b="b"/>
              <a:pathLst>
                <a:path w="71298" h="60151" extrusionOk="0">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2"/>
          <p:cNvGrpSpPr/>
          <p:nvPr/>
        </p:nvGrpSpPr>
        <p:grpSpPr>
          <a:xfrm>
            <a:off x="8049321" y="4014160"/>
            <a:ext cx="282810" cy="637787"/>
            <a:chOff x="7299431" y="222517"/>
            <a:chExt cx="240321" cy="541967"/>
          </a:xfrm>
        </p:grpSpPr>
        <p:sp>
          <p:nvSpPr>
            <p:cNvPr id="9022" name="Google Shape;9022;p62"/>
            <p:cNvSpPr/>
            <p:nvPr/>
          </p:nvSpPr>
          <p:spPr>
            <a:xfrm>
              <a:off x="7299431" y="222517"/>
              <a:ext cx="240321" cy="410833"/>
            </a:xfrm>
            <a:custGeom>
              <a:avLst/>
              <a:gdLst/>
              <a:ahLst/>
              <a:cxnLst/>
              <a:rect l="l" t="t" r="r" b="b"/>
              <a:pathLst>
                <a:path w="427" h="730" extrusionOk="0">
                  <a:moveTo>
                    <a:pt x="211" y="1"/>
                  </a:moveTo>
                  <a:cubicBezTo>
                    <a:pt x="211" y="1"/>
                    <a:pt x="1" y="399"/>
                    <a:pt x="1" y="519"/>
                  </a:cubicBezTo>
                  <a:cubicBezTo>
                    <a:pt x="1" y="637"/>
                    <a:pt x="96" y="729"/>
                    <a:pt x="211" y="729"/>
                  </a:cubicBezTo>
                  <a:cubicBezTo>
                    <a:pt x="330" y="729"/>
                    <a:pt x="427" y="637"/>
                    <a:pt x="427" y="519"/>
                  </a:cubicBezTo>
                  <a:cubicBezTo>
                    <a:pt x="427" y="399"/>
                    <a:pt x="211" y="1"/>
                    <a:pt x="2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2"/>
            <p:cNvSpPr/>
            <p:nvPr/>
          </p:nvSpPr>
          <p:spPr>
            <a:xfrm>
              <a:off x="7351209" y="468459"/>
              <a:ext cx="153648" cy="296025"/>
            </a:xfrm>
            <a:custGeom>
              <a:avLst/>
              <a:gdLst/>
              <a:ahLst/>
              <a:cxnLst/>
              <a:rect l="l" t="t" r="r" b="b"/>
              <a:pathLst>
                <a:path w="273" h="526" extrusionOk="0">
                  <a:moveTo>
                    <a:pt x="112" y="1"/>
                  </a:moveTo>
                  <a:lnTo>
                    <a:pt x="93" y="181"/>
                  </a:lnTo>
                  <a:lnTo>
                    <a:pt x="1" y="146"/>
                  </a:lnTo>
                  <a:lnTo>
                    <a:pt x="93" y="231"/>
                  </a:lnTo>
                  <a:lnTo>
                    <a:pt x="93" y="526"/>
                  </a:lnTo>
                  <a:lnTo>
                    <a:pt x="154" y="526"/>
                  </a:lnTo>
                  <a:lnTo>
                    <a:pt x="146" y="246"/>
                  </a:lnTo>
                  <a:lnTo>
                    <a:pt x="273" y="142"/>
                  </a:lnTo>
                  <a:lnTo>
                    <a:pt x="142"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2"/>
          <p:cNvGrpSpPr/>
          <p:nvPr/>
        </p:nvGrpSpPr>
        <p:grpSpPr>
          <a:xfrm>
            <a:off x="7714837" y="4014160"/>
            <a:ext cx="282810" cy="637787"/>
            <a:chOff x="6229555" y="157796"/>
            <a:chExt cx="240321" cy="541967"/>
          </a:xfrm>
        </p:grpSpPr>
        <p:sp>
          <p:nvSpPr>
            <p:cNvPr id="9025" name="Google Shape;9025;p62"/>
            <p:cNvSpPr/>
            <p:nvPr/>
          </p:nvSpPr>
          <p:spPr>
            <a:xfrm>
              <a:off x="6229555" y="157796"/>
              <a:ext cx="240321" cy="410833"/>
            </a:xfrm>
            <a:custGeom>
              <a:avLst/>
              <a:gdLst/>
              <a:ahLst/>
              <a:cxnLst/>
              <a:rect l="l" t="t" r="r" b="b"/>
              <a:pathLst>
                <a:path w="427" h="730" extrusionOk="0">
                  <a:moveTo>
                    <a:pt x="212" y="1"/>
                  </a:moveTo>
                  <a:cubicBezTo>
                    <a:pt x="212" y="1"/>
                    <a:pt x="1" y="399"/>
                    <a:pt x="1" y="519"/>
                  </a:cubicBezTo>
                  <a:cubicBezTo>
                    <a:pt x="1" y="634"/>
                    <a:pt x="97" y="729"/>
                    <a:pt x="212" y="729"/>
                  </a:cubicBezTo>
                  <a:cubicBezTo>
                    <a:pt x="331" y="729"/>
                    <a:pt x="427" y="634"/>
                    <a:pt x="427" y="519"/>
                  </a:cubicBezTo>
                  <a:cubicBezTo>
                    <a:pt x="427" y="399"/>
                    <a:pt x="212" y="1"/>
                    <a:pt x="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2"/>
            <p:cNvSpPr/>
            <p:nvPr/>
          </p:nvSpPr>
          <p:spPr>
            <a:xfrm>
              <a:off x="6281332" y="402049"/>
              <a:ext cx="153648" cy="297713"/>
            </a:xfrm>
            <a:custGeom>
              <a:avLst/>
              <a:gdLst/>
              <a:ahLst/>
              <a:cxnLst/>
              <a:rect l="l" t="t" r="r" b="b"/>
              <a:pathLst>
                <a:path w="273" h="529" extrusionOk="0">
                  <a:moveTo>
                    <a:pt x="112" y="0"/>
                  </a:moveTo>
                  <a:lnTo>
                    <a:pt x="93" y="184"/>
                  </a:lnTo>
                  <a:lnTo>
                    <a:pt x="1" y="149"/>
                  </a:lnTo>
                  <a:lnTo>
                    <a:pt x="93" y="234"/>
                  </a:lnTo>
                  <a:lnTo>
                    <a:pt x="93" y="529"/>
                  </a:lnTo>
                  <a:lnTo>
                    <a:pt x="154" y="529"/>
                  </a:lnTo>
                  <a:lnTo>
                    <a:pt x="147" y="249"/>
                  </a:lnTo>
                  <a:lnTo>
                    <a:pt x="273" y="145"/>
                  </a:lnTo>
                  <a:lnTo>
                    <a:pt x="143" y="195"/>
                  </a:lnTo>
                  <a:lnTo>
                    <a:pt x="1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62"/>
          <p:cNvGrpSpPr/>
          <p:nvPr/>
        </p:nvGrpSpPr>
        <p:grpSpPr>
          <a:xfrm>
            <a:off x="247934" y="3685764"/>
            <a:ext cx="930350" cy="966181"/>
            <a:chOff x="3172359" y="2542166"/>
            <a:chExt cx="930350" cy="966181"/>
          </a:xfrm>
        </p:grpSpPr>
        <p:sp>
          <p:nvSpPr>
            <p:cNvPr id="9028" name="Google Shape;9028;p62"/>
            <p:cNvSpPr/>
            <p:nvPr/>
          </p:nvSpPr>
          <p:spPr>
            <a:xfrm>
              <a:off x="3821940" y="2618085"/>
              <a:ext cx="165443" cy="517098"/>
            </a:xfrm>
            <a:custGeom>
              <a:avLst/>
              <a:gdLst/>
              <a:ahLst/>
              <a:cxnLst/>
              <a:rect l="l" t="t" r="r" b="b"/>
              <a:pathLst>
                <a:path w="231" h="722" extrusionOk="0">
                  <a:moveTo>
                    <a:pt x="1" y="1"/>
                  </a:moveTo>
                  <a:lnTo>
                    <a:pt x="1" y="722"/>
                  </a:lnTo>
                  <a:lnTo>
                    <a:pt x="231" y="722"/>
                  </a:lnTo>
                  <a:lnTo>
                    <a:pt x="2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2"/>
            <p:cNvSpPr/>
            <p:nvPr/>
          </p:nvSpPr>
          <p:spPr>
            <a:xfrm>
              <a:off x="3821940" y="2542166"/>
              <a:ext cx="165443" cy="88093"/>
            </a:xfrm>
            <a:custGeom>
              <a:avLst/>
              <a:gdLst/>
              <a:ahLst/>
              <a:cxnLst/>
              <a:rect l="l" t="t" r="r" b="b"/>
              <a:pathLst>
                <a:path w="231" h="123" extrusionOk="0">
                  <a:moveTo>
                    <a:pt x="1" y="0"/>
                  </a:moveTo>
                  <a:lnTo>
                    <a:pt x="1" y="123"/>
                  </a:lnTo>
                  <a:lnTo>
                    <a:pt x="231" y="123"/>
                  </a:lnTo>
                  <a:lnTo>
                    <a:pt x="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2"/>
            <p:cNvSpPr/>
            <p:nvPr/>
          </p:nvSpPr>
          <p:spPr>
            <a:xfrm>
              <a:off x="3235384" y="2643153"/>
              <a:ext cx="804298" cy="865173"/>
            </a:xfrm>
            <a:custGeom>
              <a:avLst/>
              <a:gdLst/>
              <a:ahLst/>
              <a:cxnLst/>
              <a:rect l="l" t="t" r="r" b="b"/>
              <a:pathLst>
                <a:path w="1123" h="1208" extrusionOk="0">
                  <a:moveTo>
                    <a:pt x="563" y="1"/>
                  </a:moveTo>
                  <a:lnTo>
                    <a:pt x="0" y="576"/>
                  </a:lnTo>
                  <a:lnTo>
                    <a:pt x="0" y="1208"/>
                  </a:lnTo>
                  <a:lnTo>
                    <a:pt x="1122" y="1208"/>
                  </a:lnTo>
                  <a:lnTo>
                    <a:pt x="1122" y="576"/>
                  </a:lnTo>
                  <a:lnTo>
                    <a:pt x="5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2"/>
            <p:cNvSpPr/>
            <p:nvPr/>
          </p:nvSpPr>
          <p:spPr>
            <a:xfrm>
              <a:off x="3243262" y="2912453"/>
              <a:ext cx="774218" cy="96687"/>
            </a:xfrm>
            <a:custGeom>
              <a:avLst/>
              <a:gdLst/>
              <a:ahLst/>
              <a:cxnLst/>
              <a:rect l="l" t="t" r="r" b="b"/>
              <a:pathLst>
                <a:path w="1081" h="135" extrusionOk="0">
                  <a:moveTo>
                    <a:pt x="188" y="0"/>
                  </a:moveTo>
                  <a:cubicBezTo>
                    <a:pt x="146" y="42"/>
                    <a:pt x="96" y="76"/>
                    <a:pt x="46" y="108"/>
                  </a:cubicBezTo>
                  <a:cubicBezTo>
                    <a:pt x="31" y="119"/>
                    <a:pt x="16" y="127"/>
                    <a:pt x="0" y="134"/>
                  </a:cubicBezTo>
                  <a:lnTo>
                    <a:pt x="1081" y="134"/>
                  </a:lnTo>
                  <a:cubicBezTo>
                    <a:pt x="1035" y="96"/>
                    <a:pt x="993" y="50"/>
                    <a:pt x="9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2"/>
            <p:cNvSpPr/>
            <p:nvPr/>
          </p:nvSpPr>
          <p:spPr>
            <a:xfrm>
              <a:off x="3235384" y="3354363"/>
              <a:ext cx="804298" cy="153984"/>
            </a:xfrm>
            <a:custGeom>
              <a:avLst/>
              <a:gdLst/>
              <a:ahLst/>
              <a:cxnLst/>
              <a:rect l="l" t="t" r="r" b="b"/>
              <a:pathLst>
                <a:path w="1123" h="215" extrusionOk="0">
                  <a:moveTo>
                    <a:pt x="0" y="0"/>
                  </a:moveTo>
                  <a:lnTo>
                    <a:pt x="0" y="215"/>
                  </a:lnTo>
                  <a:lnTo>
                    <a:pt x="1122" y="215"/>
                  </a:lnTo>
                  <a:lnTo>
                    <a:pt x="11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2"/>
            <p:cNvSpPr/>
            <p:nvPr/>
          </p:nvSpPr>
          <p:spPr>
            <a:xfrm>
              <a:off x="3172359" y="2585855"/>
              <a:ext cx="930350" cy="535003"/>
            </a:xfrm>
            <a:custGeom>
              <a:avLst/>
              <a:gdLst/>
              <a:ahLst/>
              <a:cxnLst/>
              <a:rect l="l" t="t" r="r" b="b"/>
              <a:pathLst>
                <a:path w="1299" h="747" extrusionOk="0">
                  <a:moveTo>
                    <a:pt x="644" y="0"/>
                  </a:moveTo>
                  <a:cubicBezTo>
                    <a:pt x="628" y="0"/>
                    <a:pt x="613" y="8"/>
                    <a:pt x="605" y="19"/>
                  </a:cubicBezTo>
                  <a:lnTo>
                    <a:pt x="19" y="629"/>
                  </a:lnTo>
                  <a:cubicBezTo>
                    <a:pt x="0" y="652"/>
                    <a:pt x="0" y="686"/>
                    <a:pt x="23" y="709"/>
                  </a:cubicBezTo>
                  <a:cubicBezTo>
                    <a:pt x="34" y="720"/>
                    <a:pt x="48" y="725"/>
                    <a:pt x="61" y="725"/>
                  </a:cubicBezTo>
                  <a:cubicBezTo>
                    <a:pt x="76" y="725"/>
                    <a:pt x="91" y="719"/>
                    <a:pt x="103" y="709"/>
                  </a:cubicBezTo>
                  <a:lnTo>
                    <a:pt x="644" y="142"/>
                  </a:lnTo>
                  <a:lnTo>
                    <a:pt x="1196" y="728"/>
                  </a:lnTo>
                  <a:cubicBezTo>
                    <a:pt x="1206" y="740"/>
                    <a:pt x="1221" y="746"/>
                    <a:pt x="1236" y="746"/>
                  </a:cubicBezTo>
                  <a:cubicBezTo>
                    <a:pt x="1250" y="746"/>
                    <a:pt x="1265" y="741"/>
                    <a:pt x="1276" y="732"/>
                  </a:cubicBezTo>
                  <a:cubicBezTo>
                    <a:pt x="1299" y="709"/>
                    <a:pt x="1299" y="675"/>
                    <a:pt x="1276" y="652"/>
                  </a:cubicBezTo>
                  <a:lnTo>
                    <a:pt x="686" y="19"/>
                  </a:lnTo>
                  <a:cubicBezTo>
                    <a:pt x="674" y="8"/>
                    <a:pt x="658" y="0"/>
                    <a:pt x="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2"/>
            <p:cNvSpPr/>
            <p:nvPr/>
          </p:nvSpPr>
          <p:spPr>
            <a:xfrm>
              <a:off x="3334217" y="3112279"/>
              <a:ext cx="99552" cy="226320"/>
            </a:xfrm>
            <a:custGeom>
              <a:avLst/>
              <a:gdLst/>
              <a:ahLst/>
              <a:cxnLst/>
              <a:rect l="l" t="t" r="r" b="b"/>
              <a:pathLst>
                <a:path w="139" h="316" extrusionOk="0">
                  <a:moveTo>
                    <a:pt x="69" y="1"/>
                  </a:moveTo>
                  <a:cubicBezTo>
                    <a:pt x="31" y="1"/>
                    <a:pt x="0" y="39"/>
                    <a:pt x="0" y="89"/>
                  </a:cubicBezTo>
                  <a:lnTo>
                    <a:pt x="0" y="315"/>
                  </a:lnTo>
                  <a:lnTo>
                    <a:pt x="138" y="315"/>
                  </a:lnTo>
                  <a:lnTo>
                    <a:pt x="138" y="89"/>
                  </a:lnTo>
                  <a:cubicBezTo>
                    <a:pt x="138" y="39"/>
                    <a:pt x="107" y="1"/>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2"/>
            <p:cNvSpPr/>
            <p:nvPr/>
          </p:nvSpPr>
          <p:spPr>
            <a:xfrm>
              <a:off x="3306286" y="3085779"/>
              <a:ext cx="153984" cy="280035"/>
            </a:xfrm>
            <a:custGeom>
              <a:avLst/>
              <a:gdLst/>
              <a:ahLst/>
              <a:cxnLst/>
              <a:rect l="l" t="t" r="r" b="b"/>
              <a:pathLst>
                <a:path w="215" h="391" extrusionOk="0">
                  <a:moveTo>
                    <a:pt x="108" y="76"/>
                  </a:moveTo>
                  <a:cubicBezTo>
                    <a:pt x="112" y="76"/>
                    <a:pt x="116" y="76"/>
                    <a:pt x="119" y="80"/>
                  </a:cubicBezTo>
                  <a:cubicBezTo>
                    <a:pt x="123" y="80"/>
                    <a:pt x="127" y="87"/>
                    <a:pt x="131" y="96"/>
                  </a:cubicBezTo>
                  <a:cubicBezTo>
                    <a:pt x="139" y="103"/>
                    <a:pt x="139" y="115"/>
                    <a:pt x="139" y="126"/>
                  </a:cubicBezTo>
                  <a:lnTo>
                    <a:pt x="139" y="314"/>
                  </a:lnTo>
                  <a:lnTo>
                    <a:pt x="77" y="314"/>
                  </a:lnTo>
                  <a:lnTo>
                    <a:pt x="77" y="126"/>
                  </a:lnTo>
                  <a:cubicBezTo>
                    <a:pt x="77" y="110"/>
                    <a:pt x="81" y="96"/>
                    <a:pt x="89" y="87"/>
                  </a:cubicBezTo>
                  <a:lnTo>
                    <a:pt x="96" y="80"/>
                  </a:lnTo>
                  <a:cubicBezTo>
                    <a:pt x="100" y="76"/>
                    <a:pt x="104" y="76"/>
                    <a:pt x="108" y="76"/>
                  </a:cubicBezTo>
                  <a:close/>
                  <a:moveTo>
                    <a:pt x="108" y="0"/>
                  </a:moveTo>
                  <a:cubicBezTo>
                    <a:pt x="93" y="0"/>
                    <a:pt x="77" y="4"/>
                    <a:pt x="62" y="11"/>
                  </a:cubicBezTo>
                  <a:cubicBezTo>
                    <a:pt x="43" y="23"/>
                    <a:pt x="27" y="38"/>
                    <a:pt x="16" y="57"/>
                  </a:cubicBezTo>
                  <a:cubicBezTo>
                    <a:pt x="4" y="80"/>
                    <a:pt x="1" y="103"/>
                    <a:pt x="1" y="126"/>
                  </a:cubicBezTo>
                  <a:lnTo>
                    <a:pt x="1" y="391"/>
                  </a:lnTo>
                  <a:lnTo>
                    <a:pt x="215" y="391"/>
                  </a:lnTo>
                  <a:lnTo>
                    <a:pt x="215" y="352"/>
                  </a:lnTo>
                  <a:lnTo>
                    <a:pt x="215" y="126"/>
                  </a:lnTo>
                  <a:cubicBezTo>
                    <a:pt x="215" y="92"/>
                    <a:pt x="204" y="64"/>
                    <a:pt x="188" y="41"/>
                  </a:cubicBezTo>
                  <a:cubicBezTo>
                    <a:pt x="177" y="30"/>
                    <a:pt x="165" y="18"/>
                    <a:pt x="154" y="11"/>
                  </a:cubicBezTo>
                  <a:cubicBezTo>
                    <a:pt x="139" y="4"/>
                    <a:pt x="123" y="0"/>
                    <a:pt x="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2"/>
            <p:cNvSpPr/>
            <p:nvPr/>
          </p:nvSpPr>
          <p:spPr>
            <a:xfrm>
              <a:off x="3852736" y="3112279"/>
              <a:ext cx="101701" cy="226320"/>
            </a:xfrm>
            <a:custGeom>
              <a:avLst/>
              <a:gdLst/>
              <a:ahLst/>
              <a:cxnLst/>
              <a:rect l="l" t="t" r="r" b="b"/>
              <a:pathLst>
                <a:path w="142" h="316" extrusionOk="0">
                  <a:moveTo>
                    <a:pt x="69" y="1"/>
                  </a:moveTo>
                  <a:cubicBezTo>
                    <a:pt x="30" y="1"/>
                    <a:pt x="0" y="39"/>
                    <a:pt x="0" y="85"/>
                  </a:cubicBezTo>
                  <a:lnTo>
                    <a:pt x="0" y="315"/>
                  </a:lnTo>
                  <a:lnTo>
                    <a:pt x="142" y="315"/>
                  </a:lnTo>
                  <a:lnTo>
                    <a:pt x="142" y="85"/>
                  </a:lnTo>
                  <a:cubicBezTo>
                    <a:pt x="142" y="39"/>
                    <a:pt x="108" y="1"/>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2"/>
            <p:cNvSpPr/>
            <p:nvPr/>
          </p:nvSpPr>
          <p:spPr>
            <a:xfrm>
              <a:off x="3824804" y="3085779"/>
              <a:ext cx="154700" cy="280035"/>
            </a:xfrm>
            <a:custGeom>
              <a:avLst/>
              <a:gdLst/>
              <a:ahLst/>
              <a:cxnLst/>
              <a:rect l="l" t="t" r="r" b="b"/>
              <a:pathLst>
                <a:path w="216" h="391" extrusionOk="0">
                  <a:moveTo>
                    <a:pt x="120" y="76"/>
                  </a:moveTo>
                  <a:cubicBezTo>
                    <a:pt x="124" y="80"/>
                    <a:pt x="131" y="84"/>
                    <a:pt x="135" y="92"/>
                  </a:cubicBezTo>
                  <a:cubicBezTo>
                    <a:pt x="138" y="103"/>
                    <a:pt x="143" y="110"/>
                    <a:pt x="143" y="122"/>
                  </a:cubicBezTo>
                  <a:lnTo>
                    <a:pt x="143" y="314"/>
                  </a:lnTo>
                  <a:lnTo>
                    <a:pt x="78" y="314"/>
                  </a:lnTo>
                  <a:lnTo>
                    <a:pt x="78" y="122"/>
                  </a:lnTo>
                  <a:cubicBezTo>
                    <a:pt x="78" y="107"/>
                    <a:pt x="81" y="96"/>
                    <a:pt x="89" y="87"/>
                  </a:cubicBezTo>
                  <a:cubicBezTo>
                    <a:pt x="92" y="80"/>
                    <a:pt x="97" y="80"/>
                    <a:pt x="101" y="76"/>
                  </a:cubicBezTo>
                  <a:close/>
                  <a:moveTo>
                    <a:pt x="108" y="0"/>
                  </a:moveTo>
                  <a:cubicBezTo>
                    <a:pt x="92" y="0"/>
                    <a:pt x="78" y="4"/>
                    <a:pt x="66" y="11"/>
                  </a:cubicBezTo>
                  <a:cubicBezTo>
                    <a:pt x="43" y="23"/>
                    <a:pt x="28" y="38"/>
                    <a:pt x="16" y="57"/>
                  </a:cubicBezTo>
                  <a:cubicBezTo>
                    <a:pt x="9" y="76"/>
                    <a:pt x="0" y="99"/>
                    <a:pt x="0" y="122"/>
                  </a:cubicBezTo>
                  <a:lnTo>
                    <a:pt x="0" y="391"/>
                  </a:lnTo>
                  <a:lnTo>
                    <a:pt x="216" y="391"/>
                  </a:lnTo>
                  <a:lnTo>
                    <a:pt x="216" y="352"/>
                  </a:lnTo>
                  <a:lnTo>
                    <a:pt x="216" y="122"/>
                  </a:lnTo>
                  <a:cubicBezTo>
                    <a:pt x="216" y="92"/>
                    <a:pt x="207" y="61"/>
                    <a:pt x="189" y="38"/>
                  </a:cubicBezTo>
                  <a:cubicBezTo>
                    <a:pt x="177" y="27"/>
                    <a:pt x="166" y="18"/>
                    <a:pt x="154" y="11"/>
                  </a:cubicBezTo>
                  <a:cubicBezTo>
                    <a:pt x="143" y="4"/>
                    <a:pt x="124" y="0"/>
                    <a:pt x="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2"/>
            <p:cNvSpPr/>
            <p:nvPr/>
          </p:nvSpPr>
          <p:spPr>
            <a:xfrm>
              <a:off x="3531885" y="2871628"/>
              <a:ext cx="211280" cy="211280"/>
            </a:xfrm>
            <a:custGeom>
              <a:avLst/>
              <a:gdLst/>
              <a:ahLst/>
              <a:cxnLst/>
              <a:rect l="l" t="t" r="r" b="b"/>
              <a:pathLst>
                <a:path w="295" h="295" extrusionOk="0">
                  <a:moveTo>
                    <a:pt x="145" y="0"/>
                  </a:moveTo>
                  <a:cubicBezTo>
                    <a:pt x="65" y="0"/>
                    <a:pt x="0" y="69"/>
                    <a:pt x="0" y="149"/>
                  </a:cubicBezTo>
                  <a:cubicBezTo>
                    <a:pt x="0" y="230"/>
                    <a:pt x="65" y="294"/>
                    <a:pt x="145" y="294"/>
                  </a:cubicBezTo>
                  <a:cubicBezTo>
                    <a:pt x="230" y="294"/>
                    <a:pt x="294" y="230"/>
                    <a:pt x="294" y="149"/>
                  </a:cubicBezTo>
                  <a:cubicBezTo>
                    <a:pt x="294" y="69"/>
                    <a:pt x="230" y="0"/>
                    <a:pt x="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2"/>
            <p:cNvSpPr/>
            <p:nvPr/>
          </p:nvSpPr>
          <p:spPr>
            <a:xfrm>
              <a:off x="3503953" y="2846561"/>
              <a:ext cx="267144" cy="264279"/>
            </a:xfrm>
            <a:custGeom>
              <a:avLst/>
              <a:gdLst/>
              <a:ahLst/>
              <a:cxnLst/>
              <a:rect l="l" t="t" r="r" b="b"/>
              <a:pathLst>
                <a:path w="373" h="369" extrusionOk="0">
                  <a:moveTo>
                    <a:pt x="184" y="73"/>
                  </a:moveTo>
                  <a:cubicBezTo>
                    <a:pt x="215" y="73"/>
                    <a:pt x="241" y="85"/>
                    <a:pt x="264" y="108"/>
                  </a:cubicBezTo>
                  <a:cubicBezTo>
                    <a:pt x="284" y="127"/>
                    <a:pt x="296" y="154"/>
                    <a:pt x="296" y="184"/>
                  </a:cubicBezTo>
                  <a:cubicBezTo>
                    <a:pt x="296" y="214"/>
                    <a:pt x="284" y="242"/>
                    <a:pt x="264" y="260"/>
                  </a:cubicBezTo>
                  <a:cubicBezTo>
                    <a:pt x="241" y="280"/>
                    <a:pt x="215" y="292"/>
                    <a:pt x="184" y="292"/>
                  </a:cubicBezTo>
                  <a:cubicBezTo>
                    <a:pt x="158" y="292"/>
                    <a:pt x="131" y="280"/>
                    <a:pt x="108" y="260"/>
                  </a:cubicBezTo>
                  <a:cubicBezTo>
                    <a:pt x="89" y="242"/>
                    <a:pt x="77" y="214"/>
                    <a:pt x="77" y="184"/>
                  </a:cubicBezTo>
                  <a:cubicBezTo>
                    <a:pt x="77" y="154"/>
                    <a:pt x="89" y="127"/>
                    <a:pt x="108" y="108"/>
                  </a:cubicBezTo>
                  <a:cubicBezTo>
                    <a:pt x="131" y="85"/>
                    <a:pt x="158" y="73"/>
                    <a:pt x="184" y="73"/>
                  </a:cubicBezTo>
                  <a:close/>
                  <a:moveTo>
                    <a:pt x="184" y="0"/>
                  </a:moveTo>
                  <a:cubicBezTo>
                    <a:pt x="85" y="0"/>
                    <a:pt x="1" y="81"/>
                    <a:pt x="1" y="184"/>
                  </a:cubicBezTo>
                  <a:cubicBezTo>
                    <a:pt x="1" y="283"/>
                    <a:pt x="85" y="368"/>
                    <a:pt x="184" y="368"/>
                  </a:cubicBezTo>
                  <a:cubicBezTo>
                    <a:pt x="287" y="368"/>
                    <a:pt x="372" y="283"/>
                    <a:pt x="372" y="184"/>
                  </a:cubicBezTo>
                  <a:cubicBezTo>
                    <a:pt x="372" y="81"/>
                    <a:pt x="287" y="0"/>
                    <a:pt x="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2"/>
            <p:cNvSpPr/>
            <p:nvPr/>
          </p:nvSpPr>
          <p:spPr>
            <a:xfrm>
              <a:off x="3534033" y="3236186"/>
              <a:ext cx="206267" cy="272157"/>
            </a:xfrm>
            <a:custGeom>
              <a:avLst/>
              <a:gdLst/>
              <a:ahLst/>
              <a:cxnLst/>
              <a:rect l="l" t="t" r="r" b="b"/>
              <a:pathLst>
                <a:path w="288" h="380" extrusionOk="0">
                  <a:moveTo>
                    <a:pt x="1" y="1"/>
                  </a:moveTo>
                  <a:lnTo>
                    <a:pt x="1" y="380"/>
                  </a:lnTo>
                  <a:lnTo>
                    <a:pt x="288" y="380"/>
                  </a:lnTo>
                  <a:lnTo>
                    <a:pt x="2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2"/>
            <p:cNvSpPr/>
            <p:nvPr/>
          </p:nvSpPr>
          <p:spPr>
            <a:xfrm>
              <a:off x="3531885" y="3236186"/>
              <a:ext cx="104566" cy="272157"/>
            </a:xfrm>
            <a:custGeom>
              <a:avLst/>
              <a:gdLst/>
              <a:ahLst/>
              <a:cxnLst/>
              <a:rect l="l" t="t" r="r" b="b"/>
              <a:pathLst>
                <a:path w="146" h="380" extrusionOk="0">
                  <a:moveTo>
                    <a:pt x="0" y="1"/>
                  </a:moveTo>
                  <a:lnTo>
                    <a:pt x="0" y="380"/>
                  </a:lnTo>
                  <a:lnTo>
                    <a:pt x="145" y="380"/>
                  </a:lnTo>
                  <a:lnTo>
                    <a:pt x="1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62"/>
          <p:cNvGrpSpPr/>
          <p:nvPr/>
        </p:nvGrpSpPr>
        <p:grpSpPr>
          <a:xfrm>
            <a:off x="1260486" y="3518117"/>
            <a:ext cx="673217" cy="1133828"/>
            <a:chOff x="6542207" y="2185022"/>
            <a:chExt cx="492153" cy="828821"/>
          </a:xfrm>
        </p:grpSpPr>
        <p:sp>
          <p:nvSpPr>
            <p:cNvPr id="9043" name="Google Shape;9043;p62"/>
            <p:cNvSpPr/>
            <p:nvPr/>
          </p:nvSpPr>
          <p:spPr>
            <a:xfrm>
              <a:off x="6911311" y="2185022"/>
              <a:ext cx="57069" cy="233510"/>
            </a:xfrm>
            <a:custGeom>
              <a:avLst/>
              <a:gdLst/>
              <a:ahLst/>
              <a:cxnLst/>
              <a:rect l="l" t="t" r="r" b="b"/>
              <a:pathLst>
                <a:path w="109" h="446" extrusionOk="0">
                  <a:moveTo>
                    <a:pt x="1" y="0"/>
                  </a:moveTo>
                  <a:lnTo>
                    <a:pt x="1" y="445"/>
                  </a:lnTo>
                  <a:lnTo>
                    <a:pt x="109" y="445"/>
                  </a:lnTo>
                  <a:lnTo>
                    <a:pt x="1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2"/>
            <p:cNvSpPr/>
            <p:nvPr/>
          </p:nvSpPr>
          <p:spPr>
            <a:xfrm>
              <a:off x="6911311" y="2185022"/>
              <a:ext cx="57069" cy="48692"/>
            </a:xfrm>
            <a:custGeom>
              <a:avLst/>
              <a:gdLst/>
              <a:ahLst/>
              <a:cxnLst/>
              <a:rect l="l" t="t" r="r" b="b"/>
              <a:pathLst>
                <a:path w="109" h="93" extrusionOk="0">
                  <a:moveTo>
                    <a:pt x="1" y="0"/>
                  </a:moveTo>
                  <a:lnTo>
                    <a:pt x="1" y="92"/>
                  </a:lnTo>
                  <a:lnTo>
                    <a:pt x="109" y="92"/>
                  </a:lnTo>
                  <a:lnTo>
                    <a:pt x="1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2"/>
            <p:cNvSpPr/>
            <p:nvPr/>
          </p:nvSpPr>
          <p:spPr>
            <a:xfrm>
              <a:off x="6574667" y="2253087"/>
              <a:ext cx="441891" cy="759169"/>
            </a:xfrm>
            <a:custGeom>
              <a:avLst/>
              <a:gdLst/>
              <a:ahLst/>
              <a:cxnLst/>
              <a:rect l="l" t="t" r="r" b="b"/>
              <a:pathLst>
                <a:path w="844" h="1450" extrusionOk="0">
                  <a:moveTo>
                    <a:pt x="414" y="1"/>
                  </a:moveTo>
                  <a:lnTo>
                    <a:pt x="0" y="395"/>
                  </a:lnTo>
                  <a:lnTo>
                    <a:pt x="0" y="1449"/>
                  </a:lnTo>
                  <a:lnTo>
                    <a:pt x="843" y="1449"/>
                  </a:lnTo>
                  <a:lnTo>
                    <a:pt x="843" y="395"/>
                  </a:lnTo>
                  <a:lnTo>
                    <a:pt x="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2"/>
            <p:cNvSpPr/>
            <p:nvPr/>
          </p:nvSpPr>
          <p:spPr>
            <a:xfrm>
              <a:off x="6570479" y="2867245"/>
              <a:ext cx="448174" cy="146598"/>
            </a:xfrm>
            <a:custGeom>
              <a:avLst/>
              <a:gdLst/>
              <a:ahLst/>
              <a:cxnLst/>
              <a:rect l="l" t="t" r="r" b="b"/>
              <a:pathLst>
                <a:path w="856" h="280" extrusionOk="0">
                  <a:moveTo>
                    <a:pt x="1" y="0"/>
                  </a:moveTo>
                  <a:lnTo>
                    <a:pt x="1" y="280"/>
                  </a:lnTo>
                  <a:lnTo>
                    <a:pt x="855" y="280"/>
                  </a:lnTo>
                  <a:lnTo>
                    <a:pt x="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2"/>
            <p:cNvSpPr/>
            <p:nvPr/>
          </p:nvSpPr>
          <p:spPr>
            <a:xfrm>
              <a:off x="6570479" y="2523777"/>
              <a:ext cx="448174" cy="147645"/>
            </a:xfrm>
            <a:custGeom>
              <a:avLst/>
              <a:gdLst/>
              <a:ahLst/>
              <a:cxnLst/>
              <a:rect l="l" t="t" r="r" b="b"/>
              <a:pathLst>
                <a:path w="856" h="282" extrusionOk="0">
                  <a:moveTo>
                    <a:pt x="1" y="1"/>
                  </a:moveTo>
                  <a:lnTo>
                    <a:pt x="1" y="281"/>
                  </a:lnTo>
                  <a:lnTo>
                    <a:pt x="855" y="281"/>
                  </a:lnTo>
                  <a:lnTo>
                    <a:pt x="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2"/>
            <p:cNvSpPr/>
            <p:nvPr/>
          </p:nvSpPr>
          <p:spPr>
            <a:xfrm>
              <a:off x="6839061" y="2505976"/>
              <a:ext cx="89006" cy="177489"/>
            </a:xfrm>
            <a:custGeom>
              <a:avLst/>
              <a:gdLst/>
              <a:ahLst/>
              <a:cxnLst/>
              <a:rect l="l" t="t" r="r" b="b"/>
              <a:pathLst>
                <a:path w="170" h="339" extrusionOk="0">
                  <a:moveTo>
                    <a:pt x="1" y="1"/>
                  </a:moveTo>
                  <a:lnTo>
                    <a:pt x="1" y="338"/>
                  </a:lnTo>
                  <a:lnTo>
                    <a:pt x="169" y="338"/>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2"/>
            <p:cNvSpPr/>
            <p:nvPr/>
          </p:nvSpPr>
          <p:spPr>
            <a:xfrm>
              <a:off x="6823355" y="2490268"/>
              <a:ext cx="120944" cy="208902"/>
            </a:xfrm>
            <a:custGeom>
              <a:avLst/>
              <a:gdLst/>
              <a:ahLst/>
              <a:cxnLst/>
              <a:rect l="l" t="t" r="r" b="b"/>
              <a:pathLst>
                <a:path w="231" h="399" extrusionOk="0">
                  <a:moveTo>
                    <a:pt x="169" y="61"/>
                  </a:moveTo>
                  <a:lnTo>
                    <a:pt x="169" y="337"/>
                  </a:lnTo>
                  <a:lnTo>
                    <a:pt x="61" y="337"/>
                  </a:lnTo>
                  <a:lnTo>
                    <a:pt x="61" y="61"/>
                  </a:lnTo>
                  <a:close/>
                  <a:moveTo>
                    <a:pt x="1" y="0"/>
                  </a:moveTo>
                  <a:lnTo>
                    <a:pt x="1" y="398"/>
                  </a:lnTo>
                  <a:lnTo>
                    <a:pt x="231" y="398"/>
                  </a:lnTo>
                  <a:lnTo>
                    <a:pt x="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2"/>
            <p:cNvSpPr/>
            <p:nvPr/>
          </p:nvSpPr>
          <p:spPr>
            <a:xfrm>
              <a:off x="6662624" y="2505976"/>
              <a:ext cx="89006" cy="177489"/>
            </a:xfrm>
            <a:custGeom>
              <a:avLst/>
              <a:gdLst/>
              <a:ahLst/>
              <a:cxnLst/>
              <a:rect l="l" t="t" r="r" b="b"/>
              <a:pathLst>
                <a:path w="170" h="339" extrusionOk="0">
                  <a:moveTo>
                    <a:pt x="0" y="1"/>
                  </a:moveTo>
                  <a:lnTo>
                    <a:pt x="0" y="338"/>
                  </a:lnTo>
                  <a:lnTo>
                    <a:pt x="170" y="338"/>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2"/>
            <p:cNvSpPr/>
            <p:nvPr/>
          </p:nvSpPr>
          <p:spPr>
            <a:xfrm>
              <a:off x="6646917" y="2490268"/>
              <a:ext cx="120944" cy="208902"/>
            </a:xfrm>
            <a:custGeom>
              <a:avLst/>
              <a:gdLst/>
              <a:ahLst/>
              <a:cxnLst/>
              <a:rect l="l" t="t" r="r" b="b"/>
              <a:pathLst>
                <a:path w="231" h="399" extrusionOk="0">
                  <a:moveTo>
                    <a:pt x="168" y="61"/>
                  </a:moveTo>
                  <a:lnTo>
                    <a:pt x="168" y="337"/>
                  </a:lnTo>
                  <a:lnTo>
                    <a:pt x="62" y="337"/>
                  </a:lnTo>
                  <a:lnTo>
                    <a:pt x="62" y="61"/>
                  </a:lnTo>
                  <a:close/>
                  <a:moveTo>
                    <a:pt x="0" y="0"/>
                  </a:moveTo>
                  <a:lnTo>
                    <a:pt x="0" y="398"/>
                  </a:lnTo>
                  <a:lnTo>
                    <a:pt x="230" y="398"/>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2"/>
            <p:cNvSpPr/>
            <p:nvPr/>
          </p:nvSpPr>
          <p:spPr>
            <a:xfrm>
              <a:off x="6662624" y="2810699"/>
              <a:ext cx="89006" cy="105237"/>
            </a:xfrm>
            <a:custGeom>
              <a:avLst/>
              <a:gdLst/>
              <a:ahLst/>
              <a:cxnLst/>
              <a:rect l="l" t="t" r="r" b="b"/>
              <a:pathLst>
                <a:path w="170" h="201" extrusionOk="0">
                  <a:moveTo>
                    <a:pt x="0" y="1"/>
                  </a:moveTo>
                  <a:lnTo>
                    <a:pt x="0" y="200"/>
                  </a:lnTo>
                  <a:lnTo>
                    <a:pt x="170" y="200"/>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2"/>
            <p:cNvSpPr/>
            <p:nvPr/>
          </p:nvSpPr>
          <p:spPr>
            <a:xfrm>
              <a:off x="6646917" y="2794991"/>
              <a:ext cx="120944" cy="136650"/>
            </a:xfrm>
            <a:custGeom>
              <a:avLst/>
              <a:gdLst/>
              <a:ahLst/>
              <a:cxnLst/>
              <a:rect l="l" t="t" r="r" b="b"/>
              <a:pathLst>
                <a:path w="231" h="261" extrusionOk="0">
                  <a:moveTo>
                    <a:pt x="168" y="62"/>
                  </a:moveTo>
                  <a:lnTo>
                    <a:pt x="168" y="200"/>
                  </a:lnTo>
                  <a:lnTo>
                    <a:pt x="62" y="200"/>
                  </a:lnTo>
                  <a:lnTo>
                    <a:pt x="62" y="62"/>
                  </a:lnTo>
                  <a:close/>
                  <a:moveTo>
                    <a:pt x="0" y="0"/>
                  </a:moveTo>
                  <a:lnTo>
                    <a:pt x="0" y="261"/>
                  </a:lnTo>
                  <a:lnTo>
                    <a:pt x="230" y="261"/>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2"/>
            <p:cNvSpPr/>
            <p:nvPr/>
          </p:nvSpPr>
          <p:spPr>
            <a:xfrm>
              <a:off x="6821260" y="2788708"/>
              <a:ext cx="116756" cy="225133"/>
            </a:xfrm>
            <a:custGeom>
              <a:avLst/>
              <a:gdLst/>
              <a:ahLst/>
              <a:cxnLst/>
              <a:rect l="l" t="t" r="r" b="b"/>
              <a:pathLst>
                <a:path w="223" h="430" extrusionOk="0">
                  <a:moveTo>
                    <a:pt x="0" y="0"/>
                  </a:moveTo>
                  <a:lnTo>
                    <a:pt x="0" y="430"/>
                  </a:lnTo>
                  <a:lnTo>
                    <a:pt x="223" y="430"/>
                  </a:lnTo>
                  <a:lnTo>
                    <a:pt x="2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2"/>
            <p:cNvSpPr/>
            <p:nvPr/>
          </p:nvSpPr>
          <p:spPr>
            <a:xfrm>
              <a:off x="6877280" y="2788708"/>
              <a:ext cx="62828" cy="225133"/>
            </a:xfrm>
            <a:custGeom>
              <a:avLst/>
              <a:gdLst/>
              <a:ahLst/>
              <a:cxnLst/>
              <a:rect l="l" t="t" r="r" b="b"/>
              <a:pathLst>
                <a:path w="120" h="430" extrusionOk="0">
                  <a:moveTo>
                    <a:pt x="1" y="0"/>
                  </a:moveTo>
                  <a:lnTo>
                    <a:pt x="1" y="430"/>
                  </a:lnTo>
                  <a:lnTo>
                    <a:pt x="119" y="430"/>
                  </a:lnTo>
                  <a:lnTo>
                    <a:pt x="1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2"/>
            <p:cNvSpPr/>
            <p:nvPr/>
          </p:nvSpPr>
          <p:spPr>
            <a:xfrm>
              <a:off x="6542207" y="2191305"/>
              <a:ext cx="492153" cy="288484"/>
            </a:xfrm>
            <a:custGeom>
              <a:avLst/>
              <a:gdLst/>
              <a:ahLst/>
              <a:cxnLst/>
              <a:rect l="l" t="t" r="r" b="b"/>
              <a:pathLst>
                <a:path w="940" h="551" extrusionOk="0">
                  <a:moveTo>
                    <a:pt x="483" y="0"/>
                  </a:moveTo>
                  <a:cubicBezTo>
                    <a:pt x="469" y="0"/>
                    <a:pt x="453" y="4"/>
                    <a:pt x="446" y="15"/>
                  </a:cubicBezTo>
                  <a:lnTo>
                    <a:pt x="20" y="460"/>
                  </a:lnTo>
                  <a:cubicBezTo>
                    <a:pt x="1" y="479"/>
                    <a:pt x="1" y="513"/>
                    <a:pt x="24" y="536"/>
                  </a:cubicBezTo>
                  <a:cubicBezTo>
                    <a:pt x="33" y="545"/>
                    <a:pt x="46" y="550"/>
                    <a:pt x="59" y="550"/>
                  </a:cubicBezTo>
                  <a:cubicBezTo>
                    <a:pt x="74" y="550"/>
                    <a:pt x="89" y="545"/>
                    <a:pt x="101" y="533"/>
                  </a:cubicBezTo>
                  <a:lnTo>
                    <a:pt x="483" y="130"/>
                  </a:lnTo>
                  <a:lnTo>
                    <a:pt x="840" y="510"/>
                  </a:lnTo>
                  <a:cubicBezTo>
                    <a:pt x="852" y="522"/>
                    <a:pt x="866" y="527"/>
                    <a:pt x="880" y="527"/>
                  </a:cubicBezTo>
                  <a:cubicBezTo>
                    <a:pt x="893" y="527"/>
                    <a:pt x="906" y="522"/>
                    <a:pt x="917" y="513"/>
                  </a:cubicBezTo>
                  <a:cubicBezTo>
                    <a:pt x="940" y="490"/>
                    <a:pt x="940" y="456"/>
                    <a:pt x="920" y="437"/>
                  </a:cubicBezTo>
                  <a:lnTo>
                    <a:pt x="522" y="15"/>
                  </a:lnTo>
                  <a:cubicBezTo>
                    <a:pt x="515" y="4"/>
                    <a:pt x="499"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2"/>
          <p:cNvGrpSpPr/>
          <p:nvPr/>
        </p:nvGrpSpPr>
        <p:grpSpPr>
          <a:xfrm>
            <a:off x="3083264" y="4464879"/>
            <a:ext cx="1509409" cy="510691"/>
            <a:chOff x="3718076" y="2750379"/>
            <a:chExt cx="1509409" cy="510691"/>
          </a:xfrm>
        </p:grpSpPr>
        <p:sp>
          <p:nvSpPr>
            <p:cNvPr id="9058" name="Google Shape;9058;p62"/>
            <p:cNvSpPr/>
            <p:nvPr/>
          </p:nvSpPr>
          <p:spPr>
            <a:xfrm>
              <a:off x="3836161" y="2849464"/>
              <a:ext cx="53723" cy="35901"/>
            </a:xfrm>
            <a:custGeom>
              <a:avLst/>
              <a:gdLst/>
              <a:ahLst/>
              <a:cxnLst/>
              <a:rect l="l" t="t" r="r" b="b"/>
              <a:pathLst>
                <a:path w="621" h="415" extrusionOk="0">
                  <a:moveTo>
                    <a:pt x="524" y="1"/>
                  </a:moveTo>
                  <a:lnTo>
                    <a:pt x="0" y="17"/>
                  </a:lnTo>
                  <a:cubicBezTo>
                    <a:pt x="30" y="151"/>
                    <a:pt x="234" y="415"/>
                    <a:pt x="234" y="415"/>
                  </a:cubicBezTo>
                  <a:lnTo>
                    <a:pt x="621" y="181"/>
                  </a:lnTo>
                  <a:lnTo>
                    <a:pt x="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2"/>
            <p:cNvSpPr/>
            <p:nvPr/>
          </p:nvSpPr>
          <p:spPr>
            <a:xfrm>
              <a:off x="3790398" y="2792368"/>
              <a:ext cx="111079" cy="63150"/>
            </a:xfrm>
            <a:custGeom>
              <a:avLst/>
              <a:gdLst/>
              <a:ahLst/>
              <a:cxnLst/>
              <a:rect l="l" t="t" r="r" b="b"/>
              <a:pathLst>
                <a:path w="1284" h="730" extrusionOk="0">
                  <a:moveTo>
                    <a:pt x="138" y="1"/>
                  </a:moveTo>
                  <a:cubicBezTo>
                    <a:pt x="110" y="1"/>
                    <a:pt x="90" y="6"/>
                    <a:pt x="80" y="17"/>
                  </a:cubicBezTo>
                  <a:cubicBezTo>
                    <a:pt x="0" y="113"/>
                    <a:pt x="261" y="654"/>
                    <a:pt x="349" y="700"/>
                  </a:cubicBezTo>
                  <a:cubicBezTo>
                    <a:pt x="391" y="723"/>
                    <a:pt x="588" y="730"/>
                    <a:pt x="780" y="730"/>
                  </a:cubicBezTo>
                  <a:cubicBezTo>
                    <a:pt x="986" y="730"/>
                    <a:pt x="1188" y="723"/>
                    <a:pt x="1188" y="723"/>
                  </a:cubicBezTo>
                  <a:cubicBezTo>
                    <a:pt x="1272" y="723"/>
                    <a:pt x="1283" y="611"/>
                    <a:pt x="1207" y="500"/>
                  </a:cubicBezTo>
                  <a:cubicBezTo>
                    <a:pt x="1088" y="320"/>
                    <a:pt x="359" y="1"/>
                    <a:pt x="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2"/>
            <p:cNvSpPr/>
            <p:nvPr/>
          </p:nvSpPr>
          <p:spPr>
            <a:xfrm>
              <a:off x="3824828" y="2839516"/>
              <a:ext cx="62028" cy="4066"/>
            </a:xfrm>
            <a:custGeom>
              <a:avLst/>
              <a:gdLst/>
              <a:ahLst/>
              <a:cxnLst/>
              <a:rect l="l" t="t" r="r" b="b"/>
              <a:pathLst>
                <a:path w="717" h="47" extrusionOk="0">
                  <a:moveTo>
                    <a:pt x="4" y="1"/>
                  </a:moveTo>
                  <a:lnTo>
                    <a:pt x="0" y="17"/>
                  </a:lnTo>
                  <a:cubicBezTo>
                    <a:pt x="230" y="43"/>
                    <a:pt x="494" y="47"/>
                    <a:pt x="629" y="47"/>
                  </a:cubicBezTo>
                  <a:lnTo>
                    <a:pt x="717" y="47"/>
                  </a:lnTo>
                  <a:lnTo>
                    <a:pt x="717" y="32"/>
                  </a:lnTo>
                  <a:lnTo>
                    <a:pt x="629" y="32"/>
                  </a:lnTo>
                  <a:cubicBezTo>
                    <a:pt x="494" y="32"/>
                    <a:pt x="234" y="28"/>
                    <a:pt x="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2"/>
            <p:cNvSpPr/>
            <p:nvPr/>
          </p:nvSpPr>
          <p:spPr>
            <a:xfrm>
              <a:off x="3718076" y="2750379"/>
              <a:ext cx="1498094" cy="460479"/>
            </a:xfrm>
            <a:custGeom>
              <a:avLst/>
              <a:gdLst/>
              <a:ahLst/>
              <a:cxnLst/>
              <a:rect l="l" t="t" r="r" b="b"/>
              <a:pathLst>
                <a:path w="17317" h="5323" extrusionOk="0">
                  <a:moveTo>
                    <a:pt x="7276" y="0"/>
                  </a:moveTo>
                  <a:cubicBezTo>
                    <a:pt x="4489" y="0"/>
                    <a:pt x="3004" y="660"/>
                    <a:pt x="2368" y="878"/>
                  </a:cubicBezTo>
                  <a:cubicBezTo>
                    <a:pt x="1645" y="1131"/>
                    <a:pt x="1062" y="2215"/>
                    <a:pt x="1062" y="2215"/>
                  </a:cubicBezTo>
                  <a:cubicBezTo>
                    <a:pt x="594" y="2238"/>
                    <a:pt x="368" y="3947"/>
                    <a:pt x="368" y="3947"/>
                  </a:cubicBezTo>
                  <a:cubicBezTo>
                    <a:pt x="367" y="3946"/>
                    <a:pt x="365" y="3946"/>
                    <a:pt x="364" y="3946"/>
                  </a:cubicBezTo>
                  <a:cubicBezTo>
                    <a:pt x="0" y="3946"/>
                    <a:pt x="13" y="4875"/>
                    <a:pt x="311" y="4897"/>
                  </a:cubicBezTo>
                  <a:lnTo>
                    <a:pt x="1108" y="5322"/>
                  </a:lnTo>
                  <a:lnTo>
                    <a:pt x="16884" y="5322"/>
                  </a:lnTo>
                  <a:cubicBezTo>
                    <a:pt x="17122" y="5322"/>
                    <a:pt x="17316" y="5127"/>
                    <a:pt x="17316" y="4886"/>
                  </a:cubicBezTo>
                  <a:lnTo>
                    <a:pt x="17316" y="4265"/>
                  </a:lnTo>
                  <a:cubicBezTo>
                    <a:pt x="17305" y="3974"/>
                    <a:pt x="17252" y="3721"/>
                    <a:pt x="17167" y="3506"/>
                  </a:cubicBezTo>
                  <a:cubicBezTo>
                    <a:pt x="16715" y="2310"/>
                    <a:pt x="15413" y="2215"/>
                    <a:pt x="15413" y="2215"/>
                  </a:cubicBezTo>
                  <a:lnTo>
                    <a:pt x="12171" y="1905"/>
                  </a:lnTo>
                  <a:cubicBezTo>
                    <a:pt x="11117" y="1219"/>
                    <a:pt x="9867" y="375"/>
                    <a:pt x="8898" y="112"/>
                  </a:cubicBezTo>
                  <a:cubicBezTo>
                    <a:pt x="8791" y="80"/>
                    <a:pt x="8687" y="57"/>
                    <a:pt x="8588" y="46"/>
                  </a:cubicBezTo>
                  <a:cubicBezTo>
                    <a:pt x="8122" y="14"/>
                    <a:pt x="7685" y="0"/>
                    <a:pt x="7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2"/>
            <p:cNvSpPr/>
            <p:nvPr/>
          </p:nvSpPr>
          <p:spPr>
            <a:xfrm>
              <a:off x="5007924" y="2986753"/>
              <a:ext cx="159870" cy="65746"/>
            </a:xfrm>
            <a:custGeom>
              <a:avLst/>
              <a:gdLst/>
              <a:ahLst/>
              <a:cxnLst/>
              <a:rect l="l" t="t" r="r" b="b"/>
              <a:pathLst>
                <a:path w="1848" h="760" extrusionOk="0">
                  <a:moveTo>
                    <a:pt x="487" y="0"/>
                  </a:moveTo>
                  <a:cubicBezTo>
                    <a:pt x="307" y="0"/>
                    <a:pt x="81" y="0"/>
                    <a:pt x="43" y="20"/>
                  </a:cubicBezTo>
                  <a:cubicBezTo>
                    <a:pt x="31" y="23"/>
                    <a:pt x="1" y="43"/>
                    <a:pt x="8" y="92"/>
                  </a:cubicBezTo>
                  <a:cubicBezTo>
                    <a:pt x="31" y="196"/>
                    <a:pt x="399" y="736"/>
                    <a:pt x="533" y="740"/>
                  </a:cubicBezTo>
                  <a:cubicBezTo>
                    <a:pt x="618" y="744"/>
                    <a:pt x="1112" y="759"/>
                    <a:pt x="1453" y="759"/>
                  </a:cubicBezTo>
                  <a:cubicBezTo>
                    <a:pt x="1809" y="759"/>
                    <a:pt x="1821" y="744"/>
                    <a:pt x="1836" y="717"/>
                  </a:cubicBezTo>
                  <a:cubicBezTo>
                    <a:pt x="1847" y="698"/>
                    <a:pt x="1844" y="671"/>
                    <a:pt x="1840" y="656"/>
                  </a:cubicBezTo>
                  <a:cubicBezTo>
                    <a:pt x="1813" y="533"/>
                    <a:pt x="1602" y="170"/>
                    <a:pt x="1445" y="69"/>
                  </a:cubicBezTo>
                  <a:cubicBezTo>
                    <a:pt x="1334" y="0"/>
                    <a:pt x="629"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2"/>
            <p:cNvSpPr/>
            <p:nvPr/>
          </p:nvSpPr>
          <p:spPr>
            <a:xfrm>
              <a:off x="5007578" y="2990646"/>
              <a:ext cx="158227" cy="57874"/>
            </a:xfrm>
            <a:custGeom>
              <a:avLst/>
              <a:gdLst/>
              <a:ahLst/>
              <a:cxnLst/>
              <a:rect l="l" t="t" r="r" b="b"/>
              <a:pathLst>
                <a:path w="1829" h="669" extrusionOk="0">
                  <a:moveTo>
                    <a:pt x="484" y="1"/>
                  </a:moveTo>
                  <a:cubicBezTo>
                    <a:pt x="265" y="1"/>
                    <a:pt x="88" y="7"/>
                    <a:pt x="65" y="17"/>
                  </a:cubicBezTo>
                  <a:cubicBezTo>
                    <a:pt x="1" y="44"/>
                    <a:pt x="438" y="645"/>
                    <a:pt x="537" y="649"/>
                  </a:cubicBezTo>
                  <a:cubicBezTo>
                    <a:pt x="602" y="652"/>
                    <a:pt x="1101" y="669"/>
                    <a:pt x="1453" y="669"/>
                  </a:cubicBezTo>
                  <a:cubicBezTo>
                    <a:pt x="1644" y="669"/>
                    <a:pt x="1791" y="664"/>
                    <a:pt x="1802" y="649"/>
                  </a:cubicBezTo>
                  <a:cubicBezTo>
                    <a:pt x="1828" y="603"/>
                    <a:pt x="1591" y="170"/>
                    <a:pt x="1422" y="67"/>
                  </a:cubicBezTo>
                  <a:cubicBezTo>
                    <a:pt x="1347" y="19"/>
                    <a:pt x="855" y="1"/>
                    <a:pt x="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2"/>
            <p:cNvSpPr/>
            <p:nvPr/>
          </p:nvSpPr>
          <p:spPr>
            <a:xfrm>
              <a:off x="5035780" y="3017291"/>
              <a:ext cx="54761" cy="24395"/>
            </a:xfrm>
            <a:custGeom>
              <a:avLst/>
              <a:gdLst/>
              <a:ahLst/>
              <a:cxnLst/>
              <a:rect l="l" t="t" r="r" b="b"/>
              <a:pathLst>
                <a:path w="633" h="282" extrusionOk="0">
                  <a:moveTo>
                    <a:pt x="1" y="0"/>
                  </a:moveTo>
                  <a:lnTo>
                    <a:pt x="1" y="0"/>
                  </a:lnTo>
                  <a:cubicBezTo>
                    <a:pt x="1" y="0"/>
                    <a:pt x="184" y="261"/>
                    <a:pt x="230" y="276"/>
                  </a:cubicBezTo>
                  <a:cubicBezTo>
                    <a:pt x="246" y="280"/>
                    <a:pt x="296" y="281"/>
                    <a:pt x="355" y="281"/>
                  </a:cubicBezTo>
                  <a:cubicBezTo>
                    <a:pt x="474" y="281"/>
                    <a:pt x="632" y="276"/>
                    <a:pt x="632" y="276"/>
                  </a:cubicBezTo>
                  <a:cubicBezTo>
                    <a:pt x="632" y="276"/>
                    <a:pt x="483" y="54"/>
                    <a:pt x="437" y="27"/>
                  </a:cubicBezTo>
                  <a:cubicBezTo>
                    <a:pt x="39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2"/>
            <p:cNvSpPr/>
            <p:nvPr/>
          </p:nvSpPr>
          <p:spPr>
            <a:xfrm>
              <a:off x="5097461" y="3038139"/>
              <a:ext cx="41525" cy="1471"/>
            </a:xfrm>
            <a:custGeom>
              <a:avLst/>
              <a:gdLst/>
              <a:ahLst/>
              <a:cxnLst/>
              <a:rect l="l" t="t" r="r" b="b"/>
              <a:pathLst>
                <a:path w="480" h="17" extrusionOk="0">
                  <a:moveTo>
                    <a:pt x="0" y="0"/>
                  </a:moveTo>
                  <a:lnTo>
                    <a:pt x="0" y="12"/>
                  </a:lnTo>
                  <a:lnTo>
                    <a:pt x="479" y="16"/>
                  </a:lnTo>
                  <a:lnTo>
                    <a:pt x="4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2"/>
            <p:cNvSpPr/>
            <p:nvPr/>
          </p:nvSpPr>
          <p:spPr>
            <a:xfrm>
              <a:off x="5089156" y="3026201"/>
              <a:ext cx="33912" cy="1730"/>
            </a:xfrm>
            <a:custGeom>
              <a:avLst/>
              <a:gdLst/>
              <a:ahLst/>
              <a:cxnLst/>
              <a:rect l="l" t="t" r="r" b="b"/>
              <a:pathLst>
                <a:path w="392" h="20" extrusionOk="0">
                  <a:moveTo>
                    <a:pt x="1" y="0"/>
                  </a:moveTo>
                  <a:lnTo>
                    <a:pt x="1" y="16"/>
                  </a:lnTo>
                  <a:lnTo>
                    <a:pt x="391" y="20"/>
                  </a:lnTo>
                  <a:lnTo>
                    <a:pt x="391" y="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2"/>
            <p:cNvSpPr/>
            <p:nvPr/>
          </p:nvSpPr>
          <p:spPr>
            <a:xfrm>
              <a:off x="5080505" y="3013311"/>
              <a:ext cx="55107" cy="2076"/>
            </a:xfrm>
            <a:custGeom>
              <a:avLst/>
              <a:gdLst/>
              <a:ahLst/>
              <a:cxnLst/>
              <a:rect l="l" t="t" r="r" b="b"/>
              <a:pathLst>
                <a:path w="637" h="24" extrusionOk="0">
                  <a:moveTo>
                    <a:pt x="0" y="0"/>
                  </a:moveTo>
                  <a:lnTo>
                    <a:pt x="0" y="15"/>
                  </a:lnTo>
                  <a:lnTo>
                    <a:pt x="637" y="23"/>
                  </a:lnTo>
                  <a:lnTo>
                    <a:pt x="637" y="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2"/>
            <p:cNvSpPr/>
            <p:nvPr/>
          </p:nvSpPr>
          <p:spPr>
            <a:xfrm>
              <a:off x="5180942" y="3054403"/>
              <a:ext cx="35210" cy="92909"/>
            </a:xfrm>
            <a:custGeom>
              <a:avLst/>
              <a:gdLst/>
              <a:ahLst/>
              <a:cxnLst/>
              <a:rect l="l" t="t" r="r" b="b"/>
              <a:pathLst>
                <a:path w="407" h="1074" extrusionOk="0">
                  <a:moveTo>
                    <a:pt x="93" y="0"/>
                  </a:moveTo>
                  <a:cubicBezTo>
                    <a:pt x="43" y="0"/>
                    <a:pt x="1" y="42"/>
                    <a:pt x="1" y="96"/>
                  </a:cubicBezTo>
                  <a:cubicBezTo>
                    <a:pt x="16" y="410"/>
                    <a:pt x="66" y="713"/>
                    <a:pt x="154" y="1008"/>
                  </a:cubicBezTo>
                  <a:cubicBezTo>
                    <a:pt x="166" y="1047"/>
                    <a:pt x="200" y="1073"/>
                    <a:pt x="242" y="1073"/>
                  </a:cubicBezTo>
                  <a:lnTo>
                    <a:pt x="406" y="1073"/>
                  </a:lnTo>
                  <a:lnTo>
                    <a:pt x="406" y="759"/>
                  </a:lnTo>
                  <a:cubicBezTo>
                    <a:pt x="395" y="468"/>
                    <a:pt x="342" y="215"/>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2"/>
            <p:cNvSpPr/>
            <p:nvPr/>
          </p:nvSpPr>
          <p:spPr>
            <a:xfrm>
              <a:off x="5117012" y="3153455"/>
              <a:ext cx="110473" cy="58133"/>
            </a:xfrm>
            <a:custGeom>
              <a:avLst/>
              <a:gdLst/>
              <a:ahLst/>
              <a:cxnLst/>
              <a:rect l="l" t="t" r="r" b="b"/>
              <a:pathLst>
                <a:path w="1277" h="672" extrusionOk="0">
                  <a:moveTo>
                    <a:pt x="234" y="1"/>
                  </a:moveTo>
                  <a:cubicBezTo>
                    <a:pt x="127" y="31"/>
                    <a:pt x="1" y="671"/>
                    <a:pt x="1" y="671"/>
                  </a:cubicBezTo>
                  <a:lnTo>
                    <a:pt x="1145" y="671"/>
                  </a:lnTo>
                  <a:cubicBezTo>
                    <a:pt x="1269" y="625"/>
                    <a:pt x="1276" y="257"/>
                    <a:pt x="1276" y="89"/>
                  </a:cubicBezTo>
                  <a:cubicBezTo>
                    <a:pt x="1272" y="40"/>
                    <a:pt x="1234" y="1"/>
                    <a:pt x="1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2"/>
            <p:cNvSpPr/>
            <p:nvPr/>
          </p:nvSpPr>
          <p:spPr>
            <a:xfrm>
              <a:off x="4471223" y="2759668"/>
              <a:ext cx="299757" cy="156233"/>
            </a:xfrm>
            <a:custGeom>
              <a:avLst/>
              <a:gdLst/>
              <a:ahLst/>
              <a:cxnLst/>
              <a:rect l="l" t="t" r="r" b="b"/>
              <a:pathLst>
                <a:path w="3465" h="1806" extrusionOk="0">
                  <a:moveTo>
                    <a:pt x="66" y="1"/>
                  </a:moveTo>
                  <a:cubicBezTo>
                    <a:pt x="20" y="1"/>
                    <a:pt x="1" y="62"/>
                    <a:pt x="39" y="85"/>
                  </a:cubicBezTo>
                  <a:cubicBezTo>
                    <a:pt x="445" y="345"/>
                    <a:pt x="1840" y="1235"/>
                    <a:pt x="2898" y="1755"/>
                  </a:cubicBezTo>
                  <a:lnTo>
                    <a:pt x="3465" y="1806"/>
                  </a:lnTo>
                  <a:cubicBezTo>
                    <a:pt x="2411" y="1120"/>
                    <a:pt x="1161" y="276"/>
                    <a:pt x="192" y="13"/>
                  </a:cubicBezTo>
                  <a:cubicBezTo>
                    <a:pt x="192" y="13"/>
                    <a:pt x="131" y="4"/>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2"/>
            <p:cNvSpPr/>
            <p:nvPr/>
          </p:nvSpPr>
          <p:spPr>
            <a:xfrm>
              <a:off x="3847667" y="3022308"/>
              <a:ext cx="262990" cy="189278"/>
            </a:xfrm>
            <a:custGeom>
              <a:avLst/>
              <a:gdLst/>
              <a:ahLst/>
              <a:cxnLst/>
              <a:rect l="l" t="t" r="r" b="b"/>
              <a:pathLst>
                <a:path w="3040" h="2188" extrusionOk="0">
                  <a:moveTo>
                    <a:pt x="1529" y="0"/>
                  </a:moveTo>
                  <a:cubicBezTo>
                    <a:pt x="766" y="0"/>
                    <a:pt x="0" y="735"/>
                    <a:pt x="0" y="2187"/>
                  </a:cubicBezTo>
                  <a:lnTo>
                    <a:pt x="3040" y="2187"/>
                  </a:lnTo>
                  <a:cubicBezTo>
                    <a:pt x="3040" y="724"/>
                    <a:pt x="2286"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2"/>
            <p:cNvSpPr/>
            <p:nvPr/>
          </p:nvSpPr>
          <p:spPr>
            <a:xfrm>
              <a:off x="4743120" y="3022308"/>
              <a:ext cx="262904" cy="189278"/>
            </a:xfrm>
            <a:custGeom>
              <a:avLst/>
              <a:gdLst/>
              <a:ahLst/>
              <a:cxnLst/>
              <a:rect l="l" t="t" r="r" b="b"/>
              <a:pathLst>
                <a:path w="3039" h="2188" extrusionOk="0">
                  <a:moveTo>
                    <a:pt x="1528" y="0"/>
                  </a:moveTo>
                  <a:cubicBezTo>
                    <a:pt x="766" y="0"/>
                    <a:pt x="0" y="735"/>
                    <a:pt x="0" y="2187"/>
                  </a:cubicBezTo>
                  <a:lnTo>
                    <a:pt x="3039" y="2187"/>
                  </a:lnTo>
                  <a:cubicBezTo>
                    <a:pt x="3039" y="724"/>
                    <a:pt x="2285" y="0"/>
                    <a:pt x="1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2"/>
            <p:cNvSpPr/>
            <p:nvPr/>
          </p:nvSpPr>
          <p:spPr>
            <a:xfrm>
              <a:off x="4734643" y="3053797"/>
              <a:ext cx="279687" cy="207272"/>
            </a:xfrm>
            <a:custGeom>
              <a:avLst/>
              <a:gdLst/>
              <a:ahLst/>
              <a:cxnLst/>
              <a:rect l="l" t="t" r="r" b="b"/>
              <a:pathLst>
                <a:path w="3233" h="2396" extrusionOk="0">
                  <a:moveTo>
                    <a:pt x="1618" y="1"/>
                  </a:moveTo>
                  <a:cubicBezTo>
                    <a:pt x="685" y="1"/>
                    <a:pt x="1" y="1064"/>
                    <a:pt x="714" y="2042"/>
                  </a:cubicBezTo>
                  <a:cubicBezTo>
                    <a:pt x="734" y="2065"/>
                    <a:pt x="753" y="2085"/>
                    <a:pt x="772" y="2099"/>
                  </a:cubicBezTo>
                  <a:cubicBezTo>
                    <a:pt x="1056" y="2306"/>
                    <a:pt x="1348" y="2395"/>
                    <a:pt x="1618" y="2395"/>
                  </a:cubicBezTo>
                  <a:cubicBezTo>
                    <a:pt x="2550" y="2395"/>
                    <a:pt x="3233" y="1332"/>
                    <a:pt x="2520" y="352"/>
                  </a:cubicBezTo>
                  <a:cubicBezTo>
                    <a:pt x="2504" y="333"/>
                    <a:pt x="2485" y="314"/>
                    <a:pt x="2462" y="295"/>
                  </a:cubicBezTo>
                  <a:cubicBezTo>
                    <a:pt x="2178" y="89"/>
                    <a:pt x="1888" y="1"/>
                    <a:pt x="1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2"/>
            <p:cNvSpPr/>
            <p:nvPr/>
          </p:nvSpPr>
          <p:spPr>
            <a:xfrm>
              <a:off x="4773226" y="3082259"/>
              <a:ext cx="202606" cy="150177"/>
            </a:xfrm>
            <a:custGeom>
              <a:avLst/>
              <a:gdLst/>
              <a:ahLst/>
              <a:cxnLst/>
              <a:rect l="l" t="t" r="r" b="b"/>
              <a:pathLst>
                <a:path w="2342" h="1736" extrusionOk="0">
                  <a:moveTo>
                    <a:pt x="1169" y="0"/>
                  </a:moveTo>
                  <a:cubicBezTo>
                    <a:pt x="494" y="0"/>
                    <a:pt x="1" y="770"/>
                    <a:pt x="518" y="1480"/>
                  </a:cubicBezTo>
                  <a:cubicBezTo>
                    <a:pt x="529" y="1498"/>
                    <a:pt x="544" y="1510"/>
                    <a:pt x="560" y="1521"/>
                  </a:cubicBezTo>
                  <a:cubicBezTo>
                    <a:pt x="766" y="1671"/>
                    <a:pt x="977" y="1736"/>
                    <a:pt x="1173" y="1736"/>
                  </a:cubicBezTo>
                  <a:cubicBezTo>
                    <a:pt x="1848" y="1736"/>
                    <a:pt x="2341" y="966"/>
                    <a:pt x="1824" y="256"/>
                  </a:cubicBezTo>
                  <a:cubicBezTo>
                    <a:pt x="1813" y="242"/>
                    <a:pt x="1798" y="226"/>
                    <a:pt x="1782" y="215"/>
                  </a:cubicBezTo>
                  <a:cubicBezTo>
                    <a:pt x="1576" y="65"/>
                    <a:pt x="1365" y="0"/>
                    <a:pt x="11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2"/>
            <p:cNvSpPr/>
            <p:nvPr/>
          </p:nvSpPr>
          <p:spPr>
            <a:xfrm>
              <a:off x="4790527" y="3095062"/>
              <a:ext cx="167916" cy="124657"/>
            </a:xfrm>
            <a:custGeom>
              <a:avLst/>
              <a:gdLst/>
              <a:ahLst/>
              <a:cxnLst/>
              <a:rect l="l" t="t" r="r" b="b"/>
              <a:pathLst>
                <a:path w="1941" h="1441" extrusionOk="0">
                  <a:moveTo>
                    <a:pt x="972" y="0"/>
                  </a:moveTo>
                  <a:cubicBezTo>
                    <a:pt x="412" y="0"/>
                    <a:pt x="1" y="639"/>
                    <a:pt x="429" y="1228"/>
                  </a:cubicBezTo>
                  <a:lnTo>
                    <a:pt x="464" y="1263"/>
                  </a:lnTo>
                  <a:cubicBezTo>
                    <a:pt x="634" y="1387"/>
                    <a:pt x="809" y="1440"/>
                    <a:pt x="971" y="1440"/>
                  </a:cubicBezTo>
                  <a:cubicBezTo>
                    <a:pt x="1530" y="1440"/>
                    <a:pt x="1941" y="801"/>
                    <a:pt x="1513" y="212"/>
                  </a:cubicBezTo>
                  <a:lnTo>
                    <a:pt x="1479" y="177"/>
                  </a:lnTo>
                  <a:cubicBezTo>
                    <a:pt x="1309" y="54"/>
                    <a:pt x="1134" y="0"/>
                    <a:pt x="9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2"/>
            <p:cNvSpPr/>
            <p:nvPr/>
          </p:nvSpPr>
          <p:spPr>
            <a:xfrm>
              <a:off x="4785510" y="3094976"/>
              <a:ext cx="178038" cy="124917"/>
            </a:xfrm>
            <a:custGeom>
              <a:avLst/>
              <a:gdLst/>
              <a:ahLst/>
              <a:cxnLst/>
              <a:rect l="l" t="t" r="r" b="b"/>
              <a:pathLst>
                <a:path w="2058" h="1444" extrusionOk="0">
                  <a:moveTo>
                    <a:pt x="1009" y="0"/>
                  </a:moveTo>
                  <a:cubicBezTo>
                    <a:pt x="916" y="0"/>
                    <a:pt x="817" y="15"/>
                    <a:pt x="713" y="49"/>
                  </a:cubicBezTo>
                  <a:cubicBezTo>
                    <a:pt x="697" y="56"/>
                    <a:pt x="683" y="63"/>
                    <a:pt x="671" y="72"/>
                  </a:cubicBezTo>
                  <a:cubicBezTo>
                    <a:pt x="1" y="559"/>
                    <a:pt x="344" y="1443"/>
                    <a:pt x="1047" y="1443"/>
                  </a:cubicBezTo>
                  <a:cubicBezTo>
                    <a:pt x="1141" y="1443"/>
                    <a:pt x="1240" y="1427"/>
                    <a:pt x="1345" y="1393"/>
                  </a:cubicBezTo>
                  <a:cubicBezTo>
                    <a:pt x="1360" y="1386"/>
                    <a:pt x="1376" y="1382"/>
                    <a:pt x="1387" y="1370"/>
                  </a:cubicBezTo>
                  <a:cubicBezTo>
                    <a:pt x="2058" y="883"/>
                    <a:pt x="1714"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2"/>
            <p:cNvSpPr/>
            <p:nvPr/>
          </p:nvSpPr>
          <p:spPr>
            <a:xfrm>
              <a:off x="4814058" y="3105616"/>
              <a:ext cx="58394" cy="71542"/>
            </a:xfrm>
            <a:custGeom>
              <a:avLst/>
              <a:gdLst/>
              <a:ahLst/>
              <a:cxnLst/>
              <a:rect l="l" t="t" r="r" b="b"/>
              <a:pathLst>
                <a:path w="675" h="827" extrusionOk="0">
                  <a:moveTo>
                    <a:pt x="580" y="1"/>
                  </a:moveTo>
                  <a:cubicBezTo>
                    <a:pt x="258" y="1"/>
                    <a:pt x="1" y="451"/>
                    <a:pt x="199" y="826"/>
                  </a:cubicBezTo>
                  <a:lnTo>
                    <a:pt x="468" y="715"/>
                  </a:lnTo>
                  <a:cubicBezTo>
                    <a:pt x="468" y="715"/>
                    <a:pt x="337" y="412"/>
                    <a:pt x="675" y="363"/>
                  </a:cubicBezTo>
                  <a:lnTo>
                    <a:pt x="640" y="6"/>
                  </a:lnTo>
                  <a:cubicBezTo>
                    <a:pt x="619" y="2"/>
                    <a:pt x="600" y="1"/>
                    <a:pt x="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2"/>
            <p:cNvSpPr/>
            <p:nvPr/>
          </p:nvSpPr>
          <p:spPr>
            <a:xfrm>
              <a:off x="4851343" y="3140047"/>
              <a:ext cx="46369" cy="34603"/>
            </a:xfrm>
            <a:custGeom>
              <a:avLst/>
              <a:gdLst/>
              <a:ahLst/>
              <a:cxnLst/>
              <a:rect l="l" t="t" r="r" b="b"/>
              <a:pathLst>
                <a:path w="536" h="400" extrusionOk="0">
                  <a:moveTo>
                    <a:pt x="269" y="1"/>
                  </a:moveTo>
                  <a:cubicBezTo>
                    <a:pt x="114" y="1"/>
                    <a:pt x="1" y="176"/>
                    <a:pt x="117" y="340"/>
                  </a:cubicBezTo>
                  <a:cubicBezTo>
                    <a:pt x="120" y="344"/>
                    <a:pt x="124" y="347"/>
                    <a:pt x="129" y="352"/>
                  </a:cubicBezTo>
                  <a:cubicBezTo>
                    <a:pt x="176" y="385"/>
                    <a:pt x="223" y="399"/>
                    <a:pt x="268" y="399"/>
                  </a:cubicBezTo>
                  <a:cubicBezTo>
                    <a:pt x="423" y="399"/>
                    <a:pt x="536" y="224"/>
                    <a:pt x="419" y="60"/>
                  </a:cubicBezTo>
                  <a:cubicBezTo>
                    <a:pt x="416" y="57"/>
                    <a:pt x="412" y="53"/>
                    <a:pt x="408" y="48"/>
                  </a:cubicBezTo>
                  <a:cubicBezTo>
                    <a:pt x="361" y="15"/>
                    <a:pt x="31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2"/>
            <p:cNvSpPr/>
            <p:nvPr/>
          </p:nvSpPr>
          <p:spPr>
            <a:xfrm>
              <a:off x="4857053" y="3092467"/>
              <a:ext cx="34864" cy="54846"/>
            </a:xfrm>
            <a:custGeom>
              <a:avLst/>
              <a:gdLst/>
              <a:ahLst/>
              <a:cxnLst/>
              <a:rect l="l" t="t" r="r" b="b"/>
              <a:pathLst>
                <a:path w="403" h="634" extrusionOk="0">
                  <a:moveTo>
                    <a:pt x="204" y="1"/>
                  </a:moveTo>
                  <a:lnTo>
                    <a:pt x="1" y="32"/>
                  </a:lnTo>
                  <a:cubicBezTo>
                    <a:pt x="158" y="308"/>
                    <a:pt x="162" y="633"/>
                    <a:pt x="162" y="633"/>
                  </a:cubicBezTo>
                  <a:lnTo>
                    <a:pt x="242" y="633"/>
                  </a:lnTo>
                  <a:cubicBezTo>
                    <a:pt x="242" y="633"/>
                    <a:pt x="247" y="308"/>
                    <a:pt x="403" y="32"/>
                  </a:cubicBezTo>
                  <a:lnTo>
                    <a:pt x="2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2"/>
            <p:cNvSpPr/>
            <p:nvPr/>
          </p:nvSpPr>
          <p:spPr>
            <a:xfrm>
              <a:off x="4809992" y="3121707"/>
              <a:ext cx="56058" cy="35814"/>
            </a:xfrm>
            <a:custGeom>
              <a:avLst/>
              <a:gdLst/>
              <a:ahLst/>
              <a:cxnLst/>
              <a:rect l="l" t="t" r="r" b="b"/>
              <a:pathLst>
                <a:path w="648" h="414" extrusionOk="0">
                  <a:moveTo>
                    <a:pt x="124" y="0"/>
                  </a:moveTo>
                  <a:lnTo>
                    <a:pt x="36" y="180"/>
                  </a:lnTo>
                  <a:lnTo>
                    <a:pt x="1" y="380"/>
                  </a:lnTo>
                  <a:cubicBezTo>
                    <a:pt x="76" y="365"/>
                    <a:pt x="152" y="359"/>
                    <a:pt x="223" y="359"/>
                  </a:cubicBezTo>
                  <a:cubicBezTo>
                    <a:pt x="444" y="359"/>
                    <a:pt x="621" y="414"/>
                    <a:pt x="621" y="414"/>
                  </a:cubicBezTo>
                  <a:lnTo>
                    <a:pt x="633" y="375"/>
                  </a:lnTo>
                  <a:lnTo>
                    <a:pt x="648" y="338"/>
                  </a:lnTo>
                  <a:cubicBezTo>
                    <a:pt x="648" y="338"/>
                    <a:pt x="338" y="234"/>
                    <a:pt x="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2"/>
            <p:cNvSpPr/>
            <p:nvPr/>
          </p:nvSpPr>
          <p:spPr>
            <a:xfrm>
              <a:off x="4823920" y="3163404"/>
              <a:ext cx="47494" cy="54413"/>
            </a:xfrm>
            <a:custGeom>
              <a:avLst/>
              <a:gdLst/>
              <a:ahLst/>
              <a:cxnLst/>
              <a:rect l="l" t="t" r="r" b="b"/>
              <a:pathLst>
                <a:path w="549" h="629" extrusionOk="0">
                  <a:moveTo>
                    <a:pt x="483" y="1"/>
                  </a:moveTo>
                  <a:cubicBezTo>
                    <a:pt x="483" y="1"/>
                    <a:pt x="288" y="261"/>
                    <a:pt x="0" y="395"/>
                  </a:cubicBezTo>
                  <a:lnTo>
                    <a:pt x="147" y="537"/>
                  </a:lnTo>
                  <a:lnTo>
                    <a:pt x="322" y="629"/>
                  </a:lnTo>
                  <a:cubicBezTo>
                    <a:pt x="361" y="315"/>
                    <a:pt x="549" y="47"/>
                    <a:pt x="549" y="47"/>
                  </a:cubicBezTo>
                  <a:lnTo>
                    <a:pt x="518" y="24"/>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2"/>
            <p:cNvSpPr/>
            <p:nvPr/>
          </p:nvSpPr>
          <p:spPr>
            <a:xfrm>
              <a:off x="4877642" y="3163404"/>
              <a:ext cx="47494" cy="54413"/>
            </a:xfrm>
            <a:custGeom>
              <a:avLst/>
              <a:gdLst/>
              <a:ahLst/>
              <a:cxnLst/>
              <a:rect l="l" t="t" r="r" b="b"/>
              <a:pathLst>
                <a:path w="549" h="629" extrusionOk="0">
                  <a:moveTo>
                    <a:pt x="66" y="1"/>
                  </a:moveTo>
                  <a:lnTo>
                    <a:pt x="35" y="24"/>
                  </a:lnTo>
                  <a:lnTo>
                    <a:pt x="0" y="47"/>
                  </a:lnTo>
                  <a:cubicBezTo>
                    <a:pt x="0" y="47"/>
                    <a:pt x="188" y="315"/>
                    <a:pt x="227" y="629"/>
                  </a:cubicBezTo>
                  <a:lnTo>
                    <a:pt x="403" y="537"/>
                  </a:lnTo>
                  <a:lnTo>
                    <a:pt x="548" y="395"/>
                  </a:lnTo>
                  <a:cubicBezTo>
                    <a:pt x="261" y="261"/>
                    <a:pt x="66" y="1"/>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2"/>
            <p:cNvSpPr/>
            <p:nvPr/>
          </p:nvSpPr>
          <p:spPr>
            <a:xfrm>
              <a:off x="4882919" y="3121707"/>
              <a:ext cx="56145" cy="35814"/>
            </a:xfrm>
            <a:custGeom>
              <a:avLst/>
              <a:gdLst/>
              <a:ahLst/>
              <a:cxnLst/>
              <a:rect l="l" t="t" r="r" b="b"/>
              <a:pathLst>
                <a:path w="649" h="414" extrusionOk="0">
                  <a:moveTo>
                    <a:pt x="526" y="0"/>
                  </a:moveTo>
                  <a:cubicBezTo>
                    <a:pt x="311" y="234"/>
                    <a:pt x="1" y="338"/>
                    <a:pt x="1" y="338"/>
                  </a:cubicBezTo>
                  <a:lnTo>
                    <a:pt x="17" y="375"/>
                  </a:lnTo>
                  <a:lnTo>
                    <a:pt x="28" y="414"/>
                  </a:lnTo>
                  <a:cubicBezTo>
                    <a:pt x="28" y="414"/>
                    <a:pt x="205" y="359"/>
                    <a:pt x="426" y="359"/>
                  </a:cubicBezTo>
                  <a:cubicBezTo>
                    <a:pt x="497" y="359"/>
                    <a:pt x="573" y="365"/>
                    <a:pt x="648" y="380"/>
                  </a:cubicBezTo>
                  <a:lnTo>
                    <a:pt x="614" y="180"/>
                  </a:lnTo>
                  <a:lnTo>
                    <a:pt x="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2"/>
            <p:cNvSpPr/>
            <p:nvPr/>
          </p:nvSpPr>
          <p:spPr>
            <a:xfrm>
              <a:off x="3839535" y="3053797"/>
              <a:ext cx="279427" cy="207272"/>
            </a:xfrm>
            <a:custGeom>
              <a:avLst/>
              <a:gdLst/>
              <a:ahLst/>
              <a:cxnLst/>
              <a:rect l="l" t="t" r="r" b="b"/>
              <a:pathLst>
                <a:path w="3230" h="2396" extrusionOk="0">
                  <a:moveTo>
                    <a:pt x="1617" y="1"/>
                  </a:moveTo>
                  <a:cubicBezTo>
                    <a:pt x="686" y="1"/>
                    <a:pt x="1" y="1064"/>
                    <a:pt x="711" y="2042"/>
                  </a:cubicBezTo>
                  <a:cubicBezTo>
                    <a:pt x="731" y="2065"/>
                    <a:pt x="750" y="2085"/>
                    <a:pt x="769" y="2099"/>
                  </a:cubicBezTo>
                  <a:cubicBezTo>
                    <a:pt x="1054" y="2306"/>
                    <a:pt x="1345" y="2395"/>
                    <a:pt x="1615" y="2395"/>
                  </a:cubicBezTo>
                  <a:cubicBezTo>
                    <a:pt x="2547" y="2395"/>
                    <a:pt x="3230" y="1332"/>
                    <a:pt x="2517" y="352"/>
                  </a:cubicBezTo>
                  <a:cubicBezTo>
                    <a:pt x="2501" y="333"/>
                    <a:pt x="2482" y="314"/>
                    <a:pt x="2459" y="295"/>
                  </a:cubicBezTo>
                  <a:cubicBezTo>
                    <a:pt x="2176" y="89"/>
                    <a:pt x="1886" y="1"/>
                    <a:pt x="1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2"/>
            <p:cNvSpPr/>
            <p:nvPr/>
          </p:nvSpPr>
          <p:spPr>
            <a:xfrm>
              <a:off x="3877858" y="3082259"/>
              <a:ext cx="202606" cy="150177"/>
            </a:xfrm>
            <a:custGeom>
              <a:avLst/>
              <a:gdLst/>
              <a:ahLst/>
              <a:cxnLst/>
              <a:rect l="l" t="t" r="r" b="b"/>
              <a:pathLst>
                <a:path w="2342" h="1736" extrusionOk="0">
                  <a:moveTo>
                    <a:pt x="1169" y="0"/>
                  </a:moveTo>
                  <a:cubicBezTo>
                    <a:pt x="495" y="0"/>
                    <a:pt x="1" y="770"/>
                    <a:pt x="518" y="1480"/>
                  </a:cubicBezTo>
                  <a:cubicBezTo>
                    <a:pt x="530" y="1498"/>
                    <a:pt x="544" y="1510"/>
                    <a:pt x="560" y="1521"/>
                  </a:cubicBezTo>
                  <a:cubicBezTo>
                    <a:pt x="766" y="1671"/>
                    <a:pt x="977" y="1736"/>
                    <a:pt x="1173" y="1736"/>
                  </a:cubicBezTo>
                  <a:cubicBezTo>
                    <a:pt x="1848" y="1736"/>
                    <a:pt x="2341" y="966"/>
                    <a:pt x="1825" y="256"/>
                  </a:cubicBezTo>
                  <a:cubicBezTo>
                    <a:pt x="1813" y="242"/>
                    <a:pt x="1802" y="226"/>
                    <a:pt x="1782" y="215"/>
                  </a:cubicBezTo>
                  <a:cubicBezTo>
                    <a:pt x="1576" y="65"/>
                    <a:pt x="1365" y="0"/>
                    <a:pt x="11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2"/>
            <p:cNvSpPr/>
            <p:nvPr/>
          </p:nvSpPr>
          <p:spPr>
            <a:xfrm>
              <a:off x="3895247" y="3095062"/>
              <a:ext cx="167916" cy="124657"/>
            </a:xfrm>
            <a:custGeom>
              <a:avLst/>
              <a:gdLst/>
              <a:ahLst/>
              <a:cxnLst/>
              <a:rect l="l" t="t" r="r" b="b"/>
              <a:pathLst>
                <a:path w="1941" h="1441" extrusionOk="0">
                  <a:moveTo>
                    <a:pt x="971" y="0"/>
                  </a:moveTo>
                  <a:cubicBezTo>
                    <a:pt x="411" y="0"/>
                    <a:pt x="0" y="639"/>
                    <a:pt x="428" y="1228"/>
                  </a:cubicBezTo>
                  <a:lnTo>
                    <a:pt x="462" y="1263"/>
                  </a:lnTo>
                  <a:cubicBezTo>
                    <a:pt x="632" y="1387"/>
                    <a:pt x="807" y="1440"/>
                    <a:pt x="969" y="1440"/>
                  </a:cubicBezTo>
                  <a:cubicBezTo>
                    <a:pt x="1529" y="1440"/>
                    <a:pt x="1940" y="801"/>
                    <a:pt x="1512" y="212"/>
                  </a:cubicBezTo>
                  <a:lnTo>
                    <a:pt x="1478" y="177"/>
                  </a:lnTo>
                  <a:cubicBezTo>
                    <a:pt x="1308" y="54"/>
                    <a:pt x="1133"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2"/>
            <p:cNvSpPr/>
            <p:nvPr/>
          </p:nvSpPr>
          <p:spPr>
            <a:xfrm>
              <a:off x="3890229" y="3094976"/>
              <a:ext cx="177951" cy="124917"/>
            </a:xfrm>
            <a:custGeom>
              <a:avLst/>
              <a:gdLst/>
              <a:ahLst/>
              <a:cxnLst/>
              <a:rect l="l" t="t" r="r" b="b"/>
              <a:pathLst>
                <a:path w="2057" h="1444" extrusionOk="0">
                  <a:moveTo>
                    <a:pt x="1008" y="0"/>
                  </a:moveTo>
                  <a:cubicBezTo>
                    <a:pt x="915" y="0"/>
                    <a:pt x="816" y="15"/>
                    <a:pt x="712" y="49"/>
                  </a:cubicBezTo>
                  <a:cubicBezTo>
                    <a:pt x="697" y="56"/>
                    <a:pt x="686" y="63"/>
                    <a:pt x="670" y="72"/>
                  </a:cubicBezTo>
                  <a:cubicBezTo>
                    <a:pt x="0" y="559"/>
                    <a:pt x="342" y="1443"/>
                    <a:pt x="1046" y="1443"/>
                  </a:cubicBezTo>
                  <a:cubicBezTo>
                    <a:pt x="1140" y="1443"/>
                    <a:pt x="1239" y="1427"/>
                    <a:pt x="1344" y="1393"/>
                  </a:cubicBezTo>
                  <a:cubicBezTo>
                    <a:pt x="1360" y="1386"/>
                    <a:pt x="1375" y="1382"/>
                    <a:pt x="1386" y="1370"/>
                  </a:cubicBezTo>
                  <a:cubicBezTo>
                    <a:pt x="2057" y="883"/>
                    <a:pt x="1713" y="0"/>
                    <a:pt x="1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2"/>
            <p:cNvSpPr/>
            <p:nvPr/>
          </p:nvSpPr>
          <p:spPr>
            <a:xfrm>
              <a:off x="3918691" y="3105616"/>
              <a:ext cx="58308" cy="71542"/>
            </a:xfrm>
            <a:custGeom>
              <a:avLst/>
              <a:gdLst/>
              <a:ahLst/>
              <a:cxnLst/>
              <a:rect l="l" t="t" r="r" b="b"/>
              <a:pathLst>
                <a:path w="674" h="827" extrusionOk="0">
                  <a:moveTo>
                    <a:pt x="580" y="1"/>
                  </a:moveTo>
                  <a:cubicBezTo>
                    <a:pt x="258" y="1"/>
                    <a:pt x="1" y="451"/>
                    <a:pt x="199" y="826"/>
                  </a:cubicBezTo>
                  <a:lnTo>
                    <a:pt x="467" y="715"/>
                  </a:lnTo>
                  <a:cubicBezTo>
                    <a:pt x="467" y="715"/>
                    <a:pt x="337" y="412"/>
                    <a:pt x="674" y="363"/>
                  </a:cubicBezTo>
                  <a:lnTo>
                    <a:pt x="640" y="6"/>
                  </a:lnTo>
                  <a:cubicBezTo>
                    <a:pt x="620" y="2"/>
                    <a:pt x="600" y="1"/>
                    <a:pt x="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2"/>
            <p:cNvSpPr/>
            <p:nvPr/>
          </p:nvSpPr>
          <p:spPr>
            <a:xfrm>
              <a:off x="3955976" y="3140047"/>
              <a:ext cx="46369" cy="34690"/>
            </a:xfrm>
            <a:custGeom>
              <a:avLst/>
              <a:gdLst/>
              <a:ahLst/>
              <a:cxnLst/>
              <a:rect l="l" t="t" r="r" b="b"/>
              <a:pathLst>
                <a:path w="536" h="401" extrusionOk="0">
                  <a:moveTo>
                    <a:pt x="269" y="1"/>
                  </a:moveTo>
                  <a:cubicBezTo>
                    <a:pt x="113" y="1"/>
                    <a:pt x="0" y="176"/>
                    <a:pt x="117" y="340"/>
                  </a:cubicBezTo>
                  <a:cubicBezTo>
                    <a:pt x="121" y="344"/>
                    <a:pt x="124" y="347"/>
                    <a:pt x="128" y="352"/>
                  </a:cubicBezTo>
                  <a:cubicBezTo>
                    <a:pt x="175" y="386"/>
                    <a:pt x="224" y="401"/>
                    <a:pt x="268" y="401"/>
                  </a:cubicBezTo>
                  <a:cubicBezTo>
                    <a:pt x="423" y="401"/>
                    <a:pt x="536" y="224"/>
                    <a:pt x="419" y="60"/>
                  </a:cubicBezTo>
                  <a:cubicBezTo>
                    <a:pt x="416" y="57"/>
                    <a:pt x="412" y="53"/>
                    <a:pt x="408" y="48"/>
                  </a:cubicBezTo>
                  <a:cubicBezTo>
                    <a:pt x="361" y="15"/>
                    <a:pt x="31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2"/>
            <p:cNvSpPr/>
            <p:nvPr/>
          </p:nvSpPr>
          <p:spPr>
            <a:xfrm>
              <a:off x="3962032" y="3092467"/>
              <a:ext cx="34604" cy="54846"/>
            </a:xfrm>
            <a:custGeom>
              <a:avLst/>
              <a:gdLst/>
              <a:ahLst/>
              <a:cxnLst/>
              <a:rect l="l" t="t" r="r" b="b"/>
              <a:pathLst>
                <a:path w="400" h="634" extrusionOk="0">
                  <a:moveTo>
                    <a:pt x="200" y="1"/>
                  </a:moveTo>
                  <a:lnTo>
                    <a:pt x="1" y="32"/>
                  </a:lnTo>
                  <a:cubicBezTo>
                    <a:pt x="154" y="308"/>
                    <a:pt x="158" y="633"/>
                    <a:pt x="158" y="633"/>
                  </a:cubicBezTo>
                  <a:lnTo>
                    <a:pt x="238" y="633"/>
                  </a:lnTo>
                  <a:cubicBezTo>
                    <a:pt x="238" y="633"/>
                    <a:pt x="242" y="308"/>
                    <a:pt x="399" y="32"/>
                  </a:cubicBezTo>
                  <a:lnTo>
                    <a:pt x="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2"/>
            <p:cNvSpPr/>
            <p:nvPr/>
          </p:nvSpPr>
          <p:spPr>
            <a:xfrm>
              <a:off x="3914625" y="3121707"/>
              <a:ext cx="56145" cy="35814"/>
            </a:xfrm>
            <a:custGeom>
              <a:avLst/>
              <a:gdLst/>
              <a:ahLst/>
              <a:cxnLst/>
              <a:rect l="l" t="t" r="r" b="b"/>
              <a:pathLst>
                <a:path w="649" h="414" extrusionOk="0">
                  <a:moveTo>
                    <a:pt x="123" y="0"/>
                  </a:moveTo>
                  <a:lnTo>
                    <a:pt x="36" y="180"/>
                  </a:lnTo>
                  <a:lnTo>
                    <a:pt x="1" y="380"/>
                  </a:lnTo>
                  <a:cubicBezTo>
                    <a:pt x="76" y="365"/>
                    <a:pt x="152" y="359"/>
                    <a:pt x="223" y="359"/>
                  </a:cubicBezTo>
                  <a:cubicBezTo>
                    <a:pt x="444" y="359"/>
                    <a:pt x="622" y="414"/>
                    <a:pt x="622" y="414"/>
                  </a:cubicBezTo>
                  <a:lnTo>
                    <a:pt x="633" y="375"/>
                  </a:lnTo>
                  <a:lnTo>
                    <a:pt x="648" y="338"/>
                  </a:lnTo>
                  <a:cubicBezTo>
                    <a:pt x="648" y="338"/>
                    <a:pt x="338" y="234"/>
                    <a:pt x="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2"/>
            <p:cNvSpPr/>
            <p:nvPr/>
          </p:nvSpPr>
          <p:spPr>
            <a:xfrm>
              <a:off x="3928553" y="3163404"/>
              <a:ext cx="47494" cy="54413"/>
            </a:xfrm>
            <a:custGeom>
              <a:avLst/>
              <a:gdLst/>
              <a:ahLst/>
              <a:cxnLst/>
              <a:rect l="l" t="t" r="r" b="b"/>
              <a:pathLst>
                <a:path w="549" h="629" extrusionOk="0">
                  <a:moveTo>
                    <a:pt x="484" y="1"/>
                  </a:moveTo>
                  <a:cubicBezTo>
                    <a:pt x="484" y="1"/>
                    <a:pt x="289" y="261"/>
                    <a:pt x="1" y="395"/>
                  </a:cubicBezTo>
                  <a:lnTo>
                    <a:pt x="146" y="537"/>
                  </a:lnTo>
                  <a:lnTo>
                    <a:pt x="323" y="629"/>
                  </a:lnTo>
                  <a:cubicBezTo>
                    <a:pt x="361" y="315"/>
                    <a:pt x="549" y="47"/>
                    <a:pt x="549" y="47"/>
                  </a:cubicBezTo>
                  <a:lnTo>
                    <a:pt x="518" y="24"/>
                  </a:lnTo>
                  <a:lnTo>
                    <a:pt x="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2"/>
            <p:cNvSpPr/>
            <p:nvPr/>
          </p:nvSpPr>
          <p:spPr>
            <a:xfrm>
              <a:off x="3982275" y="3163404"/>
              <a:ext cx="47494" cy="54413"/>
            </a:xfrm>
            <a:custGeom>
              <a:avLst/>
              <a:gdLst/>
              <a:ahLst/>
              <a:cxnLst/>
              <a:rect l="l" t="t" r="r" b="b"/>
              <a:pathLst>
                <a:path w="549" h="629" extrusionOk="0">
                  <a:moveTo>
                    <a:pt x="66" y="1"/>
                  </a:moveTo>
                  <a:lnTo>
                    <a:pt x="35" y="24"/>
                  </a:lnTo>
                  <a:lnTo>
                    <a:pt x="0" y="47"/>
                  </a:lnTo>
                  <a:cubicBezTo>
                    <a:pt x="0" y="47"/>
                    <a:pt x="188" y="315"/>
                    <a:pt x="227" y="629"/>
                  </a:cubicBezTo>
                  <a:lnTo>
                    <a:pt x="403" y="537"/>
                  </a:lnTo>
                  <a:lnTo>
                    <a:pt x="549" y="395"/>
                  </a:lnTo>
                  <a:cubicBezTo>
                    <a:pt x="261" y="261"/>
                    <a:pt x="66" y="1"/>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2"/>
            <p:cNvSpPr/>
            <p:nvPr/>
          </p:nvSpPr>
          <p:spPr>
            <a:xfrm>
              <a:off x="3987898" y="3121707"/>
              <a:ext cx="55799" cy="35814"/>
            </a:xfrm>
            <a:custGeom>
              <a:avLst/>
              <a:gdLst/>
              <a:ahLst/>
              <a:cxnLst/>
              <a:rect l="l" t="t" r="r" b="b"/>
              <a:pathLst>
                <a:path w="645" h="414" extrusionOk="0">
                  <a:moveTo>
                    <a:pt x="522" y="0"/>
                  </a:moveTo>
                  <a:cubicBezTo>
                    <a:pt x="307" y="234"/>
                    <a:pt x="1" y="338"/>
                    <a:pt x="1" y="338"/>
                  </a:cubicBezTo>
                  <a:lnTo>
                    <a:pt x="12" y="375"/>
                  </a:lnTo>
                  <a:lnTo>
                    <a:pt x="24" y="414"/>
                  </a:lnTo>
                  <a:cubicBezTo>
                    <a:pt x="24" y="414"/>
                    <a:pt x="201" y="359"/>
                    <a:pt x="422" y="359"/>
                  </a:cubicBezTo>
                  <a:cubicBezTo>
                    <a:pt x="493" y="359"/>
                    <a:pt x="569" y="365"/>
                    <a:pt x="645" y="380"/>
                  </a:cubicBezTo>
                  <a:lnTo>
                    <a:pt x="610" y="180"/>
                  </a:lnTo>
                  <a:lnTo>
                    <a:pt x="5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2"/>
            <p:cNvSpPr/>
            <p:nvPr/>
          </p:nvSpPr>
          <p:spPr>
            <a:xfrm>
              <a:off x="3930196" y="2771693"/>
              <a:ext cx="723483" cy="151821"/>
            </a:xfrm>
            <a:custGeom>
              <a:avLst/>
              <a:gdLst/>
              <a:ahLst/>
              <a:cxnLst/>
              <a:rect l="l" t="t" r="r" b="b"/>
              <a:pathLst>
                <a:path w="8363" h="1755" extrusionOk="0">
                  <a:moveTo>
                    <a:pt x="4776" y="1"/>
                  </a:moveTo>
                  <a:cubicBezTo>
                    <a:pt x="3552" y="1"/>
                    <a:pt x="1721" y="339"/>
                    <a:pt x="1066" y="632"/>
                  </a:cubicBezTo>
                  <a:cubicBezTo>
                    <a:pt x="304" y="973"/>
                    <a:pt x="1" y="1754"/>
                    <a:pt x="415" y="1754"/>
                  </a:cubicBezTo>
                  <a:lnTo>
                    <a:pt x="8363" y="1754"/>
                  </a:lnTo>
                  <a:lnTo>
                    <a:pt x="8363" y="1521"/>
                  </a:lnTo>
                  <a:cubicBezTo>
                    <a:pt x="8363" y="1521"/>
                    <a:pt x="6458" y="172"/>
                    <a:pt x="5323" y="30"/>
                  </a:cubicBezTo>
                  <a:cubicBezTo>
                    <a:pt x="5162" y="10"/>
                    <a:pt x="4978" y="1"/>
                    <a:pt x="4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2"/>
            <p:cNvSpPr/>
            <p:nvPr/>
          </p:nvSpPr>
          <p:spPr>
            <a:xfrm>
              <a:off x="3950439" y="2775586"/>
              <a:ext cx="699260" cy="143602"/>
            </a:xfrm>
            <a:custGeom>
              <a:avLst/>
              <a:gdLst/>
              <a:ahLst/>
              <a:cxnLst/>
              <a:rect l="l" t="t" r="r" b="b"/>
              <a:pathLst>
                <a:path w="8083" h="1660" extrusionOk="0">
                  <a:moveTo>
                    <a:pt x="4537" y="1"/>
                  </a:moveTo>
                  <a:cubicBezTo>
                    <a:pt x="4047" y="1"/>
                    <a:pt x="3457" y="58"/>
                    <a:pt x="2886" y="142"/>
                  </a:cubicBezTo>
                  <a:cubicBezTo>
                    <a:pt x="2583" y="188"/>
                    <a:pt x="2284" y="242"/>
                    <a:pt x="2008" y="299"/>
                  </a:cubicBezTo>
                  <a:cubicBezTo>
                    <a:pt x="1974" y="307"/>
                    <a:pt x="1939" y="315"/>
                    <a:pt x="1905" y="322"/>
                  </a:cubicBezTo>
                  <a:cubicBezTo>
                    <a:pt x="1824" y="338"/>
                    <a:pt x="1748" y="357"/>
                    <a:pt x="1675" y="376"/>
                  </a:cubicBezTo>
                  <a:cubicBezTo>
                    <a:pt x="1327" y="457"/>
                    <a:pt x="1039" y="549"/>
                    <a:pt x="851" y="629"/>
                  </a:cubicBezTo>
                  <a:cubicBezTo>
                    <a:pt x="299" y="878"/>
                    <a:pt x="1" y="1357"/>
                    <a:pt x="47" y="1568"/>
                  </a:cubicBezTo>
                  <a:cubicBezTo>
                    <a:pt x="59" y="1629"/>
                    <a:pt x="105" y="1660"/>
                    <a:pt x="181" y="1660"/>
                  </a:cubicBezTo>
                  <a:lnTo>
                    <a:pt x="8083" y="1660"/>
                  </a:lnTo>
                  <a:lnTo>
                    <a:pt x="8083" y="1502"/>
                  </a:lnTo>
                  <a:cubicBezTo>
                    <a:pt x="7963" y="1419"/>
                    <a:pt x="7347" y="993"/>
                    <a:pt x="6638" y="621"/>
                  </a:cubicBezTo>
                  <a:cubicBezTo>
                    <a:pt x="6446" y="518"/>
                    <a:pt x="6247" y="418"/>
                    <a:pt x="6051" y="334"/>
                  </a:cubicBezTo>
                  <a:cubicBezTo>
                    <a:pt x="6028" y="322"/>
                    <a:pt x="6005" y="315"/>
                    <a:pt x="5982" y="303"/>
                  </a:cubicBezTo>
                  <a:cubicBezTo>
                    <a:pt x="5936" y="284"/>
                    <a:pt x="5890" y="265"/>
                    <a:pt x="5844" y="246"/>
                  </a:cubicBezTo>
                  <a:cubicBezTo>
                    <a:pt x="5572" y="138"/>
                    <a:pt x="5312" y="58"/>
                    <a:pt x="5082" y="31"/>
                  </a:cubicBezTo>
                  <a:cubicBezTo>
                    <a:pt x="4928" y="12"/>
                    <a:pt x="4744" y="1"/>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2"/>
            <p:cNvSpPr/>
            <p:nvPr/>
          </p:nvSpPr>
          <p:spPr>
            <a:xfrm>
              <a:off x="4374766" y="2775586"/>
              <a:ext cx="134004" cy="143602"/>
            </a:xfrm>
            <a:custGeom>
              <a:avLst/>
              <a:gdLst/>
              <a:ahLst/>
              <a:cxnLst/>
              <a:rect l="l" t="t" r="r" b="b"/>
              <a:pathLst>
                <a:path w="1549" h="1660" extrusionOk="0">
                  <a:moveTo>
                    <a:pt x="0" y="1"/>
                  </a:moveTo>
                  <a:cubicBezTo>
                    <a:pt x="511" y="227"/>
                    <a:pt x="1265" y="1545"/>
                    <a:pt x="1077" y="1660"/>
                  </a:cubicBezTo>
                  <a:lnTo>
                    <a:pt x="1549" y="1660"/>
                  </a:lnTo>
                  <a:cubicBezTo>
                    <a:pt x="1338" y="1560"/>
                    <a:pt x="709" y="246"/>
                    <a:pt x="246" y="3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2"/>
            <p:cNvSpPr/>
            <p:nvPr/>
          </p:nvSpPr>
          <p:spPr>
            <a:xfrm>
              <a:off x="4534720" y="2867717"/>
              <a:ext cx="143434" cy="72407"/>
            </a:xfrm>
            <a:custGeom>
              <a:avLst/>
              <a:gdLst/>
              <a:ahLst/>
              <a:cxnLst/>
              <a:rect l="l" t="t" r="r" b="b"/>
              <a:pathLst>
                <a:path w="1658" h="837" extrusionOk="0">
                  <a:moveTo>
                    <a:pt x="850" y="0"/>
                  </a:moveTo>
                  <a:cubicBezTo>
                    <a:pt x="463" y="0"/>
                    <a:pt x="0" y="630"/>
                    <a:pt x="478" y="836"/>
                  </a:cubicBezTo>
                  <a:lnTo>
                    <a:pt x="1493" y="752"/>
                  </a:lnTo>
                  <a:cubicBezTo>
                    <a:pt x="1493" y="752"/>
                    <a:pt x="1658" y="453"/>
                    <a:pt x="1539" y="315"/>
                  </a:cubicBezTo>
                  <a:lnTo>
                    <a:pt x="1420" y="292"/>
                  </a:lnTo>
                  <a:cubicBezTo>
                    <a:pt x="1420" y="292"/>
                    <a:pt x="1240" y="9"/>
                    <a:pt x="853" y="0"/>
                  </a:cubicBezTo>
                  <a:cubicBezTo>
                    <a:pt x="852" y="0"/>
                    <a:pt x="851" y="0"/>
                    <a:pt x="8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2"/>
            <p:cNvSpPr/>
            <p:nvPr/>
          </p:nvSpPr>
          <p:spPr>
            <a:xfrm>
              <a:off x="4576331" y="2874119"/>
              <a:ext cx="25607" cy="58998"/>
            </a:xfrm>
            <a:custGeom>
              <a:avLst/>
              <a:gdLst/>
              <a:ahLst/>
              <a:cxnLst/>
              <a:rect l="l" t="t" r="r" b="b"/>
              <a:pathLst>
                <a:path w="296" h="682" extrusionOk="0">
                  <a:moveTo>
                    <a:pt x="287" y="0"/>
                  </a:moveTo>
                  <a:cubicBezTo>
                    <a:pt x="169" y="61"/>
                    <a:pt x="77" y="168"/>
                    <a:pt x="31" y="294"/>
                  </a:cubicBezTo>
                  <a:cubicBezTo>
                    <a:pt x="12" y="349"/>
                    <a:pt x="1" y="409"/>
                    <a:pt x="1" y="467"/>
                  </a:cubicBezTo>
                  <a:cubicBezTo>
                    <a:pt x="1" y="544"/>
                    <a:pt x="15" y="616"/>
                    <a:pt x="47" y="682"/>
                  </a:cubicBezTo>
                  <a:lnTo>
                    <a:pt x="58" y="678"/>
                  </a:lnTo>
                  <a:cubicBezTo>
                    <a:pt x="31" y="613"/>
                    <a:pt x="15" y="540"/>
                    <a:pt x="15" y="467"/>
                  </a:cubicBezTo>
                  <a:cubicBezTo>
                    <a:pt x="15" y="409"/>
                    <a:pt x="24" y="352"/>
                    <a:pt x="43" y="299"/>
                  </a:cubicBezTo>
                  <a:cubicBezTo>
                    <a:pt x="89" y="176"/>
                    <a:pt x="181" y="73"/>
                    <a:pt x="296" y="11"/>
                  </a:cubicBezTo>
                  <a:lnTo>
                    <a:pt x="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2"/>
            <p:cNvSpPr/>
            <p:nvPr/>
          </p:nvSpPr>
          <p:spPr>
            <a:xfrm>
              <a:off x="4229517" y="2783545"/>
              <a:ext cx="80368" cy="135990"/>
            </a:xfrm>
            <a:custGeom>
              <a:avLst/>
              <a:gdLst/>
              <a:ahLst/>
              <a:cxnLst/>
              <a:rect l="l" t="t" r="r" b="b"/>
              <a:pathLst>
                <a:path w="929" h="1572" extrusionOk="0">
                  <a:moveTo>
                    <a:pt x="13" y="0"/>
                  </a:moveTo>
                  <a:lnTo>
                    <a:pt x="1" y="8"/>
                  </a:lnTo>
                  <a:lnTo>
                    <a:pt x="913" y="1571"/>
                  </a:lnTo>
                  <a:lnTo>
                    <a:pt x="929" y="1564"/>
                  </a:lnTo>
                  <a:lnTo>
                    <a:pt x="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2"/>
            <p:cNvSpPr/>
            <p:nvPr/>
          </p:nvSpPr>
          <p:spPr>
            <a:xfrm>
              <a:off x="3761158" y="2942634"/>
              <a:ext cx="91614" cy="85815"/>
            </a:xfrm>
            <a:custGeom>
              <a:avLst/>
              <a:gdLst/>
              <a:ahLst/>
              <a:cxnLst/>
              <a:rect l="l" t="t" r="r" b="b"/>
              <a:pathLst>
                <a:path w="1059" h="992" extrusionOk="0">
                  <a:moveTo>
                    <a:pt x="564" y="1"/>
                  </a:moveTo>
                  <a:cubicBezTo>
                    <a:pt x="181" y="1"/>
                    <a:pt x="39" y="675"/>
                    <a:pt x="4" y="871"/>
                  </a:cubicBezTo>
                  <a:cubicBezTo>
                    <a:pt x="1" y="897"/>
                    <a:pt x="16" y="928"/>
                    <a:pt x="47" y="932"/>
                  </a:cubicBezTo>
                  <a:cubicBezTo>
                    <a:pt x="244" y="981"/>
                    <a:pt x="461" y="991"/>
                    <a:pt x="609" y="991"/>
                  </a:cubicBezTo>
                  <a:cubicBezTo>
                    <a:pt x="716" y="991"/>
                    <a:pt x="786" y="986"/>
                    <a:pt x="786" y="986"/>
                  </a:cubicBezTo>
                  <a:cubicBezTo>
                    <a:pt x="963" y="817"/>
                    <a:pt x="1058" y="399"/>
                    <a:pt x="1058" y="399"/>
                  </a:cubicBezTo>
                  <a:lnTo>
                    <a:pt x="5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2"/>
            <p:cNvSpPr/>
            <p:nvPr/>
          </p:nvSpPr>
          <p:spPr>
            <a:xfrm>
              <a:off x="3772491" y="3004315"/>
              <a:ext cx="27164" cy="6056"/>
            </a:xfrm>
            <a:custGeom>
              <a:avLst/>
              <a:gdLst/>
              <a:ahLst/>
              <a:cxnLst/>
              <a:rect l="l" t="t" r="r" b="b"/>
              <a:pathLst>
                <a:path w="314" h="70" extrusionOk="0">
                  <a:moveTo>
                    <a:pt x="0" y="1"/>
                  </a:moveTo>
                  <a:lnTo>
                    <a:pt x="0" y="16"/>
                  </a:lnTo>
                  <a:lnTo>
                    <a:pt x="314" y="70"/>
                  </a:lnTo>
                  <a:lnTo>
                    <a:pt x="314" y="58"/>
                  </a:lnTo>
                  <a:lnTo>
                    <a:pt x="0"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2"/>
            <p:cNvSpPr/>
            <p:nvPr/>
          </p:nvSpPr>
          <p:spPr>
            <a:xfrm>
              <a:off x="3774048" y="2990992"/>
              <a:ext cx="32960" cy="9083"/>
            </a:xfrm>
            <a:custGeom>
              <a:avLst/>
              <a:gdLst/>
              <a:ahLst/>
              <a:cxnLst/>
              <a:rect l="l" t="t" r="r" b="b"/>
              <a:pathLst>
                <a:path w="381" h="105" extrusionOk="0">
                  <a:moveTo>
                    <a:pt x="5" y="1"/>
                  </a:moveTo>
                  <a:lnTo>
                    <a:pt x="1" y="17"/>
                  </a:lnTo>
                  <a:lnTo>
                    <a:pt x="377" y="105"/>
                  </a:lnTo>
                  <a:lnTo>
                    <a:pt x="381" y="93"/>
                  </a:lnTo>
                  <a:lnTo>
                    <a:pt x="5"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2"/>
            <p:cNvSpPr/>
            <p:nvPr/>
          </p:nvSpPr>
          <p:spPr>
            <a:xfrm>
              <a:off x="3781055" y="2976113"/>
              <a:ext cx="24915" cy="8997"/>
            </a:xfrm>
            <a:custGeom>
              <a:avLst/>
              <a:gdLst/>
              <a:ahLst/>
              <a:cxnLst/>
              <a:rect l="l" t="t" r="r" b="b"/>
              <a:pathLst>
                <a:path w="288" h="104" extrusionOk="0">
                  <a:moveTo>
                    <a:pt x="4" y="1"/>
                  </a:moveTo>
                  <a:lnTo>
                    <a:pt x="1" y="17"/>
                  </a:lnTo>
                  <a:lnTo>
                    <a:pt x="284" y="104"/>
                  </a:lnTo>
                  <a:lnTo>
                    <a:pt x="288" y="89"/>
                  </a:lnTo>
                  <a:lnTo>
                    <a:pt x="4"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2"/>
            <p:cNvSpPr/>
            <p:nvPr/>
          </p:nvSpPr>
          <p:spPr>
            <a:xfrm>
              <a:off x="4022069" y="2932685"/>
              <a:ext cx="715784" cy="270941"/>
            </a:xfrm>
            <a:custGeom>
              <a:avLst/>
              <a:gdLst/>
              <a:ahLst/>
              <a:cxnLst/>
              <a:rect l="l" t="t" r="r" b="b"/>
              <a:pathLst>
                <a:path w="8274" h="3132" extrusionOk="0">
                  <a:moveTo>
                    <a:pt x="318" y="1"/>
                  </a:moveTo>
                  <a:cubicBezTo>
                    <a:pt x="177" y="96"/>
                    <a:pt x="96" y="238"/>
                    <a:pt x="54" y="376"/>
                  </a:cubicBezTo>
                  <a:cubicBezTo>
                    <a:pt x="8" y="514"/>
                    <a:pt x="0" y="657"/>
                    <a:pt x="0" y="749"/>
                  </a:cubicBezTo>
                  <a:cubicBezTo>
                    <a:pt x="0" y="818"/>
                    <a:pt x="4" y="863"/>
                    <a:pt x="4" y="863"/>
                  </a:cubicBezTo>
                  <a:lnTo>
                    <a:pt x="4" y="867"/>
                  </a:lnTo>
                  <a:lnTo>
                    <a:pt x="8" y="871"/>
                  </a:lnTo>
                  <a:cubicBezTo>
                    <a:pt x="591" y="1074"/>
                    <a:pt x="913" y="1457"/>
                    <a:pt x="1093" y="1848"/>
                  </a:cubicBezTo>
                  <a:cubicBezTo>
                    <a:pt x="1268" y="2238"/>
                    <a:pt x="1303" y="2641"/>
                    <a:pt x="1303" y="2887"/>
                  </a:cubicBezTo>
                  <a:cubicBezTo>
                    <a:pt x="1303" y="2959"/>
                    <a:pt x="1300" y="3020"/>
                    <a:pt x="1295" y="3059"/>
                  </a:cubicBezTo>
                  <a:cubicBezTo>
                    <a:pt x="1295" y="3082"/>
                    <a:pt x="1291" y="3097"/>
                    <a:pt x="1291" y="3108"/>
                  </a:cubicBezTo>
                  <a:lnTo>
                    <a:pt x="1291" y="3124"/>
                  </a:lnTo>
                  <a:lnTo>
                    <a:pt x="1288" y="3131"/>
                  </a:lnTo>
                  <a:lnTo>
                    <a:pt x="7917" y="3131"/>
                  </a:lnTo>
                  <a:lnTo>
                    <a:pt x="7917" y="3124"/>
                  </a:lnTo>
                  <a:cubicBezTo>
                    <a:pt x="7917" y="2733"/>
                    <a:pt x="8005" y="2385"/>
                    <a:pt x="8093" y="2135"/>
                  </a:cubicBezTo>
                  <a:cubicBezTo>
                    <a:pt x="8139" y="2008"/>
                    <a:pt x="8182" y="1909"/>
                    <a:pt x="8216" y="1840"/>
                  </a:cubicBezTo>
                  <a:cubicBezTo>
                    <a:pt x="8231" y="1806"/>
                    <a:pt x="8247" y="1779"/>
                    <a:pt x="8258" y="1760"/>
                  </a:cubicBezTo>
                  <a:cubicBezTo>
                    <a:pt x="8262" y="1752"/>
                    <a:pt x="8266" y="1745"/>
                    <a:pt x="8270" y="1741"/>
                  </a:cubicBezTo>
                  <a:cubicBezTo>
                    <a:pt x="8270" y="1737"/>
                    <a:pt x="8274" y="1733"/>
                    <a:pt x="8274" y="1733"/>
                  </a:cubicBezTo>
                  <a:lnTo>
                    <a:pt x="8274" y="1729"/>
                  </a:lnTo>
                  <a:lnTo>
                    <a:pt x="8274" y="1710"/>
                  </a:lnTo>
                  <a:cubicBezTo>
                    <a:pt x="8274" y="749"/>
                    <a:pt x="7637" y="5"/>
                    <a:pt x="7637" y="5"/>
                  </a:cubicBezTo>
                  <a:lnTo>
                    <a:pt x="7626" y="13"/>
                  </a:lnTo>
                  <a:cubicBezTo>
                    <a:pt x="7626" y="13"/>
                    <a:pt x="7626" y="16"/>
                    <a:pt x="7630" y="20"/>
                  </a:cubicBezTo>
                  <a:cubicBezTo>
                    <a:pt x="7702" y="105"/>
                    <a:pt x="8258" y="813"/>
                    <a:pt x="8258" y="1710"/>
                  </a:cubicBezTo>
                  <a:lnTo>
                    <a:pt x="8258" y="1725"/>
                  </a:lnTo>
                  <a:cubicBezTo>
                    <a:pt x="8258" y="1725"/>
                    <a:pt x="7904" y="2335"/>
                    <a:pt x="7902" y="3117"/>
                  </a:cubicBezTo>
                  <a:lnTo>
                    <a:pt x="1308" y="3117"/>
                  </a:lnTo>
                  <a:cubicBezTo>
                    <a:pt x="1311" y="3088"/>
                    <a:pt x="1318" y="3005"/>
                    <a:pt x="1318" y="2887"/>
                  </a:cubicBezTo>
                  <a:cubicBezTo>
                    <a:pt x="1318" y="2638"/>
                    <a:pt x="1284" y="2235"/>
                    <a:pt x="1104" y="1840"/>
                  </a:cubicBezTo>
                  <a:cubicBezTo>
                    <a:pt x="924" y="1450"/>
                    <a:pt x="599" y="1064"/>
                    <a:pt x="20" y="857"/>
                  </a:cubicBezTo>
                  <a:lnTo>
                    <a:pt x="20" y="857"/>
                  </a:lnTo>
                  <a:lnTo>
                    <a:pt x="20" y="852"/>
                  </a:lnTo>
                  <a:cubicBezTo>
                    <a:pt x="16" y="836"/>
                    <a:pt x="12" y="802"/>
                    <a:pt x="12" y="749"/>
                  </a:cubicBezTo>
                  <a:cubicBezTo>
                    <a:pt x="12" y="657"/>
                    <a:pt x="23" y="519"/>
                    <a:pt x="66" y="381"/>
                  </a:cubicBezTo>
                  <a:cubicBezTo>
                    <a:pt x="112" y="243"/>
                    <a:pt x="188" y="108"/>
                    <a:pt x="326" y="16"/>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2"/>
            <p:cNvSpPr/>
            <p:nvPr/>
          </p:nvSpPr>
          <p:spPr>
            <a:xfrm>
              <a:off x="3938155" y="2942028"/>
              <a:ext cx="750907" cy="1038"/>
            </a:xfrm>
            <a:custGeom>
              <a:avLst/>
              <a:gdLst/>
              <a:ahLst/>
              <a:cxnLst/>
              <a:rect l="l" t="t" r="r" b="b"/>
              <a:pathLst>
                <a:path w="8680" h="12" extrusionOk="0">
                  <a:moveTo>
                    <a:pt x="1" y="0"/>
                  </a:moveTo>
                  <a:lnTo>
                    <a:pt x="1" y="11"/>
                  </a:lnTo>
                  <a:lnTo>
                    <a:pt x="8680" y="11"/>
                  </a:lnTo>
                  <a:lnTo>
                    <a:pt x="86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2"/>
            <p:cNvSpPr/>
            <p:nvPr/>
          </p:nvSpPr>
          <p:spPr>
            <a:xfrm>
              <a:off x="4323725" y="2933377"/>
              <a:ext cx="43861" cy="269903"/>
            </a:xfrm>
            <a:custGeom>
              <a:avLst/>
              <a:gdLst/>
              <a:ahLst/>
              <a:cxnLst/>
              <a:rect l="l" t="t" r="r" b="b"/>
              <a:pathLst>
                <a:path w="507" h="3120" extrusionOk="0">
                  <a:moveTo>
                    <a:pt x="1" y="0"/>
                  </a:moveTo>
                  <a:lnTo>
                    <a:pt x="1" y="74"/>
                  </a:lnTo>
                  <a:cubicBezTo>
                    <a:pt x="1" y="1610"/>
                    <a:pt x="491" y="3120"/>
                    <a:pt x="491" y="3120"/>
                  </a:cubicBezTo>
                  <a:lnTo>
                    <a:pt x="506" y="3116"/>
                  </a:lnTo>
                  <a:cubicBezTo>
                    <a:pt x="506" y="3116"/>
                    <a:pt x="503" y="3109"/>
                    <a:pt x="498" y="3097"/>
                  </a:cubicBezTo>
                  <a:cubicBezTo>
                    <a:pt x="445" y="2928"/>
                    <a:pt x="12" y="1510"/>
                    <a:pt x="12" y="74"/>
                  </a:cubicBezTo>
                  <a:lnTo>
                    <a:pt x="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2"/>
            <p:cNvSpPr/>
            <p:nvPr/>
          </p:nvSpPr>
          <p:spPr>
            <a:xfrm>
              <a:off x="3755189" y="3093159"/>
              <a:ext cx="76648" cy="18340"/>
            </a:xfrm>
            <a:custGeom>
              <a:avLst/>
              <a:gdLst/>
              <a:ahLst/>
              <a:cxnLst/>
              <a:rect l="l" t="t" r="r" b="b"/>
              <a:pathLst>
                <a:path w="886" h="212" extrusionOk="0">
                  <a:moveTo>
                    <a:pt x="4" y="1"/>
                  </a:moveTo>
                  <a:lnTo>
                    <a:pt x="1" y="16"/>
                  </a:lnTo>
                  <a:lnTo>
                    <a:pt x="882" y="211"/>
                  </a:lnTo>
                  <a:lnTo>
                    <a:pt x="885" y="199"/>
                  </a:lnTo>
                  <a:lnTo>
                    <a:pt x="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2"/>
            <p:cNvSpPr/>
            <p:nvPr/>
          </p:nvSpPr>
          <p:spPr>
            <a:xfrm>
              <a:off x="4367153" y="2958552"/>
              <a:ext cx="37199" cy="1471"/>
            </a:xfrm>
            <a:custGeom>
              <a:avLst/>
              <a:gdLst/>
              <a:ahLst/>
              <a:cxnLst/>
              <a:rect l="l" t="t" r="r" b="b"/>
              <a:pathLst>
                <a:path w="430" h="17" extrusionOk="0">
                  <a:moveTo>
                    <a:pt x="1" y="1"/>
                  </a:moveTo>
                  <a:lnTo>
                    <a:pt x="1" y="16"/>
                  </a:lnTo>
                  <a:lnTo>
                    <a:pt x="429" y="16"/>
                  </a:ln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2"/>
            <p:cNvSpPr/>
            <p:nvPr/>
          </p:nvSpPr>
          <p:spPr>
            <a:xfrm>
              <a:off x="4054164" y="2958552"/>
              <a:ext cx="37286" cy="1471"/>
            </a:xfrm>
            <a:custGeom>
              <a:avLst/>
              <a:gdLst/>
              <a:ahLst/>
              <a:cxnLst/>
              <a:rect l="l" t="t" r="r" b="b"/>
              <a:pathLst>
                <a:path w="431" h="17" extrusionOk="0">
                  <a:moveTo>
                    <a:pt x="1" y="1"/>
                  </a:moveTo>
                  <a:lnTo>
                    <a:pt x="1" y="16"/>
                  </a:lnTo>
                  <a:lnTo>
                    <a:pt x="430" y="16"/>
                  </a:lnTo>
                  <a:lnTo>
                    <a:pt x="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2"/>
            <p:cNvSpPr/>
            <p:nvPr/>
          </p:nvSpPr>
          <p:spPr>
            <a:xfrm>
              <a:off x="4729452" y="2918758"/>
              <a:ext cx="333929" cy="36247"/>
            </a:xfrm>
            <a:custGeom>
              <a:avLst/>
              <a:gdLst/>
              <a:ahLst/>
              <a:cxnLst/>
              <a:rect l="l" t="t" r="r" b="b"/>
              <a:pathLst>
                <a:path w="3860" h="419" extrusionOk="0">
                  <a:moveTo>
                    <a:pt x="8" y="1"/>
                  </a:moveTo>
                  <a:lnTo>
                    <a:pt x="1" y="13"/>
                  </a:lnTo>
                  <a:lnTo>
                    <a:pt x="392" y="177"/>
                  </a:lnTo>
                  <a:lnTo>
                    <a:pt x="3855" y="418"/>
                  </a:lnTo>
                  <a:lnTo>
                    <a:pt x="3860" y="404"/>
                  </a:lnTo>
                  <a:lnTo>
                    <a:pt x="395" y="162"/>
                  </a:lnTo>
                  <a:lnTo>
                    <a:pt x="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2"/>
          <p:cNvGrpSpPr/>
          <p:nvPr/>
        </p:nvGrpSpPr>
        <p:grpSpPr>
          <a:xfrm flipH="1">
            <a:off x="5207168" y="4256007"/>
            <a:ext cx="835776" cy="719730"/>
            <a:chOff x="4392173" y="3619365"/>
            <a:chExt cx="936969" cy="806872"/>
          </a:xfrm>
        </p:grpSpPr>
        <p:grpSp>
          <p:nvGrpSpPr>
            <p:cNvPr id="9113" name="Google Shape;9113;p62"/>
            <p:cNvGrpSpPr/>
            <p:nvPr/>
          </p:nvGrpSpPr>
          <p:grpSpPr>
            <a:xfrm>
              <a:off x="4392173" y="4218513"/>
              <a:ext cx="275877" cy="203099"/>
              <a:chOff x="4392173" y="4014525"/>
              <a:chExt cx="275877" cy="203099"/>
            </a:xfrm>
          </p:grpSpPr>
          <p:sp>
            <p:nvSpPr>
              <p:cNvPr id="9114" name="Google Shape;9114;p62"/>
              <p:cNvSpPr/>
              <p:nvPr/>
            </p:nvSpPr>
            <p:spPr>
              <a:xfrm>
                <a:off x="4392173" y="4014525"/>
                <a:ext cx="275877" cy="203099"/>
              </a:xfrm>
              <a:custGeom>
                <a:avLst/>
                <a:gdLst/>
                <a:ahLst/>
                <a:cxnLst/>
                <a:rect l="l" t="t" r="r" b="b"/>
                <a:pathLst>
                  <a:path w="2460" h="1811" extrusionOk="0">
                    <a:moveTo>
                      <a:pt x="1227" y="0"/>
                    </a:moveTo>
                    <a:cubicBezTo>
                      <a:pt x="518" y="0"/>
                      <a:pt x="1" y="817"/>
                      <a:pt x="557" y="1560"/>
                    </a:cubicBezTo>
                    <a:cubicBezTo>
                      <a:pt x="561" y="1560"/>
                      <a:pt x="561" y="1564"/>
                      <a:pt x="565" y="1568"/>
                    </a:cubicBezTo>
                    <a:cubicBezTo>
                      <a:pt x="787" y="1738"/>
                      <a:pt x="1015" y="1811"/>
                      <a:pt x="1227" y="1811"/>
                    </a:cubicBezTo>
                    <a:cubicBezTo>
                      <a:pt x="1938" y="1811"/>
                      <a:pt x="2460" y="986"/>
                      <a:pt x="1887" y="239"/>
                    </a:cubicBezTo>
                    <a:cubicBezTo>
                      <a:pt x="1883" y="239"/>
                      <a:pt x="1883" y="234"/>
                      <a:pt x="1880" y="234"/>
                    </a:cubicBezTo>
                    <a:cubicBezTo>
                      <a:pt x="1660" y="71"/>
                      <a:pt x="1435" y="0"/>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2"/>
              <p:cNvSpPr/>
              <p:nvPr/>
            </p:nvSpPr>
            <p:spPr>
              <a:xfrm>
                <a:off x="4457216" y="4062189"/>
                <a:ext cx="145789" cy="107437"/>
              </a:xfrm>
              <a:custGeom>
                <a:avLst/>
                <a:gdLst/>
                <a:ahLst/>
                <a:cxnLst/>
                <a:rect l="l" t="t" r="r" b="b"/>
                <a:pathLst>
                  <a:path w="1300" h="958" extrusionOk="0">
                    <a:moveTo>
                      <a:pt x="647" y="0"/>
                    </a:moveTo>
                    <a:cubicBezTo>
                      <a:pt x="273" y="0"/>
                      <a:pt x="0" y="427"/>
                      <a:pt x="288" y="826"/>
                    </a:cubicBezTo>
                    <a:lnTo>
                      <a:pt x="292" y="826"/>
                    </a:lnTo>
                    <a:cubicBezTo>
                      <a:pt x="411" y="918"/>
                      <a:pt x="533" y="957"/>
                      <a:pt x="647" y="957"/>
                    </a:cubicBezTo>
                    <a:cubicBezTo>
                      <a:pt x="1024" y="957"/>
                      <a:pt x="1299" y="522"/>
                      <a:pt x="993" y="124"/>
                    </a:cubicBezTo>
                    <a:lnTo>
                      <a:pt x="989" y="120"/>
                    </a:lnTo>
                    <a:cubicBezTo>
                      <a:pt x="874" y="36"/>
                      <a:pt x="756" y="0"/>
                      <a:pt x="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2"/>
              <p:cNvSpPr/>
              <p:nvPr/>
            </p:nvSpPr>
            <p:spPr>
              <a:xfrm>
                <a:off x="4481103" y="4079909"/>
                <a:ext cx="98015" cy="72111"/>
              </a:xfrm>
              <a:custGeom>
                <a:avLst/>
                <a:gdLst/>
                <a:ahLst/>
                <a:cxnLst/>
                <a:rect l="l" t="t" r="r" b="b"/>
                <a:pathLst>
                  <a:path w="874" h="643" extrusionOk="0">
                    <a:moveTo>
                      <a:pt x="432" y="0"/>
                    </a:moveTo>
                    <a:cubicBezTo>
                      <a:pt x="182" y="0"/>
                      <a:pt x="1" y="286"/>
                      <a:pt x="194" y="553"/>
                    </a:cubicBezTo>
                    <a:cubicBezTo>
                      <a:pt x="274" y="615"/>
                      <a:pt x="356" y="642"/>
                      <a:pt x="433" y="642"/>
                    </a:cubicBezTo>
                    <a:cubicBezTo>
                      <a:pt x="687" y="642"/>
                      <a:pt x="874" y="346"/>
                      <a:pt x="665" y="81"/>
                    </a:cubicBezTo>
                    <a:lnTo>
                      <a:pt x="661" y="81"/>
                    </a:lnTo>
                    <a:cubicBezTo>
                      <a:pt x="584" y="24"/>
                      <a:pt x="505" y="0"/>
                      <a:pt x="4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7" name="Google Shape;9117;p62"/>
              <p:cNvGrpSpPr/>
              <p:nvPr/>
            </p:nvGrpSpPr>
            <p:grpSpPr>
              <a:xfrm>
                <a:off x="4432320" y="4019413"/>
                <a:ext cx="194681" cy="194805"/>
                <a:chOff x="4432320" y="4258288"/>
                <a:chExt cx="194681" cy="194805"/>
              </a:xfrm>
            </p:grpSpPr>
            <p:sp>
              <p:nvSpPr>
                <p:cNvPr id="9118" name="Google Shape;9118;p62"/>
                <p:cNvSpPr/>
                <p:nvPr/>
              </p:nvSpPr>
              <p:spPr>
                <a:xfrm>
                  <a:off x="4528090" y="4258288"/>
                  <a:ext cx="3589" cy="39252"/>
                </a:xfrm>
                <a:custGeom>
                  <a:avLst/>
                  <a:gdLst/>
                  <a:ahLst/>
                  <a:cxnLst/>
                  <a:rect l="l" t="t" r="r" b="b"/>
                  <a:pathLst>
                    <a:path w="32" h="350" extrusionOk="0">
                      <a:moveTo>
                        <a:pt x="16" y="1"/>
                      </a:moveTo>
                      <a:cubicBezTo>
                        <a:pt x="5" y="1"/>
                        <a:pt x="1" y="77"/>
                        <a:pt x="1" y="173"/>
                      </a:cubicBezTo>
                      <a:cubicBezTo>
                        <a:pt x="1" y="268"/>
                        <a:pt x="5" y="349"/>
                        <a:pt x="16" y="349"/>
                      </a:cubicBezTo>
                      <a:cubicBezTo>
                        <a:pt x="24" y="349"/>
                        <a:pt x="31" y="268"/>
                        <a:pt x="31" y="173"/>
                      </a:cubicBezTo>
                      <a:cubicBezTo>
                        <a:pt x="31" y="77"/>
                        <a:pt x="24"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2"/>
                <p:cNvSpPr/>
                <p:nvPr/>
              </p:nvSpPr>
              <p:spPr>
                <a:xfrm>
                  <a:off x="4528090" y="4414290"/>
                  <a:ext cx="3589" cy="38803"/>
                </a:xfrm>
                <a:custGeom>
                  <a:avLst/>
                  <a:gdLst/>
                  <a:ahLst/>
                  <a:cxnLst/>
                  <a:rect l="l" t="t" r="r" b="b"/>
                  <a:pathLst>
                    <a:path w="32" h="346" extrusionOk="0">
                      <a:moveTo>
                        <a:pt x="16" y="0"/>
                      </a:moveTo>
                      <a:cubicBezTo>
                        <a:pt x="5" y="0"/>
                        <a:pt x="1" y="77"/>
                        <a:pt x="1" y="173"/>
                      </a:cubicBezTo>
                      <a:cubicBezTo>
                        <a:pt x="1" y="269"/>
                        <a:pt x="5" y="345"/>
                        <a:pt x="16" y="345"/>
                      </a:cubicBezTo>
                      <a:cubicBezTo>
                        <a:pt x="24" y="345"/>
                        <a:pt x="31" y="269"/>
                        <a:pt x="31" y="173"/>
                      </a:cubicBezTo>
                      <a:cubicBezTo>
                        <a:pt x="31" y="77"/>
                        <a:pt x="24"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2"/>
                <p:cNvSpPr/>
                <p:nvPr/>
              </p:nvSpPr>
              <p:spPr>
                <a:xfrm>
                  <a:off x="4588311" y="4354177"/>
                  <a:ext cx="38690" cy="3477"/>
                </a:xfrm>
                <a:custGeom>
                  <a:avLst/>
                  <a:gdLst/>
                  <a:ahLst/>
                  <a:cxnLst/>
                  <a:rect l="l" t="t" r="r" b="b"/>
                  <a:pathLst>
                    <a:path w="345" h="31" extrusionOk="0">
                      <a:moveTo>
                        <a:pt x="173" y="0"/>
                      </a:moveTo>
                      <a:cubicBezTo>
                        <a:pt x="76" y="0"/>
                        <a:pt x="0" y="7"/>
                        <a:pt x="0" y="16"/>
                      </a:cubicBezTo>
                      <a:cubicBezTo>
                        <a:pt x="0" y="23"/>
                        <a:pt x="76"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2"/>
                <p:cNvSpPr/>
                <p:nvPr/>
              </p:nvSpPr>
              <p:spPr>
                <a:xfrm>
                  <a:off x="4432320" y="4354177"/>
                  <a:ext cx="39251" cy="3477"/>
                </a:xfrm>
                <a:custGeom>
                  <a:avLst/>
                  <a:gdLst/>
                  <a:ahLst/>
                  <a:cxnLst/>
                  <a:rect l="l" t="t" r="r" b="b"/>
                  <a:pathLst>
                    <a:path w="350" h="31" extrusionOk="0">
                      <a:moveTo>
                        <a:pt x="173" y="0"/>
                      </a:moveTo>
                      <a:cubicBezTo>
                        <a:pt x="77" y="0"/>
                        <a:pt x="1" y="7"/>
                        <a:pt x="1" y="16"/>
                      </a:cubicBezTo>
                      <a:cubicBezTo>
                        <a:pt x="1" y="23"/>
                        <a:pt x="77" y="30"/>
                        <a:pt x="173" y="30"/>
                      </a:cubicBezTo>
                      <a:cubicBezTo>
                        <a:pt x="268" y="30"/>
                        <a:pt x="349" y="23"/>
                        <a:pt x="349" y="16"/>
                      </a:cubicBezTo>
                      <a:cubicBezTo>
                        <a:pt x="349" y="7"/>
                        <a:pt x="26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2"/>
                <p:cNvSpPr/>
                <p:nvPr/>
              </p:nvSpPr>
              <p:spPr>
                <a:xfrm>
                  <a:off x="4570256" y="4286999"/>
                  <a:ext cx="28821" cy="27813"/>
                </a:xfrm>
                <a:custGeom>
                  <a:avLst/>
                  <a:gdLst/>
                  <a:ahLst/>
                  <a:cxnLst/>
                  <a:rect l="l" t="t" r="r" b="b"/>
                  <a:pathLst>
                    <a:path w="257" h="248" extrusionOk="0">
                      <a:moveTo>
                        <a:pt x="251" y="1"/>
                      </a:moveTo>
                      <a:cubicBezTo>
                        <a:pt x="238" y="1"/>
                        <a:pt x="183" y="48"/>
                        <a:pt x="119" y="113"/>
                      </a:cubicBezTo>
                      <a:cubicBezTo>
                        <a:pt x="53" y="178"/>
                        <a:pt x="0" y="239"/>
                        <a:pt x="8" y="247"/>
                      </a:cubicBezTo>
                      <a:cubicBezTo>
                        <a:pt x="8" y="247"/>
                        <a:pt x="8" y="247"/>
                        <a:pt x="9" y="247"/>
                      </a:cubicBezTo>
                      <a:cubicBezTo>
                        <a:pt x="20" y="247"/>
                        <a:pt x="75" y="198"/>
                        <a:pt x="142" y="132"/>
                      </a:cubicBezTo>
                      <a:cubicBezTo>
                        <a:pt x="207" y="67"/>
                        <a:pt x="257" y="5"/>
                        <a:pt x="253" y="1"/>
                      </a:cubicBezTo>
                      <a:cubicBezTo>
                        <a:pt x="253" y="1"/>
                        <a:pt x="252"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2"/>
                <p:cNvSpPr/>
                <p:nvPr/>
              </p:nvSpPr>
              <p:spPr>
                <a:xfrm>
                  <a:off x="4460132" y="4397131"/>
                  <a:ext cx="29046" cy="27700"/>
                </a:xfrm>
                <a:custGeom>
                  <a:avLst/>
                  <a:gdLst/>
                  <a:ahLst/>
                  <a:cxnLst/>
                  <a:rect l="l" t="t" r="r" b="b"/>
                  <a:pathLst>
                    <a:path w="259" h="247" extrusionOk="0">
                      <a:moveTo>
                        <a:pt x="249" y="0"/>
                      </a:moveTo>
                      <a:cubicBezTo>
                        <a:pt x="241" y="0"/>
                        <a:pt x="182" y="49"/>
                        <a:pt x="120" y="111"/>
                      </a:cubicBezTo>
                      <a:cubicBezTo>
                        <a:pt x="51" y="180"/>
                        <a:pt x="1" y="238"/>
                        <a:pt x="9" y="245"/>
                      </a:cubicBezTo>
                      <a:cubicBezTo>
                        <a:pt x="9" y="246"/>
                        <a:pt x="10" y="246"/>
                        <a:pt x="11" y="246"/>
                      </a:cubicBezTo>
                      <a:cubicBezTo>
                        <a:pt x="21" y="246"/>
                        <a:pt x="75" y="198"/>
                        <a:pt x="139" y="134"/>
                      </a:cubicBezTo>
                      <a:cubicBezTo>
                        <a:pt x="208" y="65"/>
                        <a:pt x="258" y="8"/>
                        <a:pt x="250" y="1"/>
                      </a:cubicBezTo>
                      <a:cubicBezTo>
                        <a:pt x="250" y="0"/>
                        <a:pt x="250" y="0"/>
                        <a:pt x="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2"/>
                <p:cNvSpPr/>
                <p:nvPr/>
              </p:nvSpPr>
              <p:spPr>
                <a:xfrm>
                  <a:off x="4570256" y="4397131"/>
                  <a:ext cx="28821" cy="27700"/>
                </a:xfrm>
                <a:custGeom>
                  <a:avLst/>
                  <a:gdLst/>
                  <a:ahLst/>
                  <a:cxnLst/>
                  <a:rect l="l" t="t" r="r" b="b"/>
                  <a:pathLst>
                    <a:path w="257" h="247" extrusionOk="0">
                      <a:moveTo>
                        <a:pt x="9" y="0"/>
                      </a:moveTo>
                      <a:cubicBezTo>
                        <a:pt x="8" y="0"/>
                        <a:pt x="8" y="0"/>
                        <a:pt x="8" y="1"/>
                      </a:cubicBezTo>
                      <a:cubicBezTo>
                        <a:pt x="0" y="8"/>
                        <a:pt x="53" y="65"/>
                        <a:pt x="119" y="134"/>
                      </a:cubicBezTo>
                      <a:cubicBezTo>
                        <a:pt x="183" y="198"/>
                        <a:pt x="237" y="246"/>
                        <a:pt x="251" y="246"/>
                      </a:cubicBezTo>
                      <a:cubicBezTo>
                        <a:pt x="252" y="246"/>
                        <a:pt x="253" y="246"/>
                        <a:pt x="253" y="245"/>
                      </a:cubicBezTo>
                      <a:cubicBezTo>
                        <a:pt x="257" y="238"/>
                        <a:pt x="207" y="180"/>
                        <a:pt x="142" y="111"/>
                      </a:cubicBezTo>
                      <a:cubicBezTo>
                        <a:pt x="76" y="49"/>
                        <a:pt x="21"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2"/>
                <p:cNvSpPr/>
                <p:nvPr/>
              </p:nvSpPr>
              <p:spPr>
                <a:xfrm>
                  <a:off x="4460132" y="4286999"/>
                  <a:ext cx="29046" cy="27813"/>
                </a:xfrm>
                <a:custGeom>
                  <a:avLst/>
                  <a:gdLst/>
                  <a:ahLst/>
                  <a:cxnLst/>
                  <a:rect l="l" t="t" r="r" b="b"/>
                  <a:pathLst>
                    <a:path w="259" h="248" extrusionOk="0">
                      <a:moveTo>
                        <a:pt x="11" y="1"/>
                      </a:moveTo>
                      <a:cubicBezTo>
                        <a:pt x="10" y="1"/>
                        <a:pt x="9" y="1"/>
                        <a:pt x="9" y="1"/>
                      </a:cubicBezTo>
                      <a:cubicBezTo>
                        <a:pt x="1" y="5"/>
                        <a:pt x="51" y="67"/>
                        <a:pt x="120" y="132"/>
                      </a:cubicBezTo>
                      <a:cubicBezTo>
                        <a:pt x="183" y="198"/>
                        <a:pt x="242" y="247"/>
                        <a:pt x="250" y="247"/>
                      </a:cubicBezTo>
                      <a:cubicBezTo>
                        <a:pt x="250" y="247"/>
                        <a:pt x="250" y="247"/>
                        <a:pt x="250" y="247"/>
                      </a:cubicBezTo>
                      <a:cubicBezTo>
                        <a:pt x="258" y="239"/>
                        <a:pt x="208" y="178"/>
                        <a:pt x="139" y="113"/>
                      </a:cubicBezTo>
                      <a:cubicBezTo>
                        <a:pt x="74" y="48"/>
                        <a:pt x="20" y="1"/>
                        <a:pt x="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2"/>
                <p:cNvSpPr/>
                <p:nvPr/>
              </p:nvSpPr>
              <p:spPr>
                <a:xfrm>
                  <a:off x="4551753" y="4266026"/>
                  <a:ext cx="16822" cy="35775"/>
                </a:xfrm>
                <a:custGeom>
                  <a:avLst/>
                  <a:gdLst/>
                  <a:ahLst/>
                  <a:cxnLst/>
                  <a:rect l="l" t="t" r="r" b="b"/>
                  <a:pathLst>
                    <a:path w="150" h="319" extrusionOk="0">
                      <a:moveTo>
                        <a:pt x="142" y="1"/>
                      </a:moveTo>
                      <a:cubicBezTo>
                        <a:pt x="133" y="1"/>
                        <a:pt x="95" y="68"/>
                        <a:pt x="62" y="153"/>
                      </a:cubicBezTo>
                      <a:cubicBezTo>
                        <a:pt x="24" y="242"/>
                        <a:pt x="1" y="319"/>
                        <a:pt x="8" y="319"/>
                      </a:cubicBezTo>
                      <a:cubicBezTo>
                        <a:pt x="8" y="319"/>
                        <a:pt x="8" y="319"/>
                        <a:pt x="9" y="319"/>
                      </a:cubicBezTo>
                      <a:cubicBezTo>
                        <a:pt x="18" y="319"/>
                        <a:pt x="51" y="251"/>
                        <a:pt x="89" y="165"/>
                      </a:cubicBezTo>
                      <a:cubicBezTo>
                        <a:pt x="127" y="77"/>
                        <a:pt x="150" y="4"/>
                        <a:pt x="142"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2"/>
                <p:cNvSpPr/>
                <p:nvPr/>
              </p:nvSpPr>
              <p:spPr>
                <a:xfrm>
                  <a:off x="4490747" y="4409467"/>
                  <a:ext cx="17270" cy="36224"/>
                </a:xfrm>
                <a:custGeom>
                  <a:avLst/>
                  <a:gdLst/>
                  <a:ahLst/>
                  <a:cxnLst/>
                  <a:rect l="l" t="t" r="r" b="b"/>
                  <a:pathLst>
                    <a:path w="154" h="323" extrusionOk="0">
                      <a:moveTo>
                        <a:pt x="146" y="1"/>
                      </a:moveTo>
                      <a:cubicBezTo>
                        <a:pt x="136" y="1"/>
                        <a:pt x="99" y="68"/>
                        <a:pt x="62" y="154"/>
                      </a:cubicBezTo>
                      <a:cubicBezTo>
                        <a:pt x="27" y="243"/>
                        <a:pt x="0" y="319"/>
                        <a:pt x="8" y="323"/>
                      </a:cubicBezTo>
                      <a:cubicBezTo>
                        <a:pt x="16" y="323"/>
                        <a:pt x="54" y="254"/>
                        <a:pt x="92" y="166"/>
                      </a:cubicBezTo>
                      <a:cubicBezTo>
                        <a:pt x="127" y="78"/>
                        <a:pt x="154" y="6"/>
                        <a:pt x="146" y="1"/>
                      </a:cubicBezTo>
                      <a:cubicBezTo>
                        <a:pt x="146"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2"/>
                <p:cNvSpPr/>
                <p:nvPr/>
              </p:nvSpPr>
              <p:spPr>
                <a:xfrm>
                  <a:off x="4583153" y="4378402"/>
                  <a:ext cx="36559" cy="15476"/>
                </a:xfrm>
                <a:custGeom>
                  <a:avLst/>
                  <a:gdLst/>
                  <a:ahLst/>
                  <a:cxnLst/>
                  <a:rect l="l" t="t" r="r" b="b"/>
                  <a:pathLst>
                    <a:path w="326" h="138" extrusionOk="0">
                      <a:moveTo>
                        <a:pt x="8" y="1"/>
                      </a:moveTo>
                      <a:cubicBezTo>
                        <a:pt x="6" y="1"/>
                        <a:pt x="4" y="1"/>
                        <a:pt x="4" y="2"/>
                      </a:cubicBezTo>
                      <a:cubicBezTo>
                        <a:pt x="0" y="10"/>
                        <a:pt x="69" y="44"/>
                        <a:pt x="157" y="83"/>
                      </a:cubicBezTo>
                      <a:cubicBezTo>
                        <a:pt x="234" y="116"/>
                        <a:pt x="298" y="138"/>
                        <a:pt x="317" y="138"/>
                      </a:cubicBezTo>
                      <a:cubicBezTo>
                        <a:pt x="320" y="138"/>
                        <a:pt x="321" y="137"/>
                        <a:pt x="322" y="136"/>
                      </a:cubicBezTo>
                      <a:cubicBezTo>
                        <a:pt x="326" y="129"/>
                        <a:pt x="257" y="94"/>
                        <a:pt x="168" y="56"/>
                      </a:cubicBezTo>
                      <a:cubicBezTo>
                        <a:pt x="92" y="22"/>
                        <a:pt x="26"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2"/>
                <p:cNvSpPr/>
                <p:nvPr/>
              </p:nvSpPr>
              <p:spPr>
                <a:xfrm>
                  <a:off x="4439498" y="4317504"/>
                  <a:ext cx="36784" cy="15813"/>
                </a:xfrm>
                <a:custGeom>
                  <a:avLst/>
                  <a:gdLst/>
                  <a:ahLst/>
                  <a:cxnLst/>
                  <a:rect l="l" t="t" r="r" b="b"/>
                  <a:pathLst>
                    <a:path w="328" h="141" extrusionOk="0">
                      <a:moveTo>
                        <a:pt x="10" y="0"/>
                      </a:moveTo>
                      <a:cubicBezTo>
                        <a:pt x="7" y="0"/>
                        <a:pt x="6" y="0"/>
                        <a:pt x="6" y="1"/>
                      </a:cubicBezTo>
                      <a:cubicBezTo>
                        <a:pt x="1" y="13"/>
                        <a:pt x="70" y="47"/>
                        <a:pt x="158" y="85"/>
                      </a:cubicBezTo>
                      <a:cubicBezTo>
                        <a:pt x="235" y="119"/>
                        <a:pt x="304" y="141"/>
                        <a:pt x="319" y="141"/>
                      </a:cubicBezTo>
                      <a:cubicBezTo>
                        <a:pt x="322" y="141"/>
                        <a:pt x="323" y="140"/>
                        <a:pt x="323" y="139"/>
                      </a:cubicBezTo>
                      <a:cubicBezTo>
                        <a:pt x="327" y="131"/>
                        <a:pt x="258" y="93"/>
                        <a:pt x="170" y="59"/>
                      </a:cubicBezTo>
                      <a:cubicBezTo>
                        <a:pt x="93" y="25"/>
                        <a:pt x="27" y="0"/>
                        <a:pt x="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2"/>
                <p:cNvSpPr/>
                <p:nvPr/>
              </p:nvSpPr>
              <p:spPr>
                <a:xfrm>
                  <a:off x="4583489" y="4319074"/>
                  <a:ext cx="37120" cy="15140"/>
                </a:xfrm>
                <a:custGeom>
                  <a:avLst/>
                  <a:gdLst/>
                  <a:ahLst/>
                  <a:cxnLst/>
                  <a:rect l="l" t="t" r="r" b="b"/>
                  <a:pathLst>
                    <a:path w="331" h="135" extrusionOk="0">
                      <a:moveTo>
                        <a:pt x="322" y="1"/>
                      </a:moveTo>
                      <a:cubicBezTo>
                        <a:pt x="303" y="1"/>
                        <a:pt x="235" y="22"/>
                        <a:pt x="158" y="53"/>
                      </a:cubicBezTo>
                      <a:cubicBezTo>
                        <a:pt x="70" y="87"/>
                        <a:pt x="1" y="125"/>
                        <a:pt x="4" y="133"/>
                      </a:cubicBezTo>
                      <a:cubicBezTo>
                        <a:pt x="5" y="134"/>
                        <a:pt x="7" y="134"/>
                        <a:pt x="9" y="134"/>
                      </a:cubicBezTo>
                      <a:cubicBezTo>
                        <a:pt x="28" y="134"/>
                        <a:pt x="93" y="112"/>
                        <a:pt x="170" y="79"/>
                      </a:cubicBezTo>
                      <a:cubicBezTo>
                        <a:pt x="257" y="45"/>
                        <a:pt x="331" y="10"/>
                        <a:pt x="326" y="2"/>
                      </a:cubicBezTo>
                      <a:cubicBezTo>
                        <a:pt x="326" y="1"/>
                        <a:pt x="324"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2"/>
                <p:cNvSpPr/>
                <p:nvPr/>
              </p:nvSpPr>
              <p:spPr>
                <a:xfrm>
                  <a:off x="4439161" y="4377616"/>
                  <a:ext cx="36559" cy="15028"/>
                </a:xfrm>
                <a:custGeom>
                  <a:avLst/>
                  <a:gdLst/>
                  <a:ahLst/>
                  <a:cxnLst/>
                  <a:rect l="l" t="t" r="r" b="b"/>
                  <a:pathLst>
                    <a:path w="326" h="134" extrusionOk="0">
                      <a:moveTo>
                        <a:pt x="321" y="0"/>
                      </a:moveTo>
                      <a:cubicBezTo>
                        <a:pt x="303" y="0"/>
                        <a:pt x="235" y="22"/>
                        <a:pt x="158" y="51"/>
                      </a:cubicBezTo>
                      <a:cubicBezTo>
                        <a:pt x="69" y="90"/>
                        <a:pt x="0" y="124"/>
                        <a:pt x="4" y="132"/>
                      </a:cubicBezTo>
                      <a:cubicBezTo>
                        <a:pt x="4" y="133"/>
                        <a:pt x="5" y="134"/>
                        <a:pt x="8" y="134"/>
                      </a:cubicBezTo>
                      <a:cubicBezTo>
                        <a:pt x="24" y="134"/>
                        <a:pt x="92" y="112"/>
                        <a:pt x="169" y="83"/>
                      </a:cubicBezTo>
                      <a:cubicBezTo>
                        <a:pt x="257" y="44"/>
                        <a:pt x="326" y="9"/>
                        <a:pt x="326" y="2"/>
                      </a:cubicBezTo>
                      <a:cubicBezTo>
                        <a:pt x="325" y="1"/>
                        <a:pt x="324" y="0"/>
                        <a:pt x="3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2"/>
                <p:cNvSpPr/>
                <p:nvPr/>
              </p:nvSpPr>
              <p:spPr>
                <a:xfrm>
                  <a:off x="4550968" y="4410028"/>
                  <a:ext cx="16373" cy="36224"/>
                </a:xfrm>
                <a:custGeom>
                  <a:avLst/>
                  <a:gdLst/>
                  <a:ahLst/>
                  <a:cxnLst/>
                  <a:rect l="l" t="t" r="r" b="b"/>
                  <a:pathLst>
                    <a:path w="146" h="323" extrusionOk="0">
                      <a:moveTo>
                        <a:pt x="8" y="0"/>
                      </a:moveTo>
                      <a:cubicBezTo>
                        <a:pt x="8" y="0"/>
                        <a:pt x="8" y="0"/>
                        <a:pt x="8" y="1"/>
                      </a:cubicBezTo>
                      <a:cubicBezTo>
                        <a:pt x="0" y="4"/>
                        <a:pt x="23" y="77"/>
                        <a:pt x="57" y="165"/>
                      </a:cubicBezTo>
                      <a:cubicBezTo>
                        <a:pt x="91" y="255"/>
                        <a:pt x="128" y="323"/>
                        <a:pt x="137" y="323"/>
                      </a:cubicBezTo>
                      <a:cubicBezTo>
                        <a:pt x="138" y="323"/>
                        <a:pt x="138" y="322"/>
                        <a:pt x="138" y="322"/>
                      </a:cubicBezTo>
                      <a:cubicBezTo>
                        <a:pt x="145" y="318"/>
                        <a:pt x="122" y="245"/>
                        <a:pt x="84" y="153"/>
                      </a:cubicBezTo>
                      <a:cubicBezTo>
                        <a:pt x="51" y="68"/>
                        <a:pt x="17"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2"/>
                <p:cNvSpPr/>
                <p:nvPr/>
              </p:nvSpPr>
              <p:spPr>
                <a:xfrm>
                  <a:off x="4492429" y="4265578"/>
                  <a:ext cx="16485" cy="36224"/>
                </a:xfrm>
                <a:custGeom>
                  <a:avLst/>
                  <a:gdLst/>
                  <a:ahLst/>
                  <a:cxnLst/>
                  <a:rect l="l" t="t" r="r" b="b"/>
                  <a:pathLst>
                    <a:path w="147" h="323" extrusionOk="0">
                      <a:moveTo>
                        <a:pt x="9" y="1"/>
                      </a:moveTo>
                      <a:cubicBezTo>
                        <a:pt x="9" y="1"/>
                        <a:pt x="8" y="1"/>
                        <a:pt x="8" y="1"/>
                      </a:cubicBezTo>
                      <a:cubicBezTo>
                        <a:pt x="1" y="5"/>
                        <a:pt x="24" y="77"/>
                        <a:pt x="58" y="166"/>
                      </a:cubicBezTo>
                      <a:cubicBezTo>
                        <a:pt x="93" y="254"/>
                        <a:pt x="127" y="323"/>
                        <a:pt x="135" y="323"/>
                      </a:cubicBezTo>
                      <a:cubicBezTo>
                        <a:pt x="146" y="318"/>
                        <a:pt x="123" y="242"/>
                        <a:pt x="85" y="154"/>
                      </a:cubicBezTo>
                      <a:cubicBezTo>
                        <a:pt x="51" y="6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2"/>
                <p:cNvSpPr/>
                <p:nvPr/>
              </p:nvSpPr>
              <p:spPr>
                <a:xfrm>
                  <a:off x="4539641" y="4259970"/>
                  <a:ext cx="9196" cy="38354"/>
                </a:xfrm>
                <a:custGeom>
                  <a:avLst/>
                  <a:gdLst/>
                  <a:ahLst/>
                  <a:cxnLst/>
                  <a:rect l="l" t="t" r="r" b="b"/>
                  <a:pathLst>
                    <a:path w="82" h="342" extrusionOk="0">
                      <a:moveTo>
                        <a:pt x="74" y="0"/>
                      </a:moveTo>
                      <a:cubicBezTo>
                        <a:pt x="66" y="0"/>
                        <a:pt x="47" y="74"/>
                        <a:pt x="28" y="170"/>
                      </a:cubicBezTo>
                      <a:cubicBezTo>
                        <a:pt x="9" y="262"/>
                        <a:pt x="1" y="342"/>
                        <a:pt x="9" y="342"/>
                      </a:cubicBezTo>
                      <a:cubicBezTo>
                        <a:pt x="9" y="342"/>
                        <a:pt x="10" y="342"/>
                        <a:pt x="10" y="342"/>
                      </a:cubicBezTo>
                      <a:cubicBezTo>
                        <a:pt x="21" y="342"/>
                        <a:pt x="40" y="267"/>
                        <a:pt x="59" y="173"/>
                      </a:cubicBezTo>
                      <a:cubicBezTo>
                        <a:pt x="74" y="81"/>
                        <a:pt x="82" y="5"/>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2"/>
                <p:cNvSpPr/>
                <p:nvPr/>
              </p:nvSpPr>
              <p:spPr>
                <a:xfrm>
                  <a:off x="4510484" y="4413393"/>
                  <a:ext cx="9084" cy="38018"/>
                </a:xfrm>
                <a:custGeom>
                  <a:avLst/>
                  <a:gdLst/>
                  <a:ahLst/>
                  <a:cxnLst/>
                  <a:rect l="l" t="t" r="r" b="b"/>
                  <a:pathLst>
                    <a:path w="81" h="339" extrusionOk="0">
                      <a:moveTo>
                        <a:pt x="73" y="1"/>
                      </a:moveTo>
                      <a:cubicBezTo>
                        <a:pt x="65" y="1"/>
                        <a:pt x="43" y="76"/>
                        <a:pt x="27" y="165"/>
                      </a:cubicBezTo>
                      <a:cubicBezTo>
                        <a:pt x="8" y="261"/>
                        <a:pt x="1" y="338"/>
                        <a:pt x="8" y="338"/>
                      </a:cubicBezTo>
                      <a:cubicBezTo>
                        <a:pt x="8" y="338"/>
                        <a:pt x="8" y="339"/>
                        <a:pt x="9" y="339"/>
                      </a:cubicBezTo>
                      <a:cubicBezTo>
                        <a:pt x="17" y="339"/>
                        <a:pt x="40" y="263"/>
                        <a:pt x="54" y="173"/>
                      </a:cubicBezTo>
                      <a:cubicBezTo>
                        <a:pt x="73" y="77"/>
                        <a:pt x="81" y="1"/>
                        <a:pt x="73" y="1"/>
                      </a:cubicBezTo>
                      <a:cubicBezTo>
                        <a:pt x="73" y="1"/>
                        <a:pt x="73" y="1"/>
                        <a:pt x="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2"/>
                <p:cNvSpPr/>
                <p:nvPr/>
              </p:nvSpPr>
              <p:spPr>
                <a:xfrm>
                  <a:off x="4587078" y="4366289"/>
                  <a:ext cx="38690" cy="8299"/>
                </a:xfrm>
                <a:custGeom>
                  <a:avLst/>
                  <a:gdLst/>
                  <a:ahLst/>
                  <a:cxnLst/>
                  <a:rect l="l" t="t" r="r" b="b"/>
                  <a:pathLst>
                    <a:path w="345" h="74" extrusionOk="0">
                      <a:moveTo>
                        <a:pt x="17" y="0"/>
                      </a:moveTo>
                      <a:cubicBezTo>
                        <a:pt x="7" y="0"/>
                        <a:pt x="1" y="1"/>
                        <a:pt x="0" y="3"/>
                      </a:cubicBezTo>
                      <a:cubicBezTo>
                        <a:pt x="0" y="14"/>
                        <a:pt x="76" y="34"/>
                        <a:pt x="168" y="53"/>
                      </a:cubicBezTo>
                      <a:cubicBezTo>
                        <a:pt x="237" y="64"/>
                        <a:pt x="296" y="73"/>
                        <a:pt x="323" y="73"/>
                      </a:cubicBezTo>
                      <a:cubicBezTo>
                        <a:pt x="334" y="73"/>
                        <a:pt x="340" y="72"/>
                        <a:pt x="340" y="69"/>
                      </a:cubicBezTo>
                      <a:cubicBezTo>
                        <a:pt x="345" y="60"/>
                        <a:pt x="268" y="41"/>
                        <a:pt x="176" y="23"/>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2"/>
                <p:cNvSpPr/>
                <p:nvPr/>
              </p:nvSpPr>
              <p:spPr>
                <a:xfrm>
                  <a:off x="4434003" y="4337018"/>
                  <a:ext cx="38354" cy="8075"/>
                </a:xfrm>
                <a:custGeom>
                  <a:avLst/>
                  <a:gdLst/>
                  <a:ahLst/>
                  <a:cxnLst/>
                  <a:rect l="l" t="t" r="r" b="b"/>
                  <a:pathLst>
                    <a:path w="342" h="72" extrusionOk="0">
                      <a:moveTo>
                        <a:pt x="17" y="0"/>
                      </a:moveTo>
                      <a:cubicBezTo>
                        <a:pt x="7" y="0"/>
                        <a:pt x="1" y="1"/>
                        <a:pt x="0" y="3"/>
                      </a:cubicBezTo>
                      <a:cubicBezTo>
                        <a:pt x="0" y="11"/>
                        <a:pt x="73" y="34"/>
                        <a:pt x="170" y="54"/>
                      </a:cubicBezTo>
                      <a:cubicBezTo>
                        <a:pt x="236" y="64"/>
                        <a:pt x="297" y="72"/>
                        <a:pt x="325" y="72"/>
                      </a:cubicBezTo>
                      <a:cubicBezTo>
                        <a:pt x="336" y="72"/>
                        <a:pt x="341" y="71"/>
                        <a:pt x="341" y="68"/>
                      </a:cubicBezTo>
                      <a:cubicBezTo>
                        <a:pt x="341" y="61"/>
                        <a:pt x="269" y="42"/>
                        <a:pt x="173" y="22"/>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2"/>
                <p:cNvSpPr/>
                <p:nvPr/>
              </p:nvSpPr>
              <p:spPr>
                <a:xfrm>
                  <a:off x="4577546" y="4301130"/>
                  <a:ext cx="33195" cy="21869"/>
                </a:xfrm>
                <a:custGeom>
                  <a:avLst/>
                  <a:gdLst/>
                  <a:ahLst/>
                  <a:cxnLst/>
                  <a:rect l="l" t="t" r="r" b="b"/>
                  <a:pathLst>
                    <a:path w="296" h="195" extrusionOk="0">
                      <a:moveTo>
                        <a:pt x="290" y="0"/>
                      </a:moveTo>
                      <a:cubicBezTo>
                        <a:pt x="276" y="0"/>
                        <a:pt x="212" y="37"/>
                        <a:pt x="142" y="86"/>
                      </a:cubicBezTo>
                      <a:cubicBezTo>
                        <a:pt x="62" y="139"/>
                        <a:pt x="0" y="190"/>
                        <a:pt x="4" y="193"/>
                      </a:cubicBezTo>
                      <a:cubicBezTo>
                        <a:pt x="5" y="194"/>
                        <a:pt x="6" y="194"/>
                        <a:pt x="7" y="194"/>
                      </a:cubicBezTo>
                      <a:cubicBezTo>
                        <a:pt x="22" y="194"/>
                        <a:pt x="83" y="158"/>
                        <a:pt x="158" y="109"/>
                      </a:cubicBezTo>
                      <a:cubicBezTo>
                        <a:pt x="238"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2"/>
                <p:cNvSpPr/>
                <p:nvPr/>
              </p:nvSpPr>
              <p:spPr>
                <a:xfrm>
                  <a:off x="4448581" y="4388383"/>
                  <a:ext cx="33307" cy="22317"/>
                </a:xfrm>
                <a:custGeom>
                  <a:avLst/>
                  <a:gdLst/>
                  <a:ahLst/>
                  <a:cxnLst/>
                  <a:rect l="l" t="t" r="r" b="b"/>
                  <a:pathLst>
                    <a:path w="297" h="199" extrusionOk="0">
                      <a:moveTo>
                        <a:pt x="290" y="0"/>
                      </a:moveTo>
                      <a:cubicBezTo>
                        <a:pt x="276" y="0"/>
                        <a:pt x="212" y="37"/>
                        <a:pt x="139" y="86"/>
                      </a:cubicBezTo>
                      <a:cubicBezTo>
                        <a:pt x="62" y="139"/>
                        <a:pt x="1" y="189"/>
                        <a:pt x="5" y="197"/>
                      </a:cubicBezTo>
                      <a:cubicBezTo>
                        <a:pt x="5" y="198"/>
                        <a:pt x="6" y="198"/>
                        <a:pt x="7" y="198"/>
                      </a:cubicBezTo>
                      <a:cubicBezTo>
                        <a:pt x="20" y="198"/>
                        <a:pt x="84" y="162"/>
                        <a:pt x="158" y="113"/>
                      </a:cubicBezTo>
                      <a:cubicBezTo>
                        <a:pt x="234" y="59"/>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2"/>
                <p:cNvSpPr/>
                <p:nvPr/>
              </p:nvSpPr>
              <p:spPr>
                <a:xfrm>
                  <a:off x="4561621" y="4403972"/>
                  <a:ext cx="23775" cy="32411"/>
                </a:xfrm>
                <a:custGeom>
                  <a:avLst/>
                  <a:gdLst/>
                  <a:ahLst/>
                  <a:cxnLst/>
                  <a:rect l="l" t="t" r="r" b="b"/>
                  <a:pathLst>
                    <a:path w="212" h="289" extrusionOk="0">
                      <a:moveTo>
                        <a:pt x="9" y="0"/>
                      </a:moveTo>
                      <a:cubicBezTo>
                        <a:pt x="9" y="0"/>
                        <a:pt x="8" y="0"/>
                        <a:pt x="8" y="0"/>
                      </a:cubicBezTo>
                      <a:cubicBezTo>
                        <a:pt x="1" y="9"/>
                        <a:pt x="39" y="78"/>
                        <a:pt x="93" y="154"/>
                      </a:cubicBezTo>
                      <a:cubicBezTo>
                        <a:pt x="143" y="229"/>
                        <a:pt x="190" y="289"/>
                        <a:pt x="202" y="289"/>
                      </a:cubicBezTo>
                      <a:cubicBezTo>
                        <a:pt x="203" y="289"/>
                        <a:pt x="204" y="289"/>
                        <a:pt x="204" y="288"/>
                      </a:cubicBezTo>
                      <a:cubicBezTo>
                        <a:pt x="211" y="284"/>
                        <a:pt x="173" y="215"/>
                        <a:pt x="119" y="138"/>
                      </a:cubicBezTo>
                      <a:cubicBezTo>
                        <a:pt x="68" y="60"/>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2"/>
                <p:cNvSpPr/>
                <p:nvPr/>
              </p:nvSpPr>
              <p:spPr>
                <a:xfrm>
                  <a:off x="4474374" y="4274998"/>
                  <a:ext cx="23326" cy="32411"/>
                </a:xfrm>
                <a:custGeom>
                  <a:avLst/>
                  <a:gdLst/>
                  <a:ahLst/>
                  <a:cxnLst/>
                  <a:rect l="l" t="t" r="r" b="b"/>
                  <a:pathLst>
                    <a:path w="208" h="289" extrusionOk="0">
                      <a:moveTo>
                        <a:pt x="5" y="1"/>
                      </a:moveTo>
                      <a:cubicBezTo>
                        <a:pt x="5" y="1"/>
                        <a:pt x="5" y="1"/>
                        <a:pt x="4" y="1"/>
                      </a:cubicBezTo>
                      <a:cubicBezTo>
                        <a:pt x="1" y="9"/>
                        <a:pt x="39" y="73"/>
                        <a:pt x="93" y="154"/>
                      </a:cubicBezTo>
                      <a:cubicBezTo>
                        <a:pt x="144" y="232"/>
                        <a:pt x="189" y="289"/>
                        <a:pt x="200" y="289"/>
                      </a:cubicBezTo>
                      <a:cubicBezTo>
                        <a:pt x="200" y="289"/>
                        <a:pt x="200" y="289"/>
                        <a:pt x="200" y="289"/>
                      </a:cubicBezTo>
                      <a:cubicBezTo>
                        <a:pt x="208" y="285"/>
                        <a:pt x="169" y="216"/>
                        <a:pt x="116" y="139"/>
                      </a:cubicBezTo>
                      <a:cubicBezTo>
                        <a:pt x="64" y="61"/>
                        <a:pt x="1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2"/>
                <p:cNvSpPr/>
                <p:nvPr/>
              </p:nvSpPr>
              <p:spPr>
                <a:xfrm>
                  <a:off x="4561621" y="4274998"/>
                  <a:ext cx="22990" cy="32411"/>
                </a:xfrm>
                <a:custGeom>
                  <a:avLst/>
                  <a:gdLst/>
                  <a:ahLst/>
                  <a:cxnLst/>
                  <a:rect l="l" t="t" r="r" b="b"/>
                  <a:pathLst>
                    <a:path w="205" h="289" extrusionOk="0">
                      <a:moveTo>
                        <a:pt x="198" y="0"/>
                      </a:moveTo>
                      <a:cubicBezTo>
                        <a:pt x="187" y="0"/>
                        <a:pt x="140" y="59"/>
                        <a:pt x="89" y="135"/>
                      </a:cubicBezTo>
                      <a:cubicBezTo>
                        <a:pt x="35" y="216"/>
                        <a:pt x="1" y="280"/>
                        <a:pt x="4" y="289"/>
                      </a:cubicBezTo>
                      <a:cubicBezTo>
                        <a:pt x="5" y="289"/>
                        <a:pt x="5" y="289"/>
                        <a:pt x="5" y="289"/>
                      </a:cubicBezTo>
                      <a:cubicBezTo>
                        <a:pt x="15" y="289"/>
                        <a:pt x="63" y="228"/>
                        <a:pt x="116" y="151"/>
                      </a:cubicBezTo>
                      <a:cubicBezTo>
                        <a:pt x="169" y="73"/>
                        <a:pt x="204" y="4"/>
                        <a:pt x="199"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2"/>
                <p:cNvSpPr/>
                <p:nvPr/>
              </p:nvSpPr>
              <p:spPr>
                <a:xfrm>
                  <a:off x="4474823" y="4404308"/>
                  <a:ext cx="23326" cy="32411"/>
                </a:xfrm>
                <a:custGeom>
                  <a:avLst/>
                  <a:gdLst/>
                  <a:ahLst/>
                  <a:cxnLst/>
                  <a:rect l="l" t="t" r="r" b="b"/>
                  <a:pathLst>
                    <a:path w="208" h="289" extrusionOk="0">
                      <a:moveTo>
                        <a:pt x="199" y="1"/>
                      </a:moveTo>
                      <a:cubicBezTo>
                        <a:pt x="189" y="1"/>
                        <a:pt x="141" y="61"/>
                        <a:pt x="89" y="135"/>
                      </a:cubicBezTo>
                      <a:cubicBezTo>
                        <a:pt x="35" y="216"/>
                        <a:pt x="0" y="285"/>
                        <a:pt x="8" y="289"/>
                      </a:cubicBezTo>
                      <a:cubicBezTo>
                        <a:pt x="8" y="289"/>
                        <a:pt x="8" y="289"/>
                        <a:pt x="9" y="289"/>
                      </a:cubicBezTo>
                      <a:cubicBezTo>
                        <a:pt x="19" y="289"/>
                        <a:pt x="64" y="233"/>
                        <a:pt x="115" y="155"/>
                      </a:cubicBezTo>
                      <a:cubicBezTo>
                        <a:pt x="169" y="75"/>
                        <a:pt x="207" y="6"/>
                        <a:pt x="200" y="1"/>
                      </a:cubicBezTo>
                      <a:cubicBezTo>
                        <a:pt x="200" y="1"/>
                        <a:pt x="200" y="1"/>
                        <a:pt x="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2"/>
                <p:cNvSpPr/>
                <p:nvPr/>
              </p:nvSpPr>
              <p:spPr>
                <a:xfrm>
                  <a:off x="4577994" y="4388047"/>
                  <a:ext cx="33195" cy="22205"/>
                </a:xfrm>
                <a:custGeom>
                  <a:avLst/>
                  <a:gdLst/>
                  <a:ahLst/>
                  <a:cxnLst/>
                  <a:rect l="l" t="t" r="r" b="b"/>
                  <a:pathLst>
                    <a:path w="296" h="198" extrusionOk="0">
                      <a:moveTo>
                        <a:pt x="5" y="0"/>
                      </a:moveTo>
                      <a:cubicBezTo>
                        <a:pt x="4" y="0"/>
                        <a:pt x="4" y="0"/>
                        <a:pt x="4" y="1"/>
                      </a:cubicBezTo>
                      <a:cubicBezTo>
                        <a:pt x="0" y="8"/>
                        <a:pt x="58" y="59"/>
                        <a:pt x="138" y="112"/>
                      </a:cubicBezTo>
                      <a:cubicBezTo>
                        <a:pt x="212" y="161"/>
                        <a:pt x="277" y="197"/>
                        <a:pt x="289" y="197"/>
                      </a:cubicBezTo>
                      <a:cubicBezTo>
                        <a:pt x="291" y="197"/>
                        <a:pt x="291" y="197"/>
                        <a:pt x="292" y="197"/>
                      </a:cubicBezTo>
                      <a:cubicBezTo>
                        <a:pt x="295" y="188"/>
                        <a:pt x="234" y="139"/>
                        <a:pt x="157" y="85"/>
                      </a:cubicBezTo>
                      <a:cubicBezTo>
                        <a:pt x="80" y="38"/>
                        <a:pt x="14"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2"/>
                <p:cNvSpPr/>
                <p:nvPr/>
              </p:nvSpPr>
              <p:spPr>
                <a:xfrm>
                  <a:off x="4448245" y="4301578"/>
                  <a:ext cx="33643" cy="21869"/>
                </a:xfrm>
                <a:custGeom>
                  <a:avLst/>
                  <a:gdLst/>
                  <a:ahLst/>
                  <a:cxnLst/>
                  <a:rect l="l" t="t" r="r" b="b"/>
                  <a:pathLst>
                    <a:path w="300" h="195" extrusionOk="0">
                      <a:moveTo>
                        <a:pt x="7" y="1"/>
                      </a:moveTo>
                      <a:cubicBezTo>
                        <a:pt x="6" y="1"/>
                        <a:pt x="5" y="1"/>
                        <a:pt x="4" y="2"/>
                      </a:cubicBezTo>
                      <a:cubicBezTo>
                        <a:pt x="0" y="9"/>
                        <a:pt x="61" y="55"/>
                        <a:pt x="142" y="109"/>
                      </a:cubicBezTo>
                      <a:cubicBezTo>
                        <a:pt x="215" y="158"/>
                        <a:pt x="276" y="194"/>
                        <a:pt x="292" y="194"/>
                      </a:cubicBezTo>
                      <a:cubicBezTo>
                        <a:pt x="294" y="194"/>
                        <a:pt x="295" y="194"/>
                        <a:pt x="295" y="193"/>
                      </a:cubicBezTo>
                      <a:cubicBezTo>
                        <a:pt x="299" y="186"/>
                        <a:pt x="237" y="140"/>
                        <a:pt x="157" y="86"/>
                      </a:cubicBezTo>
                      <a:cubicBezTo>
                        <a:pt x="84" y="37"/>
                        <a:pt x="23"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2"/>
                <p:cNvSpPr/>
                <p:nvPr/>
              </p:nvSpPr>
              <p:spPr>
                <a:xfrm>
                  <a:off x="4587078" y="4336569"/>
                  <a:ext cx="38241" cy="8299"/>
                </a:xfrm>
                <a:custGeom>
                  <a:avLst/>
                  <a:gdLst/>
                  <a:ahLst/>
                  <a:cxnLst/>
                  <a:rect l="l" t="t" r="r" b="b"/>
                  <a:pathLst>
                    <a:path w="341" h="74" extrusionOk="0">
                      <a:moveTo>
                        <a:pt x="326" y="1"/>
                      </a:moveTo>
                      <a:cubicBezTo>
                        <a:pt x="299" y="1"/>
                        <a:pt x="237" y="8"/>
                        <a:pt x="168" y="23"/>
                      </a:cubicBezTo>
                      <a:cubicBezTo>
                        <a:pt x="73" y="42"/>
                        <a:pt x="0" y="61"/>
                        <a:pt x="0" y="69"/>
                      </a:cubicBezTo>
                      <a:cubicBezTo>
                        <a:pt x="1" y="72"/>
                        <a:pt x="8" y="74"/>
                        <a:pt x="19" y="74"/>
                      </a:cubicBezTo>
                      <a:cubicBezTo>
                        <a:pt x="47" y="74"/>
                        <a:pt x="105" y="63"/>
                        <a:pt x="172" y="49"/>
                      </a:cubicBezTo>
                      <a:cubicBezTo>
                        <a:pt x="268" y="35"/>
                        <a:pt x="340" y="12"/>
                        <a:pt x="340" y="3"/>
                      </a:cubicBezTo>
                      <a:cubicBezTo>
                        <a:pt x="340" y="2"/>
                        <a:pt x="335" y="1"/>
                        <a:pt x="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2"/>
                <p:cNvSpPr/>
                <p:nvPr/>
              </p:nvSpPr>
              <p:spPr>
                <a:xfrm>
                  <a:off x="4434003" y="4366738"/>
                  <a:ext cx="38354" cy="8411"/>
                </a:xfrm>
                <a:custGeom>
                  <a:avLst/>
                  <a:gdLst/>
                  <a:ahLst/>
                  <a:cxnLst/>
                  <a:rect l="l" t="t" r="r" b="b"/>
                  <a:pathLst>
                    <a:path w="342" h="75" extrusionOk="0">
                      <a:moveTo>
                        <a:pt x="327" y="0"/>
                      </a:moveTo>
                      <a:cubicBezTo>
                        <a:pt x="300" y="0"/>
                        <a:pt x="238" y="8"/>
                        <a:pt x="170" y="22"/>
                      </a:cubicBezTo>
                      <a:cubicBezTo>
                        <a:pt x="73" y="42"/>
                        <a:pt x="0" y="65"/>
                        <a:pt x="0" y="72"/>
                      </a:cubicBezTo>
                      <a:cubicBezTo>
                        <a:pt x="1" y="74"/>
                        <a:pt x="7" y="75"/>
                        <a:pt x="17" y="75"/>
                      </a:cubicBezTo>
                      <a:cubicBezTo>
                        <a:pt x="45" y="75"/>
                        <a:pt x="106" y="67"/>
                        <a:pt x="177" y="53"/>
                      </a:cubicBezTo>
                      <a:cubicBezTo>
                        <a:pt x="269" y="33"/>
                        <a:pt x="341" y="10"/>
                        <a:pt x="341" y="3"/>
                      </a:cubicBezTo>
                      <a:cubicBezTo>
                        <a:pt x="341" y="1"/>
                        <a:pt x="336" y="0"/>
                        <a:pt x="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2"/>
                <p:cNvSpPr/>
                <p:nvPr/>
              </p:nvSpPr>
              <p:spPr>
                <a:xfrm>
                  <a:off x="4540090" y="4413056"/>
                  <a:ext cx="9644" cy="38354"/>
                </a:xfrm>
                <a:custGeom>
                  <a:avLst/>
                  <a:gdLst/>
                  <a:ahLst/>
                  <a:cxnLst/>
                  <a:rect l="l" t="t" r="r" b="b"/>
                  <a:pathLst>
                    <a:path w="86" h="342" extrusionOk="0">
                      <a:moveTo>
                        <a:pt x="9" y="0"/>
                      </a:moveTo>
                      <a:lnTo>
                        <a:pt x="9" y="0"/>
                      </a:lnTo>
                      <a:cubicBezTo>
                        <a:pt x="1" y="4"/>
                        <a:pt x="9" y="80"/>
                        <a:pt x="28" y="176"/>
                      </a:cubicBezTo>
                      <a:cubicBezTo>
                        <a:pt x="47" y="268"/>
                        <a:pt x="66" y="341"/>
                        <a:pt x="78" y="341"/>
                      </a:cubicBezTo>
                      <a:cubicBezTo>
                        <a:pt x="85" y="341"/>
                        <a:pt x="78" y="260"/>
                        <a:pt x="59" y="168"/>
                      </a:cubicBezTo>
                      <a:cubicBezTo>
                        <a:pt x="39" y="73"/>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2"/>
                <p:cNvSpPr/>
                <p:nvPr/>
              </p:nvSpPr>
              <p:spPr>
                <a:xfrm>
                  <a:off x="4510035" y="4260419"/>
                  <a:ext cx="9084" cy="37906"/>
                </a:xfrm>
                <a:custGeom>
                  <a:avLst/>
                  <a:gdLst/>
                  <a:ahLst/>
                  <a:cxnLst/>
                  <a:rect l="l" t="t" r="r" b="b"/>
                  <a:pathLst>
                    <a:path w="81" h="338" extrusionOk="0">
                      <a:moveTo>
                        <a:pt x="9" y="1"/>
                      </a:moveTo>
                      <a:cubicBezTo>
                        <a:pt x="9" y="1"/>
                        <a:pt x="9" y="1"/>
                        <a:pt x="8" y="1"/>
                      </a:cubicBezTo>
                      <a:cubicBezTo>
                        <a:pt x="1" y="1"/>
                        <a:pt x="8" y="77"/>
                        <a:pt x="28" y="173"/>
                      </a:cubicBezTo>
                      <a:cubicBezTo>
                        <a:pt x="43" y="263"/>
                        <a:pt x="65" y="338"/>
                        <a:pt x="73" y="338"/>
                      </a:cubicBezTo>
                      <a:cubicBezTo>
                        <a:pt x="73" y="338"/>
                        <a:pt x="73" y="338"/>
                        <a:pt x="74" y="338"/>
                      </a:cubicBezTo>
                      <a:cubicBezTo>
                        <a:pt x="81" y="338"/>
                        <a:pt x="74" y="261"/>
                        <a:pt x="54" y="166"/>
                      </a:cubicBezTo>
                      <a:cubicBezTo>
                        <a:pt x="36" y="76"/>
                        <a:pt x="1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50" name="Google Shape;9150;p62"/>
            <p:cNvGrpSpPr/>
            <p:nvPr/>
          </p:nvGrpSpPr>
          <p:grpSpPr>
            <a:xfrm>
              <a:off x="4415050" y="3902974"/>
              <a:ext cx="914092" cy="469794"/>
              <a:chOff x="4415050" y="3065562"/>
              <a:chExt cx="914092" cy="469794"/>
            </a:xfrm>
          </p:grpSpPr>
          <p:sp>
            <p:nvSpPr>
              <p:cNvPr id="9151" name="Google Shape;9151;p62"/>
              <p:cNvSpPr/>
              <p:nvPr/>
            </p:nvSpPr>
            <p:spPr>
              <a:xfrm>
                <a:off x="4561285" y="3338873"/>
                <a:ext cx="53717" cy="65831"/>
              </a:xfrm>
              <a:custGeom>
                <a:avLst/>
                <a:gdLst/>
                <a:ahLst/>
                <a:cxnLst/>
                <a:rect l="l" t="t" r="r" b="b"/>
                <a:pathLst>
                  <a:path w="479" h="587" extrusionOk="0">
                    <a:moveTo>
                      <a:pt x="230" y="1"/>
                    </a:moveTo>
                    <a:lnTo>
                      <a:pt x="0" y="480"/>
                    </a:lnTo>
                    <a:lnTo>
                      <a:pt x="268" y="586"/>
                    </a:lnTo>
                    <a:lnTo>
                      <a:pt x="478" y="139"/>
                    </a:lnTo>
                    <a:lnTo>
                      <a:pt x="2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2"/>
              <p:cNvSpPr/>
              <p:nvPr/>
            </p:nvSpPr>
            <p:spPr>
              <a:xfrm>
                <a:off x="4415050" y="3355247"/>
                <a:ext cx="272624" cy="180109"/>
              </a:xfrm>
              <a:custGeom>
                <a:avLst/>
                <a:gdLst/>
                <a:ahLst/>
                <a:cxnLst/>
                <a:rect l="l" t="t" r="r" b="b"/>
                <a:pathLst>
                  <a:path w="2431" h="1606" extrusionOk="0">
                    <a:moveTo>
                      <a:pt x="940" y="1"/>
                    </a:moveTo>
                    <a:cubicBezTo>
                      <a:pt x="367" y="1"/>
                      <a:pt x="1" y="514"/>
                      <a:pt x="1" y="514"/>
                    </a:cubicBezTo>
                    <a:lnTo>
                      <a:pt x="2193" y="1606"/>
                    </a:lnTo>
                    <a:cubicBezTo>
                      <a:pt x="2193" y="1606"/>
                      <a:pt x="2431" y="725"/>
                      <a:pt x="1529" y="180"/>
                    </a:cubicBezTo>
                    <a:cubicBezTo>
                      <a:pt x="1316" y="50"/>
                      <a:pt x="1118" y="1"/>
                      <a:pt x="9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2"/>
              <p:cNvSpPr/>
              <p:nvPr/>
            </p:nvSpPr>
            <p:spPr>
              <a:xfrm>
                <a:off x="4544463" y="3065562"/>
                <a:ext cx="784679" cy="441413"/>
              </a:xfrm>
              <a:custGeom>
                <a:avLst/>
                <a:gdLst/>
                <a:ahLst/>
                <a:cxnLst/>
                <a:rect l="l" t="t" r="r" b="b"/>
                <a:pathLst>
                  <a:path w="6997" h="3936" extrusionOk="0">
                    <a:moveTo>
                      <a:pt x="1116" y="1"/>
                    </a:moveTo>
                    <a:lnTo>
                      <a:pt x="215" y="2173"/>
                    </a:lnTo>
                    <a:cubicBezTo>
                      <a:pt x="135" y="2330"/>
                      <a:pt x="0" y="2484"/>
                      <a:pt x="283" y="2641"/>
                    </a:cubicBezTo>
                    <a:cubicBezTo>
                      <a:pt x="743" y="2901"/>
                      <a:pt x="1081" y="3288"/>
                      <a:pt x="1134" y="3936"/>
                    </a:cubicBezTo>
                    <a:lnTo>
                      <a:pt x="3729" y="3936"/>
                    </a:lnTo>
                    <a:cubicBezTo>
                      <a:pt x="3912" y="3936"/>
                      <a:pt x="4073" y="3813"/>
                      <a:pt x="4123" y="3637"/>
                    </a:cubicBezTo>
                    <a:lnTo>
                      <a:pt x="6997" y="3805"/>
                    </a:lnTo>
                    <a:cubicBezTo>
                      <a:pt x="6772" y="3081"/>
                      <a:pt x="6376" y="2449"/>
                      <a:pt x="5732" y="1947"/>
                    </a:cubicBezTo>
                    <a:lnTo>
                      <a:pt x="3081" y="2031"/>
                    </a:lnTo>
                    <a:cubicBezTo>
                      <a:pt x="3353" y="2280"/>
                      <a:pt x="3522" y="2579"/>
                      <a:pt x="3564" y="2931"/>
                    </a:cubicBezTo>
                    <a:cubicBezTo>
                      <a:pt x="3606" y="3262"/>
                      <a:pt x="3350" y="3552"/>
                      <a:pt x="3016" y="3552"/>
                    </a:cubicBezTo>
                    <a:lnTo>
                      <a:pt x="1679" y="3552"/>
                    </a:lnTo>
                    <a:cubicBezTo>
                      <a:pt x="1544" y="3552"/>
                      <a:pt x="1426" y="3476"/>
                      <a:pt x="1372" y="3354"/>
                    </a:cubicBezTo>
                    <a:lnTo>
                      <a:pt x="1065" y="2656"/>
                    </a:lnTo>
                    <a:cubicBezTo>
                      <a:pt x="955" y="2399"/>
                      <a:pt x="939" y="2112"/>
                      <a:pt x="1024" y="1847"/>
                    </a:cubicBezTo>
                    <a:lnTo>
                      <a:pt x="1387" y="154"/>
                    </a:lnTo>
                    <a:lnTo>
                      <a:pt x="11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2"/>
              <p:cNvSpPr/>
              <p:nvPr/>
            </p:nvSpPr>
            <p:spPr>
              <a:xfrm>
                <a:off x="5006829" y="3355920"/>
                <a:ext cx="300100" cy="134801"/>
              </a:xfrm>
              <a:custGeom>
                <a:avLst/>
                <a:gdLst/>
                <a:ahLst/>
                <a:cxnLst/>
                <a:rect l="l" t="t" r="r" b="b"/>
                <a:pathLst>
                  <a:path w="2676" h="1202" extrusionOk="0">
                    <a:moveTo>
                      <a:pt x="1059" y="1"/>
                    </a:moveTo>
                    <a:cubicBezTo>
                      <a:pt x="117" y="1"/>
                      <a:pt x="0" y="1048"/>
                      <a:pt x="0" y="1048"/>
                    </a:cubicBezTo>
                    <a:lnTo>
                      <a:pt x="2675" y="1201"/>
                    </a:lnTo>
                    <a:cubicBezTo>
                      <a:pt x="2675" y="1201"/>
                      <a:pt x="2227" y="94"/>
                      <a:pt x="1177" y="6"/>
                    </a:cubicBezTo>
                    <a:cubicBezTo>
                      <a:pt x="1136" y="2"/>
                      <a:pt x="1097" y="1"/>
                      <a:pt x="1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5" name="Google Shape;9155;p62"/>
            <p:cNvSpPr/>
            <p:nvPr/>
          </p:nvSpPr>
          <p:spPr>
            <a:xfrm>
              <a:off x="4790169" y="4214886"/>
              <a:ext cx="40596" cy="50803"/>
            </a:xfrm>
            <a:custGeom>
              <a:avLst/>
              <a:gdLst/>
              <a:ahLst/>
              <a:cxnLst/>
              <a:rect l="l" t="t" r="r" b="b"/>
              <a:pathLst>
                <a:path w="362" h="453" extrusionOk="0">
                  <a:moveTo>
                    <a:pt x="1" y="1"/>
                  </a:moveTo>
                  <a:lnTo>
                    <a:pt x="59" y="453"/>
                  </a:lnTo>
                  <a:lnTo>
                    <a:pt x="323" y="453"/>
                  </a:lnTo>
                  <a:lnTo>
                    <a:pt x="361" y="24"/>
                  </a:lnTo>
                  <a:lnTo>
                    <a:pt x="1"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2"/>
            <p:cNvSpPr/>
            <p:nvPr/>
          </p:nvSpPr>
          <p:spPr>
            <a:xfrm>
              <a:off x="4822017" y="3962658"/>
              <a:ext cx="249859" cy="143549"/>
            </a:xfrm>
            <a:custGeom>
              <a:avLst/>
              <a:gdLst/>
              <a:ahLst/>
              <a:cxnLst/>
              <a:rect l="l" t="t" r="r" b="b"/>
              <a:pathLst>
                <a:path w="2228" h="1280" extrusionOk="0">
                  <a:moveTo>
                    <a:pt x="901" y="0"/>
                  </a:moveTo>
                  <a:cubicBezTo>
                    <a:pt x="901" y="0"/>
                    <a:pt x="921" y="361"/>
                    <a:pt x="951" y="521"/>
                  </a:cubicBezTo>
                  <a:cubicBezTo>
                    <a:pt x="807" y="508"/>
                    <a:pt x="666" y="500"/>
                    <a:pt x="527" y="500"/>
                  </a:cubicBezTo>
                  <a:cubicBezTo>
                    <a:pt x="345" y="500"/>
                    <a:pt x="169" y="514"/>
                    <a:pt x="1" y="544"/>
                  </a:cubicBezTo>
                  <a:lnTo>
                    <a:pt x="74" y="1107"/>
                  </a:lnTo>
                  <a:cubicBezTo>
                    <a:pt x="74" y="1107"/>
                    <a:pt x="718" y="1279"/>
                    <a:pt x="1270" y="1279"/>
                  </a:cubicBezTo>
                  <a:cubicBezTo>
                    <a:pt x="1574" y="1279"/>
                    <a:pt x="1850" y="1227"/>
                    <a:pt x="1975" y="1065"/>
                  </a:cubicBezTo>
                  <a:cubicBezTo>
                    <a:pt x="2227" y="732"/>
                    <a:pt x="1798" y="0"/>
                    <a:pt x="1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2"/>
            <p:cNvSpPr/>
            <p:nvPr/>
          </p:nvSpPr>
          <p:spPr>
            <a:xfrm>
              <a:off x="4772114" y="4021089"/>
              <a:ext cx="101267" cy="197828"/>
            </a:xfrm>
            <a:custGeom>
              <a:avLst/>
              <a:gdLst/>
              <a:ahLst/>
              <a:cxnLst/>
              <a:rect l="l" t="t" r="r" b="b"/>
              <a:pathLst>
                <a:path w="903" h="1764" extrusionOk="0">
                  <a:moveTo>
                    <a:pt x="708" y="0"/>
                  </a:moveTo>
                  <a:cubicBezTo>
                    <a:pt x="641" y="0"/>
                    <a:pt x="266" y="7"/>
                    <a:pt x="116" y="158"/>
                  </a:cubicBezTo>
                  <a:cubicBezTo>
                    <a:pt x="1" y="268"/>
                    <a:pt x="93" y="1177"/>
                    <a:pt x="162" y="1729"/>
                  </a:cubicBezTo>
                  <a:cubicBezTo>
                    <a:pt x="228" y="1754"/>
                    <a:pt x="301" y="1764"/>
                    <a:pt x="375" y="1764"/>
                  </a:cubicBezTo>
                  <a:cubicBezTo>
                    <a:pt x="425" y="1764"/>
                    <a:pt x="474" y="1759"/>
                    <a:pt x="522" y="1752"/>
                  </a:cubicBezTo>
                  <a:cubicBezTo>
                    <a:pt x="584" y="1257"/>
                    <a:pt x="680" y="793"/>
                    <a:pt x="519" y="586"/>
                  </a:cubicBezTo>
                  <a:lnTo>
                    <a:pt x="519" y="586"/>
                  </a:lnTo>
                  <a:lnTo>
                    <a:pt x="902" y="664"/>
                  </a:lnTo>
                  <a:lnTo>
                    <a:pt x="718" y="0"/>
                  </a:lnTo>
                  <a:cubicBezTo>
                    <a:pt x="718" y="0"/>
                    <a:pt x="715"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2"/>
            <p:cNvSpPr/>
            <p:nvPr/>
          </p:nvSpPr>
          <p:spPr>
            <a:xfrm>
              <a:off x="4726247" y="4256269"/>
              <a:ext cx="119547" cy="52934"/>
            </a:xfrm>
            <a:custGeom>
              <a:avLst/>
              <a:gdLst/>
              <a:ahLst/>
              <a:cxnLst/>
              <a:rect l="l" t="t" r="r" b="b"/>
              <a:pathLst>
                <a:path w="1066" h="472" extrusionOk="0">
                  <a:moveTo>
                    <a:pt x="902" y="0"/>
                  </a:moveTo>
                  <a:cubicBezTo>
                    <a:pt x="895" y="0"/>
                    <a:pt x="888" y="1"/>
                    <a:pt x="882" y="3"/>
                  </a:cubicBezTo>
                  <a:cubicBezTo>
                    <a:pt x="836" y="24"/>
                    <a:pt x="783" y="35"/>
                    <a:pt x="730" y="35"/>
                  </a:cubicBezTo>
                  <a:cubicBezTo>
                    <a:pt x="694" y="35"/>
                    <a:pt x="658" y="30"/>
                    <a:pt x="625" y="19"/>
                  </a:cubicBezTo>
                  <a:cubicBezTo>
                    <a:pt x="615" y="15"/>
                    <a:pt x="604" y="13"/>
                    <a:pt x="594" y="13"/>
                  </a:cubicBezTo>
                  <a:cubicBezTo>
                    <a:pt x="571" y="13"/>
                    <a:pt x="550" y="23"/>
                    <a:pt x="537" y="42"/>
                  </a:cubicBezTo>
                  <a:cubicBezTo>
                    <a:pt x="475" y="122"/>
                    <a:pt x="414" y="176"/>
                    <a:pt x="268" y="237"/>
                  </a:cubicBezTo>
                  <a:cubicBezTo>
                    <a:pt x="228" y="235"/>
                    <a:pt x="189" y="232"/>
                    <a:pt x="153" y="232"/>
                  </a:cubicBezTo>
                  <a:cubicBezTo>
                    <a:pt x="67" y="232"/>
                    <a:pt x="3" y="248"/>
                    <a:pt x="1" y="332"/>
                  </a:cubicBezTo>
                  <a:cubicBezTo>
                    <a:pt x="98" y="425"/>
                    <a:pt x="219" y="471"/>
                    <a:pt x="391" y="471"/>
                  </a:cubicBezTo>
                  <a:cubicBezTo>
                    <a:pt x="449" y="471"/>
                    <a:pt x="512" y="466"/>
                    <a:pt x="583" y="456"/>
                  </a:cubicBezTo>
                  <a:cubicBezTo>
                    <a:pt x="640" y="460"/>
                    <a:pt x="694" y="463"/>
                    <a:pt x="746" y="463"/>
                  </a:cubicBezTo>
                  <a:cubicBezTo>
                    <a:pt x="876" y="463"/>
                    <a:pt x="986" y="443"/>
                    <a:pt x="1066" y="375"/>
                  </a:cubicBezTo>
                  <a:cubicBezTo>
                    <a:pt x="1039" y="252"/>
                    <a:pt x="1016" y="125"/>
                    <a:pt x="958" y="30"/>
                  </a:cubicBezTo>
                  <a:cubicBezTo>
                    <a:pt x="947" y="9"/>
                    <a:pt x="924" y="0"/>
                    <a:pt x="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2"/>
            <p:cNvSpPr/>
            <p:nvPr/>
          </p:nvSpPr>
          <p:spPr>
            <a:xfrm>
              <a:off x="4947057" y="3717609"/>
              <a:ext cx="67623" cy="62803"/>
            </a:xfrm>
            <a:custGeom>
              <a:avLst/>
              <a:gdLst/>
              <a:ahLst/>
              <a:cxnLst/>
              <a:rect l="l" t="t" r="r" b="b"/>
              <a:pathLst>
                <a:path w="603" h="560" extrusionOk="0">
                  <a:moveTo>
                    <a:pt x="469" y="1"/>
                  </a:moveTo>
                  <a:lnTo>
                    <a:pt x="1" y="142"/>
                  </a:lnTo>
                  <a:lnTo>
                    <a:pt x="219" y="560"/>
                  </a:lnTo>
                  <a:lnTo>
                    <a:pt x="602" y="365"/>
                  </a:lnTo>
                  <a:lnTo>
                    <a:pt x="469"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2"/>
            <p:cNvSpPr/>
            <p:nvPr/>
          </p:nvSpPr>
          <p:spPr>
            <a:xfrm>
              <a:off x="4901308" y="3642703"/>
              <a:ext cx="91286" cy="115848"/>
            </a:xfrm>
            <a:custGeom>
              <a:avLst/>
              <a:gdLst/>
              <a:ahLst/>
              <a:cxnLst/>
              <a:rect l="l" t="t" r="r" b="b"/>
              <a:pathLst>
                <a:path w="814" h="1033" extrusionOk="0">
                  <a:moveTo>
                    <a:pt x="416" y="1"/>
                  </a:moveTo>
                  <a:cubicBezTo>
                    <a:pt x="414" y="1"/>
                    <a:pt x="412" y="1"/>
                    <a:pt x="411" y="1"/>
                  </a:cubicBezTo>
                  <a:cubicBezTo>
                    <a:pt x="204" y="9"/>
                    <a:pt x="0" y="246"/>
                    <a:pt x="46" y="522"/>
                  </a:cubicBezTo>
                  <a:cubicBezTo>
                    <a:pt x="101" y="852"/>
                    <a:pt x="188" y="1033"/>
                    <a:pt x="320" y="1033"/>
                  </a:cubicBezTo>
                  <a:cubicBezTo>
                    <a:pt x="384" y="1033"/>
                    <a:pt x="458" y="990"/>
                    <a:pt x="545" y="901"/>
                  </a:cubicBezTo>
                  <a:cubicBezTo>
                    <a:pt x="782" y="656"/>
                    <a:pt x="813" y="782"/>
                    <a:pt x="805" y="503"/>
                  </a:cubicBezTo>
                  <a:cubicBezTo>
                    <a:pt x="798" y="222"/>
                    <a:pt x="624" y="1"/>
                    <a:pt x="416" y="1"/>
                  </a:cubicBezTo>
                  <a:close/>
                </a:path>
              </a:pathLst>
            </a:custGeom>
            <a:solidFill>
              <a:srgbClr val="D39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2"/>
            <p:cNvSpPr/>
            <p:nvPr/>
          </p:nvSpPr>
          <p:spPr>
            <a:xfrm>
              <a:off x="4890761" y="3758544"/>
              <a:ext cx="169451" cy="294499"/>
            </a:xfrm>
            <a:custGeom>
              <a:avLst/>
              <a:gdLst/>
              <a:ahLst/>
              <a:cxnLst/>
              <a:rect l="l" t="t" r="r" b="b"/>
              <a:pathLst>
                <a:path w="1511" h="2626" extrusionOk="0">
                  <a:moveTo>
                    <a:pt x="1104" y="0"/>
                  </a:moveTo>
                  <a:lnTo>
                    <a:pt x="721" y="195"/>
                  </a:lnTo>
                  <a:cubicBezTo>
                    <a:pt x="288" y="770"/>
                    <a:pt x="0" y="1073"/>
                    <a:pt x="0" y="1073"/>
                  </a:cubicBezTo>
                  <a:cubicBezTo>
                    <a:pt x="15" y="1279"/>
                    <a:pt x="112" y="1338"/>
                    <a:pt x="235" y="1338"/>
                  </a:cubicBezTo>
                  <a:cubicBezTo>
                    <a:pt x="243" y="1338"/>
                    <a:pt x="250" y="1338"/>
                    <a:pt x="258" y="1337"/>
                  </a:cubicBezTo>
                  <a:cubicBezTo>
                    <a:pt x="269" y="1728"/>
                    <a:pt x="288" y="2103"/>
                    <a:pt x="338" y="2341"/>
                  </a:cubicBezTo>
                  <a:cubicBezTo>
                    <a:pt x="626" y="2562"/>
                    <a:pt x="896" y="2626"/>
                    <a:pt x="1187" y="2626"/>
                  </a:cubicBezTo>
                  <a:cubicBezTo>
                    <a:pt x="1292" y="2626"/>
                    <a:pt x="1399" y="2618"/>
                    <a:pt x="1511" y="2605"/>
                  </a:cubicBezTo>
                  <a:cubicBezTo>
                    <a:pt x="1511" y="2605"/>
                    <a:pt x="1346" y="517"/>
                    <a:pt x="1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2"/>
            <p:cNvSpPr/>
            <p:nvPr/>
          </p:nvSpPr>
          <p:spPr>
            <a:xfrm>
              <a:off x="4916778" y="3633832"/>
              <a:ext cx="210048" cy="191211"/>
            </a:xfrm>
            <a:custGeom>
              <a:avLst/>
              <a:gdLst/>
              <a:ahLst/>
              <a:cxnLst/>
              <a:rect l="l" t="t" r="r" b="b"/>
              <a:pathLst>
                <a:path w="1873" h="1705" extrusionOk="0">
                  <a:moveTo>
                    <a:pt x="453" y="0"/>
                  </a:moveTo>
                  <a:cubicBezTo>
                    <a:pt x="198" y="0"/>
                    <a:pt x="1" y="196"/>
                    <a:pt x="56" y="292"/>
                  </a:cubicBezTo>
                  <a:cubicBezTo>
                    <a:pt x="214" y="403"/>
                    <a:pt x="271" y="560"/>
                    <a:pt x="523" y="564"/>
                  </a:cubicBezTo>
                  <a:cubicBezTo>
                    <a:pt x="540" y="519"/>
                    <a:pt x="572" y="498"/>
                    <a:pt x="602" y="498"/>
                  </a:cubicBezTo>
                  <a:cubicBezTo>
                    <a:pt x="660" y="498"/>
                    <a:pt x="712" y="577"/>
                    <a:pt x="647" y="721"/>
                  </a:cubicBezTo>
                  <a:cubicBezTo>
                    <a:pt x="673" y="1123"/>
                    <a:pt x="834" y="1545"/>
                    <a:pt x="1164" y="1671"/>
                  </a:cubicBezTo>
                  <a:cubicBezTo>
                    <a:pt x="1225" y="1695"/>
                    <a:pt x="1287" y="1705"/>
                    <a:pt x="1348" y="1705"/>
                  </a:cubicBezTo>
                  <a:cubicBezTo>
                    <a:pt x="1582" y="1705"/>
                    <a:pt x="1792" y="1556"/>
                    <a:pt x="1850" y="1464"/>
                  </a:cubicBezTo>
                  <a:cubicBezTo>
                    <a:pt x="1873" y="1430"/>
                    <a:pt x="1646" y="1441"/>
                    <a:pt x="1455" y="1330"/>
                  </a:cubicBezTo>
                  <a:cubicBezTo>
                    <a:pt x="1359" y="1273"/>
                    <a:pt x="1130" y="1112"/>
                    <a:pt x="1018" y="691"/>
                  </a:cubicBezTo>
                  <a:cubicBezTo>
                    <a:pt x="980" y="553"/>
                    <a:pt x="1045" y="419"/>
                    <a:pt x="930" y="269"/>
                  </a:cubicBezTo>
                  <a:cubicBezTo>
                    <a:pt x="777" y="69"/>
                    <a:pt x="605" y="0"/>
                    <a:pt x="453" y="0"/>
                  </a:cubicBezTo>
                  <a:close/>
                </a:path>
              </a:pathLst>
            </a:custGeom>
            <a:solidFill>
              <a:srgbClr val="5B2F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3" name="Google Shape;9163;p62"/>
            <p:cNvGrpSpPr/>
            <p:nvPr/>
          </p:nvGrpSpPr>
          <p:grpSpPr>
            <a:xfrm>
              <a:off x="4890727" y="3666132"/>
              <a:ext cx="90388" cy="110466"/>
              <a:chOff x="4415052" y="3666132"/>
              <a:chExt cx="90388" cy="110466"/>
            </a:xfrm>
          </p:grpSpPr>
          <p:sp>
            <p:nvSpPr>
              <p:cNvPr id="9164" name="Google Shape;9164;p62"/>
              <p:cNvSpPr/>
              <p:nvPr/>
            </p:nvSpPr>
            <p:spPr>
              <a:xfrm>
                <a:off x="4439612" y="3696637"/>
                <a:ext cx="25457" cy="29495"/>
              </a:xfrm>
              <a:custGeom>
                <a:avLst/>
                <a:gdLst/>
                <a:ahLst/>
                <a:cxnLst/>
                <a:rect l="l" t="t" r="r" b="b"/>
                <a:pathLst>
                  <a:path w="227" h="263" extrusionOk="0">
                    <a:moveTo>
                      <a:pt x="77" y="0"/>
                    </a:moveTo>
                    <a:cubicBezTo>
                      <a:pt x="77" y="0"/>
                      <a:pt x="0" y="177"/>
                      <a:pt x="11" y="234"/>
                    </a:cubicBezTo>
                    <a:cubicBezTo>
                      <a:pt x="16" y="254"/>
                      <a:pt x="43" y="262"/>
                      <a:pt x="77" y="262"/>
                    </a:cubicBezTo>
                    <a:cubicBezTo>
                      <a:pt x="141" y="262"/>
                      <a:pt x="226" y="233"/>
                      <a:pt x="218" y="195"/>
                    </a:cubicBezTo>
                    <a:cubicBezTo>
                      <a:pt x="211" y="138"/>
                      <a:pt x="77" y="0"/>
                      <a:pt x="77"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2"/>
              <p:cNvSpPr/>
              <p:nvPr/>
            </p:nvSpPr>
            <p:spPr>
              <a:xfrm>
                <a:off x="4415052" y="3681496"/>
                <a:ext cx="74913" cy="95101"/>
              </a:xfrm>
              <a:custGeom>
                <a:avLst/>
                <a:gdLst/>
                <a:ahLst/>
                <a:cxnLst/>
                <a:rect l="l" t="t" r="r" b="b"/>
                <a:pathLst>
                  <a:path w="668" h="848" extrusionOk="0">
                    <a:moveTo>
                      <a:pt x="281" y="1"/>
                    </a:moveTo>
                    <a:lnTo>
                      <a:pt x="0" y="128"/>
                    </a:lnTo>
                    <a:lnTo>
                      <a:pt x="273" y="848"/>
                    </a:lnTo>
                    <a:lnTo>
                      <a:pt x="299" y="848"/>
                    </a:lnTo>
                    <a:cubicBezTo>
                      <a:pt x="460" y="848"/>
                      <a:pt x="580" y="786"/>
                      <a:pt x="667" y="694"/>
                    </a:cubicBezTo>
                    <a:lnTo>
                      <a:pt x="652" y="660"/>
                    </a:lnTo>
                    <a:cubicBezTo>
                      <a:pt x="614" y="683"/>
                      <a:pt x="584" y="691"/>
                      <a:pt x="549" y="691"/>
                    </a:cubicBezTo>
                    <a:cubicBezTo>
                      <a:pt x="449" y="691"/>
                      <a:pt x="377" y="588"/>
                      <a:pt x="322" y="395"/>
                    </a:cubicBezTo>
                    <a:lnTo>
                      <a:pt x="296" y="395"/>
                    </a:lnTo>
                    <a:cubicBezTo>
                      <a:pt x="262" y="395"/>
                      <a:pt x="235" y="388"/>
                      <a:pt x="230" y="369"/>
                    </a:cubicBezTo>
                    <a:cubicBezTo>
                      <a:pt x="223" y="330"/>
                      <a:pt x="253" y="238"/>
                      <a:pt x="276" y="181"/>
                    </a:cubicBezTo>
                    <a:cubicBezTo>
                      <a:pt x="265" y="120"/>
                      <a:pt x="269" y="59"/>
                      <a:pt x="28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2"/>
              <p:cNvSpPr/>
              <p:nvPr/>
            </p:nvSpPr>
            <p:spPr>
              <a:xfrm>
                <a:off x="4488169" y="3744301"/>
                <a:ext cx="14242" cy="15140"/>
              </a:xfrm>
              <a:custGeom>
                <a:avLst/>
                <a:gdLst/>
                <a:ahLst/>
                <a:cxnLst/>
                <a:rect l="l" t="t" r="r" b="b"/>
                <a:pathLst>
                  <a:path w="127" h="135" extrusionOk="0">
                    <a:moveTo>
                      <a:pt x="123" y="0"/>
                    </a:moveTo>
                    <a:cubicBezTo>
                      <a:pt x="81" y="46"/>
                      <a:pt x="38" y="81"/>
                      <a:pt x="0" y="100"/>
                    </a:cubicBezTo>
                    <a:lnTo>
                      <a:pt x="15" y="134"/>
                    </a:lnTo>
                    <a:cubicBezTo>
                      <a:pt x="58" y="97"/>
                      <a:pt x="92" y="51"/>
                      <a:pt x="126"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2"/>
              <p:cNvSpPr/>
              <p:nvPr/>
            </p:nvSpPr>
            <p:spPr>
              <a:xfrm>
                <a:off x="4444770" y="3674655"/>
                <a:ext cx="60670" cy="84335"/>
              </a:xfrm>
              <a:custGeom>
                <a:avLst/>
                <a:gdLst/>
                <a:ahLst/>
                <a:cxnLst/>
                <a:rect l="l" t="t" r="r" b="b"/>
                <a:pathLst>
                  <a:path w="541" h="752" extrusionOk="0">
                    <a:moveTo>
                      <a:pt x="158" y="0"/>
                    </a:moveTo>
                    <a:lnTo>
                      <a:pt x="16" y="62"/>
                    </a:lnTo>
                    <a:cubicBezTo>
                      <a:pt x="4" y="120"/>
                      <a:pt x="0" y="181"/>
                      <a:pt x="11" y="242"/>
                    </a:cubicBezTo>
                    <a:cubicBezTo>
                      <a:pt x="23" y="216"/>
                      <a:pt x="31" y="196"/>
                      <a:pt x="31" y="196"/>
                    </a:cubicBezTo>
                    <a:cubicBezTo>
                      <a:pt x="31" y="196"/>
                      <a:pt x="165" y="334"/>
                      <a:pt x="172" y="391"/>
                    </a:cubicBezTo>
                    <a:cubicBezTo>
                      <a:pt x="181" y="422"/>
                      <a:pt x="115" y="449"/>
                      <a:pt x="57" y="456"/>
                    </a:cubicBezTo>
                    <a:cubicBezTo>
                      <a:pt x="112" y="649"/>
                      <a:pt x="184" y="752"/>
                      <a:pt x="284" y="752"/>
                    </a:cubicBezTo>
                    <a:cubicBezTo>
                      <a:pt x="319" y="752"/>
                      <a:pt x="349" y="744"/>
                      <a:pt x="387" y="721"/>
                    </a:cubicBezTo>
                    <a:cubicBezTo>
                      <a:pt x="425" y="702"/>
                      <a:pt x="468" y="667"/>
                      <a:pt x="510" y="621"/>
                    </a:cubicBezTo>
                    <a:lnTo>
                      <a:pt x="513" y="621"/>
                    </a:lnTo>
                    <a:cubicBezTo>
                      <a:pt x="522" y="606"/>
                      <a:pt x="529" y="591"/>
                      <a:pt x="540" y="575"/>
                    </a:cubicBezTo>
                    <a:lnTo>
                      <a:pt x="513" y="200"/>
                    </a:lnTo>
                    <a:cubicBezTo>
                      <a:pt x="330" y="189"/>
                      <a:pt x="257" y="92"/>
                      <a:pt x="158"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2"/>
              <p:cNvSpPr/>
              <p:nvPr/>
            </p:nvSpPr>
            <p:spPr>
              <a:xfrm>
                <a:off x="4462377" y="3666132"/>
                <a:ext cx="40036" cy="30953"/>
              </a:xfrm>
              <a:custGeom>
                <a:avLst/>
                <a:gdLst/>
                <a:ahLst/>
                <a:cxnLst/>
                <a:rect l="l" t="t" r="r" b="b"/>
                <a:pathLst>
                  <a:path w="357" h="276" extrusionOk="0">
                    <a:moveTo>
                      <a:pt x="169" y="0"/>
                    </a:moveTo>
                    <a:lnTo>
                      <a:pt x="1" y="76"/>
                    </a:lnTo>
                    <a:cubicBezTo>
                      <a:pt x="100" y="168"/>
                      <a:pt x="173" y="265"/>
                      <a:pt x="356" y="276"/>
                    </a:cubicBezTo>
                    <a:lnTo>
                      <a:pt x="342" y="69"/>
                    </a:lnTo>
                    <a:lnTo>
                      <a:pt x="169" y="0"/>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9" name="Google Shape;9169;p62"/>
            <p:cNvSpPr/>
            <p:nvPr/>
          </p:nvSpPr>
          <p:spPr>
            <a:xfrm>
              <a:off x="4861940" y="3619365"/>
              <a:ext cx="193899" cy="127960"/>
            </a:xfrm>
            <a:custGeom>
              <a:avLst/>
              <a:gdLst/>
              <a:ahLst/>
              <a:cxnLst/>
              <a:rect l="l" t="t" r="r" b="b"/>
              <a:pathLst>
                <a:path w="1729" h="1141" extrusionOk="0">
                  <a:moveTo>
                    <a:pt x="989" y="1"/>
                  </a:moveTo>
                  <a:cubicBezTo>
                    <a:pt x="457" y="1"/>
                    <a:pt x="0" y="656"/>
                    <a:pt x="97" y="743"/>
                  </a:cubicBezTo>
                  <a:lnTo>
                    <a:pt x="714" y="578"/>
                  </a:lnTo>
                  <a:cubicBezTo>
                    <a:pt x="724" y="575"/>
                    <a:pt x="734" y="574"/>
                    <a:pt x="745" y="574"/>
                  </a:cubicBezTo>
                  <a:cubicBezTo>
                    <a:pt x="774" y="574"/>
                    <a:pt x="803" y="584"/>
                    <a:pt x="825" y="601"/>
                  </a:cubicBezTo>
                  <a:lnTo>
                    <a:pt x="898" y="666"/>
                  </a:lnTo>
                  <a:cubicBezTo>
                    <a:pt x="932" y="697"/>
                    <a:pt x="947" y="739"/>
                    <a:pt x="936" y="785"/>
                  </a:cubicBezTo>
                  <a:lnTo>
                    <a:pt x="894" y="1004"/>
                  </a:lnTo>
                  <a:cubicBezTo>
                    <a:pt x="883" y="1053"/>
                    <a:pt x="913" y="1099"/>
                    <a:pt x="963" y="1110"/>
                  </a:cubicBezTo>
                  <a:lnTo>
                    <a:pt x="1120" y="1137"/>
                  </a:lnTo>
                  <a:cubicBezTo>
                    <a:pt x="1127" y="1139"/>
                    <a:pt x="1134" y="1140"/>
                    <a:pt x="1141" y="1140"/>
                  </a:cubicBezTo>
                  <a:cubicBezTo>
                    <a:pt x="1161" y="1140"/>
                    <a:pt x="1179" y="1132"/>
                    <a:pt x="1196" y="1119"/>
                  </a:cubicBezTo>
                  <a:lnTo>
                    <a:pt x="1561" y="808"/>
                  </a:lnTo>
                  <a:cubicBezTo>
                    <a:pt x="1561" y="808"/>
                    <a:pt x="1729" y="187"/>
                    <a:pt x="1166" y="26"/>
                  </a:cubicBezTo>
                  <a:cubicBezTo>
                    <a:pt x="1106" y="9"/>
                    <a:pt x="1047" y="1"/>
                    <a:pt x="9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2"/>
            <p:cNvSpPr/>
            <p:nvPr/>
          </p:nvSpPr>
          <p:spPr>
            <a:xfrm>
              <a:off x="5265767" y="4195100"/>
              <a:ext cx="50129" cy="58429"/>
            </a:xfrm>
            <a:custGeom>
              <a:avLst/>
              <a:gdLst/>
              <a:ahLst/>
              <a:cxnLst/>
              <a:rect l="l" t="t" r="r" b="b"/>
              <a:pathLst>
                <a:path w="447" h="521" extrusionOk="0">
                  <a:moveTo>
                    <a:pt x="340" y="1"/>
                  </a:moveTo>
                  <a:lnTo>
                    <a:pt x="156" y="39"/>
                  </a:lnTo>
                  <a:cubicBezTo>
                    <a:pt x="0" y="73"/>
                    <a:pt x="94" y="520"/>
                    <a:pt x="243" y="520"/>
                  </a:cubicBezTo>
                  <a:cubicBezTo>
                    <a:pt x="248" y="520"/>
                    <a:pt x="253" y="519"/>
                    <a:pt x="259" y="518"/>
                  </a:cubicBezTo>
                  <a:lnTo>
                    <a:pt x="446" y="476"/>
                  </a:lnTo>
                  <a:lnTo>
                    <a:pt x="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2"/>
            <p:cNvSpPr/>
            <p:nvPr/>
          </p:nvSpPr>
          <p:spPr>
            <a:xfrm>
              <a:off x="5303783" y="4193642"/>
              <a:ext cx="21980" cy="54840"/>
            </a:xfrm>
            <a:custGeom>
              <a:avLst/>
              <a:gdLst/>
              <a:ahLst/>
              <a:cxnLst/>
              <a:rect l="l" t="t" r="r" b="b"/>
              <a:pathLst>
                <a:path w="196" h="489" extrusionOk="0">
                  <a:moveTo>
                    <a:pt x="68" y="1"/>
                  </a:moveTo>
                  <a:cubicBezTo>
                    <a:pt x="65" y="1"/>
                    <a:pt x="61" y="1"/>
                    <a:pt x="58" y="2"/>
                  </a:cubicBezTo>
                  <a:lnTo>
                    <a:pt x="1" y="14"/>
                  </a:lnTo>
                  <a:lnTo>
                    <a:pt x="107" y="489"/>
                  </a:lnTo>
                  <a:lnTo>
                    <a:pt x="162" y="478"/>
                  </a:lnTo>
                  <a:cubicBezTo>
                    <a:pt x="180" y="473"/>
                    <a:pt x="196" y="450"/>
                    <a:pt x="188" y="432"/>
                  </a:cubicBezTo>
                  <a:lnTo>
                    <a:pt x="104" y="29"/>
                  </a:lnTo>
                  <a:cubicBezTo>
                    <a:pt x="101" y="13"/>
                    <a:pt x="85" y="1"/>
                    <a:pt x="68" y="1"/>
                  </a:cubicBezTo>
                  <a:close/>
                </a:path>
              </a:pathLst>
            </a:custGeom>
            <a:solidFill>
              <a:srgbClr val="FEB5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2"/>
            <p:cNvSpPr/>
            <p:nvPr/>
          </p:nvSpPr>
          <p:spPr>
            <a:xfrm>
              <a:off x="4717164" y="3840975"/>
              <a:ext cx="24672" cy="46653"/>
            </a:xfrm>
            <a:custGeom>
              <a:avLst/>
              <a:gdLst/>
              <a:ahLst/>
              <a:cxnLst/>
              <a:rect l="l" t="t" r="r" b="b"/>
              <a:pathLst>
                <a:path w="220" h="416" extrusionOk="0">
                  <a:moveTo>
                    <a:pt x="108" y="0"/>
                  </a:moveTo>
                  <a:cubicBezTo>
                    <a:pt x="107" y="0"/>
                    <a:pt x="106" y="0"/>
                    <a:pt x="105" y="1"/>
                  </a:cubicBezTo>
                  <a:cubicBezTo>
                    <a:pt x="70" y="4"/>
                    <a:pt x="1" y="112"/>
                    <a:pt x="20" y="227"/>
                  </a:cubicBezTo>
                  <a:cubicBezTo>
                    <a:pt x="38" y="337"/>
                    <a:pt x="134" y="415"/>
                    <a:pt x="169" y="415"/>
                  </a:cubicBezTo>
                  <a:cubicBezTo>
                    <a:pt x="171" y="415"/>
                    <a:pt x="172" y="415"/>
                    <a:pt x="174" y="415"/>
                  </a:cubicBezTo>
                  <a:cubicBezTo>
                    <a:pt x="208" y="411"/>
                    <a:pt x="220" y="311"/>
                    <a:pt x="200" y="196"/>
                  </a:cubicBezTo>
                  <a:cubicBezTo>
                    <a:pt x="182" y="90"/>
                    <a:pt x="138"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2"/>
            <p:cNvSpPr/>
            <p:nvPr/>
          </p:nvSpPr>
          <p:spPr>
            <a:xfrm>
              <a:off x="4651896" y="3825498"/>
              <a:ext cx="21195" cy="43513"/>
            </a:xfrm>
            <a:custGeom>
              <a:avLst/>
              <a:gdLst/>
              <a:ahLst/>
              <a:cxnLst/>
              <a:rect l="l" t="t" r="r" b="b"/>
              <a:pathLst>
                <a:path w="189" h="388" extrusionOk="0">
                  <a:moveTo>
                    <a:pt x="136" y="1"/>
                  </a:moveTo>
                  <a:cubicBezTo>
                    <a:pt x="100" y="1"/>
                    <a:pt x="20" y="80"/>
                    <a:pt x="12" y="185"/>
                  </a:cubicBezTo>
                  <a:cubicBezTo>
                    <a:pt x="1" y="292"/>
                    <a:pt x="73" y="384"/>
                    <a:pt x="107" y="388"/>
                  </a:cubicBezTo>
                  <a:cubicBezTo>
                    <a:pt x="138" y="388"/>
                    <a:pt x="169" y="303"/>
                    <a:pt x="176" y="196"/>
                  </a:cubicBezTo>
                  <a:cubicBezTo>
                    <a:pt x="188" y="93"/>
                    <a:pt x="169" y="1"/>
                    <a:pt x="138" y="1"/>
                  </a:cubicBezTo>
                  <a:cubicBezTo>
                    <a:pt x="138" y="1"/>
                    <a:pt x="137" y="1"/>
                    <a:pt x="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2"/>
            <p:cNvSpPr/>
            <p:nvPr/>
          </p:nvSpPr>
          <p:spPr>
            <a:xfrm>
              <a:off x="4682848" y="3860265"/>
              <a:ext cx="45531" cy="64148"/>
            </a:xfrm>
            <a:custGeom>
              <a:avLst/>
              <a:gdLst/>
              <a:ahLst/>
              <a:cxnLst/>
              <a:rect l="l" t="t" r="r" b="b"/>
              <a:pathLst>
                <a:path w="406" h="572" extrusionOk="0">
                  <a:moveTo>
                    <a:pt x="391" y="1"/>
                  </a:moveTo>
                  <a:cubicBezTo>
                    <a:pt x="123" y="85"/>
                    <a:pt x="0" y="277"/>
                    <a:pt x="31" y="572"/>
                  </a:cubicBezTo>
                  <a:lnTo>
                    <a:pt x="89" y="568"/>
                  </a:lnTo>
                  <a:cubicBezTo>
                    <a:pt x="61" y="300"/>
                    <a:pt x="165" y="135"/>
                    <a:pt x="406" y="59"/>
                  </a:cubicBezTo>
                  <a:lnTo>
                    <a:pt x="3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2"/>
            <p:cNvSpPr/>
            <p:nvPr/>
          </p:nvSpPr>
          <p:spPr>
            <a:xfrm>
              <a:off x="4650551" y="3844788"/>
              <a:ext cx="28036" cy="65494"/>
            </a:xfrm>
            <a:custGeom>
              <a:avLst/>
              <a:gdLst/>
              <a:ahLst/>
              <a:cxnLst/>
              <a:rect l="l" t="t" r="r" b="b"/>
              <a:pathLst>
                <a:path w="250" h="584" extrusionOk="0">
                  <a:moveTo>
                    <a:pt x="27" y="1"/>
                  </a:moveTo>
                  <a:lnTo>
                    <a:pt x="27" y="1"/>
                  </a:lnTo>
                  <a:cubicBezTo>
                    <a:pt x="1" y="208"/>
                    <a:pt x="70" y="427"/>
                    <a:pt x="204" y="584"/>
                  </a:cubicBezTo>
                  <a:lnTo>
                    <a:pt x="250" y="545"/>
                  </a:lnTo>
                  <a:cubicBezTo>
                    <a:pt x="124" y="400"/>
                    <a:pt x="62" y="197"/>
                    <a:pt x="85" y="5"/>
                  </a:cubicBezTo>
                  <a:lnTo>
                    <a:pt x="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2"/>
            <p:cNvSpPr/>
            <p:nvPr/>
          </p:nvSpPr>
          <p:spPr>
            <a:xfrm>
              <a:off x="4717612" y="3919593"/>
              <a:ext cx="43064" cy="26467"/>
            </a:xfrm>
            <a:custGeom>
              <a:avLst/>
              <a:gdLst/>
              <a:ahLst/>
              <a:cxnLst/>
              <a:rect l="l" t="t" r="r" b="b"/>
              <a:pathLst>
                <a:path w="384" h="236" extrusionOk="0">
                  <a:moveTo>
                    <a:pt x="0" y="1"/>
                  </a:moveTo>
                  <a:lnTo>
                    <a:pt x="0" y="235"/>
                  </a:lnTo>
                  <a:lnTo>
                    <a:pt x="315" y="189"/>
                  </a:lnTo>
                  <a:cubicBezTo>
                    <a:pt x="353" y="189"/>
                    <a:pt x="384" y="154"/>
                    <a:pt x="384" y="120"/>
                  </a:cubicBezTo>
                  <a:cubicBezTo>
                    <a:pt x="384" y="81"/>
                    <a:pt x="357" y="51"/>
                    <a:pt x="322" y="4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2"/>
            <p:cNvSpPr/>
            <p:nvPr/>
          </p:nvSpPr>
          <p:spPr>
            <a:xfrm>
              <a:off x="4643261" y="3895929"/>
              <a:ext cx="74464" cy="70204"/>
            </a:xfrm>
            <a:custGeom>
              <a:avLst/>
              <a:gdLst/>
              <a:ahLst/>
              <a:cxnLst/>
              <a:rect l="l" t="t" r="r" b="b"/>
              <a:pathLst>
                <a:path w="664" h="626" extrusionOk="0">
                  <a:moveTo>
                    <a:pt x="0" y="1"/>
                  </a:moveTo>
                  <a:lnTo>
                    <a:pt x="32" y="469"/>
                  </a:lnTo>
                  <a:lnTo>
                    <a:pt x="380" y="625"/>
                  </a:lnTo>
                  <a:lnTo>
                    <a:pt x="663" y="446"/>
                  </a:lnTo>
                  <a:lnTo>
                    <a:pt x="663" y="212"/>
                  </a:lnTo>
                  <a:cubicBezTo>
                    <a:pt x="525" y="116"/>
                    <a:pt x="345"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8" name="Google Shape;9178;p62"/>
            <p:cNvGrpSpPr/>
            <p:nvPr/>
          </p:nvGrpSpPr>
          <p:grpSpPr>
            <a:xfrm>
              <a:off x="5005739" y="4223137"/>
              <a:ext cx="276213" cy="203099"/>
              <a:chOff x="5408064" y="4254475"/>
              <a:chExt cx="276213" cy="203099"/>
            </a:xfrm>
          </p:grpSpPr>
          <p:sp>
            <p:nvSpPr>
              <p:cNvPr id="9179" name="Google Shape;9179;p62"/>
              <p:cNvSpPr/>
              <p:nvPr/>
            </p:nvSpPr>
            <p:spPr>
              <a:xfrm>
                <a:off x="5408064" y="4254475"/>
                <a:ext cx="276213" cy="203099"/>
              </a:xfrm>
              <a:custGeom>
                <a:avLst/>
                <a:gdLst/>
                <a:ahLst/>
                <a:cxnLst/>
                <a:rect l="l" t="t" r="r" b="b"/>
                <a:pathLst>
                  <a:path w="2463" h="1811" extrusionOk="0">
                    <a:moveTo>
                      <a:pt x="1230" y="0"/>
                    </a:moveTo>
                    <a:cubicBezTo>
                      <a:pt x="522" y="0"/>
                      <a:pt x="1" y="819"/>
                      <a:pt x="568" y="1563"/>
                    </a:cubicBezTo>
                    <a:cubicBezTo>
                      <a:pt x="568" y="1567"/>
                      <a:pt x="571" y="1567"/>
                      <a:pt x="571" y="1571"/>
                    </a:cubicBezTo>
                    <a:cubicBezTo>
                      <a:pt x="792" y="1738"/>
                      <a:pt x="1019" y="1810"/>
                      <a:pt x="1230" y="1810"/>
                    </a:cubicBezTo>
                    <a:cubicBezTo>
                      <a:pt x="1941" y="1810"/>
                      <a:pt x="2462" y="990"/>
                      <a:pt x="1898" y="245"/>
                    </a:cubicBezTo>
                    <a:cubicBezTo>
                      <a:pt x="1894" y="245"/>
                      <a:pt x="1894" y="242"/>
                      <a:pt x="1889" y="242"/>
                    </a:cubicBezTo>
                    <a:cubicBezTo>
                      <a:pt x="1669" y="73"/>
                      <a:pt x="1441" y="0"/>
                      <a:pt x="1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2"/>
              <p:cNvSpPr/>
              <p:nvPr/>
            </p:nvSpPr>
            <p:spPr>
              <a:xfrm>
                <a:off x="5473331" y="4302027"/>
                <a:ext cx="145789" cy="107662"/>
              </a:xfrm>
              <a:custGeom>
                <a:avLst/>
                <a:gdLst/>
                <a:ahLst/>
                <a:cxnLst/>
                <a:rect l="l" t="t" r="r" b="b"/>
                <a:pathLst>
                  <a:path w="1300" h="960" extrusionOk="0">
                    <a:moveTo>
                      <a:pt x="649" y="1"/>
                    </a:moveTo>
                    <a:cubicBezTo>
                      <a:pt x="275" y="1"/>
                      <a:pt x="1" y="433"/>
                      <a:pt x="296" y="829"/>
                    </a:cubicBezTo>
                    <a:lnTo>
                      <a:pt x="300" y="833"/>
                    </a:lnTo>
                    <a:cubicBezTo>
                      <a:pt x="417" y="921"/>
                      <a:pt x="538" y="959"/>
                      <a:pt x="649" y="959"/>
                    </a:cubicBezTo>
                    <a:cubicBezTo>
                      <a:pt x="1026" y="959"/>
                      <a:pt x="1300" y="525"/>
                      <a:pt x="1001" y="131"/>
                    </a:cubicBezTo>
                    <a:lnTo>
                      <a:pt x="997" y="128"/>
                    </a:lnTo>
                    <a:cubicBezTo>
                      <a:pt x="881" y="39"/>
                      <a:pt x="760"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2"/>
              <p:cNvSpPr/>
              <p:nvPr/>
            </p:nvSpPr>
            <p:spPr>
              <a:xfrm>
                <a:off x="5497106" y="4319747"/>
                <a:ext cx="98015" cy="72223"/>
              </a:xfrm>
              <a:custGeom>
                <a:avLst/>
                <a:gdLst/>
                <a:ahLst/>
                <a:cxnLst/>
                <a:rect l="l" t="t" r="r" b="b"/>
                <a:pathLst>
                  <a:path w="874" h="644" extrusionOk="0">
                    <a:moveTo>
                      <a:pt x="438" y="1"/>
                    </a:moveTo>
                    <a:cubicBezTo>
                      <a:pt x="186" y="1"/>
                      <a:pt x="1" y="290"/>
                      <a:pt x="199" y="556"/>
                    </a:cubicBezTo>
                    <a:lnTo>
                      <a:pt x="203" y="556"/>
                    </a:lnTo>
                    <a:cubicBezTo>
                      <a:pt x="282" y="617"/>
                      <a:pt x="364" y="643"/>
                      <a:pt x="439" y="643"/>
                    </a:cubicBezTo>
                    <a:cubicBezTo>
                      <a:pt x="691" y="643"/>
                      <a:pt x="874" y="350"/>
                      <a:pt x="670" y="85"/>
                    </a:cubicBezTo>
                    <a:cubicBezTo>
                      <a:pt x="593" y="26"/>
                      <a:pt x="512" y="1"/>
                      <a:pt x="4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2" name="Google Shape;9182;p62"/>
              <p:cNvGrpSpPr/>
              <p:nvPr/>
            </p:nvGrpSpPr>
            <p:grpSpPr>
              <a:xfrm>
                <a:off x="5449420" y="4258288"/>
                <a:ext cx="194793" cy="194805"/>
                <a:chOff x="5060097" y="4258288"/>
                <a:chExt cx="194793" cy="194805"/>
              </a:xfrm>
            </p:grpSpPr>
            <p:sp>
              <p:nvSpPr>
                <p:cNvPr id="9183" name="Google Shape;9183;p62"/>
                <p:cNvSpPr/>
                <p:nvPr/>
              </p:nvSpPr>
              <p:spPr>
                <a:xfrm>
                  <a:off x="5155530" y="4258288"/>
                  <a:ext cx="3476" cy="39252"/>
                </a:xfrm>
                <a:custGeom>
                  <a:avLst/>
                  <a:gdLst/>
                  <a:ahLst/>
                  <a:cxnLst/>
                  <a:rect l="l" t="t" r="r" b="b"/>
                  <a:pathLst>
                    <a:path w="31" h="350" extrusionOk="0">
                      <a:moveTo>
                        <a:pt x="16" y="1"/>
                      </a:moveTo>
                      <a:cubicBezTo>
                        <a:pt x="8" y="1"/>
                        <a:pt x="0" y="77"/>
                        <a:pt x="0" y="173"/>
                      </a:cubicBezTo>
                      <a:cubicBezTo>
                        <a:pt x="0" y="268"/>
                        <a:pt x="8" y="349"/>
                        <a:pt x="16" y="349"/>
                      </a:cubicBezTo>
                      <a:cubicBezTo>
                        <a:pt x="23" y="349"/>
                        <a:pt x="31" y="268"/>
                        <a:pt x="31" y="173"/>
                      </a:cubicBezTo>
                      <a:cubicBezTo>
                        <a:pt x="31" y="77"/>
                        <a:pt x="23"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2"/>
                <p:cNvSpPr/>
                <p:nvPr/>
              </p:nvSpPr>
              <p:spPr>
                <a:xfrm>
                  <a:off x="5155530" y="4414290"/>
                  <a:ext cx="3476" cy="38803"/>
                </a:xfrm>
                <a:custGeom>
                  <a:avLst/>
                  <a:gdLst/>
                  <a:ahLst/>
                  <a:cxnLst/>
                  <a:rect l="l" t="t" r="r" b="b"/>
                  <a:pathLst>
                    <a:path w="31" h="346" extrusionOk="0">
                      <a:moveTo>
                        <a:pt x="16" y="0"/>
                      </a:moveTo>
                      <a:cubicBezTo>
                        <a:pt x="8" y="0"/>
                        <a:pt x="0" y="77"/>
                        <a:pt x="0" y="173"/>
                      </a:cubicBezTo>
                      <a:cubicBezTo>
                        <a:pt x="0" y="269"/>
                        <a:pt x="8" y="345"/>
                        <a:pt x="16" y="345"/>
                      </a:cubicBezTo>
                      <a:cubicBezTo>
                        <a:pt x="23" y="345"/>
                        <a:pt x="31" y="269"/>
                        <a:pt x="31" y="173"/>
                      </a:cubicBezTo>
                      <a:cubicBezTo>
                        <a:pt x="31" y="77"/>
                        <a:pt x="23"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2"/>
                <p:cNvSpPr/>
                <p:nvPr/>
              </p:nvSpPr>
              <p:spPr>
                <a:xfrm>
                  <a:off x="5216088"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6" y="23"/>
                        <a:pt x="346" y="16"/>
                      </a:cubicBezTo>
                      <a:cubicBezTo>
                        <a:pt x="346"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2"/>
                <p:cNvSpPr/>
                <p:nvPr/>
              </p:nvSpPr>
              <p:spPr>
                <a:xfrm>
                  <a:off x="5060097"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2"/>
                <p:cNvSpPr/>
                <p:nvPr/>
              </p:nvSpPr>
              <p:spPr>
                <a:xfrm>
                  <a:off x="5198145" y="4286999"/>
                  <a:ext cx="28821" cy="27813"/>
                </a:xfrm>
                <a:custGeom>
                  <a:avLst/>
                  <a:gdLst/>
                  <a:ahLst/>
                  <a:cxnLst/>
                  <a:rect l="l" t="t" r="r" b="b"/>
                  <a:pathLst>
                    <a:path w="257" h="248" extrusionOk="0">
                      <a:moveTo>
                        <a:pt x="247" y="1"/>
                      </a:moveTo>
                      <a:cubicBezTo>
                        <a:pt x="237" y="1"/>
                        <a:pt x="180" y="48"/>
                        <a:pt x="119" y="113"/>
                      </a:cubicBezTo>
                      <a:cubicBezTo>
                        <a:pt x="50" y="178"/>
                        <a:pt x="0" y="239"/>
                        <a:pt x="4" y="247"/>
                      </a:cubicBezTo>
                      <a:cubicBezTo>
                        <a:pt x="4" y="247"/>
                        <a:pt x="4" y="247"/>
                        <a:pt x="5" y="247"/>
                      </a:cubicBezTo>
                      <a:cubicBezTo>
                        <a:pt x="15" y="247"/>
                        <a:pt x="75" y="198"/>
                        <a:pt x="138" y="132"/>
                      </a:cubicBezTo>
                      <a:cubicBezTo>
                        <a:pt x="207" y="67"/>
                        <a:pt x="257" y="5"/>
                        <a:pt x="248" y="1"/>
                      </a:cubicBezTo>
                      <a:cubicBezTo>
                        <a:pt x="248" y="1"/>
                        <a:pt x="248"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2"/>
                <p:cNvSpPr/>
                <p:nvPr/>
              </p:nvSpPr>
              <p:spPr>
                <a:xfrm>
                  <a:off x="5087684" y="4397131"/>
                  <a:ext cx="28821" cy="27700"/>
                </a:xfrm>
                <a:custGeom>
                  <a:avLst/>
                  <a:gdLst/>
                  <a:ahLst/>
                  <a:cxnLst/>
                  <a:rect l="l" t="t" r="r" b="b"/>
                  <a:pathLst>
                    <a:path w="257" h="247" extrusionOk="0">
                      <a:moveTo>
                        <a:pt x="252" y="0"/>
                      </a:moveTo>
                      <a:cubicBezTo>
                        <a:pt x="240" y="0"/>
                        <a:pt x="185" y="49"/>
                        <a:pt x="119" y="111"/>
                      </a:cubicBezTo>
                      <a:cubicBezTo>
                        <a:pt x="50" y="180"/>
                        <a:pt x="0" y="238"/>
                        <a:pt x="7" y="245"/>
                      </a:cubicBezTo>
                      <a:cubicBezTo>
                        <a:pt x="8" y="246"/>
                        <a:pt x="8" y="246"/>
                        <a:pt x="9" y="246"/>
                      </a:cubicBezTo>
                      <a:cubicBezTo>
                        <a:pt x="20" y="246"/>
                        <a:pt x="78" y="198"/>
                        <a:pt x="142" y="134"/>
                      </a:cubicBezTo>
                      <a:cubicBezTo>
                        <a:pt x="207" y="65"/>
                        <a:pt x="257" y="8"/>
                        <a:pt x="253" y="1"/>
                      </a:cubicBezTo>
                      <a:cubicBezTo>
                        <a:pt x="253" y="0"/>
                        <a:pt x="252" y="0"/>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2"/>
                <p:cNvSpPr/>
                <p:nvPr/>
              </p:nvSpPr>
              <p:spPr>
                <a:xfrm>
                  <a:off x="5198145" y="4397131"/>
                  <a:ext cx="28821" cy="27700"/>
                </a:xfrm>
                <a:custGeom>
                  <a:avLst/>
                  <a:gdLst/>
                  <a:ahLst/>
                  <a:cxnLst/>
                  <a:rect l="l" t="t" r="r" b="b"/>
                  <a:pathLst>
                    <a:path w="257" h="247" extrusionOk="0">
                      <a:moveTo>
                        <a:pt x="5" y="0"/>
                      </a:moveTo>
                      <a:cubicBezTo>
                        <a:pt x="4" y="0"/>
                        <a:pt x="4" y="0"/>
                        <a:pt x="4" y="1"/>
                      </a:cubicBezTo>
                      <a:cubicBezTo>
                        <a:pt x="0" y="8"/>
                        <a:pt x="50" y="65"/>
                        <a:pt x="119" y="134"/>
                      </a:cubicBezTo>
                      <a:cubicBezTo>
                        <a:pt x="179" y="198"/>
                        <a:pt x="236" y="246"/>
                        <a:pt x="247" y="246"/>
                      </a:cubicBezTo>
                      <a:cubicBezTo>
                        <a:pt x="247" y="246"/>
                        <a:pt x="248" y="246"/>
                        <a:pt x="248" y="245"/>
                      </a:cubicBezTo>
                      <a:cubicBezTo>
                        <a:pt x="257" y="238"/>
                        <a:pt x="207" y="180"/>
                        <a:pt x="138" y="111"/>
                      </a:cubicBezTo>
                      <a:cubicBezTo>
                        <a:pt x="75" y="49"/>
                        <a:pt x="16"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2"/>
                <p:cNvSpPr/>
                <p:nvPr/>
              </p:nvSpPr>
              <p:spPr>
                <a:xfrm>
                  <a:off x="5087684" y="4286999"/>
                  <a:ext cx="28821" cy="27813"/>
                </a:xfrm>
                <a:custGeom>
                  <a:avLst/>
                  <a:gdLst/>
                  <a:ahLst/>
                  <a:cxnLst/>
                  <a:rect l="l" t="t" r="r" b="b"/>
                  <a:pathLst>
                    <a:path w="257" h="248" extrusionOk="0">
                      <a:moveTo>
                        <a:pt x="9" y="1"/>
                      </a:moveTo>
                      <a:cubicBezTo>
                        <a:pt x="8" y="1"/>
                        <a:pt x="8" y="1"/>
                        <a:pt x="7" y="1"/>
                      </a:cubicBezTo>
                      <a:cubicBezTo>
                        <a:pt x="0" y="5"/>
                        <a:pt x="50" y="67"/>
                        <a:pt x="119" y="132"/>
                      </a:cubicBezTo>
                      <a:cubicBezTo>
                        <a:pt x="185" y="198"/>
                        <a:pt x="241" y="247"/>
                        <a:pt x="252" y="247"/>
                      </a:cubicBezTo>
                      <a:cubicBezTo>
                        <a:pt x="252" y="247"/>
                        <a:pt x="253" y="247"/>
                        <a:pt x="253" y="247"/>
                      </a:cubicBezTo>
                      <a:cubicBezTo>
                        <a:pt x="257" y="239"/>
                        <a:pt x="207" y="178"/>
                        <a:pt x="142" y="113"/>
                      </a:cubicBezTo>
                      <a:cubicBezTo>
                        <a:pt x="77" y="4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2"/>
                <p:cNvSpPr/>
                <p:nvPr/>
              </p:nvSpPr>
              <p:spPr>
                <a:xfrm>
                  <a:off x="5179080" y="4266026"/>
                  <a:ext cx="17382" cy="35775"/>
                </a:xfrm>
                <a:custGeom>
                  <a:avLst/>
                  <a:gdLst/>
                  <a:ahLst/>
                  <a:cxnLst/>
                  <a:rect l="l" t="t" r="r" b="b"/>
                  <a:pathLst>
                    <a:path w="155" h="319" extrusionOk="0">
                      <a:moveTo>
                        <a:pt x="146" y="1"/>
                      </a:moveTo>
                      <a:cubicBezTo>
                        <a:pt x="133" y="1"/>
                        <a:pt x="100" y="68"/>
                        <a:pt x="62" y="153"/>
                      </a:cubicBezTo>
                      <a:cubicBezTo>
                        <a:pt x="27" y="242"/>
                        <a:pt x="1" y="319"/>
                        <a:pt x="9" y="319"/>
                      </a:cubicBezTo>
                      <a:cubicBezTo>
                        <a:pt x="9" y="319"/>
                        <a:pt x="9" y="319"/>
                        <a:pt x="10" y="319"/>
                      </a:cubicBezTo>
                      <a:cubicBezTo>
                        <a:pt x="18" y="319"/>
                        <a:pt x="56" y="251"/>
                        <a:pt x="93" y="165"/>
                      </a:cubicBezTo>
                      <a:cubicBezTo>
                        <a:pt x="128" y="77"/>
                        <a:pt x="154" y="4"/>
                        <a:pt x="147" y="1"/>
                      </a:cubicBezTo>
                      <a:cubicBezTo>
                        <a:pt x="147"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2"/>
                <p:cNvSpPr/>
                <p:nvPr/>
              </p:nvSpPr>
              <p:spPr>
                <a:xfrm>
                  <a:off x="5118523" y="4409467"/>
                  <a:ext cx="16822" cy="36224"/>
                </a:xfrm>
                <a:custGeom>
                  <a:avLst/>
                  <a:gdLst/>
                  <a:ahLst/>
                  <a:cxnLst/>
                  <a:rect l="l" t="t" r="r" b="b"/>
                  <a:pathLst>
                    <a:path w="150" h="323" extrusionOk="0">
                      <a:moveTo>
                        <a:pt x="142" y="1"/>
                      </a:moveTo>
                      <a:cubicBezTo>
                        <a:pt x="133" y="1"/>
                        <a:pt x="96" y="68"/>
                        <a:pt x="62" y="154"/>
                      </a:cubicBezTo>
                      <a:cubicBezTo>
                        <a:pt x="24" y="243"/>
                        <a:pt x="1" y="319"/>
                        <a:pt x="8" y="323"/>
                      </a:cubicBezTo>
                      <a:cubicBezTo>
                        <a:pt x="16" y="323"/>
                        <a:pt x="51" y="254"/>
                        <a:pt x="89" y="166"/>
                      </a:cubicBezTo>
                      <a:cubicBezTo>
                        <a:pt x="127" y="78"/>
                        <a:pt x="150" y="6"/>
                        <a:pt x="143"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2"/>
                <p:cNvSpPr/>
                <p:nvPr/>
              </p:nvSpPr>
              <p:spPr>
                <a:xfrm>
                  <a:off x="5210929" y="4378402"/>
                  <a:ext cx="36671" cy="15476"/>
                </a:xfrm>
                <a:custGeom>
                  <a:avLst/>
                  <a:gdLst/>
                  <a:ahLst/>
                  <a:cxnLst/>
                  <a:rect l="l" t="t" r="r" b="b"/>
                  <a:pathLst>
                    <a:path w="327" h="138" extrusionOk="0">
                      <a:moveTo>
                        <a:pt x="9" y="1"/>
                      </a:moveTo>
                      <a:cubicBezTo>
                        <a:pt x="7" y="1"/>
                        <a:pt x="5" y="1"/>
                        <a:pt x="5" y="2"/>
                      </a:cubicBezTo>
                      <a:cubicBezTo>
                        <a:pt x="1" y="10"/>
                        <a:pt x="70" y="44"/>
                        <a:pt x="157" y="83"/>
                      </a:cubicBezTo>
                      <a:cubicBezTo>
                        <a:pt x="234" y="116"/>
                        <a:pt x="298" y="138"/>
                        <a:pt x="317" y="138"/>
                      </a:cubicBezTo>
                      <a:cubicBezTo>
                        <a:pt x="320" y="138"/>
                        <a:pt x="322" y="137"/>
                        <a:pt x="323" y="136"/>
                      </a:cubicBezTo>
                      <a:cubicBezTo>
                        <a:pt x="327" y="129"/>
                        <a:pt x="258" y="94"/>
                        <a:pt x="169" y="56"/>
                      </a:cubicBezTo>
                      <a:cubicBezTo>
                        <a:pt x="92" y="22"/>
                        <a:pt x="2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2"/>
                <p:cNvSpPr/>
                <p:nvPr/>
              </p:nvSpPr>
              <p:spPr>
                <a:xfrm>
                  <a:off x="5067386" y="4317504"/>
                  <a:ext cx="36671" cy="15813"/>
                </a:xfrm>
                <a:custGeom>
                  <a:avLst/>
                  <a:gdLst/>
                  <a:ahLst/>
                  <a:cxnLst/>
                  <a:rect l="l" t="t" r="r" b="b"/>
                  <a:pathLst>
                    <a:path w="327" h="141" extrusionOk="0">
                      <a:moveTo>
                        <a:pt x="5" y="0"/>
                      </a:moveTo>
                      <a:cubicBezTo>
                        <a:pt x="3" y="0"/>
                        <a:pt x="1" y="0"/>
                        <a:pt x="1" y="1"/>
                      </a:cubicBezTo>
                      <a:cubicBezTo>
                        <a:pt x="1" y="13"/>
                        <a:pt x="70" y="47"/>
                        <a:pt x="158" y="85"/>
                      </a:cubicBezTo>
                      <a:cubicBezTo>
                        <a:pt x="235" y="119"/>
                        <a:pt x="301" y="141"/>
                        <a:pt x="318" y="141"/>
                      </a:cubicBezTo>
                      <a:cubicBezTo>
                        <a:pt x="321" y="141"/>
                        <a:pt x="322" y="140"/>
                        <a:pt x="323" y="139"/>
                      </a:cubicBezTo>
                      <a:cubicBezTo>
                        <a:pt x="326" y="131"/>
                        <a:pt x="257" y="93"/>
                        <a:pt x="169" y="59"/>
                      </a:cubicBezTo>
                      <a:cubicBezTo>
                        <a:pt x="91" y="25"/>
                        <a:pt x="23"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2"/>
                <p:cNvSpPr/>
                <p:nvPr/>
              </p:nvSpPr>
              <p:spPr>
                <a:xfrm>
                  <a:off x="5211378" y="4319074"/>
                  <a:ext cx="36671" cy="15140"/>
                </a:xfrm>
                <a:custGeom>
                  <a:avLst/>
                  <a:gdLst/>
                  <a:ahLst/>
                  <a:cxnLst/>
                  <a:rect l="l" t="t" r="r" b="b"/>
                  <a:pathLst>
                    <a:path w="327" h="135" extrusionOk="0">
                      <a:moveTo>
                        <a:pt x="318" y="1"/>
                      </a:moveTo>
                      <a:cubicBezTo>
                        <a:pt x="300" y="1"/>
                        <a:pt x="234" y="22"/>
                        <a:pt x="158" y="53"/>
                      </a:cubicBezTo>
                      <a:cubicBezTo>
                        <a:pt x="70" y="87"/>
                        <a:pt x="1" y="125"/>
                        <a:pt x="4" y="133"/>
                      </a:cubicBezTo>
                      <a:cubicBezTo>
                        <a:pt x="4" y="134"/>
                        <a:pt x="6" y="134"/>
                        <a:pt x="8" y="134"/>
                      </a:cubicBezTo>
                      <a:cubicBezTo>
                        <a:pt x="24" y="134"/>
                        <a:pt x="92" y="112"/>
                        <a:pt x="169" y="79"/>
                      </a:cubicBezTo>
                      <a:cubicBezTo>
                        <a:pt x="257" y="45"/>
                        <a:pt x="326" y="10"/>
                        <a:pt x="323" y="2"/>
                      </a:cubicBezTo>
                      <a:cubicBezTo>
                        <a:pt x="322" y="1"/>
                        <a:pt x="320" y="1"/>
                        <a:pt x="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2"/>
                <p:cNvSpPr/>
                <p:nvPr/>
              </p:nvSpPr>
              <p:spPr>
                <a:xfrm>
                  <a:off x="5067050" y="4377616"/>
                  <a:ext cx="36559" cy="15028"/>
                </a:xfrm>
                <a:custGeom>
                  <a:avLst/>
                  <a:gdLst/>
                  <a:ahLst/>
                  <a:cxnLst/>
                  <a:rect l="l" t="t" r="r" b="b"/>
                  <a:pathLst>
                    <a:path w="326" h="134" extrusionOk="0">
                      <a:moveTo>
                        <a:pt x="317" y="0"/>
                      </a:moveTo>
                      <a:cubicBezTo>
                        <a:pt x="300" y="0"/>
                        <a:pt x="234" y="22"/>
                        <a:pt x="157" y="51"/>
                      </a:cubicBezTo>
                      <a:cubicBezTo>
                        <a:pt x="65" y="90"/>
                        <a:pt x="0" y="124"/>
                        <a:pt x="0" y="132"/>
                      </a:cubicBezTo>
                      <a:cubicBezTo>
                        <a:pt x="1" y="133"/>
                        <a:pt x="2" y="134"/>
                        <a:pt x="5" y="134"/>
                      </a:cubicBezTo>
                      <a:cubicBezTo>
                        <a:pt x="22" y="134"/>
                        <a:pt x="88" y="112"/>
                        <a:pt x="168" y="83"/>
                      </a:cubicBezTo>
                      <a:cubicBezTo>
                        <a:pt x="257" y="44"/>
                        <a:pt x="326" y="9"/>
                        <a:pt x="322" y="2"/>
                      </a:cubicBezTo>
                      <a:cubicBezTo>
                        <a:pt x="322" y="1"/>
                        <a:pt x="320" y="0"/>
                        <a:pt x="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2"/>
                <p:cNvSpPr/>
                <p:nvPr/>
              </p:nvSpPr>
              <p:spPr>
                <a:xfrm>
                  <a:off x="5178295" y="4410028"/>
                  <a:ext cx="16373" cy="36224"/>
                </a:xfrm>
                <a:custGeom>
                  <a:avLst/>
                  <a:gdLst/>
                  <a:ahLst/>
                  <a:cxnLst/>
                  <a:rect l="l" t="t" r="r" b="b"/>
                  <a:pathLst>
                    <a:path w="146" h="323" extrusionOk="0">
                      <a:moveTo>
                        <a:pt x="9" y="0"/>
                      </a:moveTo>
                      <a:cubicBezTo>
                        <a:pt x="8" y="0"/>
                        <a:pt x="8" y="0"/>
                        <a:pt x="8" y="1"/>
                      </a:cubicBezTo>
                      <a:cubicBezTo>
                        <a:pt x="0" y="4"/>
                        <a:pt x="23" y="77"/>
                        <a:pt x="62" y="165"/>
                      </a:cubicBezTo>
                      <a:cubicBezTo>
                        <a:pt x="95" y="255"/>
                        <a:pt x="129" y="323"/>
                        <a:pt x="138" y="323"/>
                      </a:cubicBezTo>
                      <a:cubicBezTo>
                        <a:pt x="138" y="323"/>
                        <a:pt x="138" y="322"/>
                        <a:pt x="138" y="322"/>
                      </a:cubicBezTo>
                      <a:cubicBezTo>
                        <a:pt x="146" y="318"/>
                        <a:pt x="123" y="245"/>
                        <a:pt x="89" y="153"/>
                      </a:cubicBezTo>
                      <a:cubicBezTo>
                        <a:pt x="51" y="68"/>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2"/>
                <p:cNvSpPr/>
                <p:nvPr/>
              </p:nvSpPr>
              <p:spPr>
                <a:xfrm>
                  <a:off x="5119757" y="4265578"/>
                  <a:ext cx="16597" cy="36224"/>
                </a:xfrm>
                <a:custGeom>
                  <a:avLst/>
                  <a:gdLst/>
                  <a:ahLst/>
                  <a:cxnLst/>
                  <a:rect l="l" t="t" r="r" b="b"/>
                  <a:pathLst>
                    <a:path w="148" h="323" extrusionOk="0">
                      <a:moveTo>
                        <a:pt x="10" y="1"/>
                      </a:moveTo>
                      <a:cubicBezTo>
                        <a:pt x="10" y="1"/>
                        <a:pt x="10" y="1"/>
                        <a:pt x="9" y="1"/>
                      </a:cubicBezTo>
                      <a:cubicBezTo>
                        <a:pt x="1" y="5"/>
                        <a:pt x="24" y="77"/>
                        <a:pt x="59" y="166"/>
                      </a:cubicBezTo>
                      <a:cubicBezTo>
                        <a:pt x="97" y="254"/>
                        <a:pt x="132" y="323"/>
                        <a:pt x="139" y="323"/>
                      </a:cubicBezTo>
                      <a:cubicBezTo>
                        <a:pt x="147" y="318"/>
                        <a:pt x="124" y="242"/>
                        <a:pt x="89" y="154"/>
                      </a:cubicBezTo>
                      <a:cubicBezTo>
                        <a:pt x="52" y="68"/>
                        <a:pt x="19"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2"/>
                <p:cNvSpPr/>
                <p:nvPr/>
              </p:nvSpPr>
              <p:spPr>
                <a:xfrm>
                  <a:off x="5167530" y="4259970"/>
                  <a:ext cx="9084" cy="38354"/>
                </a:xfrm>
                <a:custGeom>
                  <a:avLst/>
                  <a:gdLst/>
                  <a:ahLst/>
                  <a:cxnLst/>
                  <a:rect l="l" t="t" r="r" b="b"/>
                  <a:pathLst>
                    <a:path w="81" h="342" extrusionOk="0">
                      <a:moveTo>
                        <a:pt x="73" y="0"/>
                      </a:moveTo>
                      <a:cubicBezTo>
                        <a:pt x="66" y="0"/>
                        <a:pt x="43" y="74"/>
                        <a:pt x="24" y="170"/>
                      </a:cubicBezTo>
                      <a:cubicBezTo>
                        <a:pt x="8" y="262"/>
                        <a:pt x="1" y="342"/>
                        <a:pt x="8" y="342"/>
                      </a:cubicBezTo>
                      <a:cubicBezTo>
                        <a:pt x="8" y="342"/>
                        <a:pt x="9" y="342"/>
                        <a:pt x="9" y="342"/>
                      </a:cubicBezTo>
                      <a:cubicBezTo>
                        <a:pt x="16" y="342"/>
                        <a:pt x="35" y="267"/>
                        <a:pt x="54" y="173"/>
                      </a:cubicBezTo>
                      <a:cubicBezTo>
                        <a:pt x="73" y="81"/>
                        <a:pt x="81" y="5"/>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2"/>
                <p:cNvSpPr/>
                <p:nvPr/>
              </p:nvSpPr>
              <p:spPr>
                <a:xfrm>
                  <a:off x="5137812" y="4413393"/>
                  <a:ext cx="9644" cy="38018"/>
                </a:xfrm>
                <a:custGeom>
                  <a:avLst/>
                  <a:gdLst/>
                  <a:ahLst/>
                  <a:cxnLst/>
                  <a:rect l="l" t="t" r="r" b="b"/>
                  <a:pathLst>
                    <a:path w="86" h="339" extrusionOk="0">
                      <a:moveTo>
                        <a:pt x="77" y="1"/>
                      </a:moveTo>
                      <a:cubicBezTo>
                        <a:pt x="65" y="1"/>
                        <a:pt x="46" y="76"/>
                        <a:pt x="28" y="165"/>
                      </a:cubicBezTo>
                      <a:cubicBezTo>
                        <a:pt x="9" y="261"/>
                        <a:pt x="1" y="338"/>
                        <a:pt x="13" y="338"/>
                      </a:cubicBezTo>
                      <a:cubicBezTo>
                        <a:pt x="13" y="338"/>
                        <a:pt x="13" y="339"/>
                        <a:pt x="13" y="339"/>
                      </a:cubicBezTo>
                      <a:cubicBezTo>
                        <a:pt x="21" y="339"/>
                        <a:pt x="40" y="263"/>
                        <a:pt x="59" y="173"/>
                      </a:cubicBezTo>
                      <a:cubicBezTo>
                        <a:pt x="78" y="77"/>
                        <a:pt x="86" y="1"/>
                        <a:pt x="78" y="1"/>
                      </a:cubicBezTo>
                      <a:cubicBezTo>
                        <a:pt x="78" y="1"/>
                        <a:pt x="78"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2"/>
                <p:cNvSpPr/>
                <p:nvPr/>
              </p:nvSpPr>
              <p:spPr>
                <a:xfrm>
                  <a:off x="5214854" y="4366289"/>
                  <a:ext cx="38354" cy="8299"/>
                </a:xfrm>
                <a:custGeom>
                  <a:avLst/>
                  <a:gdLst/>
                  <a:ahLst/>
                  <a:cxnLst/>
                  <a:rect l="l" t="t" r="r" b="b"/>
                  <a:pathLst>
                    <a:path w="342" h="74" extrusionOk="0">
                      <a:moveTo>
                        <a:pt x="15" y="0"/>
                      </a:moveTo>
                      <a:cubicBezTo>
                        <a:pt x="6" y="0"/>
                        <a:pt x="0" y="1"/>
                        <a:pt x="0" y="3"/>
                      </a:cubicBezTo>
                      <a:cubicBezTo>
                        <a:pt x="0" y="14"/>
                        <a:pt x="73" y="34"/>
                        <a:pt x="168" y="53"/>
                      </a:cubicBezTo>
                      <a:cubicBezTo>
                        <a:pt x="234" y="64"/>
                        <a:pt x="293" y="73"/>
                        <a:pt x="322" y="73"/>
                      </a:cubicBezTo>
                      <a:cubicBezTo>
                        <a:pt x="333" y="73"/>
                        <a:pt x="340" y="72"/>
                        <a:pt x="341" y="69"/>
                      </a:cubicBezTo>
                      <a:cubicBezTo>
                        <a:pt x="341" y="60"/>
                        <a:pt x="269" y="41"/>
                        <a:pt x="173" y="23"/>
                      </a:cubicBezTo>
                      <a:cubicBezTo>
                        <a:pt x="105" y="8"/>
                        <a:pt x="43" y="0"/>
                        <a:pt x="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2"/>
                <p:cNvSpPr/>
                <p:nvPr/>
              </p:nvSpPr>
              <p:spPr>
                <a:xfrm>
                  <a:off x="5061442" y="4337018"/>
                  <a:ext cx="38802" cy="8075"/>
                </a:xfrm>
                <a:custGeom>
                  <a:avLst/>
                  <a:gdLst/>
                  <a:ahLst/>
                  <a:cxnLst/>
                  <a:rect l="l" t="t" r="r" b="b"/>
                  <a:pathLst>
                    <a:path w="346" h="72" extrusionOk="0">
                      <a:moveTo>
                        <a:pt x="18" y="0"/>
                      </a:moveTo>
                      <a:cubicBezTo>
                        <a:pt x="9" y="0"/>
                        <a:pt x="4" y="1"/>
                        <a:pt x="4" y="3"/>
                      </a:cubicBezTo>
                      <a:cubicBezTo>
                        <a:pt x="0" y="11"/>
                        <a:pt x="77" y="34"/>
                        <a:pt x="169" y="54"/>
                      </a:cubicBezTo>
                      <a:cubicBezTo>
                        <a:pt x="238" y="64"/>
                        <a:pt x="298" y="72"/>
                        <a:pt x="325" y="72"/>
                      </a:cubicBezTo>
                      <a:cubicBezTo>
                        <a:pt x="335" y="72"/>
                        <a:pt x="341" y="71"/>
                        <a:pt x="341" y="68"/>
                      </a:cubicBezTo>
                      <a:cubicBezTo>
                        <a:pt x="345" y="61"/>
                        <a:pt x="268" y="42"/>
                        <a:pt x="176" y="22"/>
                      </a:cubicBezTo>
                      <a:cubicBezTo>
                        <a:pt x="105" y="8"/>
                        <a:pt x="45" y="0"/>
                        <a:pt x="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2"/>
                <p:cNvSpPr/>
                <p:nvPr/>
              </p:nvSpPr>
              <p:spPr>
                <a:xfrm>
                  <a:off x="5205322" y="4301130"/>
                  <a:ext cx="33195" cy="21869"/>
                </a:xfrm>
                <a:custGeom>
                  <a:avLst/>
                  <a:gdLst/>
                  <a:ahLst/>
                  <a:cxnLst/>
                  <a:rect l="l" t="t" r="r" b="b"/>
                  <a:pathLst>
                    <a:path w="296" h="195" extrusionOk="0">
                      <a:moveTo>
                        <a:pt x="290" y="0"/>
                      </a:moveTo>
                      <a:cubicBezTo>
                        <a:pt x="277" y="0"/>
                        <a:pt x="213" y="37"/>
                        <a:pt x="138" y="86"/>
                      </a:cubicBezTo>
                      <a:cubicBezTo>
                        <a:pt x="58" y="139"/>
                        <a:pt x="0" y="190"/>
                        <a:pt x="5" y="193"/>
                      </a:cubicBezTo>
                      <a:cubicBezTo>
                        <a:pt x="5" y="194"/>
                        <a:pt x="6" y="194"/>
                        <a:pt x="7" y="194"/>
                      </a:cubicBezTo>
                      <a:cubicBezTo>
                        <a:pt x="20" y="194"/>
                        <a:pt x="84" y="158"/>
                        <a:pt x="154" y="109"/>
                      </a:cubicBezTo>
                      <a:cubicBezTo>
                        <a:pt x="235"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2"/>
                <p:cNvSpPr/>
                <p:nvPr/>
              </p:nvSpPr>
              <p:spPr>
                <a:xfrm>
                  <a:off x="5076021" y="4388383"/>
                  <a:ext cx="33643" cy="22317"/>
                </a:xfrm>
                <a:custGeom>
                  <a:avLst/>
                  <a:gdLst/>
                  <a:ahLst/>
                  <a:cxnLst/>
                  <a:rect l="l" t="t" r="r" b="b"/>
                  <a:pathLst>
                    <a:path w="300" h="199" extrusionOk="0">
                      <a:moveTo>
                        <a:pt x="290" y="0"/>
                      </a:moveTo>
                      <a:cubicBezTo>
                        <a:pt x="277" y="0"/>
                        <a:pt x="216" y="37"/>
                        <a:pt x="142" y="86"/>
                      </a:cubicBezTo>
                      <a:cubicBezTo>
                        <a:pt x="62" y="139"/>
                        <a:pt x="0" y="189"/>
                        <a:pt x="8" y="197"/>
                      </a:cubicBezTo>
                      <a:cubicBezTo>
                        <a:pt x="9" y="198"/>
                        <a:pt x="9" y="198"/>
                        <a:pt x="11" y="198"/>
                      </a:cubicBezTo>
                      <a:cubicBezTo>
                        <a:pt x="24" y="198"/>
                        <a:pt x="87" y="162"/>
                        <a:pt x="157" y="113"/>
                      </a:cubicBezTo>
                      <a:cubicBezTo>
                        <a:pt x="238" y="59"/>
                        <a:pt x="299" y="10"/>
                        <a:pt x="292" y="1"/>
                      </a:cubicBezTo>
                      <a:cubicBezTo>
                        <a:pt x="291"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2"/>
                <p:cNvSpPr/>
                <p:nvPr/>
              </p:nvSpPr>
              <p:spPr>
                <a:xfrm>
                  <a:off x="5189398" y="4403972"/>
                  <a:ext cx="23326" cy="32411"/>
                </a:xfrm>
                <a:custGeom>
                  <a:avLst/>
                  <a:gdLst/>
                  <a:ahLst/>
                  <a:cxnLst/>
                  <a:rect l="l" t="t" r="r" b="b"/>
                  <a:pathLst>
                    <a:path w="208" h="289" extrusionOk="0">
                      <a:moveTo>
                        <a:pt x="9" y="0"/>
                      </a:moveTo>
                      <a:cubicBezTo>
                        <a:pt x="9" y="0"/>
                        <a:pt x="9" y="0"/>
                        <a:pt x="9" y="0"/>
                      </a:cubicBezTo>
                      <a:cubicBezTo>
                        <a:pt x="1" y="9"/>
                        <a:pt x="39" y="78"/>
                        <a:pt x="93" y="154"/>
                      </a:cubicBezTo>
                      <a:cubicBezTo>
                        <a:pt x="144" y="229"/>
                        <a:pt x="191" y="289"/>
                        <a:pt x="199" y="289"/>
                      </a:cubicBezTo>
                      <a:cubicBezTo>
                        <a:pt x="200" y="289"/>
                        <a:pt x="200" y="289"/>
                        <a:pt x="200" y="288"/>
                      </a:cubicBezTo>
                      <a:cubicBezTo>
                        <a:pt x="208" y="284"/>
                        <a:pt x="170" y="215"/>
                        <a:pt x="116" y="138"/>
                      </a:cubicBezTo>
                      <a:cubicBezTo>
                        <a:pt x="64" y="60"/>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2"/>
                <p:cNvSpPr/>
                <p:nvPr/>
              </p:nvSpPr>
              <p:spPr>
                <a:xfrm>
                  <a:off x="5101814" y="4274998"/>
                  <a:ext cx="23214" cy="32411"/>
                </a:xfrm>
                <a:custGeom>
                  <a:avLst/>
                  <a:gdLst/>
                  <a:ahLst/>
                  <a:cxnLst/>
                  <a:rect l="l" t="t" r="r" b="b"/>
                  <a:pathLst>
                    <a:path w="207" h="289" extrusionOk="0">
                      <a:moveTo>
                        <a:pt x="9" y="1"/>
                      </a:moveTo>
                      <a:cubicBezTo>
                        <a:pt x="9" y="1"/>
                        <a:pt x="9" y="1"/>
                        <a:pt x="8" y="1"/>
                      </a:cubicBezTo>
                      <a:cubicBezTo>
                        <a:pt x="0" y="9"/>
                        <a:pt x="39" y="73"/>
                        <a:pt x="92" y="154"/>
                      </a:cubicBezTo>
                      <a:cubicBezTo>
                        <a:pt x="145" y="232"/>
                        <a:pt x="193" y="289"/>
                        <a:pt x="203" y="289"/>
                      </a:cubicBezTo>
                      <a:cubicBezTo>
                        <a:pt x="203" y="289"/>
                        <a:pt x="203" y="289"/>
                        <a:pt x="203" y="289"/>
                      </a:cubicBezTo>
                      <a:cubicBezTo>
                        <a:pt x="207" y="285"/>
                        <a:pt x="173" y="216"/>
                        <a:pt x="119" y="139"/>
                      </a:cubicBezTo>
                      <a:cubicBezTo>
                        <a:pt x="67" y="61"/>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2"/>
                <p:cNvSpPr/>
                <p:nvPr/>
              </p:nvSpPr>
              <p:spPr>
                <a:xfrm>
                  <a:off x="5189061" y="4274998"/>
                  <a:ext cx="23326" cy="32411"/>
                </a:xfrm>
                <a:custGeom>
                  <a:avLst/>
                  <a:gdLst/>
                  <a:ahLst/>
                  <a:cxnLst/>
                  <a:rect l="l" t="t" r="r" b="b"/>
                  <a:pathLst>
                    <a:path w="208" h="289" extrusionOk="0">
                      <a:moveTo>
                        <a:pt x="198" y="0"/>
                      </a:moveTo>
                      <a:cubicBezTo>
                        <a:pt x="186" y="0"/>
                        <a:pt x="142" y="59"/>
                        <a:pt x="92" y="135"/>
                      </a:cubicBezTo>
                      <a:cubicBezTo>
                        <a:pt x="39" y="216"/>
                        <a:pt x="0" y="280"/>
                        <a:pt x="7" y="289"/>
                      </a:cubicBezTo>
                      <a:cubicBezTo>
                        <a:pt x="8" y="289"/>
                        <a:pt x="8" y="289"/>
                        <a:pt x="8" y="289"/>
                      </a:cubicBezTo>
                      <a:cubicBezTo>
                        <a:pt x="18" y="289"/>
                        <a:pt x="63" y="228"/>
                        <a:pt x="115" y="151"/>
                      </a:cubicBezTo>
                      <a:cubicBezTo>
                        <a:pt x="168" y="73"/>
                        <a:pt x="207" y="4"/>
                        <a:pt x="200"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2"/>
                <p:cNvSpPr/>
                <p:nvPr/>
              </p:nvSpPr>
              <p:spPr>
                <a:xfrm>
                  <a:off x="5102150" y="4404308"/>
                  <a:ext cx="23326" cy="32411"/>
                </a:xfrm>
                <a:custGeom>
                  <a:avLst/>
                  <a:gdLst/>
                  <a:ahLst/>
                  <a:cxnLst/>
                  <a:rect l="l" t="t" r="r" b="b"/>
                  <a:pathLst>
                    <a:path w="208" h="289" extrusionOk="0">
                      <a:moveTo>
                        <a:pt x="200" y="1"/>
                      </a:moveTo>
                      <a:cubicBezTo>
                        <a:pt x="194" y="1"/>
                        <a:pt x="145" y="61"/>
                        <a:pt x="93" y="135"/>
                      </a:cubicBezTo>
                      <a:cubicBezTo>
                        <a:pt x="39" y="216"/>
                        <a:pt x="1" y="285"/>
                        <a:pt x="9" y="289"/>
                      </a:cubicBezTo>
                      <a:cubicBezTo>
                        <a:pt x="9" y="289"/>
                        <a:pt x="10" y="289"/>
                        <a:pt x="10" y="289"/>
                      </a:cubicBezTo>
                      <a:cubicBezTo>
                        <a:pt x="19" y="289"/>
                        <a:pt x="68" y="233"/>
                        <a:pt x="120" y="155"/>
                      </a:cubicBezTo>
                      <a:cubicBezTo>
                        <a:pt x="170" y="75"/>
                        <a:pt x="208" y="6"/>
                        <a:pt x="200" y="1"/>
                      </a:cubicBezTo>
                      <a:cubicBezTo>
                        <a:pt x="200" y="1"/>
                        <a:pt x="200"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2"/>
                <p:cNvSpPr/>
                <p:nvPr/>
              </p:nvSpPr>
              <p:spPr>
                <a:xfrm>
                  <a:off x="5205322" y="4388047"/>
                  <a:ext cx="33643" cy="22205"/>
                </a:xfrm>
                <a:custGeom>
                  <a:avLst/>
                  <a:gdLst/>
                  <a:ahLst/>
                  <a:cxnLst/>
                  <a:rect l="l" t="t" r="r" b="b"/>
                  <a:pathLst>
                    <a:path w="300" h="198" extrusionOk="0">
                      <a:moveTo>
                        <a:pt x="6" y="0"/>
                      </a:moveTo>
                      <a:cubicBezTo>
                        <a:pt x="6" y="0"/>
                        <a:pt x="5" y="0"/>
                        <a:pt x="5" y="1"/>
                      </a:cubicBezTo>
                      <a:cubicBezTo>
                        <a:pt x="0" y="8"/>
                        <a:pt x="62" y="59"/>
                        <a:pt x="143" y="112"/>
                      </a:cubicBezTo>
                      <a:cubicBezTo>
                        <a:pt x="216" y="161"/>
                        <a:pt x="277" y="197"/>
                        <a:pt x="290" y="197"/>
                      </a:cubicBezTo>
                      <a:cubicBezTo>
                        <a:pt x="291" y="197"/>
                        <a:pt x="292" y="197"/>
                        <a:pt x="292" y="197"/>
                      </a:cubicBezTo>
                      <a:cubicBezTo>
                        <a:pt x="299" y="188"/>
                        <a:pt x="239" y="139"/>
                        <a:pt x="158" y="85"/>
                      </a:cubicBezTo>
                      <a:cubicBezTo>
                        <a:pt x="81" y="38"/>
                        <a:pt x="18" y="0"/>
                        <a:pt x="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2"/>
                <p:cNvSpPr/>
                <p:nvPr/>
              </p:nvSpPr>
              <p:spPr>
                <a:xfrm>
                  <a:off x="5076021" y="4301578"/>
                  <a:ext cx="33195" cy="21869"/>
                </a:xfrm>
                <a:custGeom>
                  <a:avLst/>
                  <a:gdLst/>
                  <a:ahLst/>
                  <a:cxnLst/>
                  <a:rect l="l" t="t" r="r" b="b"/>
                  <a:pathLst>
                    <a:path w="296" h="195" extrusionOk="0">
                      <a:moveTo>
                        <a:pt x="7" y="1"/>
                      </a:moveTo>
                      <a:cubicBezTo>
                        <a:pt x="5" y="1"/>
                        <a:pt x="4" y="1"/>
                        <a:pt x="4" y="2"/>
                      </a:cubicBezTo>
                      <a:cubicBezTo>
                        <a:pt x="0" y="9"/>
                        <a:pt x="58" y="55"/>
                        <a:pt x="138" y="109"/>
                      </a:cubicBezTo>
                      <a:cubicBezTo>
                        <a:pt x="212" y="158"/>
                        <a:pt x="276" y="194"/>
                        <a:pt x="289" y="194"/>
                      </a:cubicBezTo>
                      <a:cubicBezTo>
                        <a:pt x="291" y="194"/>
                        <a:pt x="291" y="194"/>
                        <a:pt x="292" y="193"/>
                      </a:cubicBezTo>
                      <a:cubicBezTo>
                        <a:pt x="295" y="186"/>
                        <a:pt x="234" y="140"/>
                        <a:pt x="157" y="86"/>
                      </a:cubicBezTo>
                      <a:cubicBezTo>
                        <a:pt x="85" y="37"/>
                        <a:pt x="21"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2"/>
                <p:cNvSpPr/>
                <p:nvPr/>
              </p:nvSpPr>
              <p:spPr>
                <a:xfrm>
                  <a:off x="5214405" y="4336569"/>
                  <a:ext cx="38802" cy="8299"/>
                </a:xfrm>
                <a:custGeom>
                  <a:avLst/>
                  <a:gdLst/>
                  <a:ahLst/>
                  <a:cxnLst/>
                  <a:rect l="l" t="t" r="r" b="b"/>
                  <a:pathLst>
                    <a:path w="346" h="74" extrusionOk="0">
                      <a:moveTo>
                        <a:pt x="327" y="1"/>
                      </a:moveTo>
                      <a:cubicBezTo>
                        <a:pt x="301" y="1"/>
                        <a:pt x="240" y="8"/>
                        <a:pt x="169" y="23"/>
                      </a:cubicBezTo>
                      <a:cubicBezTo>
                        <a:pt x="77" y="42"/>
                        <a:pt x="0" y="61"/>
                        <a:pt x="4" y="69"/>
                      </a:cubicBezTo>
                      <a:cubicBezTo>
                        <a:pt x="4" y="72"/>
                        <a:pt x="10" y="74"/>
                        <a:pt x="21" y="74"/>
                      </a:cubicBezTo>
                      <a:cubicBezTo>
                        <a:pt x="50" y="74"/>
                        <a:pt x="110" y="63"/>
                        <a:pt x="177" y="49"/>
                      </a:cubicBezTo>
                      <a:cubicBezTo>
                        <a:pt x="269" y="35"/>
                        <a:pt x="345" y="12"/>
                        <a:pt x="342" y="3"/>
                      </a:cubicBezTo>
                      <a:cubicBezTo>
                        <a:pt x="342" y="2"/>
                        <a:pt x="336" y="1"/>
                        <a:pt x="3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2"/>
                <p:cNvSpPr/>
                <p:nvPr/>
              </p:nvSpPr>
              <p:spPr>
                <a:xfrm>
                  <a:off x="5061442" y="4366738"/>
                  <a:ext cx="38802" cy="8411"/>
                </a:xfrm>
                <a:custGeom>
                  <a:avLst/>
                  <a:gdLst/>
                  <a:ahLst/>
                  <a:cxnLst/>
                  <a:rect l="l" t="t" r="r" b="b"/>
                  <a:pathLst>
                    <a:path w="346" h="75" extrusionOk="0">
                      <a:moveTo>
                        <a:pt x="329" y="0"/>
                      </a:moveTo>
                      <a:cubicBezTo>
                        <a:pt x="300" y="0"/>
                        <a:pt x="240" y="8"/>
                        <a:pt x="169" y="22"/>
                      </a:cubicBezTo>
                      <a:cubicBezTo>
                        <a:pt x="77" y="42"/>
                        <a:pt x="0" y="65"/>
                        <a:pt x="4" y="72"/>
                      </a:cubicBezTo>
                      <a:cubicBezTo>
                        <a:pt x="4" y="74"/>
                        <a:pt x="9" y="75"/>
                        <a:pt x="19" y="75"/>
                      </a:cubicBezTo>
                      <a:cubicBezTo>
                        <a:pt x="46" y="75"/>
                        <a:pt x="108" y="67"/>
                        <a:pt x="176" y="53"/>
                      </a:cubicBezTo>
                      <a:cubicBezTo>
                        <a:pt x="268" y="33"/>
                        <a:pt x="345" y="10"/>
                        <a:pt x="345" y="3"/>
                      </a:cubicBezTo>
                      <a:cubicBezTo>
                        <a:pt x="344" y="1"/>
                        <a:pt x="338" y="0"/>
                        <a:pt x="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2"/>
                <p:cNvSpPr/>
                <p:nvPr/>
              </p:nvSpPr>
              <p:spPr>
                <a:xfrm>
                  <a:off x="5167978" y="4413056"/>
                  <a:ext cx="9084" cy="38354"/>
                </a:xfrm>
                <a:custGeom>
                  <a:avLst/>
                  <a:gdLst/>
                  <a:ahLst/>
                  <a:cxnLst/>
                  <a:rect l="l" t="t" r="r" b="b"/>
                  <a:pathLst>
                    <a:path w="81" h="342" extrusionOk="0">
                      <a:moveTo>
                        <a:pt x="8" y="0"/>
                      </a:moveTo>
                      <a:cubicBezTo>
                        <a:pt x="0" y="4"/>
                        <a:pt x="8" y="80"/>
                        <a:pt x="27" y="176"/>
                      </a:cubicBezTo>
                      <a:cubicBezTo>
                        <a:pt x="43" y="268"/>
                        <a:pt x="66" y="341"/>
                        <a:pt x="73" y="341"/>
                      </a:cubicBezTo>
                      <a:cubicBezTo>
                        <a:pt x="80" y="341"/>
                        <a:pt x="73" y="260"/>
                        <a:pt x="54" y="168"/>
                      </a:cubicBezTo>
                      <a:cubicBezTo>
                        <a:pt x="39" y="73"/>
                        <a:pt x="16"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2"/>
                <p:cNvSpPr/>
                <p:nvPr/>
              </p:nvSpPr>
              <p:spPr>
                <a:xfrm>
                  <a:off x="5137475" y="4260419"/>
                  <a:ext cx="9532" cy="37906"/>
                </a:xfrm>
                <a:custGeom>
                  <a:avLst/>
                  <a:gdLst/>
                  <a:ahLst/>
                  <a:cxnLst/>
                  <a:rect l="l" t="t" r="r" b="b"/>
                  <a:pathLst>
                    <a:path w="85" h="338" extrusionOk="0">
                      <a:moveTo>
                        <a:pt x="8" y="1"/>
                      </a:moveTo>
                      <a:cubicBezTo>
                        <a:pt x="8" y="1"/>
                        <a:pt x="8" y="1"/>
                        <a:pt x="8" y="1"/>
                      </a:cubicBezTo>
                      <a:cubicBezTo>
                        <a:pt x="0" y="1"/>
                        <a:pt x="8" y="77"/>
                        <a:pt x="27" y="173"/>
                      </a:cubicBezTo>
                      <a:cubicBezTo>
                        <a:pt x="46" y="263"/>
                        <a:pt x="68" y="338"/>
                        <a:pt x="76" y="338"/>
                      </a:cubicBezTo>
                      <a:cubicBezTo>
                        <a:pt x="76" y="338"/>
                        <a:pt x="76" y="338"/>
                        <a:pt x="77" y="338"/>
                      </a:cubicBezTo>
                      <a:cubicBezTo>
                        <a:pt x="85" y="338"/>
                        <a:pt x="77" y="261"/>
                        <a:pt x="58" y="166"/>
                      </a:cubicBezTo>
                      <a:cubicBezTo>
                        <a:pt x="39" y="76"/>
                        <a:pt x="17"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15" name="Google Shape;9215;p62"/>
            <p:cNvSpPr/>
            <p:nvPr/>
          </p:nvSpPr>
          <p:spPr>
            <a:xfrm>
              <a:off x="4869678" y="4040379"/>
              <a:ext cx="342267" cy="92970"/>
            </a:xfrm>
            <a:custGeom>
              <a:avLst/>
              <a:gdLst/>
              <a:ahLst/>
              <a:cxnLst/>
              <a:rect l="l" t="t" r="r" b="b"/>
              <a:pathLst>
                <a:path w="3052" h="829" extrusionOk="0">
                  <a:moveTo>
                    <a:pt x="2893" y="0"/>
                  </a:moveTo>
                  <a:cubicBezTo>
                    <a:pt x="2891" y="0"/>
                    <a:pt x="2889" y="0"/>
                    <a:pt x="2887" y="0"/>
                  </a:cubicBezTo>
                  <a:lnTo>
                    <a:pt x="2086" y="299"/>
                  </a:lnTo>
                  <a:lnTo>
                    <a:pt x="200" y="430"/>
                  </a:lnTo>
                  <a:cubicBezTo>
                    <a:pt x="39" y="480"/>
                    <a:pt x="1" y="694"/>
                    <a:pt x="139" y="798"/>
                  </a:cubicBezTo>
                  <a:lnTo>
                    <a:pt x="181" y="828"/>
                  </a:lnTo>
                  <a:lnTo>
                    <a:pt x="2832" y="744"/>
                  </a:lnTo>
                  <a:cubicBezTo>
                    <a:pt x="2963" y="564"/>
                    <a:pt x="3025" y="365"/>
                    <a:pt x="3044" y="158"/>
                  </a:cubicBezTo>
                  <a:cubicBezTo>
                    <a:pt x="3051" y="72"/>
                    <a:pt x="2979" y="0"/>
                    <a:pt x="2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2"/>
            <p:cNvSpPr/>
            <p:nvPr/>
          </p:nvSpPr>
          <p:spPr>
            <a:xfrm>
              <a:off x="4621730" y="3895592"/>
              <a:ext cx="51699" cy="67176"/>
            </a:xfrm>
            <a:custGeom>
              <a:avLst/>
              <a:gdLst/>
              <a:ahLst/>
              <a:cxnLst/>
              <a:rect l="l" t="t" r="r" b="b"/>
              <a:pathLst>
                <a:path w="461" h="599" extrusionOk="0">
                  <a:moveTo>
                    <a:pt x="1" y="0"/>
                  </a:moveTo>
                  <a:lnTo>
                    <a:pt x="1" y="598"/>
                  </a:lnTo>
                  <a:lnTo>
                    <a:pt x="162" y="598"/>
                  </a:lnTo>
                  <a:cubicBezTo>
                    <a:pt x="327" y="598"/>
                    <a:pt x="461" y="464"/>
                    <a:pt x="461" y="299"/>
                  </a:cubicBezTo>
                  <a:cubicBezTo>
                    <a:pt x="461" y="135"/>
                    <a:pt x="327" y="0"/>
                    <a:pt x="1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2"/>
            <p:cNvSpPr/>
            <p:nvPr/>
          </p:nvSpPr>
          <p:spPr>
            <a:xfrm>
              <a:off x="4606703" y="3895592"/>
              <a:ext cx="15140" cy="67176"/>
            </a:xfrm>
            <a:custGeom>
              <a:avLst/>
              <a:gdLst/>
              <a:ahLst/>
              <a:cxnLst/>
              <a:rect l="l" t="t" r="r" b="b"/>
              <a:pathLst>
                <a:path w="135" h="599" extrusionOk="0">
                  <a:moveTo>
                    <a:pt x="1" y="0"/>
                  </a:moveTo>
                  <a:lnTo>
                    <a:pt x="1" y="4"/>
                  </a:lnTo>
                  <a:lnTo>
                    <a:pt x="1" y="598"/>
                  </a:lnTo>
                  <a:lnTo>
                    <a:pt x="135" y="598"/>
                  </a:lnTo>
                  <a:lnTo>
                    <a:pt x="1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2"/>
            <p:cNvSpPr/>
            <p:nvPr/>
          </p:nvSpPr>
          <p:spPr>
            <a:xfrm>
              <a:off x="4716715" y="3871143"/>
              <a:ext cx="164405" cy="73344"/>
            </a:xfrm>
            <a:custGeom>
              <a:avLst/>
              <a:gdLst/>
              <a:ahLst/>
              <a:cxnLst/>
              <a:rect l="l" t="t" r="r" b="b"/>
              <a:pathLst>
                <a:path w="1466" h="654" extrusionOk="0">
                  <a:moveTo>
                    <a:pt x="1334" y="0"/>
                  </a:moveTo>
                  <a:cubicBezTo>
                    <a:pt x="1174" y="54"/>
                    <a:pt x="717" y="215"/>
                    <a:pt x="491" y="353"/>
                  </a:cubicBezTo>
                  <a:cubicBezTo>
                    <a:pt x="491" y="353"/>
                    <a:pt x="317" y="231"/>
                    <a:pt x="213" y="231"/>
                  </a:cubicBezTo>
                  <a:cubicBezTo>
                    <a:pt x="204" y="231"/>
                    <a:pt x="196" y="232"/>
                    <a:pt x="189" y="234"/>
                  </a:cubicBezTo>
                  <a:cubicBezTo>
                    <a:pt x="93" y="257"/>
                    <a:pt x="1" y="406"/>
                    <a:pt x="12" y="524"/>
                  </a:cubicBezTo>
                  <a:cubicBezTo>
                    <a:pt x="18" y="610"/>
                    <a:pt x="80" y="653"/>
                    <a:pt x="141" y="653"/>
                  </a:cubicBezTo>
                  <a:cubicBezTo>
                    <a:pt x="166" y="653"/>
                    <a:pt x="191" y="646"/>
                    <a:pt x="212" y="632"/>
                  </a:cubicBezTo>
                  <a:cubicBezTo>
                    <a:pt x="288" y="579"/>
                    <a:pt x="238" y="502"/>
                    <a:pt x="288" y="483"/>
                  </a:cubicBezTo>
                  <a:cubicBezTo>
                    <a:pt x="290" y="482"/>
                    <a:pt x="293" y="482"/>
                    <a:pt x="296" y="482"/>
                  </a:cubicBezTo>
                  <a:cubicBezTo>
                    <a:pt x="320" y="482"/>
                    <a:pt x="361" y="514"/>
                    <a:pt x="396" y="547"/>
                  </a:cubicBezTo>
                  <a:cubicBezTo>
                    <a:pt x="416" y="568"/>
                    <a:pt x="444" y="579"/>
                    <a:pt x="471" y="579"/>
                  </a:cubicBezTo>
                  <a:cubicBezTo>
                    <a:pt x="494" y="579"/>
                    <a:pt x="518" y="571"/>
                    <a:pt x="537" y="556"/>
                  </a:cubicBezTo>
                  <a:lnTo>
                    <a:pt x="568" y="533"/>
                  </a:lnTo>
                  <a:cubicBezTo>
                    <a:pt x="921" y="487"/>
                    <a:pt x="1239" y="421"/>
                    <a:pt x="1465" y="303"/>
                  </a:cubicBezTo>
                  <a:cubicBezTo>
                    <a:pt x="1453" y="272"/>
                    <a:pt x="1442" y="245"/>
                    <a:pt x="1430" y="215"/>
                  </a:cubicBezTo>
                  <a:cubicBezTo>
                    <a:pt x="1403" y="142"/>
                    <a:pt x="1380" y="61"/>
                    <a:pt x="1334" y="0"/>
                  </a:cubicBez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2"/>
            <p:cNvSpPr/>
            <p:nvPr/>
          </p:nvSpPr>
          <p:spPr>
            <a:xfrm>
              <a:off x="4858127" y="3803965"/>
              <a:ext cx="157452" cy="106764"/>
            </a:xfrm>
            <a:custGeom>
              <a:avLst/>
              <a:gdLst/>
              <a:ahLst/>
              <a:cxnLst/>
              <a:rect l="l" t="t" r="r" b="b"/>
              <a:pathLst>
                <a:path w="1404" h="952" extrusionOk="0">
                  <a:moveTo>
                    <a:pt x="1147" y="1"/>
                  </a:moveTo>
                  <a:cubicBezTo>
                    <a:pt x="1088" y="1"/>
                    <a:pt x="1027" y="18"/>
                    <a:pt x="974" y="47"/>
                  </a:cubicBezTo>
                  <a:cubicBezTo>
                    <a:pt x="599" y="242"/>
                    <a:pt x="73" y="591"/>
                    <a:pt x="1" y="614"/>
                  </a:cubicBezTo>
                  <a:cubicBezTo>
                    <a:pt x="12" y="722"/>
                    <a:pt x="54" y="829"/>
                    <a:pt x="96" y="925"/>
                  </a:cubicBezTo>
                  <a:cubicBezTo>
                    <a:pt x="104" y="932"/>
                    <a:pt x="108" y="944"/>
                    <a:pt x="112" y="952"/>
                  </a:cubicBezTo>
                  <a:cubicBezTo>
                    <a:pt x="169" y="929"/>
                    <a:pt x="863" y="725"/>
                    <a:pt x="1181" y="561"/>
                  </a:cubicBezTo>
                  <a:cubicBezTo>
                    <a:pt x="1262" y="518"/>
                    <a:pt x="1354" y="426"/>
                    <a:pt x="1377" y="346"/>
                  </a:cubicBezTo>
                  <a:cubicBezTo>
                    <a:pt x="1400" y="273"/>
                    <a:pt x="1403" y="216"/>
                    <a:pt x="1372" y="147"/>
                  </a:cubicBezTo>
                  <a:cubicBezTo>
                    <a:pt x="1324" y="42"/>
                    <a:pt x="1237" y="1"/>
                    <a:pt x="1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223"/>
        <p:cNvGrpSpPr/>
        <p:nvPr/>
      </p:nvGrpSpPr>
      <p:grpSpPr>
        <a:xfrm>
          <a:off x="0" y="0"/>
          <a:ext cx="0" cy="0"/>
          <a:chOff x="0" y="0"/>
          <a:chExt cx="0" cy="0"/>
        </a:xfrm>
      </p:grpSpPr>
      <p:sp>
        <p:nvSpPr>
          <p:cNvPr id="9224" name="Google Shape;9224;p6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This is a map</a:t>
            </a:r>
            <a:endParaRPr>
              <a:solidFill>
                <a:schemeClr val="dk1"/>
              </a:solidFill>
            </a:endParaRPr>
          </a:p>
        </p:txBody>
      </p:sp>
      <p:sp>
        <p:nvSpPr>
          <p:cNvPr id="9225" name="Google Shape;9225;p63"/>
          <p:cNvSpPr/>
          <p:nvPr/>
        </p:nvSpPr>
        <p:spPr>
          <a:xfrm>
            <a:off x="1192388" y="1799419"/>
            <a:ext cx="2015700" cy="5019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Lato"/>
                <a:ea typeface="Lato"/>
                <a:cs typeface="Lato"/>
                <a:sym typeface="Lato"/>
              </a:rPr>
              <a:t>Mercury is the closest planet to the Sun </a:t>
            </a:r>
            <a:endParaRPr>
              <a:solidFill>
                <a:schemeClr val="dk1"/>
              </a:solidFill>
              <a:latin typeface="Lato"/>
              <a:ea typeface="Lato"/>
              <a:cs typeface="Lato"/>
              <a:sym typeface="Lato"/>
            </a:endParaRPr>
          </a:p>
        </p:txBody>
      </p:sp>
      <p:sp>
        <p:nvSpPr>
          <p:cNvPr id="9226" name="Google Shape;9226;p63"/>
          <p:cNvSpPr/>
          <p:nvPr/>
        </p:nvSpPr>
        <p:spPr>
          <a:xfrm>
            <a:off x="1192388" y="3860245"/>
            <a:ext cx="2015700" cy="5019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Lato"/>
                <a:ea typeface="Lato"/>
                <a:cs typeface="Lato"/>
                <a:sym typeface="Lato"/>
              </a:rPr>
              <a:t>It’s the biggest object in the Solar System</a:t>
            </a:r>
            <a:endParaRPr>
              <a:solidFill>
                <a:schemeClr val="dk1"/>
              </a:solidFill>
              <a:latin typeface="Lato"/>
              <a:ea typeface="Lato"/>
              <a:cs typeface="Lato"/>
              <a:sym typeface="Lato"/>
            </a:endParaRPr>
          </a:p>
        </p:txBody>
      </p:sp>
      <p:sp>
        <p:nvSpPr>
          <p:cNvPr id="9227" name="Google Shape;9227;p63"/>
          <p:cNvSpPr/>
          <p:nvPr/>
        </p:nvSpPr>
        <p:spPr>
          <a:xfrm>
            <a:off x="1192388" y="2829832"/>
            <a:ext cx="2015700" cy="5019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
        <p:nvSpPr>
          <p:cNvPr id="9228" name="Google Shape;9228;p63"/>
          <p:cNvSpPr txBox="1"/>
          <p:nvPr/>
        </p:nvSpPr>
        <p:spPr>
          <a:xfrm>
            <a:off x="1192388" y="1398175"/>
            <a:ext cx="20079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Changa One"/>
                <a:ea typeface="Changa One"/>
                <a:cs typeface="Changa One"/>
                <a:sym typeface="Changa One"/>
              </a:rPr>
              <a:t>Mercury</a:t>
            </a:r>
            <a:endParaRPr sz="2400">
              <a:solidFill>
                <a:schemeClr val="dk1"/>
              </a:solidFill>
              <a:latin typeface="Changa One"/>
              <a:ea typeface="Changa One"/>
              <a:cs typeface="Changa One"/>
              <a:sym typeface="Changa One"/>
            </a:endParaRPr>
          </a:p>
        </p:txBody>
      </p:sp>
      <p:sp>
        <p:nvSpPr>
          <p:cNvPr id="9229" name="Google Shape;9229;p63"/>
          <p:cNvSpPr txBox="1"/>
          <p:nvPr/>
        </p:nvSpPr>
        <p:spPr>
          <a:xfrm>
            <a:off x="1192388" y="2428573"/>
            <a:ext cx="20079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Changa One"/>
                <a:ea typeface="Changa One"/>
                <a:cs typeface="Changa One"/>
                <a:sym typeface="Changa One"/>
              </a:rPr>
              <a:t>Mars</a:t>
            </a:r>
            <a:endParaRPr sz="2400">
              <a:solidFill>
                <a:schemeClr val="dk1"/>
              </a:solidFill>
              <a:latin typeface="Changa One"/>
              <a:ea typeface="Changa One"/>
              <a:cs typeface="Changa One"/>
              <a:sym typeface="Changa One"/>
            </a:endParaRPr>
          </a:p>
        </p:txBody>
      </p:sp>
      <p:sp>
        <p:nvSpPr>
          <p:cNvPr id="9230" name="Google Shape;9230;p63"/>
          <p:cNvSpPr txBox="1"/>
          <p:nvPr/>
        </p:nvSpPr>
        <p:spPr>
          <a:xfrm>
            <a:off x="1192388" y="3458988"/>
            <a:ext cx="20079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Changa One"/>
                <a:ea typeface="Changa One"/>
                <a:cs typeface="Changa One"/>
                <a:sym typeface="Changa One"/>
              </a:rPr>
              <a:t>Jupiter</a:t>
            </a:r>
            <a:endParaRPr sz="2400">
              <a:solidFill>
                <a:schemeClr val="dk1"/>
              </a:solidFill>
              <a:latin typeface="Changa One"/>
              <a:ea typeface="Changa One"/>
              <a:cs typeface="Changa One"/>
              <a:sym typeface="Changa One"/>
            </a:endParaRPr>
          </a:p>
        </p:txBody>
      </p:sp>
      <p:grpSp>
        <p:nvGrpSpPr>
          <p:cNvPr id="9231" name="Google Shape;9231;p63"/>
          <p:cNvGrpSpPr/>
          <p:nvPr/>
        </p:nvGrpSpPr>
        <p:grpSpPr>
          <a:xfrm>
            <a:off x="3342968" y="1461818"/>
            <a:ext cx="5081044" cy="2706857"/>
            <a:chOff x="233350" y="949250"/>
            <a:chExt cx="7137300" cy="3802300"/>
          </a:xfrm>
        </p:grpSpPr>
        <p:sp>
          <p:nvSpPr>
            <p:cNvPr id="9232" name="Google Shape;9232;p6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3" name="Google Shape;9283;p63"/>
          <p:cNvSpPr/>
          <p:nvPr/>
        </p:nvSpPr>
        <p:spPr>
          <a:xfrm>
            <a:off x="731700" y="1398175"/>
            <a:ext cx="325800" cy="325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731700" y="2424025"/>
            <a:ext cx="325800" cy="325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731700" y="3449850"/>
            <a:ext cx="325800" cy="325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5416100" y="2107625"/>
            <a:ext cx="325800" cy="325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4318525" y="2036650"/>
            <a:ext cx="325800" cy="325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3"/>
          <p:cNvSpPr/>
          <p:nvPr/>
        </p:nvSpPr>
        <p:spPr>
          <a:xfrm>
            <a:off x="4490700" y="2724200"/>
            <a:ext cx="325800" cy="325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63"/>
          <p:cNvGrpSpPr/>
          <p:nvPr/>
        </p:nvGrpSpPr>
        <p:grpSpPr>
          <a:xfrm>
            <a:off x="6950031" y="4034612"/>
            <a:ext cx="419247" cy="637784"/>
            <a:chOff x="8742442" y="252908"/>
            <a:chExt cx="356260" cy="541964"/>
          </a:xfrm>
        </p:grpSpPr>
        <p:sp>
          <p:nvSpPr>
            <p:cNvPr id="9290" name="Google Shape;9290;p63"/>
            <p:cNvSpPr/>
            <p:nvPr/>
          </p:nvSpPr>
          <p:spPr>
            <a:xfrm>
              <a:off x="8742442" y="252908"/>
              <a:ext cx="356260" cy="354555"/>
            </a:xfrm>
            <a:custGeom>
              <a:avLst/>
              <a:gdLst/>
              <a:ahLst/>
              <a:cxnLst/>
              <a:rect l="l" t="t" r="r" b="b"/>
              <a:pathLst>
                <a:path w="633" h="630" extrusionOk="0">
                  <a:moveTo>
                    <a:pt x="314" y="0"/>
                  </a:moveTo>
                  <a:cubicBezTo>
                    <a:pt x="142" y="0"/>
                    <a:pt x="1" y="138"/>
                    <a:pt x="1" y="315"/>
                  </a:cubicBezTo>
                  <a:cubicBezTo>
                    <a:pt x="1" y="488"/>
                    <a:pt x="142" y="629"/>
                    <a:pt x="314" y="629"/>
                  </a:cubicBezTo>
                  <a:cubicBezTo>
                    <a:pt x="491" y="629"/>
                    <a:pt x="633" y="488"/>
                    <a:pt x="633" y="315"/>
                  </a:cubicBezTo>
                  <a:cubicBezTo>
                    <a:pt x="633" y="138"/>
                    <a:pt x="491" y="0"/>
                    <a:pt x="3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8826299" y="377849"/>
              <a:ext cx="214432" cy="417024"/>
            </a:xfrm>
            <a:custGeom>
              <a:avLst/>
              <a:gdLst/>
              <a:ahLst/>
              <a:cxnLst/>
              <a:rect l="l" t="t" r="r" b="b"/>
              <a:pathLst>
                <a:path w="381" h="741" extrusionOk="0">
                  <a:moveTo>
                    <a:pt x="158" y="1"/>
                  </a:moveTo>
                  <a:lnTo>
                    <a:pt x="131" y="254"/>
                  </a:lnTo>
                  <a:lnTo>
                    <a:pt x="1" y="208"/>
                  </a:lnTo>
                  <a:lnTo>
                    <a:pt x="131" y="323"/>
                  </a:lnTo>
                  <a:lnTo>
                    <a:pt x="131" y="740"/>
                  </a:lnTo>
                  <a:lnTo>
                    <a:pt x="215" y="740"/>
                  </a:lnTo>
                  <a:lnTo>
                    <a:pt x="208" y="346"/>
                  </a:lnTo>
                  <a:lnTo>
                    <a:pt x="381" y="204"/>
                  </a:lnTo>
                  <a:lnTo>
                    <a:pt x="204" y="273"/>
                  </a:lnTo>
                  <a:lnTo>
                    <a:pt x="1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63"/>
          <p:cNvGrpSpPr/>
          <p:nvPr/>
        </p:nvGrpSpPr>
        <p:grpSpPr>
          <a:xfrm>
            <a:off x="7431849" y="4037257"/>
            <a:ext cx="348379" cy="632488"/>
            <a:chOff x="7920759" y="252908"/>
            <a:chExt cx="296039" cy="537464"/>
          </a:xfrm>
        </p:grpSpPr>
        <p:sp>
          <p:nvSpPr>
            <p:cNvPr id="9293" name="Google Shape;9293;p63"/>
            <p:cNvSpPr/>
            <p:nvPr/>
          </p:nvSpPr>
          <p:spPr>
            <a:xfrm>
              <a:off x="7920759" y="252908"/>
              <a:ext cx="296039" cy="420963"/>
            </a:xfrm>
            <a:custGeom>
              <a:avLst/>
              <a:gdLst/>
              <a:ahLst/>
              <a:cxnLst/>
              <a:rect l="l" t="t" r="r" b="b"/>
              <a:pathLst>
                <a:path w="526" h="748" extrusionOk="0">
                  <a:moveTo>
                    <a:pt x="261" y="0"/>
                  </a:moveTo>
                  <a:cubicBezTo>
                    <a:pt x="261" y="0"/>
                    <a:pt x="0" y="407"/>
                    <a:pt x="0" y="529"/>
                  </a:cubicBezTo>
                  <a:cubicBezTo>
                    <a:pt x="0" y="649"/>
                    <a:pt x="115" y="748"/>
                    <a:pt x="261" y="748"/>
                  </a:cubicBezTo>
                  <a:cubicBezTo>
                    <a:pt x="407" y="748"/>
                    <a:pt x="525" y="649"/>
                    <a:pt x="525" y="529"/>
                  </a:cubicBezTo>
                  <a:cubicBezTo>
                    <a:pt x="525" y="407"/>
                    <a:pt x="261" y="0"/>
                    <a:pt x="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8006867" y="494348"/>
              <a:ext cx="151397" cy="296025"/>
            </a:xfrm>
            <a:custGeom>
              <a:avLst/>
              <a:gdLst/>
              <a:ahLst/>
              <a:cxnLst/>
              <a:rect l="l" t="t" r="r" b="b"/>
              <a:pathLst>
                <a:path w="269" h="526" extrusionOk="0">
                  <a:moveTo>
                    <a:pt x="112" y="1"/>
                  </a:moveTo>
                  <a:lnTo>
                    <a:pt x="93" y="181"/>
                  </a:lnTo>
                  <a:lnTo>
                    <a:pt x="1" y="146"/>
                  </a:lnTo>
                  <a:lnTo>
                    <a:pt x="93" y="231"/>
                  </a:lnTo>
                  <a:lnTo>
                    <a:pt x="93" y="526"/>
                  </a:lnTo>
                  <a:lnTo>
                    <a:pt x="154" y="526"/>
                  </a:lnTo>
                  <a:lnTo>
                    <a:pt x="146"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298"/>
        <p:cNvGrpSpPr/>
        <p:nvPr/>
      </p:nvGrpSpPr>
      <p:grpSpPr>
        <a:xfrm>
          <a:off x="0" y="0"/>
          <a:ext cx="0" cy="0"/>
          <a:chOff x="0" y="0"/>
          <a:chExt cx="0" cy="0"/>
        </a:xfrm>
      </p:grpSpPr>
      <p:sp>
        <p:nvSpPr>
          <p:cNvPr id="9299" name="Google Shape;9299;p6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This is a timeline</a:t>
            </a:r>
            <a:endParaRPr>
              <a:solidFill>
                <a:schemeClr val="dk1"/>
              </a:solidFill>
            </a:endParaRPr>
          </a:p>
        </p:txBody>
      </p:sp>
      <p:sp>
        <p:nvSpPr>
          <p:cNvPr id="9300" name="Google Shape;9300;p64"/>
          <p:cNvSpPr txBox="1"/>
          <p:nvPr/>
        </p:nvSpPr>
        <p:spPr>
          <a:xfrm>
            <a:off x="713100" y="2575925"/>
            <a:ext cx="19158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Jupiter</a:t>
            </a:r>
            <a:endParaRPr sz="2400">
              <a:solidFill>
                <a:schemeClr val="dk1"/>
              </a:solidFill>
              <a:latin typeface="Changa One"/>
              <a:ea typeface="Changa One"/>
              <a:cs typeface="Changa One"/>
              <a:sym typeface="Changa One"/>
            </a:endParaRPr>
          </a:p>
        </p:txBody>
      </p:sp>
      <p:sp>
        <p:nvSpPr>
          <p:cNvPr id="9301" name="Google Shape;9301;p64"/>
          <p:cNvSpPr txBox="1"/>
          <p:nvPr/>
        </p:nvSpPr>
        <p:spPr>
          <a:xfrm>
            <a:off x="713125" y="2977050"/>
            <a:ext cx="1915800" cy="55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ato"/>
                <a:ea typeface="Lato"/>
                <a:cs typeface="Lato"/>
                <a:sym typeface="Lato"/>
              </a:rPr>
              <a:t>Jupiter is the farthest planet from the Sun </a:t>
            </a:r>
            <a:endParaRPr>
              <a:solidFill>
                <a:schemeClr val="dk1"/>
              </a:solidFill>
              <a:latin typeface="Lato"/>
              <a:ea typeface="Lato"/>
              <a:cs typeface="Lato"/>
              <a:sym typeface="Lato"/>
            </a:endParaRPr>
          </a:p>
        </p:txBody>
      </p:sp>
      <p:sp>
        <p:nvSpPr>
          <p:cNvPr id="9302" name="Google Shape;9302;p64"/>
          <p:cNvSpPr txBox="1"/>
          <p:nvPr/>
        </p:nvSpPr>
        <p:spPr>
          <a:xfrm>
            <a:off x="2644799" y="2575925"/>
            <a:ext cx="19158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Saturn</a:t>
            </a:r>
            <a:endParaRPr sz="2400">
              <a:solidFill>
                <a:schemeClr val="dk1"/>
              </a:solidFill>
              <a:latin typeface="Changa One"/>
              <a:ea typeface="Changa One"/>
              <a:cs typeface="Changa One"/>
              <a:sym typeface="Changa One"/>
            </a:endParaRPr>
          </a:p>
        </p:txBody>
      </p:sp>
      <p:sp>
        <p:nvSpPr>
          <p:cNvPr id="9303" name="Google Shape;9303;p64"/>
          <p:cNvSpPr txBox="1"/>
          <p:nvPr/>
        </p:nvSpPr>
        <p:spPr>
          <a:xfrm>
            <a:off x="2644801" y="2977050"/>
            <a:ext cx="1915800" cy="55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ato"/>
                <a:ea typeface="Lato"/>
                <a:cs typeface="Lato"/>
                <a:sym typeface="Lato"/>
              </a:rPr>
              <a:t>Saturn was named after a Roman god</a:t>
            </a:r>
            <a:endParaRPr>
              <a:solidFill>
                <a:schemeClr val="dk1"/>
              </a:solidFill>
              <a:latin typeface="Lato"/>
              <a:ea typeface="Lato"/>
              <a:cs typeface="Lato"/>
              <a:sym typeface="Lato"/>
            </a:endParaRPr>
          </a:p>
        </p:txBody>
      </p:sp>
      <p:sp>
        <p:nvSpPr>
          <p:cNvPr id="9304" name="Google Shape;9304;p64"/>
          <p:cNvSpPr txBox="1"/>
          <p:nvPr/>
        </p:nvSpPr>
        <p:spPr>
          <a:xfrm>
            <a:off x="6508152" y="2977050"/>
            <a:ext cx="1915800" cy="55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ato"/>
                <a:ea typeface="Lato"/>
                <a:cs typeface="Lato"/>
                <a:sym typeface="Lato"/>
              </a:rPr>
              <a:t>Mercury is the closest object to the Sun</a:t>
            </a:r>
            <a:endParaRPr>
              <a:solidFill>
                <a:schemeClr val="dk1"/>
              </a:solidFill>
              <a:latin typeface="Lato"/>
              <a:ea typeface="Lato"/>
              <a:cs typeface="Lato"/>
              <a:sym typeface="Lato"/>
            </a:endParaRPr>
          </a:p>
        </p:txBody>
      </p:sp>
      <p:sp>
        <p:nvSpPr>
          <p:cNvPr id="9305" name="Google Shape;9305;p64"/>
          <p:cNvSpPr txBox="1"/>
          <p:nvPr/>
        </p:nvSpPr>
        <p:spPr>
          <a:xfrm>
            <a:off x="6508197" y="2575925"/>
            <a:ext cx="19158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Mercury</a:t>
            </a:r>
            <a:endParaRPr sz="2400">
              <a:solidFill>
                <a:schemeClr val="dk1"/>
              </a:solidFill>
              <a:latin typeface="Changa One"/>
              <a:ea typeface="Changa One"/>
              <a:cs typeface="Changa One"/>
              <a:sym typeface="Changa One"/>
            </a:endParaRPr>
          </a:p>
        </p:txBody>
      </p:sp>
      <p:sp>
        <p:nvSpPr>
          <p:cNvPr id="9306" name="Google Shape;9306;p64"/>
          <p:cNvSpPr txBox="1"/>
          <p:nvPr/>
        </p:nvSpPr>
        <p:spPr>
          <a:xfrm>
            <a:off x="4576498" y="2575925"/>
            <a:ext cx="19158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Mars</a:t>
            </a:r>
            <a:endParaRPr sz="2400">
              <a:solidFill>
                <a:schemeClr val="dk1"/>
              </a:solidFill>
              <a:latin typeface="Changa One"/>
              <a:ea typeface="Changa One"/>
              <a:cs typeface="Changa One"/>
              <a:sym typeface="Changa One"/>
            </a:endParaRPr>
          </a:p>
        </p:txBody>
      </p:sp>
      <p:sp>
        <p:nvSpPr>
          <p:cNvPr id="9307" name="Google Shape;9307;p64"/>
          <p:cNvSpPr txBox="1"/>
          <p:nvPr/>
        </p:nvSpPr>
        <p:spPr>
          <a:xfrm>
            <a:off x="4576476" y="2977050"/>
            <a:ext cx="1915800" cy="55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
        <p:nvSpPr>
          <p:cNvPr id="9308" name="Google Shape;9308;p64"/>
          <p:cNvSpPr txBox="1"/>
          <p:nvPr/>
        </p:nvSpPr>
        <p:spPr>
          <a:xfrm>
            <a:off x="1129825" y="1883900"/>
            <a:ext cx="10824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lt1"/>
                </a:solidFill>
                <a:latin typeface="Changa One"/>
                <a:ea typeface="Changa One"/>
                <a:cs typeface="Changa One"/>
                <a:sym typeface="Changa One"/>
              </a:rPr>
              <a:t>01</a:t>
            </a:r>
            <a:endParaRPr sz="2400">
              <a:solidFill>
                <a:schemeClr val="lt1"/>
              </a:solidFill>
              <a:latin typeface="Changa One"/>
              <a:ea typeface="Changa One"/>
              <a:cs typeface="Changa One"/>
              <a:sym typeface="Changa One"/>
            </a:endParaRPr>
          </a:p>
        </p:txBody>
      </p:sp>
      <p:sp>
        <p:nvSpPr>
          <p:cNvPr id="9309" name="Google Shape;9309;p64"/>
          <p:cNvSpPr txBox="1"/>
          <p:nvPr/>
        </p:nvSpPr>
        <p:spPr>
          <a:xfrm>
            <a:off x="3061519" y="1883900"/>
            <a:ext cx="10824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lt1"/>
                </a:solidFill>
                <a:latin typeface="Changa One"/>
                <a:ea typeface="Changa One"/>
                <a:cs typeface="Changa One"/>
                <a:sym typeface="Changa One"/>
              </a:rPr>
              <a:t>02</a:t>
            </a:r>
            <a:endParaRPr sz="2400">
              <a:solidFill>
                <a:schemeClr val="lt1"/>
              </a:solidFill>
              <a:latin typeface="Changa One"/>
              <a:ea typeface="Changa One"/>
              <a:cs typeface="Changa One"/>
              <a:sym typeface="Changa One"/>
            </a:endParaRPr>
          </a:p>
        </p:txBody>
      </p:sp>
      <p:sp>
        <p:nvSpPr>
          <p:cNvPr id="9310" name="Google Shape;9310;p64"/>
          <p:cNvSpPr txBox="1"/>
          <p:nvPr/>
        </p:nvSpPr>
        <p:spPr>
          <a:xfrm>
            <a:off x="6924843" y="1883900"/>
            <a:ext cx="10824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lt1"/>
                </a:solidFill>
                <a:latin typeface="Changa One"/>
                <a:ea typeface="Changa One"/>
                <a:cs typeface="Changa One"/>
                <a:sym typeface="Changa One"/>
              </a:rPr>
              <a:t>04</a:t>
            </a:r>
            <a:endParaRPr sz="2400">
              <a:solidFill>
                <a:schemeClr val="lt1"/>
              </a:solidFill>
              <a:latin typeface="Changa One"/>
              <a:ea typeface="Changa One"/>
              <a:cs typeface="Changa One"/>
              <a:sym typeface="Changa One"/>
            </a:endParaRPr>
          </a:p>
        </p:txBody>
      </p:sp>
      <p:sp>
        <p:nvSpPr>
          <p:cNvPr id="9311" name="Google Shape;9311;p64"/>
          <p:cNvSpPr txBox="1"/>
          <p:nvPr/>
        </p:nvSpPr>
        <p:spPr>
          <a:xfrm>
            <a:off x="4993212" y="1883900"/>
            <a:ext cx="1082400" cy="42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lt1"/>
                </a:solidFill>
                <a:latin typeface="Changa One"/>
                <a:ea typeface="Changa One"/>
                <a:cs typeface="Changa One"/>
                <a:sym typeface="Changa One"/>
              </a:rPr>
              <a:t>03</a:t>
            </a:r>
            <a:endParaRPr sz="2400">
              <a:solidFill>
                <a:schemeClr val="lt1"/>
              </a:solidFill>
              <a:latin typeface="Changa One"/>
              <a:ea typeface="Changa One"/>
              <a:cs typeface="Changa One"/>
              <a:sym typeface="Changa One"/>
            </a:endParaRPr>
          </a:p>
        </p:txBody>
      </p:sp>
      <p:cxnSp>
        <p:nvCxnSpPr>
          <p:cNvPr id="9312" name="Google Shape;9312;p64"/>
          <p:cNvCxnSpPr>
            <a:stCxn id="9308" idx="3"/>
            <a:endCxn id="9309" idx="1"/>
          </p:cNvCxnSpPr>
          <p:nvPr/>
        </p:nvCxnSpPr>
        <p:spPr>
          <a:xfrm>
            <a:off x="2212225" y="2098700"/>
            <a:ext cx="849300" cy="0"/>
          </a:xfrm>
          <a:prstGeom prst="straightConnector1">
            <a:avLst/>
          </a:prstGeom>
          <a:noFill/>
          <a:ln w="19050" cap="flat" cmpd="sng">
            <a:solidFill>
              <a:schemeClr val="lt1"/>
            </a:solidFill>
            <a:prstDash val="solid"/>
            <a:round/>
            <a:headEnd type="none" w="med" len="med"/>
            <a:tailEnd type="none" w="med" len="med"/>
          </a:ln>
        </p:spPr>
      </p:cxnSp>
      <p:cxnSp>
        <p:nvCxnSpPr>
          <p:cNvPr id="9313" name="Google Shape;9313;p64"/>
          <p:cNvCxnSpPr>
            <a:stCxn id="9309" idx="3"/>
            <a:endCxn id="9311" idx="1"/>
          </p:cNvCxnSpPr>
          <p:nvPr/>
        </p:nvCxnSpPr>
        <p:spPr>
          <a:xfrm>
            <a:off x="4143919" y="2098700"/>
            <a:ext cx="849300" cy="0"/>
          </a:xfrm>
          <a:prstGeom prst="straightConnector1">
            <a:avLst/>
          </a:prstGeom>
          <a:noFill/>
          <a:ln w="19050" cap="flat" cmpd="sng">
            <a:solidFill>
              <a:schemeClr val="lt1"/>
            </a:solidFill>
            <a:prstDash val="solid"/>
            <a:round/>
            <a:headEnd type="none" w="med" len="med"/>
            <a:tailEnd type="none" w="med" len="med"/>
          </a:ln>
        </p:spPr>
      </p:cxnSp>
      <p:cxnSp>
        <p:nvCxnSpPr>
          <p:cNvPr id="9314" name="Google Shape;9314;p64"/>
          <p:cNvCxnSpPr>
            <a:stCxn id="9311" idx="3"/>
            <a:endCxn id="9310" idx="1"/>
          </p:cNvCxnSpPr>
          <p:nvPr/>
        </p:nvCxnSpPr>
        <p:spPr>
          <a:xfrm>
            <a:off x="6075612" y="2098700"/>
            <a:ext cx="849300" cy="0"/>
          </a:xfrm>
          <a:prstGeom prst="straightConnector1">
            <a:avLst/>
          </a:prstGeom>
          <a:noFill/>
          <a:ln w="19050" cap="flat" cmpd="sng">
            <a:solidFill>
              <a:schemeClr val="lt1"/>
            </a:solidFill>
            <a:prstDash val="solid"/>
            <a:round/>
            <a:headEnd type="none" w="med" len="med"/>
            <a:tailEnd type="none" w="med" len="med"/>
          </a:ln>
        </p:spPr>
      </p:cxnSp>
      <p:grpSp>
        <p:nvGrpSpPr>
          <p:cNvPr id="9315" name="Google Shape;9315;p64"/>
          <p:cNvGrpSpPr/>
          <p:nvPr/>
        </p:nvGrpSpPr>
        <p:grpSpPr>
          <a:xfrm>
            <a:off x="999251" y="4486711"/>
            <a:ext cx="1509409" cy="510691"/>
            <a:chOff x="3718076" y="2750379"/>
            <a:chExt cx="1509409" cy="510691"/>
          </a:xfrm>
        </p:grpSpPr>
        <p:sp>
          <p:nvSpPr>
            <p:cNvPr id="9316" name="Google Shape;9316;p64"/>
            <p:cNvSpPr/>
            <p:nvPr/>
          </p:nvSpPr>
          <p:spPr>
            <a:xfrm>
              <a:off x="3836161" y="2849464"/>
              <a:ext cx="53723" cy="35901"/>
            </a:xfrm>
            <a:custGeom>
              <a:avLst/>
              <a:gdLst/>
              <a:ahLst/>
              <a:cxnLst/>
              <a:rect l="l" t="t" r="r" b="b"/>
              <a:pathLst>
                <a:path w="621" h="415" extrusionOk="0">
                  <a:moveTo>
                    <a:pt x="524" y="1"/>
                  </a:moveTo>
                  <a:lnTo>
                    <a:pt x="0" y="17"/>
                  </a:lnTo>
                  <a:cubicBezTo>
                    <a:pt x="30" y="151"/>
                    <a:pt x="234" y="415"/>
                    <a:pt x="234" y="415"/>
                  </a:cubicBezTo>
                  <a:lnTo>
                    <a:pt x="621" y="181"/>
                  </a:lnTo>
                  <a:lnTo>
                    <a:pt x="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4"/>
            <p:cNvSpPr/>
            <p:nvPr/>
          </p:nvSpPr>
          <p:spPr>
            <a:xfrm>
              <a:off x="3790398" y="2792368"/>
              <a:ext cx="111079" cy="63150"/>
            </a:xfrm>
            <a:custGeom>
              <a:avLst/>
              <a:gdLst/>
              <a:ahLst/>
              <a:cxnLst/>
              <a:rect l="l" t="t" r="r" b="b"/>
              <a:pathLst>
                <a:path w="1284" h="730" extrusionOk="0">
                  <a:moveTo>
                    <a:pt x="138" y="1"/>
                  </a:moveTo>
                  <a:cubicBezTo>
                    <a:pt x="110" y="1"/>
                    <a:pt x="90" y="6"/>
                    <a:pt x="80" y="17"/>
                  </a:cubicBezTo>
                  <a:cubicBezTo>
                    <a:pt x="0" y="113"/>
                    <a:pt x="261" y="654"/>
                    <a:pt x="349" y="700"/>
                  </a:cubicBezTo>
                  <a:cubicBezTo>
                    <a:pt x="391" y="723"/>
                    <a:pt x="588" y="730"/>
                    <a:pt x="780" y="730"/>
                  </a:cubicBezTo>
                  <a:cubicBezTo>
                    <a:pt x="986" y="730"/>
                    <a:pt x="1188" y="723"/>
                    <a:pt x="1188" y="723"/>
                  </a:cubicBezTo>
                  <a:cubicBezTo>
                    <a:pt x="1272" y="723"/>
                    <a:pt x="1283" y="611"/>
                    <a:pt x="1207" y="500"/>
                  </a:cubicBezTo>
                  <a:cubicBezTo>
                    <a:pt x="1088" y="320"/>
                    <a:pt x="359" y="1"/>
                    <a:pt x="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4"/>
            <p:cNvSpPr/>
            <p:nvPr/>
          </p:nvSpPr>
          <p:spPr>
            <a:xfrm>
              <a:off x="3824828" y="2839516"/>
              <a:ext cx="62028" cy="4066"/>
            </a:xfrm>
            <a:custGeom>
              <a:avLst/>
              <a:gdLst/>
              <a:ahLst/>
              <a:cxnLst/>
              <a:rect l="l" t="t" r="r" b="b"/>
              <a:pathLst>
                <a:path w="717" h="47" extrusionOk="0">
                  <a:moveTo>
                    <a:pt x="4" y="1"/>
                  </a:moveTo>
                  <a:lnTo>
                    <a:pt x="0" y="17"/>
                  </a:lnTo>
                  <a:cubicBezTo>
                    <a:pt x="230" y="43"/>
                    <a:pt x="494" y="47"/>
                    <a:pt x="629" y="47"/>
                  </a:cubicBezTo>
                  <a:lnTo>
                    <a:pt x="717" y="47"/>
                  </a:lnTo>
                  <a:lnTo>
                    <a:pt x="717" y="32"/>
                  </a:lnTo>
                  <a:lnTo>
                    <a:pt x="629" y="32"/>
                  </a:lnTo>
                  <a:cubicBezTo>
                    <a:pt x="494" y="32"/>
                    <a:pt x="234" y="28"/>
                    <a:pt x="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4"/>
            <p:cNvSpPr/>
            <p:nvPr/>
          </p:nvSpPr>
          <p:spPr>
            <a:xfrm>
              <a:off x="3718076" y="2750379"/>
              <a:ext cx="1498094" cy="460479"/>
            </a:xfrm>
            <a:custGeom>
              <a:avLst/>
              <a:gdLst/>
              <a:ahLst/>
              <a:cxnLst/>
              <a:rect l="l" t="t" r="r" b="b"/>
              <a:pathLst>
                <a:path w="17317" h="5323" extrusionOk="0">
                  <a:moveTo>
                    <a:pt x="7276" y="0"/>
                  </a:moveTo>
                  <a:cubicBezTo>
                    <a:pt x="4489" y="0"/>
                    <a:pt x="3004" y="660"/>
                    <a:pt x="2368" y="878"/>
                  </a:cubicBezTo>
                  <a:cubicBezTo>
                    <a:pt x="1645" y="1131"/>
                    <a:pt x="1062" y="2215"/>
                    <a:pt x="1062" y="2215"/>
                  </a:cubicBezTo>
                  <a:cubicBezTo>
                    <a:pt x="594" y="2238"/>
                    <a:pt x="368" y="3947"/>
                    <a:pt x="368" y="3947"/>
                  </a:cubicBezTo>
                  <a:cubicBezTo>
                    <a:pt x="367" y="3946"/>
                    <a:pt x="365" y="3946"/>
                    <a:pt x="364" y="3946"/>
                  </a:cubicBezTo>
                  <a:cubicBezTo>
                    <a:pt x="0" y="3946"/>
                    <a:pt x="13" y="4875"/>
                    <a:pt x="311" y="4897"/>
                  </a:cubicBezTo>
                  <a:lnTo>
                    <a:pt x="1108" y="5322"/>
                  </a:lnTo>
                  <a:lnTo>
                    <a:pt x="16884" y="5322"/>
                  </a:lnTo>
                  <a:cubicBezTo>
                    <a:pt x="17122" y="5322"/>
                    <a:pt x="17316" y="5127"/>
                    <a:pt x="17316" y="4886"/>
                  </a:cubicBezTo>
                  <a:lnTo>
                    <a:pt x="17316" y="4265"/>
                  </a:lnTo>
                  <a:cubicBezTo>
                    <a:pt x="17305" y="3974"/>
                    <a:pt x="17252" y="3721"/>
                    <a:pt x="17167" y="3506"/>
                  </a:cubicBezTo>
                  <a:cubicBezTo>
                    <a:pt x="16715" y="2310"/>
                    <a:pt x="15413" y="2215"/>
                    <a:pt x="15413" y="2215"/>
                  </a:cubicBezTo>
                  <a:lnTo>
                    <a:pt x="12171" y="1905"/>
                  </a:lnTo>
                  <a:cubicBezTo>
                    <a:pt x="11117" y="1219"/>
                    <a:pt x="9867" y="375"/>
                    <a:pt x="8898" y="112"/>
                  </a:cubicBezTo>
                  <a:cubicBezTo>
                    <a:pt x="8791" y="80"/>
                    <a:pt x="8687" y="57"/>
                    <a:pt x="8588" y="46"/>
                  </a:cubicBezTo>
                  <a:cubicBezTo>
                    <a:pt x="8122" y="14"/>
                    <a:pt x="7685" y="0"/>
                    <a:pt x="7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4"/>
            <p:cNvSpPr/>
            <p:nvPr/>
          </p:nvSpPr>
          <p:spPr>
            <a:xfrm>
              <a:off x="5007924" y="2986753"/>
              <a:ext cx="159870" cy="65746"/>
            </a:xfrm>
            <a:custGeom>
              <a:avLst/>
              <a:gdLst/>
              <a:ahLst/>
              <a:cxnLst/>
              <a:rect l="l" t="t" r="r" b="b"/>
              <a:pathLst>
                <a:path w="1848" h="760" extrusionOk="0">
                  <a:moveTo>
                    <a:pt x="487" y="0"/>
                  </a:moveTo>
                  <a:cubicBezTo>
                    <a:pt x="307" y="0"/>
                    <a:pt x="81" y="0"/>
                    <a:pt x="43" y="20"/>
                  </a:cubicBezTo>
                  <a:cubicBezTo>
                    <a:pt x="31" y="23"/>
                    <a:pt x="1" y="43"/>
                    <a:pt x="8" y="92"/>
                  </a:cubicBezTo>
                  <a:cubicBezTo>
                    <a:pt x="31" y="196"/>
                    <a:pt x="399" y="736"/>
                    <a:pt x="533" y="740"/>
                  </a:cubicBezTo>
                  <a:cubicBezTo>
                    <a:pt x="618" y="744"/>
                    <a:pt x="1112" y="759"/>
                    <a:pt x="1453" y="759"/>
                  </a:cubicBezTo>
                  <a:cubicBezTo>
                    <a:pt x="1809" y="759"/>
                    <a:pt x="1821" y="744"/>
                    <a:pt x="1836" y="717"/>
                  </a:cubicBezTo>
                  <a:cubicBezTo>
                    <a:pt x="1847" y="698"/>
                    <a:pt x="1844" y="671"/>
                    <a:pt x="1840" y="656"/>
                  </a:cubicBezTo>
                  <a:cubicBezTo>
                    <a:pt x="1813" y="533"/>
                    <a:pt x="1602" y="170"/>
                    <a:pt x="1445" y="69"/>
                  </a:cubicBezTo>
                  <a:cubicBezTo>
                    <a:pt x="1334" y="0"/>
                    <a:pt x="629"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4"/>
            <p:cNvSpPr/>
            <p:nvPr/>
          </p:nvSpPr>
          <p:spPr>
            <a:xfrm>
              <a:off x="5007578" y="2990646"/>
              <a:ext cx="158227" cy="57874"/>
            </a:xfrm>
            <a:custGeom>
              <a:avLst/>
              <a:gdLst/>
              <a:ahLst/>
              <a:cxnLst/>
              <a:rect l="l" t="t" r="r" b="b"/>
              <a:pathLst>
                <a:path w="1829" h="669" extrusionOk="0">
                  <a:moveTo>
                    <a:pt x="484" y="1"/>
                  </a:moveTo>
                  <a:cubicBezTo>
                    <a:pt x="265" y="1"/>
                    <a:pt x="88" y="7"/>
                    <a:pt x="65" y="17"/>
                  </a:cubicBezTo>
                  <a:cubicBezTo>
                    <a:pt x="1" y="44"/>
                    <a:pt x="438" y="645"/>
                    <a:pt x="537" y="649"/>
                  </a:cubicBezTo>
                  <a:cubicBezTo>
                    <a:pt x="602" y="652"/>
                    <a:pt x="1101" y="669"/>
                    <a:pt x="1453" y="669"/>
                  </a:cubicBezTo>
                  <a:cubicBezTo>
                    <a:pt x="1644" y="669"/>
                    <a:pt x="1791" y="664"/>
                    <a:pt x="1802" y="649"/>
                  </a:cubicBezTo>
                  <a:cubicBezTo>
                    <a:pt x="1828" y="603"/>
                    <a:pt x="1591" y="170"/>
                    <a:pt x="1422" y="67"/>
                  </a:cubicBezTo>
                  <a:cubicBezTo>
                    <a:pt x="1347" y="19"/>
                    <a:pt x="855" y="1"/>
                    <a:pt x="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4"/>
            <p:cNvSpPr/>
            <p:nvPr/>
          </p:nvSpPr>
          <p:spPr>
            <a:xfrm>
              <a:off x="5035780" y="3017291"/>
              <a:ext cx="54761" cy="24395"/>
            </a:xfrm>
            <a:custGeom>
              <a:avLst/>
              <a:gdLst/>
              <a:ahLst/>
              <a:cxnLst/>
              <a:rect l="l" t="t" r="r" b="b"/>
              <a:pathLst>
                <a:path w="633" h="282" extrusionOk="0">
                  <a:moveTo>
                    <a:pt x="1" y="0"/>
                  </a:moveTo>
                  <a:lnTo>
                    <a:pt x="1" y="0"/>
                  </a:lnTo>
                  <a:cubicBezTo>
                    <a:pt x="1" y="0"/>
                    <a:pt x="184" y="261"/>
                    <a:pt x="230" y="276"/>
                  </a:cubicBezTo>
                  <a:cubicBezTo>
                    <a:pt x="246" y="280"/>
                    <a:pt x="296" y="281"/>
                    <a:pt x="355" y="281"/>
                  </a:cubicBezTo>
                  <a:cubicBezTo>
                    <a:pt x="474" y="281"/>
                    <a:pt x="632" y="276"/>
                    <a:pt x="632" y="276"/>
                  </a:cubicBezTo>
                  <a:cubicBezTo>
                    <a:pt x="632" y="276"/>
                    <a:pt x="483" y="54"/>
                    <a:pt x="437" y="27"/>
                  </a:cubicBezTo>
                  <a:cubicBezTo>
                    <a:pt x="39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4"/>
            <p:cNvSpPr/>
            <p:nvPr/>
          </p:nvSpPr>
          <p:spPr>
            <a:xfrm>
              <a:off x="5097461" y="3038139"/>
              <a:ext cx="41525" cy="1471"/>
            </a:xfrm>
            <a:custGeom>
              <a:avLst/>
              <a:gdLst/>
              <a:ahLst/>
              <a:cxnLst/>
              <a:rect l="l" t="t" r="r" b="b"/>
              <a:pathLst>
                <a:path w="480" h="17" extrusionOk="0">
                  <a:moveTo>
                    <a:pt x="0" y="0"/>
                  </a:moveTo>
                  <a:lnTo>
                    <a:pt x="0" y="12"/>
                  </a:lnTo>
                  <a:lnTo>
                    <a:pt x="479" y="16"/>
                  </a:lnTo>
                  <a:lnTo>
                    <a:pt x="4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4"/>
            <p:cNvSpPr/>
            <p:nvPr/>
          </p:nvSpPr>
          <p:spPr>
            <a:xfrm>
              <a:off x="5089156" y="3026201"/>
              <a:ext cx="33912" cy="1730"/>
            </a:xfrm>
            <a:custGeom>
              <a:avLst/>
              <a:gdLst/>
              <a:ahLst/>
              <a:cxnLst/>
              <a:rect l="l" t="t" r="r" b="b"/>
              <a:pathLst>
                <a:path w="392" h="20" extrusionOk="0">
                  <a:moveTo>
                    <a:pt x="1" y="0"/>
                  </a:moveTo>
                  <a:lnTo>
                    <a:pt x="1" y="16"/>
                  </a:lnTo>
                  <a:lnTo>
                    <a:pt x="391" y="20"/>
                  </a:lnTo>
                  <a:lnTo>
                    <a:pt x="391" y="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4"/>
            <p:cNvSpPr/>
            <p:nvPr/>
          </p:nvSpPr>
          <p:spPr>
            <a:xfrm>
              <a:off x="5080505" y="3013311"/>
              <a:ext cx="55107" cy="2076"/>
            </a:xfrm>
            <a:custGeom>
              <a:avLst/>
              <a:gdLst/>
              <a:ahLst/>
              <a:cxnLst/>
              <a:rect l="l" t="t" r="r" b="b"/>
              <a:pathLst>
                <a:path w="637" h="24" extrusionOk="0">
                  <a:moveTo>
                    <a:pt x="0" y="0"/>
                  </a:moveTo>
                  <a:lnTo>
                    <a:pt x="0" y="15"/>
                  </a:lnTo>
                  <a:lnTo>
                    <a:pt x="637" y="23"/>
                  </a:lnTo>
                  <a:lnTo>
                    <a:pt x="637" y="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4"/>
            <p:cNvSpPr/>
            <p:nvPr/>
          </p:nvSpPr>
          <p:spPr>
            <a:xfrm>
              <a:off x="5180942" y="3054403"/>
              <a:ext cx="35210" cy="92909"/>
            </a:xfrm>
            <a:custGeom>
              <a:avLst/>
              <a:gdLst/>
              <a:ahLst/>
              <a:cxnLst/>
              <a:rect l="l" t="t" r="r" b="b"/>
              <a:pathLst>
                <a:path w="407" h="1074" extrusionOk="0">
                  <a:moveTo>
                    <a:pt x="93" y="0"/>
                  </a:moveTo>
                  <a:cubicBezTo>
                    <a:pt x="43" y="0"/>
                    <a:pt x="1" y="42"/>
                    <a:pt x="1" y="96"/>
                  </a:cubicBezTo>
                  <a:cubicBezTo>
                    <a:pt x="16" y="410"/>
                    <a:pt x="66" y="713"/>
                    <a:pt x="154" y="1008"/>
                  </a:cubicBezTo>
                  <a:cubicBezTo>
                    <a:pt x="166" y="1047"/>
                    <a:pt x="200" y="1073"/>
                    <a:pt x="242" y="1073"/>
                  </a:cubicBezTo>
                  <a:lnTo>
                    <a:pt x="406" y="1073"/>
                  </a:lnTo>
                  <a:lnTo>
                    <a:pt x="406" y="759"/>
                  </a:lnTo>
                  <a:cubicBezTo>
                    <a:pt x="395" y="468"/>
                    <a:pt x="342" y="215"/>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4"/>
            <p:cNvSpPr/>
            <p:nvPr/>
          </p:nvSpPr>
          <p:spPr>
            <a:xfrm>
              <a:off x="5117012" y="3153455"/>
              <a:ext cx="110473" cy="58133"/>
            </a:xfrm>
            <a:custGeom>
              <a:avLst/>
              <a:gdLst/>
              <a:ahLst/>
              <a:cxnLst/>
              <a:rect l="l" t="t" r="r" b="b"/>
              <a:pathLst>
                <a:path w="1277" h="672" extrusionOk="0">
                  <a:moveTo>
                    <a:pt x="234" y="1"/>
                  </a:moveTo>
                  <a:cubicBezTo>
                    <a:pt x="127" y="31"/>
                    <a:pt x="1" y="671"/>
                    <a:pt x="1" y="671"/>
                  </a:cubicBezTo>
                  <a:lnTo>
                    <a:pt x="1145" y="671"/>
                  </a:lnTo>
                  <a:cubicBezTo>
                    <a:pt x="1269" y="625"/>
                    <a:pt x="1276" y="257"/>
                    <a:pt x="1276" y="89"/>
                  </a:cubicBezTo>
                  <a:cubicBezTo>
                    <a:pt x="1272" y="40"/>
                    <a:pt x="1234" y="1"/>
                    <a:pt x="1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4"/>
            <p:cNvSpPr/>
            <p:nvPr/>
          </p:nvSpPr>
          <p:spPr>
            <a:xfrm>
              <a:off x="4471223" y="2759668"/>
              <a:ext cx="299757" cy="156233"/>
            </a:xfrm>
            <a:custGeom>
              <a:avLst/>
              <a:gdLst/>
              <a:ahLst/>
              <a:cxnLst/>
              <a:rect l="l" t="t" r="r" b="b"/>
              <a:pathLst>
                <a:path w="3465" h="1806" extrusionOk="0">
                  <a:moveTo>
                    <a:pt x="66" y="1"/>
                  </a:moveTo>
                  <a:cubicBezTo>
                    <a:pt x="20" y="1"/>
                    <a:pt x="1" y="62"/>
                    <a:pt x="39" y="85"/>
                  </a:cubicBezTo>
                  <a:cubicBezTo>
                    <a:pt x="445" y="345"/>
                    <a:pt x="1840" y="1235"/>
                    <a:pt x="2898" y="1755"/>
                  </a:cubicBezTo>
                  <a:lnTo>
                    <a:pt x="3465" y="1806"/>
                  </a:lnTo>
                  <a:cubicBezTo>
                    <a:pt x="2411" y="1120"/>
                    <a:pt x="1161" y="276"/>
                    <a:pt x="192" y="13"/>
                  </a:cubicBezTo>
                  <a:cubicBezTo>
                    <a:pt x="192" y="13"/>
                    <a:pt x="131" y="4"/>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4"/>
            <p:cNvSpPr/>
            <p:nvPr/>
          </p:nvSpPr>
          <p:spPr>
            <a:xfrm>
              <a:off x="3847667" y="3022308"/>
              <a:ext cx="262990" cy="189278"/>
            </a:xfrm>
            <a:custGeom>
              <a:avLst/>
              <a:gdLst/>
              <a:ahLst/>
              <a:cxnLst/>
              <a:rect l="l" t="t" r="r" b="b"/>
              <a:pathLst>
                <a:path w="3040" h="2188" extrusionOk="0">
                  <a:moveTo>
                    <a:pt x="1529" y="0"/>
                  </a:moveTo>
                  <a:cubicBezTo>
                    <a:pt x="766" y="0"/>
                    <a:pt x="0" y="735"/>
                    <a:pt x="0" y="2187"/>
                  </a:cubicBezTo>
                  <a:lnTo>
                    <a:pt x="3040" y="2187"/>
                  </a:lnTo>
                  <a:cubicBezTo>
                    <a:pt x="3040" y="724"/>
                    <a:pt x="2286"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4"/>
            <p:cNvSpPr/>
            <p:nvPr/>
          </p:nvSpPr>
          <p:spPr>
            <a:xfrm>
              <a:off x="4743120" y="3022308"/>
              <a:ext cx="262904" cy="189278"/>
            </a:xfrm>
            <a:custGeom>
              <a:avLst/>
              <a:gdLst/>
              <a:ahLst/>
              <a:cxnLst/>
              <a:rect l="l" t="t" r="r" b="b"/>
              <a:pathLst>
                <a:path w="3039" h="2188" extrusionOk="0">
                  <a:moveTo>
                    <a:pt x="1528" y="0"/>
                  </a:moveTo>
                  <a:cubicBezTo>
                    <a:pt x="766" y="0"/>
                    <a:pt x="0" y="735"/>
                    <a:pt x="0" y="2187"/>
                  </a:cubicBezTo>
                  <a:lnTo>
                    <a:pt x="3039" y="2187"/>
                  </a:lnTo>
                  <a:cubicBezTo>
                    <a:pt x="3039" y="724"/>
                    <a:pt x="2285" y="0"/>
                    <a:pt x="1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4"/>
            <p:cNvSpPr/>
            <p:nvPr/>
          </p:nvSpPr>
          <p:spPr>
            <a:xfrm>
              <a:off x="4734643" y="3053797"/>
              <a:ext cx="279687" cy="207272"/>
            </a:xfrm>
            <a:custGeom>
              <a:avLst/>
              <a:gdLst/>
              <a:ahLst/>
              <a:cxnLst/>
              <a:rect l="l" t="t" r="r" b="b"/>
              <a:pathLst>
                <a:path w="3233" h="2396" extrusionOk="0">
                  <a:moveTo>
                    <a:pt x="1618" y="1"/>
                  </a:moveTo>
                  <a:cubicBezTo>
                    <a:pt x="685" y="1"/>
                    <a:pt x="1" y="1064"/>
                    <a:pt x="714" y="2042"/>
                  </a:cubicBezTo>
                  <a:cubicBezTo>
                    <a:pt x="734" y="2065"/>
                    <a:pt x="753" y="2085"/>
                    <a:pt x="772" y="2099"/>
                  </a:cubicBezTo>
                  <a:cubicBezTo>
                    <a:pt x="1056" y="2306"/>
                    <a:pt x="1348" y="2395"/>
                    <a:pt x="1618" y="2395"/>
                  </a:cubicBezTo>
                  <a:cubicBezTo>
                    <a:pt x="2550" y="2395"/>
                    <a:pt x="3233" y="1332"/>
                    <a:pt x="2520" y="352"/>
                  </a:cubicBezTo>
                  <a:cubicBezTo>
                    <a:pt x="2504" y="333"/>
                    <a:pt x="2485" y="314"/>
                    <a:pt x="2462" y="295"/>
                  </a:cubicBezTo>
                  <a:cubicBezTo>
                    <a:pt x="2178" y="89"/>
                    <a:pt x="1888" y="1"/>
                    <a:pt x="1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4"/>
            <p:cNvSpPr/>
            <p:nvPr/>
          </p:nvSpPr>
          <p:spPr>
            <a:xfrm>
              <a:off x="4773226" y="3082259"/>
              <a:ext cx="202606" cy="150177"/>
            </a:xfrm>
            <a:custGeom>
              <a:avLst/>
              <a:gdLst/>
              <a:ahLst/>
              <a:cxnLst/>
              <a:rect l="l" t="t" r="r" b="b"/>
              <a:pathLst>
                <a:path w="2342" h="1736" extrusionOk="0">
                  <a:moveTo>
                    <a:pt x="1169" y="0"/>
                  </a:moveTo>
                  <a:cubicBezTo>
                    <a:pt x="494" y="0"/>
                    <a:pt x="1" y="770"/>
                    <a:pt x="518" y="1480"/>
                  </a:cubicBezTo>
                  <a:cubicBezTo>
                    <a:pt x="529" y="1498"/>
                    <a:pt x="544" y="1510"/>
                    <a:pt x="560" y="1521"/>
                  </a:cubicBezTo>
                  <a:cubicBezTo>
                    <a:pt x="766" y="1671"/>
                    <a:pt x="977" y="1736"/>
                    <a:pt x="1173" y="1736"/>
                  </a:cubicBezTo>
                  <a:cubicBezTo>
                    <a:pt x="1848" y="1736"/>
                    <a:pt x="2341" y="966"/>
                    <a:pt x="1824" y="256"/>
                  </a:cubicBezTo>
                  <a:cubicBezTo>
                    <a:pt x="1813" y="242"/>
                    <a:pt x="1798" y="226"/>
                    <a:pt x="1782" y="215"/>
                  </a:cubicBezTo>
                  <a:cubicBezTo>
                    <a:pt x="1576" y="65"/>
                    <a:pt x="1365" y="0"/>
                    <a:pt x="11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4"/>
            <p:cNvSpPr/>
            <p:nvPr/>
          </p:nvSpPr>
          <p:spPr>
            <a:xfrm>
              <a:off x="4790527" y="3095062"/>
              <a:ext cx="167916" cy="124657"/>
            </a:xfrm>
            <a:custGeom>
              <a:avLst/>
              <a:gdLst/>
              <a:ahLst/>
              <a:cxnLst/>
              <a:rect l="l" t="t" r="r" b="b"/>
              <a:pathLst>
                <a:path w="1941" h="1441" extrusionOk="0">
                  <a:moveTo>
                    <a:pt x="972" y="0"/>
                  </a:moveTo>
                  <a:cubicBezTo>
                    <a:pt x="412" y="0"/>
                    <a:pt x="1" y="639"/>
                    <a:pt x="429" y="1228"/>
                  </a:cubicBezTo>
                  <a:lnTo>
                    <a:pt x="464" y="1263"/>
                  </a:lnTo>
                  <a:cubicBezTo>
                    <a:pt x="634" y="1387"/>
                    <a:pt x="809" y="1440"/>
                    <a:pt x="971" y="1440"/>
                  </a:cubicBezTo>
                  <a:cubicBezTo>
                    <a:pt x="1530" y="1440"/>
                    <a:pt x="1941" y="801"/>
                    <a:pt x="1513" y="212"/>
                  </a:cubicBezTo>
                  <a:lnTo>
                    <a:pt x="1479" y="177"/>
                  </a:lnTo>
                  <a:cubicBezTo>
                    <a:pt x="1309" y="54"/>
                    <a:pt x="1134" y="0"/>
                    <a:pt x="9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4"/>
            <p:cNvSpPr/>
            <p:nvPr/>
          </p:nvSpPr>
          <p:spPr>
            <a:xfrm>
              <a:off x="4785510" y="3094976"/>
              <a:ext cx="178038" cy="124917"/>
            </a:xfrm>
            <a:custGeom>
              <a:avLst/>
              <a:gdLst/>
              <a:ahLst/>
              <a:cxnLst/>
              <a:rect l="l" t="t" r="r" b="b"/>
              <a:pathLst>
                <a:path w="2058" h="1444" extrusionOk="0">
                  <a:moveTo>
                    <a:pt x="1009" y="0"/>
                  </a:moveTo>
                  <a:cubicBezTo>
                    <a:pt x="916" y="0"/>
                    <a:pt x="817" y="15"/>
                    <a:pt x="713" y="49"/>
                  </a:cubicBezTo>
                  <a:cubicBezTo>
                    <a:pt x="697" y="56"/>
                    <a:pt x="683" y="63"/>
                    <a:pt x="671" y="72"/>
                  </a:cubicBezTo>
                  <a:cubicBezTo>
                    <a:pt x="1" y="559"/>
                    <a:pt x="344" y="1443"/>
                    <a:pt x="1047" y="1443"/>
                  </a:cubicBezTo>
                  <a:cubicBezTo>
                    <a:pt x="1141" y="1443"/>
                    <a:pt x="1240" y="1427"/>
                    <a:pt x="1345" y="1393"/>
                  </a:cubicBezTo>
                  <a:cubicBezTo>
                    <a:pt x="1360" y="1386"/>
                    <a:pt x="1376" y="1382"/>
                    <a:pt x="1387" y="1370"/>
                  </a:cubicBezTo>
                  <a:cubicBezTo>
                    <a:pt x="2058" y="883"/>
                    <a:pt x="1714"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4"/>
            <p:cNvSpPr/>
            <p:nvPr/>
          </p:nvSpPr>
          <p:spPr>
            <a:xfrm>
              <a:off x="4814058" y="3105616"/>
              <a:ext cx="58394" cy="71542"/>
            </a:xfrm>
            <a:custGeom>
              <a:avLst/>
              <a:gdLst/>
              <a:ahLst/>
              <a:cxnLst/>
              <a:rect l="l" t="t" r="r" b="b"/>
              <a:pathLst>
                <a:path w="675" h="827" extrusionOk="0">
                  <a:moveTo>
                    <a:pt x="580" y="1"/>
                  </a:moveTo>
                  <a:cubicBezTo>
                    <a:pt x="258" y="1"/>
                    <a:pt x="1" y="451"/>
                    <a:pt x="199" y="826"/>
                  </a:cubicBezTo>
                  <a:lnTo>
                    <a:pt x="468" y="715"/>
                  </a:lnTo>
                  <a:cubicBezTo>
                    <a:pt x="468" y="715"/>
                    <a:pt x="337" y="412"/>
                    <a:pt x="675" y="363"/>
                  </a:cubicBezTo>
                  <a:lnTo>
                    <a:pt x="640" y="6"/>
                  </a:lnTo>
                  <a:cubicBezTo>
                    <a:pt x="619" y="2"/>
                    <a:pt x="600" y="1"/>
                    <a:pt x="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4"/>
            <p:cNvSpPr/>
            <p:nvPr/>
          </p:nvSpPr>
          <p:spPr>
            <a:xfrm>
              <a:off x="4851343" y="3140047"/>
              <a:ext cx="46369" cy="34603"/>
            </a:xfrm>
            <a:custGeom>
              <a:avLst/>
              <a:gdLst/>
              <a:ahLst/>
              <a:cxnLst/>
              <a:rect l="l" t="t" r="r" b="b"/>
              <a:pathLst>
                <a:path w="536" h="400" extrusionOk="0">
                  <a:moveTo>
                    <a:pt x="269" y="1"/>
                  </a:moveTo>
                  <a:cubicBezTo>
                    <a:pt x="114" y="1"/>
                    <a:pt x="1" y="176"/>
                    <a:pt x="117" y="340"/>
                  </a:cubicBezTo>
                  <a:cubicBezTo>
                    <a:pt x="120" y="344"/>
                    <a:pt x="124" y="347"/>
                    <a:pt x="129" y="352"/>
                  </a:cubicBezTo>
                  <a:cubicBezTo>
                    <a:pt x="176" y="385"/>
                    <a:pt x="223" y="399"/>
                    <a:pt x="268" y="399"/>
                  </a:cubicBezTo>
                  <a:cubicBezTo>
                    <a:pt x="423" y="399"/>
                    <a:pt x="536" y="224"/>
                    <a:pt x="419" y="60"/>
                  </a:cubicBezTo>
                  <a:cubicBezTo>
                    <a:pt x="416" y="57"/>
                    <a:pt x="412" y="53"/>
                    <a:pt x="408" y="48"/>
                  </a:cubicBezTo>
                  <a:cubicBezTo>
                    <a:pt x="361" y="15"/>
                    <a:pt x="31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4"/>
            <p:cNvSpPr/>
            <p:nvPr/>
          </p:nvSpPr>
          <p:spPr>
            <a:xfrm>
              <a:off x="4857053" y="3092467"/>
              <a:ext cx="34864" cy="54846"/>
            </a:xfrm>
            <a:custGeom>
              <a:avLst/>
              <a:gdLst/>
              <a:ahLst/>
              <a:cxnLst/>
              <a:rect l="l" t="t" r="r" b="b"/>
              <a:pathLst>
                <a:path w="403" h="634" extrusionOk="0">
                  <a:moveTo>
                    <a:pt x="204" y="1"/>
                  </a:moveTo>
                  <a:lnTo>
                    <a:pt x="1" y="32"/>
                  </a:lnTo>
                  <a:cubicBezTo>
                    <a:pt x="158" y="308"/>
                    <a:pt x="162" y="633"/>
                    <a:pt x="162" y="633"/>
                  </a:cubicBezTo>
                  <a:lnTo>
                    <a:pt x="242" y="633"/>
                  </a:lnTo>
                  <a:cubicBezTo>
                    <a:pt x="242" y="633"/>
                    <a:pt x="247" y="308"/>
                    <a:pt x="403" y="32"/>
                  </a:cubicBezTo>
                  <a:lnTo>
                    <a:pt x="2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4"/>
            <p:cNvSpPr/>
            <p:nvPr/>
          </p:nvSpPr>
          <p:spPr>
            <a:xfrm>
              <a:off x="4809992" y="3121707"/>
              <a:ext cx="56058" cy="35814"/>
            </a:xfrm>
            <a:custGeom>
              <a:avLst/>
              <a:gdLst/>
              <a:ahLst/>
              <a:cxnLst/>
              <a:rect l="l" t="t" r="r" b="b"/>
              <a:pathLst>
                <a:path w="648" h="414" extrusionOk="0">
                  <a:moveTo>
                    <a:pt x="124" y="0"/>
                  </a:moveTo>
                  <a:lnTo>
                    <a:pt x="36" y="180"/>
                  </a:lnTo>
                  <a:lnTo>
                    <a:pt x="1" y="380"/>
                  </a:lnTo>
                  <a:cubicBezTo>
                    <a:pt x="76" y="365"/>
                    <a:pt x="152" y="359"/>
                    <a:pt x="223" y="359"/>
                  </a:cubicBezTo>
                  <a:cubicBezTo>
                    <a:pt x="444" y="359"/>
                    <a:pt x="621" y="414"/>
                    <a:pt x="621" y="414"/>
                  </a:cubicBezTo>
                  <a:lnTo>
                    <a:pt x="633" y="375"/>
                  </a:lnTo>
                  <a:lnTo>
                    <a:pt x="648" y="338"/>
                  </a:lnTo>
                  <a:cubicBezTo>
                    <a:pt x="648" y="338"/>
                    <a:pt x="338" y="234"/>
                    <a:pt x="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4"/>
            <p:cNvSpPr/>
            <p:nvPr/>
          </p:nvSpPr>
          <p:spPr>
            <a:xfrm>
              <a:off x="4823920" y="3163404"/>
              <a:ext cx="47494" cy="54413"/>
            </a:xfrm>
            <a:custGeom>
              <a:avLst/>
              <a:gdLst/>
              <a:ahLst/>
              <a:cxnLst/>
              <a:rect l="l" t="t" r="r" b="b"/>
              <a:pathLst>
                <a:path w="549" h="629" extrusionOk="0">
                  <a:moveTo>
                    <a:pt x="483" y="1"/>
                  </a:moveTo>
                  <a:cubicBezTo>
                    <a:pt x="483" y="1"/>
                    <a:pt x="288" y="261"/>
                    <a:pt x="0" y="395"/>
                  </a:cubicBezTo>
                  <a:lnTo>
                    <a:pt x="147" y="537"/>
                  </a:lnTo>
                  <a:lnTo>
                    <a:pt x="322" y="629"/>
                  </a:lnTo>
                  <a:cubicBezTo>
                    <a:pt x="361" y="315"/>
                    <a:pt x="549" y="47"/>
                    <a:pt x="549" y="47"/>
                  </a:cubicBezTo>
                  <a:lnTo>
                    <a:pt x="518" y="24"/>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4"/>
            <p:cNvSpPr/>
            <p:nvPr/>
          </p:nvSpPr>
          <p:spPr>
            <a:xfrm>
              <a:off x="4877642" y="3163404"/>
              <a:ext cx="47494" cy="54413"/>
            </a:xfrm>
            <a:custGeom>
              <a:avLst/>
              <a:gdLst/>
              <a:ahLst/>
              <a:cxnLst/>
              <a:rect l="l" t="t" r="r" b="b"/>
              <a:pathLst>
                <a:path w="549" h="629" extrusionOk="0">
                  <a:moveTo>
                    <a:pt x="66" y="1"/>
                  </a:moveTo>
                  <a:lnTo>
                    <a:pt x="35" y="24"/>
                  </a:lnTo>
                  <a:lnTo>
                    <a:pt x="0" y="47"/>
                  </a:lnTo>
                  <a:cubicBezTo>
                    <a:pt x="0" y="47"/>
                    <a:pt x="188" y="315"/>
                    <a:pt x="227" y="629"/>
                  </a:cubicBezTo>
                  <a:lnTo>
                    <a:pt x="403" y="537"/>
                  </a:lnTo>
                  <a:lnTo>
                    <a:pt x="548" y="395"/>
                  </a:lnTo>
                  <a:cubicBezTo>
                    <a:pt x="261" y="261"/>
                    <a:pt x="66" y="1"/>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4"/>
            <p:cNvSpPr/>
            <p:nvPr/>
          </p:nvSpPr>
          <p:spPr>
            <a:xfrm>
              <a:off x="4882919" y="3121707"/>
              <a:ext cx="56145" cy="35814"/>
            </a:xfrm>
            <a:custGeom>
              <a:avLst/>
              <a:gdLst/>
              <a:ahLst/>
              <a:cxnLst/>
              <a:rect l="l" t="t" r="r" b="b"/>
              <a:pathLst>
                <a:path w="649" h="414" extrusionOk="0">
                  <a:moveTo>
                    <a:pt x="526" y="0"/>
                  </a:moveTo>
                  <a:cubicBezTo>
                    <a:pt x="311" y="234"/>
                    <a:pt x="1" y="338"/>
                    <a:pt x="1" y="338"/>
                  </a:cubicBezTo>
                  <a:lnTo>
                    <a:pt x="17" y="375"/>
                  </a:lnTo>
                  <a:lnTo>
                    <a:pt x="28" y="414"/>
                  </a:lnTo>
                  <a:cubicBezTo>
                    <a:pt x="28" y="414"/>
                    <a:pt x="205" y="359"/>
                    <a:pt x="426" y="359"/>
                  </a:cubicBezTo>
                  <a:cubicBezTo>
                    <a:pt x="497" y="359"/>
                    <a:pt x="573" y="365"/>
                    <a:pt x="648" y="380"/>
                  </a:cubicBezTo>
                  <a:lnTo>
                    <a:pt x="614" y="180"/>
                  </a:lnTo>
                  <a:lnTo>
                    <a:pt x="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4"/>
            <p:cNvSpPr/>
            <p:nvPr/>
          </p:nvSpPr>
          <p:spPr>
            <a:xfrm>
              <a:off x="3839535" y="3053797"/>
              <a:ext cx="279427" cy="207272"/>
            </a:xfrm>
            <a:custGeom>
              <a:avLst/>
              <a:gdLst/>
              <a:ahLst/>
              <a:cxnLst/>
              <a:rect l="l" t="t" r="r" b="b"/>
              <a:pathLst>
                <a:path w="3230" h="2396" extrusionOk="0">
                  <a:moveTo>
                    <a:pt x="1617" y="1"/>
                  </a:moveTo>
                  <a:cubicBezTo>
                    <a:pt x="686" y="1"/>
                    <a:pt x="1" y="1064"/>
                    <a:pt x="711" y="2042"/>
                  </a:cubicBezTo>
                  <a:cubicBezTo>
                    <a:pt x="731" y="2065"/>
                    <a:pt x="750" y="2085"/>
                    <a:pt x="769" y="2099"/>
                  </a:cubicBezTo>
                  <a:cubicBezTo>
                    <a:pt x="1054" y="2306"/>
                    <a:pt x="1345" y="2395"/>
                    <a:pt x="1615" y="2395"/>
                  </a:cubicBezTo>
                  <a:cubicBezTo>
                    <a:pt x="2547" y="2395"/>
                    <a:pt x="3230" y="1332"/>
                    <a:pt x="2517" y="352"/>
                  </a:cubicBezTo>
                  <a:cubicBezTo>
                    <a:pt x="2501" y="333"/>
                    <a:pt x="2482" y="314"/>
                    <a:pt x="2459" y="295"/>
                  </a:cubicBezTo>
                  <a:cubicBezTo>
                    <a:pt x="2176" y="89"/>
                    <a:pt x="1886" y="1"/>
                    <a:pt x="1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4"/>
            <p:cNvSpPr/>
            <p:nvPr/>
          </p:nvSpPr>
          <p:spPr>
            <a:xfrm>
              <a:off x="3877858" y="3082259"/>
              <a:ext cx="202606" cy="150177"/>
            </a:xfrm>
            <a:custGeom>
              <a:avLst/>
              <a:gdLst/>
              <a:ahLst/>
              <a:cxnLst/>
              <a:rect l="l" t="t" r="r" b="b"/>
              <a:pathLst>
                <a:path w="2342" h="1736" extrusionOk="0">
                  <a:moveTo>
                    <a:pt x="1169" y="0"/>
                  </a:moveTo>
                  <a:cubicBezTo>
                    <a:pt x="495" y="0"/>
                    <a:pt x="1" y="770"/>
                    <a:pt x="518" y="1480"/>
                  </a:cubicBezTo>
                  <a:cubicBezTo>
                    <a:pt x="530" y="1498"/>
                    <a:pt x="544" y="1510"/>
                    <a:pt x="560" y="1521"/>
                  </a:cubicBezTo>
                  <a:cubicBezTo>
                    <a:pt x="766" y="1671"/>
                    <a:pt x="977" y="1736"/>
                    <a:pt x="1173" y="1736"/>
                  </a:cubicBezTo>
                  <a:cubicBezTo>
                    <a:pt x="1848" y="1736"/>
                    <a:pt x="2341" y="966"/>
                    <a:pt x="1825" y="256"/>
                  </a:cubicBezTo>
                  <a:cubicBezTo>
                    <a:pt x="1813" y="242"/>
                    <a:pt x="1802" y="226"/>
                    <a:pt x="1782" y="215"/>
                  </a:cubicBezTo>
                  <a:cubicBezTo>
                    <a:pt x="1576" y="65"/>
                    <a:pt x="1365" y="0"/>
                    <a:pt x="11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4"/>
            <p:cNvSpPr/>
            <p:nvPr/>
          </p:nvSpPr>
          <p:spPr>
            <a:xfrm>
              <a:off x="3895247" y="3095062"/>
              <a:ext cx="167916" cy="124657"/>
            </a:xfrm>
            <a:custGeom>
              <a:avLst/>
              <a:gdLst/>
              <a:ahLst/>
              <a:cxnLst/>
              <a:rect l="l" t="t" r="r" b="b"/>
              <a:pathLst>
                <a:path w="1941" h="1441" extrusionOk="0">
                  <a:moveTo>
                    <a:pt x="971" y="0"/>
                  </a:moveTo>
                  <a:cubicBezTo>
                    <a:pt x="411" y="0"/>
                    <a:pt x="0" y="639"/>
                    <a:pt x="428" y="1228"/>
                  </a:cubicBezTo>
                  <a:lnTo>
                    <a:pt x="462" y="1263"/>
                  </a:lnTo>
                  <a:cubicBezTo>
                    <a:pt x="632" y="1387"/>
                    <a:pt x="807" y="1440"/>
                    <a:pt x="969" y="1440"/>
                  </a:cubicBezTo>
                  <a:cubicBezTo>
                    <a:pt x="1529" y="1440"/>
                    <a:pt x="1940" y="801"/>
                    <a:pt x="1512" y="212"/>
                  </a:cubicBezTo>
                  <a:lnTo>
                    <a:pt x="1478" y="177"/>
                  </a:lnTo>
                  <a:cubicBezTo>
                    <a:pt x="1308" y="54"/>
                    <a:pt x="1133"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4"/>
            <p:cNvSpPr/>
            <p:nvPr/>
          </p:nvSpPr>
          <p:spPr>
            <a:xfrm>
              <a:off x="3890229" y="3094976"/>
              <a:ext cx="177951" cy="124917"/>
            </a:xfrm>
            <a:custGeom>
              <a:avLst/>
              <a:gdLst/>
              <a:ahLst/>
              <a:cxnLst/>
              <a:rect l="l" t="t" r="r" b="b"/>
              <a:pathLst>
                <a:path w="2057" h="1444" extrusionOk="0">
                  <a:moveTo>
                    <a:pt x="1008" y="0"/>
                  </a:moveTo>
                  <a:cubicBezTo>
                    <a:pt x="915" y="0"/>
                    <a:pt x="816" y="15"/>
                    <a:pt x="712" y="49"/>
                  </a:cubicBezTo>
                  <a:cubicBezTo>
                    <a:pt x="697" y="56"/>
                    <a:pt x="686" y="63"/>
                    <a:pt x="670" y="72"/>
                  </a:cubicBezTo>
                  <a:cubicBezTo>
                    <a:pt x="0" y="559"/>
                    <a:pt x="342" y="1443"/>
                    <a:pt x="1046" y="1443"/>
                  </a:cubicBezTo>
                  <a:cubicBezTo>
                    <a:pt x="1140" y="1443"/>
                    <a:pt x="1239" y="1427"/>
                    <a:pt x="1344" y="1393"/>
                  </a:cubicBezTo>
                  <a:cubicBezTo>
                    <a:pt x="1360" y="1386"/>
                    <a:pt x="1375" y="1382"/>
                    <a:pt x="1386" y="1370"/>
                  </a:cubicBezTo>
                  <a:cubicBezTo>
                    <a:pt x="2057" y="883"/>
                    <a:pt x="1713" y="0"/>
                    <a:pt x="1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4"/>
            <p:cNvSpPr/>
            <p:nvPr/>
          </p:nvSpPr>
          <p:spPr>
            <a:xfrm>
              <a:off x="3918691" y="3105616"/>
              <a:ext cx="58308" cy="71542"/>
            </a:xfrm>
            <a:custGeom>
              <a:avLst/>
              <a:gdLst/>
              <a:ahLst/>
              <a:cxnLst/>
              <a:rect l="l" t="t" r="r" b="b"/>
              <a:pathLst>
                <a:path w="674" h="827" extrusionOk="0">
                  <a:moveTo>
                    <a:pt x="580" y="1"/>
                  </a:moveTo>
                  <a:cubicBezTo>
                    <a:pt x="258" y="1"/>
                    <a:pt x="1" y="451"/>
                    <a:pt x="199" y="826"/>
                  </a:cubicBezTo>
                  <a:lnTo>
                    <a:pt x="467" y="715"/>
                  </a:lnTo>
                  <a:cubicBezTo>
                    <a:pt x="467" y="715"/>
                    <a:pt x="337" y="412"/>
                    <a:pt x="674" y="363"/>
                  </a:cubicBezTo>
                  <a:lnTo>
                    <a:pt x="640" y="6"/>
                  </a:lnTo>
                  <a:cubicBezTo>
                    <a:pt x="620" y="2"/>
                    <a:pt x="600" y="1"/>
                    <a:pt x="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4"/>
            <p:cNvSpPr/>
            <p:nvPr/>
          </p:nvSpPr>
          <p:spPr>
            <a:xfrm>
              <a:off x="3955976" y="3140047"/>
              <a:ext cx="46369" cy="34690"/>
            </a:xfrm>
            <a:custGeom>
              <a:avLst/>
              <a:gdLst/>
              <a:ahLst/>
              <a:cxnLst/>
              <a:rect l="l" t="t" r="r" b="b"/>
              <a:pathLst>
                <a:path w="536" h="401" extrusionOk="0">
                  <a:moveTo>
                    <a:pt x="269" y="1"/>
                  </a:moveTo>
                  <a:cubicBezTo>
                    <a:pt x="113" y="1"/>
                    <a:pt x="0" y="176"/>
                    <a:pt x="117" y="340"/>
                  </a:cubicBezTo>
                  <a:cubicBezTo>
                    <a:pt x="121" y="344"/>
                    <a:pt x="124" y="347"/>
                    <a:pt x="128" y="352"/>
                  </a:cubicBezTo>
                  <a:cubicBezTo>
                    <a:pt x="175" y="386"/>
                    <a:pt x="224" y="401"/>
                    <a:pt x="268" y="401"/>
                  </a:cubicBezTo>
                  <a:cubicBezTo>
                    <a:pt x="423" y="401"/>
                    <a:pt x="536" y="224"/>
                    <a:pt x="419" y="60"/>
                  </a:cubicBezTo>
                  <a:cubicBezTo>
                    <a:pt x="416" y="57"/>
                    <a:pt x="412" y="53"/>
                    <a:pt x="408" y="48"/>
                  </a:cubicBezTo>
                  <a:cubicBezTo>
                    <a:pt x="361" y="15"/>
                    <a:pt x="31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4"/>
            <p:cNvSpPr/>
            <p:nvPr/>
          </p:nvSpPr>
          <p:spPr>
            <a:xfrm>
              <a:off x="3962032" y="3092467"/>
              <a:ext cx="34604" cy="54846"/>
            </a:xfrm>
            <a:custGeom>
              <a:avLst/>
              <a:gdLst/>
              <a:ahLst/>
              <a:cxnLst/>
              <a:rect l="l" t="t" r="r" b="b"/>
              <a:pathLst>
                <a:path w="400" h="634" extrusionOk="0">
                  <a:moveTo>
                    <a:pt x="200" y="1"/>
                  </a:moveTo>
                  <a:lnTo>
                    <a:pt x="1" y="32"/>
                  </a:lnTo>
                  <a:cubicBezTo>
                    <a:pt x="154" y="308"/>
                    <a:pt x="158" y="633"/>
                    <a:pt x="158" y="633"/>
                  </a:cubicBezTo>
                  <a:lnTo>
                    <a:pt x="238" y="633"/>
                  </a:lnTo>
                  <a:cubicBezTo>
                    <a:pt x="238" y="633"/>
                    <a:pt x="242" y="308"/>
                    <a:pt x="399" y="32"/>
                  </a:cubicBezTo>
                  <a:lnTo>
                    <a:pt x="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4"/>
            <p:cNvSpPr/>
            <p:nvPr/>
          </p:nvSpPr>
          <p:spPr>
            <a:xfrm>
              <a:off x="3914625" y="3121707"/>
              <a:ext cx="56145" cy="35814"/>
            </a:xfrm>
            <a:custGeom>
              <a:avLst/>
              <a:gdLst/>
              <a:ahLst/>
              <a:cxnLst/>
              <a:rect l="l" t="t" r="r" b="b"/>
              <a:pathLst>
                <a:path w="649" h="414" extrusionOk="0">
                  <a:moveTo>
                    <a:pt x="123" y="0"/>
                  </a:moveTo>
                  <a:lnTo>
                    <a:pt x="36" y="180"/>
                  </a:lnTo>
                  <a:lnTo>
                    <a:pt x="1" y="380"/>
                  </a:lnTo>
                  <a:cubicBezTo>
                    <a:pt x="76" y="365"/>
                    <a:pt x="152" y="359"/>
                    <a:pt x="223" y="359"/>
                  </a:cubicBezTo>
                  <a:cubicBezTo>
                    <a:pt x="444" y="359"/>
                    <a:pt x="622" y="414"/>
                    <a:pt x="622" y="414"/>
                  </a:cubicBezTo>
                  <a:lnTo>
                    <a:pt x="633" y="375"/>
                  </a:lnTo>
                  <a:lnTo>
                    <a:pt x="648" y="338"/>
                  </a:lnTo>
                  <a:cubicBezTo>
                    <a:pt x="648" y="338"/>
                    <a:pt x="338" y="234"/>
                    <a:pt x="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4"/>
            <p:cNvSpPr/>
            <p:nvPr/>
          </p:nvSpPr>
          <p:spPr>
            <a:xfrm>
              <a:off x="3928553" y="3163404"/>
              <a:ext cx="47494" cy="54413"/>
            </a:xfrm>
            <a:custGeom>
              <a:avLst/>
              <a:gdLst/>
              <a:ahLst/>
              <a:cxnLst/>
              <a:rect l="l" t="t" r="r" b="b"/>
              <a:pathLst>
                <a:path w="549" h="629" extrusionOk="0">
                  <a:moveTo>
                    <a:pt x="484" y="1"/>
                  </a:moveTo>
                  <a:cubicBezTo>
                    <a:pt x="484" y="1"/>
                    <a:pt x="289" y="261"/>
                    <a:pt x="1" y="395"/>
                  </a:cubicBezTo>
                  <a:lnTo>
                    <a:pt x="146" y="537"/>
                  </a:lnTo>
                  <a:lnTo>
                    <a:pt x="323" y="629"/>
                  </a:lnTo>
                  <a:cubicBezTo>
                    <a:pt x="361" y="315"/>
                    <a:pt x="549" y="47"/>
                    <a:pt x="549" y="47"/>
                  </a:cubicBezTo>
                  <a:lnTo>
                    <a:pt x="518" y="24"/>
                  </a:lnTo>
                  <a:lnTo>
                    <a:pt x="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4"/>
            <p:cNvSpPr/>
            <p:nvPr/>
          </p:nvSpPr>
          <p:spPr>
            <a:xfrm>
              <a:off x="3982275" y="3163404"/>
              <a:ext cx="47494" cy="54413"/>
            </a:xfrm>
            <a:custGeom>
              <a:avLst/>
              <a:gdLst/>
              <a:ahLst/>
              <a:cxnLst/>
              <a:rect l="l" t="t" r="r" b="b"/>
              <a:pathLst>
                <a:path w="549" h="629" extrusionOk="0">
                  <a:moveTo>
                    <a:pt x="66" y="1"/>
                  </a:moveTo>
                  <a:lnTo>
                    <a:pt x="35" y="24"/>
                  </a:lnTo>
                  <a:lnTo>
                    <a:pt x="0" y="47"/>
                  </a:lnTo>
                  <a:cubicBezTo>
                    <a:pt x="0" y="47"/>
                    <a:pt x="188" y="315"/>
                    <a:pt x="227" y="629"/>
                  </a:cubicBezTo>
                  <a:lnTo>
                    <a:pt x="403" y="537"/>
                  </a:lnTo>
                  <a:lnTo>
                    <a:pt x="549" y="395"/>
                  </a:lnTo>
                  <a:cubicBezTo>
                    <a:pt x="261" y="261"/>
                    <a:pt x="66" y="1"/>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4"/>
            <p:cNvSpPr/>
            <p:nvPr/>
          </p:nvSpPr>
          <p:spPr>
            <a:xfrm>
              <a:off x="3987898" y="3121707"/>
              <a:ext cx="55799" cy="35814"/>
            </a:xfrm>
            <a:custGeom>
              <a:avLst/>
              <a:gdLst/>
              <a:ahLst/>
              <a:cxnLst/>
              <a:rect l="l" t="t" r="r" b="b"/>
              <a:pathLst>
                <a:path w="645" h="414" extrusionOk="0">
                  <a:moveTo>
                    <a:pt x="522" y="0"/>
                  </a:moveTo>
                  <a:cubicBezTo>
                    <a:pt x="307" y="234"/>
                    <a:pt x="1" y="338"/>
                    <a:pt x="1" y="338"/>
                  </a:cubicBezTo>
                  <a:lnTo>
                    <a:pt x="12" y="375"/>
                  </a:lnTo>
                  <a:lnTo>
                    <a:pt x="24" y="414"/>
                  </a:lnTo>
                  <a:cubicBezTo>
                    <a:pt x="24" y="414"/>
                    <a:pt x="201" y="359"/>
                    <a:pt x="422" y="359"/>
                  </a:cubicBezTo>
                  <a:cubicBezTo>
                    <a:pt x="493" y="359"/>
                    <a:pt x="569" y="365"/>
                    <a:pt x="645" y="380"/>
                  </a:cubicBezTo>
                  <a:lnTo>
                    <a:pt x="610" y="180"/>
                  </a:lnTo>
                  <a:lnTo>
                    <a:pt x="5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4"/>
            <p:cNvSpPr/>
            <p:nvPr/>
          </p:nvSpPr>
          <p:spPr>
            <a:xfrm>
              <a:off x="3930196" y="2771693"/>
              <a:ext cx="723483" cy="151821"/>
            </a:xfrm>
            <a:custGeom>
              <a:avLst/>
              <a:gdLst/>
              <a:ahLst/>
              <a:cxnLst/>
              <a:rect l="l" t="t" r="r" b="b"/>
              <a:pathLst>
                <a:path w="8363" h="1755" extrusionOk="0">
                  <a:moveTo>
                    <a:pt x="4776" y="1"/>
                  </a:moveTo>
                  <a:cubicBezTo>
                    <a:pt x="3552" y="1"/>
                    <a:pt x="1721" y="339"/>
                    <a:pt x="1066" y="632"/>
                  </a:cubicBezTo>
                  <a:cubicBezTo>
                    <a:pt x="304" y="973"/>
                    <a:pt x="1" y="1754"/>
                    <a:pt x="415" y="1754"/>
                  </a:cubicBezTo>
                  <a:lnTo>
                    <a:pt x="8363" y="1754"/>
                  </a:lnTo>
                  <a:lnTo>
                    <a:pt x="8363" y="1521"/>
                  </a:lnTo>
                  <a:cubicBezTo>
                    <a:pt x="8363" y="1521"/>
                    <a:pt x="6458" y="172"/>
                    <a:pt x="5323" y="30"/>
                  </a:cubicBezTo>
                  <a:cubicBezTo>
                    <a:pt x="5162" y="10"/>
                    <a:pt x="4978" y="1"/>
                    <a:pt x="4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4"/>
            <p:cNvSpPr/>
            <p:nvPr/>
          </p:nvSpPr>
          <p:spPr>
            <a:xfrm>
              <a:off x="3950439" y="2775586"/>
              <a:ext cx="699260" cy="143602"/>
            </a:xfrm>
            <a:custGeom>
              <a:avLst/>
              <a:gdLst/>
              <a:ahLst/>
              <a:cxnLst/>
              <a:rect l="l" t="t" r="r" b="b"/>
              <a:pathLst>
                <a:path w="8083" h="1660" extrusionOk="0">
                  <a:moveTo>
                    <a:pt x="4537" y="1"/>
                  </a:moveTo>
                  <a:cubicBezTo>
                    <a:pt x="4047" y="1"/>
                    <a:pt x="3457" y="58"/>
                    <a:pt x="2886" y="142"/>
                  </a:cubicBezTo>
                  <a:cubicBezTo>
                    <a:pt x="2583" y="188"/>
                    <a:pt x="2284" y="242"/>
                    <a:pt x="2008" y="299"/>
                  </a:cubicBezTo>
                  <a:cubicBezTo>
                    <a:pt x="1974" y="307"/>
                    <a:pt x="1939" y="315"/>
                    <a:pt x="1905" y="322"/>
                  </a:cubicBezTo>
                  <a:cubicBezTo>
                    <a:pt x="1824" y="338"/>
                    <a:pt x="1748" y="357"/>
                    <a:pt x="1675" y="376"/>
                  </a:cubicBezTo>
                  <a:cubicBezTo>
                    <a:pt x="1327" y="457"/>
                    <a:pt x="1039" y="549"/>
                    <a:pt x="851" y="629"/>
                  </a:cubicBezTo>
                  <a:cubicBezTo>
                    <a:pt x="299" y="878"/>
                    <a:pt x="1" y="1357"/>
                    <a:pt x="47" y="1568"/>
                  </a:cubicBezTo>
                  <a:cubicBezTo>
                    <a:pt x="59" y="1629"/>
                    <a:pt x="105" y="1660"/>
                    <a:pt x="181" y="1660"/>
                  </a:cubicBezTo>
                  <a:lnTo>
                    <a:pt x="8083" y="1660"/>
                  </a:lnTo>
                  <a:lnTo>
                    <a:pt x="8083" y="1502"/>
                  </a:lnTo>
                  <a:cubicBezTo>
                    <a:pt x="7963" y="1419"/>
                    <a:pt x="7347" y="993"/>
                    <a:pt x="6638" y="621"/>
                  </a:cubicBezTo>
                  <a:cubicBezTo>
                    <a:pt x="6446" y="518"/>
                    <a:pt x="6247" y="418"/>
                    <a:pt x="6051" y="334"/>
                  </a:cubicBezTo>
                  <a:cubicBezTo>
                    <a:pt x="6028" y="322"/>
                    <a:pt x="6005" y="315"/>
                    <a:pt x="5982" y="303"/>
                  </a:cubicBezTo>
                  <a:cubicBezTo>
                    <a:pt x="5936" y="284"/>
                    <a:pt x="5890" y="265"/>
                    <a:pt x="5844" y="246"/>
                  </a:cubicBezTo>
                  <a:cubicBezTo>
                    <a:pt x="5572" y="138"/>
                    <a:pt x="5312" y="58"/>
                    <a:pt x="5082" y="31"/>
                  </a:cubicBezTo>
                  <a:cubicBezTo>
                    <a:pt x="4928" y="12"/>
                    <a:pt x="4744" y="1"/>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4"/>
            <p:cNvSpPr/>
            <p:nvPr/>
          </p:nvSpPr>
          <p:spPr>
            <a:xfrm>
              <a:off x="4374766" y="2775586"/>
              <a:ext cx="134004" cy="143602"/>
            </a:xfrm>
            <a:custGeom>
              <a:avLst/>
              <a:gdLst/>
              <a:ahLst/>
              <a:cxnLst/>
              <a:rect l="l" t="t" r="r" b="b"/>
              <a:pathLst>
                <a:path w="1549" h="1660" extrusionOk="0">
                  <a:moveTo>
                    <a:pt x="0" y="1"/>
                  </a:moveTo>
                  <a:cubicBezTo>
                    <a:pt x="511" y="227"/>
                    <a:pt x="1265" y="1545"/>
                    <a:pt x="1077" y="1660"/>
                  </a:cubicBezTo>
                  <a:lnTo>
                    <a:pt x="1549" y="1660"/>
                  </a:lnTo>
                  <a:cubicBezTo>
                    <a:pt x="1338" y="1560"/>
                    <a:pt x="709" y="246"/>
                    <a:pt x="246" y="3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4"/>
            <p:cNvSpPr/>
            <p:nvPr/>
          </p:nvSpPr>
          <p:spPr>
            <a:xfrm>
              <a:off x="4534720" y="2867717"/>
              <a:ext cx="143434" cy="72407"/>
            </a:xfrm>
            <a:custGeom>
              <a:avLst/>
              <a:gdLst/>
              <a:ahLst/>
              <a:cxnLst/>
              <a:rect l="l" t="t" r="r" b="b"/>
              <a:pathLst>
                <a:path w="1658" h="837" extrusionOk="0">
                  <a:moveTo>
                    <a:pt x="850" y="0"/>
                  </a:moveTo>
                  <a:cubicBezTo>
                    <a:pt x="463" y="0"/>
                    <a:pt x="0" y="630"/>
                    <a:pt x="478" y="836"/>
                  </a:cubicBezTo>
                  <a:lnTo>
                    <a:pt x="1493" y="752"/>
                  </a:lnTo>
                  <a:cubicBezTo>
                    <a:pt x="1493" y="752"/>
                    <a:pt x="1658" y="453"/>
                    <a:pt x="1539" y="315"/>
                  </a:cubicBezTo>
                  <a:lnTo>
                    <a:pt x="1420" y="292"/>
                  </a:lnTo>
                  <a:cubicBezTo>
                    <a:pt x="1420" y="292"/>
                    <a:pt x="1240" y="9"/>
                    <a:pt x="853" y="0"/>
                  </a:cubicBezTo>
                  <a:cubicBezTo>
                    <a:pt x="852" y="0"/>
                    <a:pt x="851" y="0"/>
                    <a:pt x="8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4"/>
            <p:cNvSpPr/>
            <p:nvPr/>
          </p:nvSpPr>
          <p:spPr>
            <a:xfrm>
              <a:off x="4576331" y="2874119"/>
              <a:ext cx="25607" cy="58998"/>
            </a:xfrm>
            <a:custGeom>
              <a:avLst/>
              <a:gdLst/>
              <a:ahLst/>
              <a:cxnLst/>
              <a:rect l="l" t="t" r="r" b="b"/>
              <a:pathLst>
                <a:path w="296" h="682" extrusionOk="0">
                  <a:moveTo>
                    <a:pt x="287" y="0"/>
                  </a:moveTo>
                  <a:cubicBezTo>
                    <a:pt x="169" y="61"/>
                    <a:pt x="77" y="168"/>
                    <a:pt x="31" y="294"/>
                  </a:cubicBezTo>
                  <a:cubicBezTo>
                    <a:pt x="12" y="349"/>
                    <a:pt x="1" y="409"/>
                    <a:pt x="1" y="467"/>
                  </a:cubicBezTo>
                  <a:cubicBezTo>
                    <a:pt x="1" y="544"/>
                    <a:pt x="15" y="616"/>
                    <a:pt x="47" y="682"/>
                  </a:cubicBezTo>
                  <a:lnTo>
                    <a:pt x="58" y="678"/>
                  </a:lnTo>
                  <a:cubicBezTo>
                    <a:pt x="31" y="613"/>
                    <a:pt x="15" y="540"/>
                    <a:pt x="15" y="467"/>
                  </a:cubicBezTo>
                  <a:cubicBezTo>
                    <a:pt x="15" y="409"/>
                    <a:pt x="24" y="352"/>
                    <a:pt x="43" y="299"/>
                  </a:cubicBezTo>
                  <a:cubicBezTo>
                    <a:pt x="89" y="176"/>
                    <a:pt x="181" y="73"/>
                    <a:pt x="296" y="11"/>
                  </a:cubicBezTo>
                  <a:lnTo>
                    <a:pt x="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4"/>
            <p:cNvSpPr/>
            <p:nvPr/>
          </p:nvSpPr>
          <p:spPr>
            <a:xfrm>
              <a:off x="4229517" y="2783545"/>
              <a:ext cx="80368" cy="135990"/>
            </a:xfrm>
            <a:custGeom>
              <a:avLst/>
              <a:gdLst/>
              <a:ahLst/>
              <a:cxnLst/>
              <a:rect l="l" t="t" r="r" b="b"/>
              <a:pathLst>
                <a:path w="929" h="1572" extrusionOk="0">
                  <a:moveTo>
                    <a:pt x="13" y="0"/>
                  </a:moveTo>
                  <a:lnTo>
                    <a:pt x="1" y="8"/>
                  </a:lnTo>
                  <a:lnTo>
                    <a:pt x="913" y="1571"/>
                  </a:lnTo>
                  <a:lnTo>
                    <a:pt x="929" y="1564"/>
                  </a:lnTo>
                  <a:lnTo>
                    <a:pt x="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4"/>
            <p:cNvSpPr/>
            <p:nvPr/>
          </p:nvSpPr>
          <p:spPr>
            <a:xfrm>
              <a:off x="3761158" y="2942634"/>
              <a:ext cx="91614" cy="85815"/>
            </a:xfrm>
            <a:custGeom>
              <a:avLst/>
              <a:gdLst/>
              <a:ahLst/>
              <a:cxnLst/>
              <a:rect l="l" t="t" r="r" b="b"/>
              <a:pathLst>
                <a:path w="1059" h="992" extrusionOk="0">
                  <a:moveTo>
                    <a:pt x="564" y="1"/>
                  </a:moveTo>
                  <a:cubicBezTo>
                    <a:pt x="181" y="1"/>
                    <a:pt x="39" y="675"/>
                    <a:pt x="4" y="871"/>
                  </a:cubicBezTo>
                  <a:cubicBezTo>
                    <a:pt x="1" y="897"/>
                    <a:pt x="16" y="928"/>
                    <a:pt x="47" y="932"/>
                  </a:cubicBezTo>
                  <a:cubicBezTo>
                    <a:pt x="244" y="981"/>
                    <a:pt x="461" y="991"/>
                    <a:pt x="609" y="991"/>
                  </a:cubicBezTo>
                  <a:cubicBezTo>
                    <a:pt x="716" y="991"/>
                    <a:pt x="786" y="986"/>
                    <a:pt x="786" y="986"/>
                  </a:cubicBezTo>
                  <a:cubicBezTo>
                    <a:pt x="963" y="817"/>
                    <a:pt x="1058" y="399"/>
                    <a:pt x="1058" y="399"/>
                  </a:cubicBezTo>
                  <a:lnTo>
                    <a:pt x="5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4"/>
            <p:cNvSpPr/>
            <p:nvPr/>
          </p:nvSpPr>
          <p:spPr>
            <a:xfrm>
              <a:off x="3772491" y="3004315"/>
              <a:ext cx="27164" cy="6056"/>
            </a:xfrm>
            <a:custGeom>
              <a:avLst/>
              <a:gdLst/>
              <a:ahLst/>
              <a:cxnLst/>
              <a:rect l="l" t="t" r="r" b="b"/>
              <a:pathLst>
                <a:path w="314" h="70" extrusionOk="0">
                  <a:moveTo>
                    <a:pt x="0" y="1"/>
                  </a:moveTo>
                  <a:lnTo>
                    <a:pt x="0" y="16"/>
                  </a:lnTo>
                  <a:lnTo>
                    <a:pt x="314" y="70"/>
                  </a:lnTo>
                  <a:lnTo>
                    <a:pt x="314" y="58"/>
                  </a:lnTo>
                  <a:lnTo>
                    <a:pt x="0"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4"/>
            <p:cNvSpPr/>
            <p:nvPr/>
          </p:nvSpPr>
          <p:spPr>
            <a:xfrm>
              <a:off x="3774048" y="2990992"/>
              <a:ext cx="32960" cy="9083"/>
            </a:xfrm>
            <a:custGeom>
              <a:avLst/>
              <a:gdLst/>
              <a:ahLst/>
              <a:cxnLst/>
              <a:rect l="l" t="t" r="r" b="b"/>
              <a:pathLst>
                <a:path w="381" h="105" extrusionOk="0">
                  <a:moveTo>
                    <a:pt x="5" y="1"/>
                  </a:moveTo>
                  <a:lnTo>
                    <a:pt x="1" y="17"/>
                  </a:lnTo>
                  <a:lnTo>
                    <a:pt x="377" y="105"/>
                  </a:lnTo>
                  <a:lnTo>
                    <a:pt x="381" y="93"/>
                  </a:lnTo>
                  <a:lnTo>
                    <a:pt x="5"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4"/>
            <p:cNvSpPr/>
            <p:nvPr/>
          </p:nvSpPr>
          <p:spPr>
            <a:xfrm>
              <a:off x="3781055" y="2976113"/>
              <a:ext cx="24915" cy="8997"/>
            </a:xfrm>
            <a:custGeom>
              <a:avLst/>
              <a:gdLst/>
              <a:ahLst/>
              <a:cxnLst/>
              <a:rect l="l" t="t" r="r" b="b"/>
              <a:pathLst>
                <a:path w="288" h="104" extrusionOk="0">
                  <a:moveTo>
                    <a:pt x="4" y="1"/>
                  </a:moveTo>
                  <a:lnTo>
                    <a:pt x="1" y="17"/>
                  </a:lnTo>
                  <a:lnTo>
                    <a:pt x="284" y="104"/>
                  </a:lnTo>
                  <a:lnTo>
                    <a:pt x="288" y="89"/>
                  </a:lnTo>
                  <a:lnTo>
                    <a:pt x="4"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4"/>
            <p:cNvSpPr/>
            <p:nvPr/>
          </p:nvSpPr>
          <p:spPr>
            <a:xfrm>
              <a:off x="4022069" y="2932685"/>
              <a:ext cx="715784" cy="270941"/>
            </a:xfrm>
            <a:custGeom>
              <a:avLst/>
              <a:gdLst/>
              <a:ahLst/>
              <a:cxnLst/>
              <a:rect l="l" t="t" r="r" b="b"/>
              <a:pathLst>
                <a:path w="8274" h="3132" extrusionOk="0">
                  <a:moveTo>
                    <a:pt x="318" y="1"/>
                  </a:moveTo>
                  <a:cubicBezTo>
                    <a:pt x="177" y="96"/>
                    <a:pt x="96" y="238"/>
                    <a:pt x="54" y="376"/>
                  </a:cubicBezTo>
                  <a:cubicBezTo>
                    <a:pt x="8" y="514"/>
                    <a:pt x="0" y="657"/>
                    <a:pt x="0" y="749"/>
                  </a:cubicBezTo>
                  <a:cubicBezTo>
                    <a:pt x="0" y="818"/>
                    <a:pt x="4" y="863"/>
                    <a:pt x="4" y="863"/>
                  </a:cubicBezTo>
                  <a:lnTo>
                    <a:pt x="4" y="867"/>
                  </a:lnTo>
                  <a:lnTo>
                    <a:pt x="8" y="871"/>
                  </a:lnTo>
                  <a:cubicBezTo>
                    <a:pt x="591" y="1074"/>
                    <a:pt x="913" y="1457"/>
                    <a:pt x="1093" y="1848"/>
                  </a:cubicBezTo>
                  <a:cubicBezTo>
                    <a:pt x="1268" y="2238"/>
                    <a:pt x="1303" y="2641"/>
                    <a:pt x="1303" y="2887"/>
                  </a:cubicBezTo>
                  <a:cubicBezTo>
                    <a:pt x="1303" y="2959"/>
                    <a:pt x="1300" y="3020"/>
                    <a:pt x="1295" y="3059"/>
                  </a:cubicBezTo>
                  <a:cubicBezTo>
                    <a:pt x="1295" y="3082"/>
                    <a:pt x="1291" y="3097"/>
                    <a:pt x="1291" y="3108"/>
                  </a:cubicBezTo>
                  <a:lnTo>
                    <a:pt x="1291" y="3124"/>
                  </a:lnTo>
                  <a:lnTo>
                    <a:pt x="1288" y="3131"/>
                  </a:lnTo>
                  <a:lnTo>
                    <a:pt x="7917" y="3131"/>
                  </a:lnTo>
                  <a:lnTo>
                    <a:pt x="7917" y="3124"/>
                  </a:lnTo>
                  <a:cubicBezTo>
                    <a:pt x="7917" y="2733"/>
                    <a:pt x="8005" y="2385"/>
                    <a:pt x="8093" y="2135"/>
                  </a:cubicBezTo>
                  <a:cubicBezTo>
                    <a:pt x="8139" y="2008"/>
                    <a:pt x="8182" y="1909"/>
                    <a:pt x="8216" y="1840"/>
                  </a:cubicBezTo>
                  <a:cubicBezTo>
                    <a:pt x="8231" y="1806"/>
                    <a:pt x="8247" y="1779"/>
                    <a:pt x="8258" y="1760"/>
                  </a:cubicBezTo>
                  <a:cubicBezTo>
                    <a:pt x="8262" y="1752"/>
                    <a:pt x="8266" y="1745"/>
                    <a:pt x="8270" y="1741"/>
                  </a:cubicBezTo>
                  <a:cubicBezTo>
                    <a:pt x="8270" y="1737"/>
                    <a:pt x="8274" y="1733"/>
                    <a:pt x="8274" y="1733"/>
                  </a:cubicBezTo>
                  <a:lnTo>
                    <a:pt x="8274" y="1729"/>
                  </a:lnTo>
                  <a:lnTo>
                    <a:pt x="8274" y="1710"/>
                  </a:lnTo>
                  <a:cubicBezTo>
                    <a:pt x="8274" y="749"/>
                    <a:pt x="7637" y="5"/>
                    <a:pt x="7637" y="5"/>
                  </a:cubicBezTo>
                  <a:lnTo>
                    <a:pt x="7626" y="13"/>
                  </a:lnTo>
                  <a:cubicBezTo>
                    <a:pt x="7626" y="13"/>
                    <a:pt x="7626" y="16"/>
                    <a:pt x="7630" y="20"/>
                  </a:cubicBezTo>
                  <a:cubicBezTo>
                    <a:pt x="7702" y="105"/>
                    <a:pt x="8258" y="813"/>
                    <a:pt x="8258" y="1710"/>
                  </a:cubicBezTo>
                  <a:lnTo>
                    <a:pt x="8258" y="1725"/>
                  </a:lnTo>
                  <a:cubicBezTo>
                    <a:pt x="8258" y="1725"/>
                    <a:pt x="7904" y="2335"/>
                    <a:pt x="7902" y="3117"/>
                  </a:cubicBezTo>
                  <a:lnTo>
                    <a:pt x="1308" y="3117"/>
                  </a:lnTo>
                  <a:cubicBezTo>
                    <a:pt x="1311" y="3088"/>
                    <a:pt x="1318" y="3005"/>
                    <a:pt x="1318" y="2887"/>
                  </a:cubicBezTo>
                  <a:cubicBezTo>
                    <a:pt x="1318" y="2638"/>
                    <a:pt x="1284" y="2235"/>
                    <a:pt x="1104" y="1840"/>
                  </a:cubicBezTo>
                  <a:cubicBezTo>
                    <a:pt x="924" y="1450"/>
                    <a:pt x="599" y="1064"/>
                    <a:pt x="20" y="857"/>
                  </a:cubicBezTo>
                  <a:lnTo>
                    <a:pt x="20" y="857"/>
                  </a:lnTo>
                  <a:lnTo>
                    <a:pt x="20" y="852"/>
                  </a:lnTo>
                  <a:cubicBezTo>
                    <a:pt x="16" y="836"/>
                    <a:pt x="12" y="802"/>
                    <a:pt x="12" y="749"/>
                  </a:cubicBezTo>
                  <a:cubicBezTo>
                    <a:pt x="12" y="657"/>
                    <a:pt x="23" y="519"/>
                    <a:pt x="66" y="381"/>
                  </a:cubicBezTo>
                  <a:cubicBezTo>
                    <a:pt x="112" y="243"/>
                    <a:pt x="188" y="108"/>
                    <a:pt x="326" y="16"/>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4"/>
            <p:cNvSpPr/>
            <p:nvPr/>
          </p:nvSpPr>
          <p:spPr>
            <a:xfrm>
              <a:off x="3938155" y="2942028"/>
              <a:ext cx="750907" cy="1038"/>
            </a:xfrm>
            <a:custGeom>
              <a:avLst/>
              <a:gdLst/>
              <a:ahLst/>
              <a:cxnLst/>
              <a:rect l="l" t="t" r="r" b="b"/>
              <a:pathLst>
                <a:path w="8680" h="12" extrusionOk="0">
                  <a:moveTo>
                    <a:pt x="1" y="0"/>
                  </a:moveTo>
                  <a:lnTo>
                    <a:pt x="1" y="11"/>
                  </a:lnTo>
                  <a:lnTo>
                    <a:pt x="8680" y="11"/>
                  </a:lnTo>
                  <a:lnTo>
                    <a:pt x="86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4"/>
            <p:cNvSpPr/>
            <p:nvPr/>
          </p:nvSpPr>
          <p:spPr>
            <a:xfrm>
              <a:off x="4323725" y="2933377"/>
              <a:ext cx="43861" cy="269903"/>
            </a:xfrm>
            <a:custGeom>
              <a:avLst/>
              <a:gdLst/>
              <a:ahLst/>
              <a:cxnLst/>
              <a:rect l="l" t="t" r="r" b="b"/>
              <a:pathLst>
                <a:path w="507" h="3120" extrusionOk="0">
                  <a:moveTo>
                    <a:pt x="1" y="0"/>
                  </a:moveTo>
                  <a:lnTo>
                    <a:pt x="1" y="74"/>
                  </a:lnTo>
                  <a:cubicBezTo>
                    <a:pt x="1" y="1610"/>
                    <a:pt x="491" y="3120"/>
                    <a:pt x="491" y="3120"/>
                  </a:cubicBezTo>
                  <a:lnTo>
                    <a:pt x="506" y="3116"/>
                  </a:lnTo>
                  <a:cubicBezTo>
                    <a:pt x="506" y="3116"/>
                    <a:pt x="503" y="3109"/>
                    <a:pt x="498" y="3097"/>
                  </a:cubicBezTo>
                  <a:cubicBezTo>
                    <a:pt x="445" y="2928"/>
                    <a:pt x="12" y="1510"/>
                    <a:pt x="12" y="74"/>
                  </a:cubicBezTo>
                  <a:lnTo>
                    <a:pt x="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4"/>
            <p:cNvSpPr/>
            <p:nvPr/>
          </p:nvSpPr>
          <p:spPr>
            <a:xfrm>
              <a:off x="3755189" y="3093159"/>
              <a:ext cx="76648" cy="18340"/>
            </a:xfrm>
            <a:custGeom>
              <a:avLst/>
              <a:gdLst/>
              <a:ahLst/>
              <a:cxnLst/>
              <a:rect l="l" t="t" r="r" b="b"/>
              <a:pathLst>
                <a:path w="886" h="212" extrusionOk="0">
                  <a:moveTo>
                    <a:pt x="4" y="1"/>
                  </a:moveTo>
                  <a:lnTo>
                    <a:pt x="1" y="16"/>
                  </a:lnTo>
                  <a:lnTo>
                    <a:pt x="882" y="211"/>
                  </a:lnTo>
                  <a:lnTo>
                    <a:pt x="885" y="199"/>
                  </a:lnTo>
                  <a:lnTo>
                    <a:pt x="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4"/>
            <p:cNvSpPr/>
            <p:nvPr/>
          </p:nvSpPr>
          <p:spPr>
            <a:xfrm>
              <a:off x="4367153" y="2958552"/>
              <a:ext cx="37199" cy="1471"/>
            </a:xfrm>
            <a:custGeom>
              <a:avLst/>
              <a:gdLst/>
              <a:ahLst/>
              <a:cxnLst/>
              <a:rect l="l" t="t" r="r" b="b"/>
              <a:pathLst>
                <a:path w="430" h="17" extrusionOk="0">
                  <a:moveTo>
                    <a:pt x="1" y="1"/>
                  </a:moveTo>
                  <a:lnTo>
                    <a:pt x="1" y="16"/>
                  </a:lnTo>
                  <a:lnTo>
                    <a:pt x="429" y="16"/>
                  </a:ln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4"/>
            <p:cNvSpPr/>
            <p:nvPr/>
          </p:nvSpPr>
          <p:spPr>
            <a:xfrm>
              <a:off x="4054164" y="2958552"/>
              <a:ext cx="37286" cy="1471"/>
            </a:xfrm>
            <a:custGeom>
              <a:avLst/>
              <a:gdLst/>
              <a:ahLst/>
              <a:cxnLst/>
              <a:rect l="l" t="t" r="r" b="b"/>
              <a:pathLst>
                <a:path w="431" h="17" extrusionOk="0">
                  <a:moveTo>
                    <a:pt x="1" y="1"/>
                  </a:moveTo>
                  <a:lnTo>
                    <a:pt x="1" y="16"/>
                  </a:lnTo>
                  <a:lnTo>
                    <a:pt x="430" y="16"/>
                  </a:lnTo>
                  <a:lnTo>
                    <a:pt x="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4"/>
            <p:cNvSpPr/>
            <p:nvPr/>
          </p:nvSpPr>
          <p:spPr>
            <a:xfrm>
              <a:off x="4729452" y="2918758"/>
              <a:ext cx="333929" cy="36247"/>
            </a:xfrm>
            <a:custGeom>
              <a:avLst/>
              <a:gdLst/>
              <a:ahLst/>
              <a:cxnLst/>
              <a:rect l="l" t="t" r="r" b="b"/>
              <a:pathLst>
                <a:path w="3860" h="419" extrusionOk="0">
                  <a:moveTo>
                    <a:pt x="8" y="1"/>
                  </a:moveTo>
                  <a:lnTo>
                    <a:pt x="1" y="13"/>
                  </a:lnTo>
                  <a:lnTo>
                    <a:pt x="392" y="177"/>
                  </a:lnTo>
                  <a:lnTo>
                    <a:pt x="3855" y="418"/>
                  </a:lnTo>
                  <a:lnTo>
                    <a:pt x="3860" y="404"/>
                  </a:lnTo>
                  <a:lnTo>
                    <a:pt x="395" y="162"/>
                  </a:lnTo>
                  <a:lnTo>
                    <a:pt x="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64"/>
          <p:cNvGrpSpPr/>
          <p:nvPr/>
        </p:nvGrpSpPr>
        <p:grpSpPr>
          <a:xfrm>
            <a:off x="3022646" y="4287582"/>
            <a:ext cx="1289131" cy="709819"/>
            <a:chOff x="6803356" y="2469281"/>
            <a:chExt cx="717739" cy="395200"/>
          </a:xfrm>
        </p:grpSpPr>
        <p:sp>
          <p:nvSpPr>
            <p:cNvPr id="9371" name="Google Shape;9371;p64"/>
            <p:cNvSpPr/>
            <p:nvPr/>
          </p:nvSpPr>
          <p:spPr>
            <a:xfrm>
              <a:off x="7000982" y="2772632"/>
              <a:ext cx="330092" cy="39592"/>
            </a:xfrm>
            <a:custGeom>
              <a:avLst/>
              <a:gdLst/>
              <a:ahLst/>
              <a:cxnLst/>
              <a:rect l="l" t="t" r="r" b="b"/>
              <a:pathLst>
                <a:path w="6853" h="822" extrusionOk="0">
                  <a:moveTo>
                    <a:pt x="1" y="1"/>
                  </a:moveTo>
                  <a:lnTo>
                    <a:pt x="59" y="729"/>
                  </a:lnTo>
                  <a:lnTo>
                    <a:pt x="461" y="729"/>
                  </a:lnTo>
                  <a:lnTo>
                    <a:pt x="699" y="545"/>
                  </a:lnTo>
                  <a:lnTo>
                    <a:pt x="5715" y="415"/>
                  </a:lnTo>
                  <a:cubicBezTo>
                    <a:pt x="5716" y="415"/>
                    <a:pt x="5718" y="415"/>
                    <a:pt x="5720" y="415"/>
                  </a:cubicBezTo>
                  <a:cubicBezTo>
                    <a:pt x="5752" y="415"/>
                    <a:pt x="5780" y="444"/>
                    <a:pt x="5780" y="480"/>
                  </a:cubicBezTo>
                  <a:cubicBezTo>
                    <a:pt x="5780" y="515"/>
                    <a:pt x="5810" y="545"/>
                    <a:pt x="5844" y="545"/>
                  </a:cubicBezTo>
                  <a:lnTo>
                    <a:pt x="6097" y="545"/>
                  </a:lnTo>
                  <a:cubicBezTo>
                    <a:pt x="6120" y="545"/>
                    <a:pt x="6140" y="553"/>
                    <a:pt x="6151" y="572"/>
                  </a:cubicBezTo>
                  <a:lnTo>
                    <a:pt x="6323" y="821"/>
                  </a:lnTo>
                  <a:lnTo>
                    <a:pt x="6852" y="821"/>
                  </a:lnTo>
                  <a:lnTo>
                    <a:pt x="68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4"/>
            <p:cNvSpPr/>
            <p:nvPr/>
          </p:nvSpPr>
          <p:spPr>
            <a:xfrm>
              <a:off x="6810961" y="2469281"/>
              <a:ext cx="710133" cy="348811"/>
            </a:xfrm>
            <a:custGeom>
              <a:avLst/>
              <a:gdLst/>
              <a:ahLst/>
              <a:cxnLst/>
              <a:rect l="l" t="t" r="r" b="b"/>
              <a:pathLst>
                <a:path w="14743" h="7242" extrusionOk="0">
                  <a:moveTo>
                    <a:pt x="4573" y="0"/>
                  </a:moveTo>
                  <a:cubicBezTo>
                    <a:pt x="2661" y="0"/>
                    <a:pt x="1401" y="65"/>
                    <a:pt x="962" y="91"/>
                  </a:cubicBezTo>
                  <a:cubicBezTo>
                    <a:pt x="855" y="100"/>
                    <a:pt x="767" y="169"/>
                    <a:pt x="736" y="268"/>
                  </a:cubicBezTo>
                  <a:cubicBezTo>
                    <a:pt x="338" y="1609"/>
                    <a:pt x="258" y="3441"/>
                    <a:pt x="246" y="3881"/>
                  </a:cubicBezTo>
                  <a:cubicBezTo>
                    <a:pt x="242" y="3943"/>
                    <a:pt x="207" y="4000"/>
                    <a:pt x="154" y="4027"/>
                  </a:cubicBezTo>
                  <a:cubicBezTo>
                    <a:pt x="104" y="4058"/>
                    <a:pt x="69" y="4111"/>
                    <a:pt x="65" y="4169"/>
                  </a:cubicBezTo>
                  <a:cubicBezTo>
                    <a:pt x="0" y="5146"/>
                    <a:pt x="108" y="6636"/>
                    <a:pt x="108" y="6636"/>
                  </a:cubicBezTo>
                  <a:lnTo>
                    <a:pt x="859" y="6636"/>
                  </a:lnTo>
                  <a:lnTo>
                    <a:pt x="1747" y="7242"/>
                  </a:lnTo>
                  <a:lnTo>
                    <a:pt x="3863" y="7242"/>
                  </a:lnTo>
                  <a:lnTo>
                    <a:pt x="4656" y="6636"/>
                  </a:lnTo>
                  <a:lnTo>
                    <a:pt x="10354" y="6636"/>
                  </a:lnTo>
                  <a:lnTo>
                    <a:pt x="10952" y="7108"/>
                  </a:lnTo>
                  <a:lnTo>
                    <a:pt x="13386" y="7108"/>
                  </a:lnTo>
                  <a:lnTo>
                    <a:pt x="13887" y="6736"/>
                  </a:lnTo>
                  <a:lnTo>
                    <a:pt x="14454" y="6736"/>
                  </a:lnTo>
                  <a:cubicBezTo>
                    <a:pt x="14520" y="6736"/>
                    <a:pt x="14577" y="6686"/>
                    <a:pt x="14581" y="6617"/>
                  </a:cubicBezTo>
                  <a:cubicBezTo>
                    <a:pt x="14742" y="4935"/>
                    <a:pt x="14412" y="3533"/>
                    <a:pt x="14412" y="3533"/>
                  </a:cubicBezTo>
                  <a:lnTo>
                    <a:pt x="13519" y="3234"/>
                  </a:lnTo>
                  <a:lnTo>
                    <a:pt x="12274" y="367"/>
                  </a:lnTo>
                  <a:cubicBezTo>
                    <a:pt x="12254" y="329"/>
                    <a:pt x="12220" y="306"/>
                    <a:pt x="12178" y="303"/>
                  </a:cubicBezTo>
                  <a:cubicBezTo>
                    <a:pt x="9095" y="66"/>
                    <a:pt x="6503" y="0"/>
                    <a:pt x="45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4"/>
            <p:cNvSpPr/>
            <p:nvPr/>
          </p:nvSpPr>
          <p:spPr>
            <a:xfrm>
              <a:off x="6804271" y="2758471"/>
              <a:ext cx="38582" cy="34004"/>
            </a:xfrm>
            <a:custGeom>
              <a:avLst/>
              <a:gdLst/>
              <a:ahLst/>
              <a:cxnLst/>
              <a:rect l="l" t="t" r="r" b="b"/>
              <a:pathLst>
                <a:path w="801" h="706" extrusionOk="0">
                  <a:moveTo>
                    <a:pt x="84" y="1"/>
                  </a:moveTo>
                  <a:cubicBezTo>
                    <a:pt x="38" y="1"/>
                    <a:pt x="1" y="38"/>
                    <a:pt x="1" y="84"/>
                  </a:cubicBezTo>
                  <a:cubicBezTo>
                    <a:pt x="1" y="196"/>
                    <a:pt x="4" y="410"/>
                    <a:pt x="50" y="640"/>
                  </a:cubicBezTo>
                  <a:cubicBezTo>
                    <a:pt x="58" y="678"/>
                    <a:pt x="93" y="705"/>
                    <a:pt x="130" y="705"/>
                  </a:cubicBezTo>
                  <a:lnTo>
                    <a:pt x="717" y="705"/>
                  </a:lnTo>
                  <a:cubicBezTo>
                    <a:pt x="763" y="705"/>
                    <a:pt x="801" y="667"/>
                    <a:pt x="797" y="617"/>
                  </a:cubicBezTo>
                  <a:lnTo>
                    <a:pt x="770" y="81"/>
                  </a:lnTo>
                  <a:cubicBezTo>
                    <a:pt x="770" y="35"/>
                    <a:pt x="732" y="1"/>
                    <a:pt x="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4"/>
            <p:cNvSpPr/>
            <p:nvPr/>
          </p:nvSpPr>
          <p:spPr>
            <a:xfrm>
              <a:off x="7391563" y="2497121"/>
              <a:ext cx="64785" cy="128119"/>
            </a:xfrm>
            <a:custGeom>
              <a:avLst/>
              <a:gdLst/>
              <a:ahLst/>
              <a:cxnLst/>
              <a:rect l="l" t="t" r="r" b="b"/>
              <a:pathLst>
                <a:path w="1345" h="2660" extrusionOk="0">
                  <a:moveTo>
                    <a:pt x="0" y="1"/>
                  </a:moveTo>
                  <a:cubicBezTo>
                    <a:pt x="126" y="1104"/>
                    <a:pt x="759" y="2659"/>
                    <a:pt x="759" y="2659"/>
                  </a:cubicBezTo>
                  <a:lnTo>
                    <a:pt x="1345" y="2656"/>
                  </a:lnTo>
                  <a:lnTo>
                    <a:pt x="1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4"/>
            <p:cNvSpPr/>
            <p:nvPr/>
          </p:nvSpPr>
          <p:spPr>
            <a:xfrm>
              <a:off x="7309969" y="2717867"/>
              <a:ext cx="164107" cy="93825"/>
            </a:xfrm>
            <a:custGeom>
              <a:avLst/>
              <a:gdLst/>
              <a:ahLst/>
              <a:cxnLst/>
              <a:rect l="l" t="t" r="r" b="b"/>
              <a:pathLst>
                <a:path w="3407" h="1948" extrusionOk="0">
                  <a:moveTo>
                    <a:pt x="1687" y="0"/>
                  </a:moveTo>
                  <a:cubicBezTo>
                    <a:pt x="288" y="0"/>
                    <a:pt x="0" y="1575"/>
                    <a:pt x="0" y="1575"/>
                  </a:cubicBezTo>
                  <a:lnTo>
                    <a:pt x="472" y="1947"/>
                  </a:lnTo>
                  <a:lnTo>
                    <a:pt x="2906" y="1947"/>
                  </a:lnTo>
                  <a:lnTo>
                    <a:pt x="3407" y="1575"/>
                  </a:lnTo>
                  <a:cubicBezTo>
                    <a:pt x="3407" y="1575"/>
                    <a:pt x="3085" y="0"/>
                    <a:pt x="1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4"/>
            <p:cNvSpPr/>
            <p:nvPr/>
          </p:nvSpPr>
          <p:spPr>
            <a:xfrm>
              <a:off x="6857591" y="2717867"/>
              <a:ext cx="165600" cy="93825"/>
            </a:xfrm>
            <a:custGeom>
              <a:avLst/>
              <a:gdLst/>
              <a:ahLst/>
              <a:cxnLst/>
              <a:rect l="l" t="t" r="r" b="b"/>
              <a:pathLst>
                <a:path w="3438" h="1948" extrusionOk="0">
                  <a:moveTo>
                    <a:pt x="1717" y="0"/>
                  </a:moveTo>
                  <a:cubicBezTo>
                    <a:pt x="319" y="0"/>
                    <a:pt x="1" y="1629"/>
                    <a:pt x="1" y="1629"/>
                  </a:cubicBezTo>
                  <a:lnTo>
                    <a:pt x="468" y="1947"/>
                  </a:lnTo>
                  <a:lnTo>
                    <a:pt x="2947" y="1947"/>
                  </a:lnTo>
                  <a:lnTo>
                    <a:pt x="3438" y="1575"/>
                  </a:lnTo>
                  <a:cubicBezTo>
                    <a:pt x="3438" y="1575"/>
                    <a:pt x="3116" y="0"/>
                    <a:pt x="1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4"/>
            <p:cNvSpPr/>
            <p:nvPr/>
          </p:nvSpPr>
          <p:spPr>
            <a:xfrm>
              <a:off x="6847621" y="2728078"/>
              <a:ext cx="183711" cy="136403"/>
            </a:xfrm>
            <a:custGeom>
              <a:avLst/>
              <a:gdLst/>
              <a:ahLst/>
              <a:cxnLst/>
              <a:rect l="l" t="t" r="r" b="b"/>
              <a:pathLst>
                <a:path w="3814" h="2832" extrusionOk="0">
                  <a:moveTo>
                    <a:pt x="1906" y="0"/>
                  </a:moveTo>
                  <a:cubicBezTo>
                    <a:pt x="807" y="0"/>
                    <a:pt x="1" y="1253"/>
                    <a:pt x="836" y="2409"/>
                  </a:cubicBezTo>
                  <a:cubicBezTo>
                    <a:pt x="859" y="2440"/>
                    <a:pt x="886" y="2463"/>
                    <a:pt x="912" y="2486"/>
                  </a:cubicBezTo>
                  <a:cubicBezTo>
                    <a:pt x="1246" y="2727"/>
                    <a:pt x="1588" y="2831"/>
                    <a:pt x="1905" y="2831"/>
                  </a:cubicBezTo>
                  <a:cubicBezTo>
                    <a:pt x="3006" y="2831"/>
                    <a:pt x="3814" y="1577"/>
                    <a:pt x="2978" y="420"/>
                  </a:cubicBezTo>
                  <a:cubicBezTo>
                    <a:pt x="2955" y="393"/>
                    <a:pt x="2928" y="367"/>
                    <a:pt x="2902"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4"/>
            <p:cNvSpPr/>
            <p:nvPr/>
          </p:nvSpPr>
          <p:spPr>
            <a:xfrm>
              <a:off x="6882445" y="2756207"/>
              <a:ext cx="114061" cy="80147"/>
            </a:xfrm>
            <a:custGeom>
              <a:avLst/>
              <a:gdLst/>
              <a:ahLst/>
              <a:cxnLst/>
              <a:rect l="l" t="t" r="r" b="b"/>
              <a:pathLst>
                <a:path w="2368" h="1664" extrusionOk="0">
                  <a:moveTo>
                    <a:pt x="1166" y="1"/>
                  </a:moveTo>
                  <a:cubicBezTo>
                    <a:pt x="1058" y="1"/>
                    <a:pt x="943" y="19"/>
                    <a:pt x="822" y="59"/>
                  </a:cubicBezTo>
                  <a:cubicBezTo>
                    <a:pt x="803" y="62"/>
                    <a:pt x="787" y="74"/>
                    <a:pt x="772" y="82"/>
                  </a:cubicBezTo>
                  <a:cubicBezTo>
                    <a:pt x="1" y="644"/>
                    <a:pt x="395" y="1663"/>
                    <a:pt x="1205" y="1663"/>
                  </a:cubicBezTo>
                  <a:cubicBezTo>
                    <a:pt x="1312" y="1663"/>
                    <a:pt x="1426" y="1645"/>
                    <a:pt x="1546" y="1607"/>
                  </a:cubicBezTo>
                  <a:cubicBezTo>
                    <a:pt x="1565" y="1599"/>
                    <a:pt x="1581" y="1592"/>
                    <a:pt x="1596" y="1580"/>
                  </a:cubicBezTo>
                  <a:cubicBezTo>
                    <a:pt x="2367" y="1019"/>
                    <a:pt x="1975" y="1"/>
                    <a:pt x="1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4"/>
            <p:cNvSpPr/>
            <p:nvPr/>
          </p:nvSpPr>
          <p:spPr>
            <a:xfrm>
              <a:off x="6885287" y="2758327"/>
              <a:ext cx="108232" cy="75860"/>
            </a:xfrm>
            <a:custGeom>
              <a:avLst/>
              <a:gdLst/>
              <a:ahLst/>
              <a:cxnLst/>
              <a:rect l="l" t="t" r="r" b="b"/>
              <a:pathLst>
                <a:path w="2247" h="1575" extrusionOk="0">
                  <a:moveTo>
                    <a:pt x="1104" y="0"/>
                  </a:moveTo>
                  <a:cubicBezTo>
                    <a:pt x="1003" y="0"/>
                    <a:pt x="895" y="17"/>
                    <a:pt x="782" y="53"/>
                  </a:cubicBezTo>
                  <a:cubicBezTo>
                    <a:pt x="763" y="61"/>
                    <a:pt x="747" y="68"/>
                    <a:pt x="733" y="80"/>
                  </a:cubicBezTo>
                  <a:cubicBezTo>
                    <a:pt x="1" y="609"/>
                    <a:pt x="377" y="1574"/>
                    <a:pt x="1147" y="1574"/>
                  </a:cubicBezTo>
                  <a:cubicBezTo>
                    <a:pt x="1248" y="1574"/>
                    <a:pt x="1356" y="1557"/>
                    <a:pt x="1468" y="1521"/>
                  </a:cubicBezTo>
                  <a:cubicBezTo>
                    <a:pt x="1483" y="1513"/>
                    <a:pt x="1502" y="1505"/>
                    <a:pt x="1518" y="1494"/>
                  </a:cubicBezTo>
                  <a:cubicBezTo>
                    <a:pt x="2246" y="965"/>
                    <a:pt x="1873" y="0"/>
                    <a:pt x="1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4"/>
            <p:cNvSpPr/>
            <p:nvPr/>
          </p:nvSpPr>
          <p:spPr>
            <a:xfrm>
              <a:off x="6898918" y="2767815"/>
              <a:ext cx="81114" cy="56883"/>
            </a:xfrm>
            <a:custGeom>
              <a:avLst/>
              <a:gdLst/>
              <a:ahLst/>
              <a:cxnLst/>
              <a:rect l="l" t="t" r="r" b="b"/>
              <a:pathLst>
                <a:path w="1684" h="1181" extrusionOk="0">
                  <a:moveTo>
                    <a:pt x="823" y="1"/>
                  </a:moveTo>
                  <a:cubicBezTo>
                    <a:pt x="747" y="1"/>
                    <a:pt x="667" y="13"/>
                    <a:pt x="583" y="40"/>
                  </a:cubicBezTo>
                  <a:cubicBezTo>
                    <a:pt x="572" y="44"/>
                    <a:pt x="560" y="51"/>
                    <a:pt x="549" y="60"/>
                  </a:cubicBezTo>
                  <a:cubicBezTo>
                    <a:pt x="1" y="458"/>
                    <a:pt x="280" y="1181"/>
                    <a:pt x="855" y="1181"/>
                  </a:cubicBezTo>
                  <a:cubicBezTo>
                    <a:pt x="931" y="1181"/>
                    <a:pt x="1012" y="1168"/>
                    <a:pt x="1097" y="1140"/>
                  </a:cubicBezTo>
                  <a:cubicBezTo>
                    <a:pt x="1112" y="1136"/>
                    <a:pt x="1124" y="1128"/>
                    <a:pt x="1135" y="1121"/>
                  </a:cubicBezTo>
                  <a:cubicBezTo>
                    <a:pt x="1684" y="724"/>
                    <a:pt x="1400"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4"/>
            <p:cNvSpPr/>
            <p:nvPr/>
          </p:nvSpPr>
          <p:spPr>
            <a:xfrm>
              <a:off x="6928155" y="2788190"/>
              <a:ext cx="22687" cy="16039"/>
            </a:xfrm>
            <a:custGeom>
              <a:avLst/>
              <a:gdLst/>
              <a:ahLst/>
              <a:cxnLst/>
              <a:rect l="l" t="t" r="r" b="b"/>
              <a:pathLst>
                <a:path w="471" h="333" extrusionOk="0">
                  <a:moveTo>
                    <a:pt x="231" y="1"/>
                  </a:moveTo>
                  <a:cubicBezTo>
                    <a:pt x="210" y="1"/>
                    <a:pt x="188" y="4"/>
                    <a:pt x="165" y="12"/>
                  </a:cubicBezTo>
                  <a:cubicBezTo>
                    <a:pt x="160" y="15"/>
                    <a:pt x="156" y="15"/>
                    <a:pt x="153" y="19"/>
                  </a:cubicBezTo>
                  <a:cubicBezTo>
                    <a:pt x="1" y="131"/>
                    <a:pt x="79" y="333"/>
                    <a:pt x="239" y="333"/>
                  </a:cubicBezTo>
                  <a:cubicBezTo>
                    <a:pt x="260" y="333"/>
                    <a:pt x="283" y="329"/>
                    <a:pt x="306" y="322"/>
                  </a:cubicBezTo>
                  <a:cubicBezTo>
                    <a:pt x="310" y="322"/>
                    <a:pt x="314"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4"/>
            <p:cNvSpPr/>
            <p:nvPr/>
          </p:nvSpPr>
          <p:spPr>
            <a:xfrm>
              <a:off x="6934561" y="2766948"/>
              <a:ext cx="9826" cy="26780"/>
            </a:xfrm>
            <a:custGeom>
              <a:avLst/>
              <a:gdLst/>
              <a:ahLst/>
              <a:cxnLst/>
              <a:rect l="l" t="t" r="r" b="b"/>
              <a:pathLst>
                <a:path w="204" h="556" extrusionOk="0">
                  <a:moveTo>
                    <a:pt x="0"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4"/>
            <p:cNvSpPr/>
            <p:nvPr/>
          </p:nvSpPr>
          <p:spPr>
            <a:xfrm>
              <a:off x="6911682" y="2777304"/>
              <a:ext cx="26829" cy="19748"/>
            </a:xfrm>
            <a:custGeom>
              <a:avLst/>
              <a:gdLst/>
              <a:ahLst/>
              <a:cxnLst/>
              <a:rect l="l" t="t" r="r" b="b"/>
              <a:pathLst>
                <a:path w="557" h="410" extrusionOk="0">
                  <a:moveTo>
                    <a:pt x="100" y="1"/>
                  </a:moveTo>
                  <a:lnTo>
                    <a:pt x="50" y="88"/>
                  </a:lnTo>
                  <a:lnTo>
                    <a:pt x="1" y="176"/>
                  </a:lnTo>
                  <a:lnTo>
                    <a:pt x="507" y="410"/>
                  </a:lnTo>
                  <a:lnTo>
                    <a:pt x="530"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4"/>
            <p:cNvSpPr/>
            <p:nvPr/>
          </p:nvSpPr>
          <p:spPr>
            <a:xfrm>
              <a:off x="6911682" y="2795366"/>
              <a:ext cx="26829" cy="19796"/>
            </a:xfrm>
            <a:custGeom>
              <a:avLst/>
              <a:gdLst/>
              <a:ahLst/>
              <a:cxnLst/>
              <a:rect l="l" t="t" r="r" b="b"/>
              <a:pathLst>
                <a:path w="557" h="411" extrusionOk="0">
                  <a:moveTo>
                    <a:pt x="507" y="1"/>
                  </a:moveTo>
                  <a:lnTo>
                    <a:pt x="1" y="234"/>
                  </a:lnTo>
                  <a:lnTo>
                    <a:pt x="50" y="323"/>
                  </a:lnTo>
                  <a:lnTo>
                    <a:pt x="100" y="411"/>
                  </a:lnTo>
                  <a:lnTo>
                    <a:pt x="556" y="89"/>
                  </a:lnTo>
                  <a:lnTo>
                    <a:pt x="530" y="47"/>
                  </a:lnTo>
                  <a:lnTo>
                    <a:pt x="5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4"/>
            <p:cNvSpPr/>
            <p:nvPr/>
          </p:nvSpPr>
          <p:spPr>
            <a:xfrm>
              <a:off x="6934561" y="2798883"/>
              <a:ext cx="9826" cy="26635"/>
            </a:xfrm>
            <a:custGeom>
              <a:avLst/>
              <a:gdLst/>
              <a:ahLst/>
              <a:cxnLst/>
              <a:rect l="l" t="t" r="r" b="b"/>
              <a:pathLst>
                <a:path w="204" h="553" extrusionOk="0">
                  <a:moveTo>
                    <a:pt x="50" y="0"/>
                  </a:moveTo>
                  <a:lnTo>
                    <a:pt x="0"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4"/>
            <p:cNvSpPr/>
            <p:nvPr/>
          </p:nvSpPr>
          <p:spPr>
            <a:xfrm>
              <a:off x="6940485" y="2795366"/>
              <a:ext cx="26829" cy="19796"/>
            </a:xfrm>
            <a:custGeom>
              <a:avLst/>
              <a:gdLst/>
              <a:ahLst/>
              <a:cxnLst/>
              <a:rect l="l" t="t" r="r" b="b"/>
              <a:pathLst>
                <a:path w="557" h="411" extrusionOk="0">
                  <a:moveTo>
                    <a:pt x="50" y="1"/>
                  </a:moveTo>
                  <a:lnTo>
                    <a:pt x="24" y="47"/>
                  </a:lnTo>
                  <a:lnTo>
                    <a:pt x="1" y="89"/>
                  </a:lnTo>
                  <a:lnTo>
                    <a:pt x="456"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4"/>
            <p:cNvSpPr/>
            <p:nvPr/>
          </p:nvSpPr>
          <p:spPr>
            <a:xfrm>
              <a:off x="6940485" y="2777304"/>
              <a:ext cx="26829" cy="19748"/>
            </a:xfrm>
            <a:custGeom>
              <a:avLst/>
              <a:gdLst/>
              <a:ahLst/>
              <a:cxnLst/>
              <a:rect l="l" t="t" r="r" b="b"/>
              <a:pathLst>
                <a:path w="557" h="410" extrusionOk="0">
                  <a:moveTo>
                    <a:pt x="456" y="1"/>
                  </a:moveTo>
                  <a:lnTo>
                    <a:pt x="1" y="322"/>
                  </a:lnTo>
                  <a:lnTo>
                    <a:pt x="24" y="368"/>
                  </a:lnTo>
                  <a:lnTo>
                    <a:pt x="50" y="410"/>
                  </a:lnTo>
                  <a:lnTo>
                    <a:pt x="556" y="176"/>
                  </a:lnTo>
                  <a:lnTo>
                    <a:pt x="506" y="88"/>
                  </a:lnTo>
                  <a:lnTo>
                    <a:pt x="4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4"/>
            <p:cNvSpPr/>
            <p:nvPr/>
          </p:nvSpPr>
          <p:spPr>
            <a:xfrm>
              <a:off x="6934079" y="2792525"/>
              <a:ext cx="10790" cy="7562"/>
            </a:xfrm>
            <a:custGeom>
              <a:avLst/>
              <a:gdLst/>
              <a:ahLst/>
              <a:cxnLst/>
              <a:rect l="l" t="t" r="r" b="b"/>
              <a:pathLst>
                <a:path w="224" h="157" extrusionOk="0">
                  <a:moveTo>
                    <a:pt x="112" y="1"/>
                  </a:moveTo>
                  <a:cubicBezTo>
                    <a:pt x="102" y="1"/>
                    <a:pt x="91" y="3"/>
                    <a:pt x="79" y="6"/>
                  </a:cubicBezTo>
                  <a:lnTo>
                    <a:pt x="72" y="6"/>
                  </a:lnTo>
                  <a:cubicBezTo>
                    <a:pt x="0" y="60"/>
                    <a:pt x="38" y="157"/>
                    <a:pt x="114" y="157"/>
                  </a:cubicBezTo>
                  <a:cubicBezTo>
                    <a:pt x="123" y="157"/>
                    <a:pt x="134" y="155"/>
                    <a:pt x="145" y="152"/>
                  </a:cubicBezTo>
                  <a:cubicBezTo>
                    <a:pt x="148" y="152"/>
                    <a:pt x="148" y="148"/>
                    <a:pt x="152" y="148"/>
                  </a:cubicBezTo>
                  <a:cubicBezTo>
                    <a:pt x="223"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4"/>
            <p:cNvSpPr/>
            <p:nvPr/>
          </p:nvSpPr>
          <p:spPr>
            <a:xfrm>
              <a:off x="7299469" y="2728078"/>
              <a:ext cx="183663" cy="136403"/>
            </a:xfrm>
            <a:custGeom>
              <a:avLst/>
              <a:gdLst/>
              <a:ahLst/>
              <a:cxnLst/>
              <a:rect l="l" t="t" r="r" b="b"/>
              <a:pathLst>
                <a:path w="3813" h="2832" extrusionOk="0">
                  <a:moveTo>
                    <a:pt x="1906" y="0"/>
                  </a:moveTo>
                  <a:cubicBezTo>
                    <a:pt x="806" y="0"/>
                    <a:pt x="0" y="1253"/>
                    <a:pt x="836" y="2409"/>
                  </a:cubicBezTo>
                  <a:cubicBezTo>
                    <a:pt x="858" y="2440"/>
                    <a:pt x="881" y="2463"/>
                    <a:pt x="912" y="2486"/>
                  </a:cubicBezTo>
                  <a:cubicBezTo>
                    <a:pt x="1246" y="2727"/>
                    <a:pt x="1587" y="2831"/>
                    <a:pt x="1905" y="2831"/>
                  </a:cubicBezTo>
                  <a:cubicBezTo>
                    <a:pt x="3005" y="2831"/>
                    <a:pt x="3812" y="1577"/>
                    <a:pt x="2974" y="420"/>
                  </a:cubicBezTo>
                  <a:cubicBezTo>
                    <a:pt x="2954" y="393"/>
                    <a:pt x="2928" y="367"/>
                    <a:pt x="2901"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4"/>
            <p:cNvSpPr/>
            <p:nvPr/>
          </p:nvSpPr>
          <p:spPr>
            <a:xfrm>
              <a:off x="7334101" y="2756207"/>
              <a:ext cx="114205" cy="80147"/>
            </a:xfrm>
            <a:custGeom>
              <a:avLst/>
              <a:gdLst/>
              <a:ahLst/>
              <a:cxnLst/>
              <a:rect l="l" t="t" r="r" b="b"/>
              <a:pathLst>
                <a:path w="2371" h="1664" extrusionOk="0">
                  <a:moveTo>
                    <a:pt x="1170" y="1"/>
                  </a:moveTo>
                  <a:cubicBezTo>
                    <a:pt x="1062" y="1"/>
                    <a:pt x="946" y="19"/>
                    <a:pt x="826" y="59"/>
                  </a:cubicBezTo>
                  <a:cubicBezTo>
                    <a:pt x="806" y="62"/>
                    <a:pt x="791" y="74"/>
                    <a:pt x="776" y="82"/>
                  </a:cubicBezTo>
                  <a:cubicBezTo>
                    <a:pt x="1" y="644"/>
                    <a:pt x="398" y="1663"/>
                    <a:pt x="1208" y="1663"/>
                  </a:cubicBezTo>
                  <a:cubicBezTo>
                    <a:pt x="1315" y="1663"/>
                    <a:pt x="1430" y="1645"/>
                    <a:pt x="1549" y="1607"/>
                  </a:cubicBezTo>
                  <a:cubicBezTo>
                    <a:pt x="1569" y="1599"/>
                    <a:pt x="1584" y="1592"/>
                    <a:pt x="1600" y="1580"/>
                  </a:cubicBezTo>
                  <a:cubicBezTo>
                    <a:pt x="2371" y="1019"/>
                    <a:pt x="1978" y="1"/>
                    <a:pt x="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4"/>
            <p:cNvSpPr/>
            <p:nvPr/>
          </p:nvSpPr>
          <p:spPr>
            <a:xfrm>
              <a:off x="7337135" y="2758327"/>
              <a:ext cx="108184" cy="75860"/>
            </a:xfrm>
            <a:custGeom>
              <a:avLst/>
              <a:gdLst/>
              <a:ahLst/>
              <a:cxnLst/>
              <a:rect l="l" t="t" r="r" b="b"/>
              <a:pathLst>
                <a:path w="2246" h="1575" extrusionOk="0">
                  <a:moveTo>
                    <a:pt x="1103" y="0"/>
                  </a:moveTo>
                  <a:cubicBezTo>
                    <a:pt x="1002" y="0"/>
                    <a:pt x="894" y="17"/>
                    <a:pt x="782" y="53"/>
                  </a:cubicBezTo>
                  <a:cubicBezTo>
                    <a:pt x="763" y="61"/>
                    <a:pt x="747" y="68"/>
                    <a:pt x="732" y="80"/>
                  </a:cubicBezTo>
                  <a:cubicBezTo>
                    <a:pt x="0" y="609"/>
                    <a:pt x="376" y="1574"/>
                    <a:pt x="1146" y="1574"/>
                  </a:cubicBezTo>
                  <a:cubicBezTo>
                    <a:pt x="1247" y="1574"/>
                    <a:pt x="1355" y="1557"/>
                    <a:pt x="1468" y="1521"/>
                  </a:cubicBezTo>
                  <a:cubicBezTo>
                    <a:pt x="1483" y="1513"/>
                    <a:pt x="1502" y="1505"/>
                    <a:pt x="1514" y="1494"/>
                  </a:cubicBezTo>
                  <a:cubicBezTo>
                    <a:pt x="2245" y="965"/>
                    <a:pt x="1869" y="0"/>
                    <a:pt x="1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4"/>
            <p:cNvSpPr/>
            <p:nvPr/>
          </p:nvSpPr>
          <p:spPr>
            <a:xfrm>
              <a:off x="7350766" y="2767815"/>
              <a:ext cx="80970" cy="56883"/>
            </a:xfrm>
            <a:custGeom>
              <a:avLst/>
              <a:gdLst/>
              <a:ahLst/>
              <a:cxnLst/>
              <a:rect l="l" t="t" r="r" b="b"/>
              <a:pathLst>
                <a:path w="1681" h="1181" extrusionOk="0">
                  <a:moveTo>
                    <a:pt x="822" y="1"/>
                  </a:moveTo>
                  <a:cubicBezTo>
                    <a:pt x="747" y="1"/>
                    <a:pt x="667" y="13"/>
                    <a:pt x="583" y="40"/>
                  </a:cubicBezTo>
                  <a:cubicBezTo>
                    <a:pt x="572" y="44"/>
                    <a:pt x="560" y="51"/>
                    <a:pt x="549" y="60"/>
                  </a:cubicBezTo>
                  <a:cubicBezTo>
                    <a:pt x="0" y="458"/>
                    <a:pt x="280" y="1181"/>
                    <a:pt x="854" y="1181"/>
                  </a:cubicBezTo>
                  <a:cubicBezTo>
                    <a:pt x="930" y="1181"/>
                    <a:pt x="1012" y="1168"/>
                    <a:pt x="1097" y="1140"/>
                  </a:cubicBezTo>
                  <a:cubicBezTo>
                    <a:pt x="1111" y="1136"/>
                    <a:pt x="1123" y="1128"/>
                    <a:pt x="1134" y="1121"/>
                  </a:cubicBezTo>
                  <a:cubicBezTo>
                    <a:pt x="1680" y="724"/>
                    <a:pt x="1399"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4"/>
            <p:cNvSpPr/>
            <p:nvPr/>
          </p:nvSpPr>
          <p:spPr>
            <a:xfrm>
              <a:off x="7380003" y="2788190"/>
              <a:ext cx="22639" cy="16039"/>
            </a:xfrm>
            <a:custGeom>
              <a:avLst/>
              <a:gdLst/>
              <a:ahLst/>
              <a:cxnLst/>
              <a:rect l="l" t="t" r="r" b="b"/>
              <a:pathLst>
                <a:path w="470" h="333" extrusionOk="0">
                  <a:moveTo>
                    <a:pt x="231" y="1"/>
                  </a:moveTo>
                  <a:cubicBezTo>
                    <a:pt x="210" y="1"/>
                    <a:pt x="187" y="4"/>
                    <a:pt x="164" y="12"/>
                  </a:cubicBezTo>
                  <a:cubicBezTo>
                    <a:pt x="159" y="15"/>
                    <a:pt x="156" y="15"/>
                    <a:pt x="152" y="19"/>
                  </a:cubicBezTo>
                  <a:cubicBezTo>
                    <a:pt x="0" y="131"/>
                    <a:pt x="78" y="333"/>
                    <a:pt x="239" y="333"/>
                  </a:cubicBezTo>
                  <a:cubicBezTo>
                    <a:pt x="260" y="333"/>
                    <a:pt x="282" y="329"/>
                    <a:pt x="306" y="322"/>
                  </a:cubicBezTo>
                  <a:cubicBezTo>
                    <a:pt x="309" y="322"/>
                    <a:pt x="313"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4"/>
            <p:cNvSpPr/>
            <p:nvPr/>
          </p:nvSpPr>
          <p:spPr>
            <a:xfrm>
              <a:off x="7386361" y="2766948"/>
              <a:ext cx="9874" cy="26780"/>
            </a:xfrm>
            <a:custGeom>
              <a:avLst/>
              <a:gdLst/>
              <a:ahLst/>
              <a:cxnLst/>
              <a:rect l="l" t="t" r="r" b="b"/>
              <a:pathLst>
                <a:path w="205" h="556" extrusionOk="0">
                  <a:moveTo>
                    <a:pt x="1"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4"/>
            <p:cNvSpPr/>
            <p:nvPr/>
          </p:nvSpPr>
          <p:spPr>
            <a:xfrm>
              <a:off x="7363530" y="2777304"/>
              <a:ext cx="26781" cy="19748"/>
            </a:xfrm>
            <a:custGeom>
              <a:avLst/>
              <a:gdLst/>
              <a:ahLst/>
              <a:cxnLst/>
              <a:rect l="l" t="t" r="r" b="b"/>
              <a:pathLst>
                <a:path w="556" h="410" extrusionOk="0">
                  <a:moveTo>
                    <a:pt x="100" y="1"/>
                  </a:moveTo>
                  <a:lnTo>
                    <a:pt x="50" y="88"/>
                  </a:lnTo>
                  <a:lnTo>
                    <a:pt x="0" y="176"/>
                  </a:lnTo>
                  <a:lnTo>
                    <a:pt x="506" y="410"/>
                  </a:lnTo>
                  <a:lnTo>
                    <a:pt x="529"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4"/>
            <p:cNvSpPr/>
            <p:nvPr/>
          </p:nvSpPr>
          <p:spPr>
            <a:xfrm>
              <a:off x="7363530" y="2795366"/>
              <a:ext cx="26781" cy="19796"/>
            </a:xfrm>
            <a:custGeom>
              <a:avLst/>
              <a:gdLst/>
              <a:ahLst/>
              <a:cxnLst/>
              <a:rect l="l" t="t" r="r" b="b"/>
              <a:pathLst>
                <a:path w="556" h="411" extrusionOk="0">
                  <a:moveTo>
                    <a:pt x="506" y="1"/>
                  </a:moveTo>
                  <a:lnTo>
                    <a:pt x="0" y="234"/>
                  </a:lnTo>
                  <a:lnTo>
                    <a:pt x="50" y="323"/>
                  </a:lnTo>
                  <a:lnTo>
                    <a:pt x="100" y="411"/>
                  </a:lnTo>
                  <a:lnTo>
                    <a:pt x="556" y="89"/>
                  </a:lnTo>
                  <a:lnTo>
                    <a:pt x="529" y="47"/>
                  </a:lnTo>
                  <a:lnTo>
                    <a:pt x="5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4"/>
            <p:cNvSpPr/>
            <p:nvPr/>
          </p:nvSpPr>
          <p:spPr>
            <a:xfrm>
              <a:off x="7386361" y="2798883"/>
              <a:ext cx="9874" cy="26635"/>
            </a:xfrm>
            <a:custGeom>
              <a:avLst/>
              <a:gdLst/>
              <a:ahLst/>
              <a:cxnLst/>
              <a:rect l="l" t="t" r="r" b="b"/>
              <a:pathLst>
                <a:path w="205" h="553" extrusionOk="0">
                  <a:moveTo>
                    <a:pt x="50" y="0"/>
                  </a:moveTo>
                  <a:lnTo>
                    <a:pt x="1"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4"/>
            <p:cNvSpPr/>
            <p:nvPr/>
          </p:nvSpPr>
          <p:spPr>
            <a:xfrm>
              <a:off x="7392334" y="2795366"/>
              <a:ext cx="26781" cy="19796"/>
            </a:xfrm>
            <a:custGeom>
              <a:avLst/>
              <a:gdLst/>
              <a:ahLst/>
              <a:cxnLst/>
              <a:rect l="l" t="t" r="r" b="b"/>
              <a:pathLst>
                <a:path w="556" h="411" extrusionOk="0">
                  <a:moveTo>
                    <a:pt x="50" y="1"/>
                  </a:moveTo>
                  <a:lnTo>
                    <a:pt x="23" y="47"/>
                  </a:lnTo>
                  <a:lnTo>
                    <a:pt x="0" y="89"/>
                  </a:lnTo>
                  <a:lnTo>
                    <a:pt x="455"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4"/>
            <p:cNvSpPr/>
            <p:nvPr/>
          </p:nvSpPr>
          <p:spPr>
            <a:xfrm>
              <a:off x="7392334" y="2777304"/>
              <a:ext cx="26781" cy="19748"/>
            </a:xfrm>
            <a:custGeom>
              <a:avLst/>
              <a:gdLst/>
              <a:ahLst/>
              <a:cxnLst/>
              <a:rect l="l" t="t" r="r" b="b"/>
              <a:pathLst>
                <a:path w="556" h="410" extrusionOk="0">
                  <a:moveTo>
                    <a:pt x="455" y="1"/>
                  </a:moveTo>
                  <a:lnTo>
                    <a:pt x="0" y="322"/>
                  </a:lnTo>
                  <a:lnTo>
                    <a:pt x="23" y="368"/>
                  </a:lnTo>
                  <a:lnTo>
                    <a:pt x="50" y="410"/>
                  </a:lnTo>
                  <a:lnTo>
                    <a:pt x="556" y="176"/>
                  </a:lnTo>
                  <a:lnTo>
                    <a:pt x="506" y="88"/>
                  </a:lnTo>
                  <a:lnTo>
                    <a:pt x="4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4"/>
            <p:cNvSpPr/>
            <p:nvPr/>
          </p:nvSpPr>
          <p:spPr>
            <a:xfrm>
              <a:off x="7385879" y="2792525"/>
              <a:ext cx="10790" cy="7562"/>
            </a:xfrm>
            <a:custGeom>
              <a:avLst/>
              <a:gdLst/>
              <a:ahLst/>
              <a:cxnLst/>
              <a:rect l="l" t="t" r="r" b="b"/>
              <a:pathLst>
                <a:path w="224" h="157" extrusionOk="0">
                  <a:moveTo>
                    <a:pt x="112" y="1"/>
                  </a:moveTo>
                  <a:cubicBezTo>
                    <a:pt x="102" y="1"/>
                    <a:pt x="91" y="3"/>
                    <a:pt x="80" y="6"/>
                  </a:cubicBezTo>
                  <a:lnTo>
                    <a:pt x="72" y="6"/>
                  </a:lnTo>
                  <a:cubicBezTo>
                    <a:pt x="1" y="60"/>
                    <a:pt x="38" y="157"/>
                    <a:pt x="114" y="157"/>
                  </a:cubicBezTo>
                  <a:cubicBezTo>
                    <a:pt x="124" y="157"/>
                    <a:pt x="134" y="155"/>
                    <a:pt x="145" y="152"/>
                  </a:cubicBezTo>
                  <a:cubicBezTo>
                    <a:pt x="149" y="152"/>
                    <a:pt x="149" y="148"/>
                    <a:pt x="152" y="148"/>
                  </a:cubicBezTo>
                  <a:cubicBezTo>
                    <a:pt x="224"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4"/>
            <p:cNvSpPr/>
            <p:nvPr/>
          </p:nvSpPr>
          <p:spPr>
            <a:xfrm>
              <a:off x="6803356" y="2682609"/>
              <a:ext cx="29382" cy="56016"/>
            </a:xfrm>
            <a:custGeom>
              <a:avLst/>
              <a:gdLst/>
              <a:ahLst/>
              <a:cxnLst/>
              <a:rect l="l" t="t" r="r" b="b"/>
              <a:pathLst>
                <a:path w="610" h="1163" extrusionOk="0">
                  <a:moveTo>
                    <a:pt x="318" y="1"/>
                  </a:moveTo>
                  <a:cubicBezTo>
                    <a:pt x="231" y="1"/>
                    <a:pt x="138" y="8"/>
                    <a:pt x="38" y="23"/>
                  </a:cubicBezTo>
                  <a:cubicBezTo>
                    <a:pt x="0" y="464"/>
                    <a:pt x="38" y="1157"/>
                    <a:pt x="38" y="1157"/>
                  </a:cubicBezTo>
                  <a:cubicBezTo>
                    <a:pt x="99" y="1161"/>
                    <a:pt x="180" y="1163"/>
                    <a:pt x="261" y="1163"/>
                  </a:cubicBezTo>
                  <a:cubicBezTo>
                    <a:pt x="422" y="1163"/>
                    <a:pt x="582" y="1157"/>
                    <a:pt x="582" y="1157"/>
                  </a:cubicBezTo>
                  <a:cubicBezTo>
                    <a:pt x="609" y="743"/>
                    <a:pt x="563" y="23"/>
                    <a:pt x="563" y="23"/>
                  </a:cubicBezTo>
                  <a:cubicBezTo>
                    <a:pt x="487" y="8"/>
                    <a:pt x="405" y="1"/>
                    <a:pt x="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4"/>
            <p:cNvSpPr/>
            <p:nvPr/>
          </p:nvSpPr>
          <p:spPr>
            <a:xfrm>
              <a:off x="6810147" y="2730776"/>
              <a:ext cx="11512" cy="578"/>
            </a:xfrm>
            <a:custGeom>
              <a:avLst/>
              <a:gdLst/>
              <a:ahLst/>
              <a:cxnLst/>
              <a:rect l="l" t="t" r="r" b="b"/>
              <a:pathLst>
                <a:path w="239" h="12" extrusionOk="0">
                  <a:moveTo>
                    <a:pt x="1" y="1"/>
                  </a:moveTo>
                  <a:lnTo>
                    <a:pt x="1" y="12"/>
                  </a:lnTo>
                  <a:lnTo>
                    <a:pt x="238" y="12"/>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4"/>
            <p:cNvSpPr/>
            <p:nvPr/>
          </p:nvSpPr>
          <p:spPr>
            <a:xfrm>
              <a:off x="6810147" y="2724851"/>
              <a:ext cx="11512" cy="626"/>
            </a:xfrm>
            <a:custGeom>
              <a:avLst/>
              <a:gdLst/>
              <a:ahLst/>
              <a:cxnLst/>
              <a:rect l="l" t="t" r="r" b="b"/>
              <a:pathLst>
                <a:path w="239" h="13" extrusionOk="0">
                  <a:moveTo>
                    <a:pt x="1" y="1"/>
                  </a:moveTo>
                  <a:lnTo>
                    <a:pt x="1" y="13"/>
                  </a:lnTo>
                  <a:lnTo>
                    <a:pt x="238" y="13"/>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4"/>
            <p:cNvSpPr/>
            <p:nvPr/>
          </p:nvSpPr>
          <p:spPr>
            <a:xfrm>
              <a:off x="6810147" y="2718975"/>
              <a:ext cx="11512" cy="578"/>
            </a:xfrm>
            <a:custGeom>
              <a:avLst/>
              <a:gdLst/>
              <a:ahLst/>
              <a:cxnLst/>
              <a:rect l="l" t="t" r="r" b="b"/>
              <a:pathLst>
                <a:path w="239" h="12" extrusionOk="0">
                  <a:moveTo>
                    <a:pt x="1" y="0"/>
                  </a:moveTo>
                  <a:lnTo>
                    <a:pt x="1" y="11"/>
                  </a:lnTo>
                  <a:lnTo>
                    <a:pt x="238" y="11"/>
                  </a:lnTo>
                  <a:lnTo>
                    <a:pt x="2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4"/>
            <p:cNvSpPr/>
            <p:nvPr/>
          </p:nvSpPr>
          <p:spPr>
            <a:xfrm>
              <a:off x="6857206" y="2484502"/>
              <a:ext cx="544726" cy="146855"/>
            </a:xfrm>
            <a:custGeom>
              <a:avLst/>
              <a:gdLst/>
              <a:ahLst/>
              <a:cxnLst/>
              <a:rect l="l" t="t" r="r" b="b"/>
              <a:pathLst>
                <a:path w="11309" h="3049" extrusionOk="0">
                  <a:moveTo>
                    <a:pt x="2921" y="1"/>
                  </a:moveTo>
                  <a:cubicBezTo>
                    <a:pt x="1834" y="1"/>
                    <a:pt x="897" y="21"/>
                    <a:pt x="315" y="67"/>
                  </a:cubicBezTo>
                  <a:cubicBezTo>
                    <a:pt x="16" y="1220"/>
                    <a:pt x="1" y="2332"/>
                    <a:pt x="9" y="2806"/>
                  </a:cubicBezTo>
                  <a:cubicBezTo>
                    <a:pt x="13" y="2941"/>
                    <a:pt x="120" y="3048"/>
                    <a:pt x="258" y="3048"/>
                  </a:cubicBezTo>
                  <a:lnTo>
                    <a:pt x="11309" y="3048"/>
                  </a:lnTo>
                  <a:cubicBezTo>
                    <a:pt x="11197" y="1676"/>
                    <a:pt x="10596" y="270"/>
                    <a:pt x="10596" y="270"/>
                  </a:cubicBezTo>
                  <a:cubicBezTo>
                    <a:pt x="9075" y="118"/>
                    <a:pt x="5555" y="1"/>
                    <a:pt x="2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4"/>
            <p:cNvSpPr/>
            <p:nvPr/>
          </p:nvSpPr>
          <p:spPr>
            <a:xfrm>
              <a:off x="6859662" y="2486765"/>
              <a:ext cx="539717" cy="142376"/>
            </a:xfrm>
            <a:custGeom>
              <a:avLst/>
              <a:gdLst/>
              <a:ahLst/>
              <a:cxnLst/>
              <a:rect l="l" t="t" r="r" b="b"/>
              <a:pathLst>
                <a:path w="11205" h="2956" extrusionOk="0">
                  <a:moveTo>
                    <a:pt x="2874" y="0"/>
                  </a:moveTo>
                  <a:cubicBezTo>
                    <a:pt x="1950" y="0"/>
                    <a:pt x="1191" y="16"/>
                    <a:pt x="644" y="43"/>
                  </a:cubicBezTo>
                  <a:cubicBezTo>
                    <a:pt x="437" y="55"/>
                    <a:pt x="264" y="200"/>
                    <a:pt x="222" y="403"/>
                  </a:cubicBezTo>
                  <a:cubicBezTo>
                    <a:pt x="8" y="1426"/>
                    <a:pt x="0" y="2372"/>
                    <a:pt x="4" y="2759"/>
                  </a:cubicBezTo>
                  <a:cubicBezTo>
                    <a:pt x="8" y="2867"/>
                    <a:pt x="96" y="2955"/>
                    <a:pt x="207" y="2955"/>
                  </a:cubicBezTo>
                  <a:lnTo>
                    <a:pt x="11204" y="2955"/>
                  </a:lnTo>
                  <a:cubicBezTo>
                    <a:pt x="11097" y="1725"/>
                    <a:pt x="10595" y="464"/>
                    <a:pt x="10515" y="269"/>
                  </a:cubicBezTo>
                  <a:cubicBezTo>
                    <a:pt x="10097" y="227"/>
                    <a:pt x="9530" y="188"/>
                    <a:pt x="8867" y="154"/>
                  </a:cubicBezTo>
                  <a:cubicBezTo>
                    <a:pt x="8617" y="138"/>
                    <a:pt x="8353" y="127"/>
                    <a:pt x="8078" y="115"/>
                  </a:cubicBezTo>
                  <a:cubicBezTo>
                    <a:pt x="8047" y="115"/>
                    <a:pt x="8012" y="112"/>
                    <a:pt x="7982" y="112"/>
                  </a:cubicBezTo>
                  <a:cubicBezTo>
                    <a:pt x="7874" y="108"/>
                    <a:pt x="7767" y="104"/>
                    <a:pt x="7660" y="96"/>
                  </a:cubicBezTo>
                  <a:cubicBezTo>
                    <a:pt x="6801" y="66"/>
                    <a:pt x="5863" y="39"/>
                    <a:pt x="4931" y="20"/>
                  </a:cubicBezTo>
                  <a:cubicBezTo>
                    <a:pt x="4671" y="16"/>
                    <a:pt x="4410" y="12"/>
                    <a:pt x="4153" y="9"/>
                  </a:cubicBezTo>
                  <a:lnTo>
                    <a:pt x="4061" y="9"/>
                  </a:lnTo>
                  <a:cubicBezTo>
                    <a:pt x="3950" y="9"/>
                    <a:pt x="3840" y="4"/>
                    <a:pt x="3728" y="4"/>
                  </a:cubicBezTo>
                  <a:cubicBezTo>
                    <a:pt x="3437" y="4"/>
                    <a:pt x="3154" y="0"/>
                    <a:pt x="28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4"/>
            <p:cNvSpPr/>
            <p:nvPr/>
          </p:nvSpPr>
          <p:spPr>
            <a:xfrm>
              <a:off x="6934175" y="2636996"/>
              <a:ext cx="474787" cy="136114"/>
            </a:xfrm>
            <a:custGeom>
              <a:avLst/>
              <a:gdLst/>
              <a:ahLst/>
              <a:cxnLst/>
              <a:rect l="l" t="t" r="r" b="b"/>
              <a:pathLst>
                <a:path w="9857" h="2826" extrusionOk="0">
                  <a:moveTo>
                    <a:pt x="47" y="1"/>
                  </a:moveTo>
                  <a:lnTo>
                    <a:pt x="1" y="821"/>
                  </a:lnTo>
                  <a:lnTo>
                    <a:pt x="8" y="821"/>
                  </a:lnTo>
                  <a:cubicBezTo>
                    <a:pt x="821" y="1009"/>
                    <a:pt x="1391" y="1506"/>
                    <a:pt x="1759" y="1963"/>
                  </a:cubicBezTo>
                  <a:cubicBezTo>
                    <a:pt x="1940" y="2189"/>
                    <a:pt x="2074" y="2403"/>
                    <a:pt x="2162" y="2560"/>
                  </a:cubicBezTo>
                  <a:cubicBezTo>
                    <a:pt x="2204" y="2638"/>
                    <a:pt x="2235" y="2702"/>
                    <a:pt x="2258" y="2748"/>
                  </a:cubicBezTo>
                  <a:cubicBezTo>
                    <a:pt x="2265" y="2771"/>
                    <a:pt x="2273" y="2787"/>
                    <a:pt x="2281" y="2802"/>
                  </a:cubicBezTo>
                  <a:cubicBezTo>
                    <a:pt x="2284" y="2813"/>
                    <a:pt x="2288" y="2817"/>
                    <a:pt x="2288" y="2817"/>
                  </a:cubicBezTo>
                  <a:lnTo>
                    <a:pt x="2288" y="2825"/>
                  </a:lnTo>
                  <a:lnTo>
                    <a:pt x="7641" y="2825"/>
                  </a:lnTo>
                  <a:lnTo>
                    <a:pt x="7641" y="2817"/>
                  </a:lnTo>
                  <a:cubicBezTo>
                    <a:pt x="7929" y="2136"/>
                    <a:pt x="8354" y="1768"/>
                    <a:pt x="8757" y="1564"/>
                  </a:cubicBezTo>
                  <a:cubicBezTo>
                    <a:pt x="9155" y="1365"/>
                    <a:pt x="9530" y="1334"/>
                    <a:pt x="9723" y="1334"/>
                  </a:cubicBezTo>
                  <a:cubicBezTo>
                    <a:pt x="9760" y="1334"/>
                    <a:pt x="9792" y="1338"/>
                    <a:pt x="9815" y="1338"/>
                  </a:cubicBezTo>
                  <a:lnTo>
                    <a:pt x="9838" y="1338"/>
                  </a:lnTo>
                  <a:lnTo>
                    <a:pt x="9845" y="1342"/>
                  </a:lnTo>
                  <a:lnTo>
                    <a:pt x="9857" y="1342"/>
                  </a:lnTo>
                  <a:lnTo>
                    <a:pt x="9684" y="1"/>
                  </a:lnTo>
                  <a:lnTo>
                    <a:pt x="9668" y="5"/>
                  </a:lnTo>
                  <a:lnTo>
                    <a:pt x="9840" y="1326"/>
                  </a:lnTo>
                  <a:lnTo>
                    <a:pt x="9840" y="1326"/>
                  </a:lnTo>
                  <a:cubicBezTo>
                    <a:pt x="9823" y="1323"/>
                    <a:pt x="9783" y="1319"/>
                    <a:pt x="9723" y="1319"/>
                  </a:cubicBezTo>
                  <a:cubicBezTo>
                    <a:pt x="9530" y="1319"/>
                    <a:pt x="9152" y="1350"/>
                    <a:pt x="8749" y="1552"/>
                  </a:cubicBezTo>
                  <a:cubicBezTo>
                    <a:pt x="8348" y="1752"/>
                    <a:pt x="7919" y="2126"/>
                    <a:pt x="7632" y="2810"/>
                  </a:cubicBezTo>
                  <a:lnTo>
                    <a:pt x="2299" y="2810"/>
                  </a:lnTo>
                  <a:cubicBezTo>
                    <a:pt x="2282" y="2768"/>
                    <a:pt x="2119" y="2382"/>
                    <a:pt x="1771" y="1952"/>
                  </a:cubicBezTo>
                  <a:cubicBezTo>
                    <a:pt x="1405" y="1501"/>
                    <a:pt x="833" y="1000"/>
                    <a:pt x="17" y="808"/>
                  </a:cubicBezTo>
                  <a:lnTo>
                    <a:pt x="17" y="808"/>
                  </a:lnTo>
                  <a:lnTo>
                    <a:pt x="63" y="5"/>
                  </a:lnTo>
                  <a:lnTo>
                    <a:pt x="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4"/>
            <p:cNvSpPr/>
            <p:nvPr/>
          </p:nvSpPr>
          <p:spPr>
            <a:xfrm>
              <a:off x="7249472" y="2636996"/>
              <a:ext cx="10693" cy="135681"/>
            </a:xfrm>
            <a:custGeom>
              <a:avLst/>
              <a:gdLst/>
              <a:ahLst/>
              <a:cxnLst/>
              <a:rect l="l" t="t" r="r" b="b"/>
              <a:pathLst>
                <a:path w="222" h="2817" extrusionOk="0">
                  <a:moveTo>
                    <a:pt x="15" y="1"/>
                  </a:moveTo>
                  <a:lnTo>
                    <a:pt x="0" y="5"/>
                  </a:lnTo>
                  <a:cubicBezTo>
                    <a:pt x="73" y="503"/>
                    <a:pt x="126" y="1204"/>
                    <a:pt x="157" y="1782"/>
                  </a:cubicBezTo>
                  <a:cubicBezTo>
                    <a:pt x="176" y="2074"/>
                    <a:pt x="188" y="2330"/>
                    <a:pt x="195" y="2518"/>
                  </a:cubicBezTo>
                  <a:cubicBezTo>
                    <a:pt x="199" y="2610"/>
                    <a:pt x="202" y="2684"/>
                    <a:pt x="207" y="2737"/>
                  </a:cubicBezTo>
                  <a:lnTo>
                    <a:pt x="207" y="2817"/>
                  </a:lnTo>
                  <a:lnTo>
                    <a:pt x="222" y="2817"/>
                  </a:lnTo>
                  <a:cubicBezTo>
                    <a:pt x="222" y="2817"/>
                    <a:pt x="161" y="100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4"/>
            <p:cNvSpPr/>
            <p:nvPr/>
          </p:nvSpPr>
          <p:spPr>
            <a:xfrm>
              <a:off x="7091968" y="2636996"/>
              <a:ext cx="4142" cy="135681"/>
            </a:xfrm>
            <a:custGeom>
              <a:avLst/>
              <a:gdLst/>
              <a:ahLst/>
              <a:cxnLst/>
              <a:rect l="l" t="t" r="r" b="b"/>
              <a:pathLst>
                <a:path w="86" h="2817" extrusionOk="0">
                  <a:moveTo>
                    <a:pt x="16" y="1"/>
                  </a:moveTo>
                  <a:lnTo>
                    <a:pt x="1" y="5"/>
                  </a:lnTo>
                  <a:cubicBezTo>
                    <a:pt x="36" y="434"/>
                    <a:pt x="55" y="1139"/>
                    <a:pt x="62" y="1733"/>
                  </a:cubicBezTo>
                  <a:cubicBezTo>
                    <a:pt x="66" y="2032"/>
                    <a:pt x="70" y="2304"/>
                    <a:pt x="70" y="2500"/>
                  </a:cubicBezTo>
                  <a:cubicBezTo>
                    <a:pt x="70" y="2595"/>
                    <a:pt x="74" y="2675"/>
                    <a:pt x="74" y="2730"/>
                  </a:cubicBezTo>
                  <a:lnTo>
                    <a:pt x="74" y="2817"/>
                  </a:lnTo>
                  <a:lnTo>
                    <a:pt x="85" y="2817"/>
                  </a:lnTo>
                  <a:cubicBezTo>
                    <a:pt x="85" y="2817"/>
                    <a:pt x="85" y="867"/>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4"/>
            <p:cNvSpPr/>
            <p:nvPr/>
          </p:nvSpPr>
          <p:spPr>
            <a:xfrm>
              <a:off x="6858699" y="2643306"/>
              <a:ext cx="541595" cy="771"/>
            </a:xfrm>
            <a:custGeom>
              <a:avLst/>
              <a:gdLst/>
              <a:ahLst/>
              <a:cxnLst/>
              <a:rect l="l" t="t" r="r" b="b"/>
              <a:pathLst>
                <a:path w="11244" h="16" extrusionOk="0">
                  <a:moveTo>
                    <a:pt x="1" y="1"/>
                  </a:moveTo>
                  <a:lnTo>
                    <a:pt x="1" y="15"/>
                  </a:lnTo>
                  <a:lnTo>
                    <a:pt x="11244" y="15"/>
                  </a:lnTo>
                  <a:lnTo>
                    <a:pt x="112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4"/>
            <p:cNvSpPr/>
            <p:nvPr/>
          </p:nvSpPr>
          <p:spPr>
            <a:xfrm>
              <a:off x="7264211" y="2656359"/>
              <a:ext cx="23843" cy="819"/>
            </a:xfrm>
            <a:custGeom>
              <a:avLst/>
              <a:gdLst/>
              <a:ahLst/>
              <a:cxnLst/>
              <a:rect l="l" t="t" r="r" b="b"/>
              <a:pathLst>
                <a:path w="495" h="17" extrusionOk="0">
                  <a:moveTo>
                    <a:pt x="0" y="1"/>
                  </a:moveTo>
                  <a:lnTo>
                    <a:pt x="0" y="17"/>
                  </a:lnTo>
                  <a:lnTo>
                    <a:pt x="494" y="17"/>
                  </a:lnTo>
                  <a:lnTo>
                    <a:pt x="4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4"/>
            <p:cNvSpPr/>
            <p:nvPr/>
          </p:nvSpPr>
          <p:spPr>
            <a:xfrm>
              <a:off x="7105648" y="2656359"/>
              <a:ext cx="23843" cy="819"/>
            </a:xfrm>
            <a:custGeom>
              <a:avLst/>
              <a:gdLst/>
              <a:ahLst/>
              <a:cxnLst/>
              <a:rect l="l" t="t" r="r" b="b"/>
              <a:pathLst>
                <a:path w="495"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4"/>
            <p:cNvSpPr/>
            <p:nvPr/>
          </p:nvSpPr>
          <p:spPr>
            <a:xfrm>
              <a:off x="6944339" y="2656359"/>
              <a:ext cx="23891" cy="819"/>
            </a:xfrm>
            <a:custGeom>
              <a:avLst/>
              <a:gdLst/>
              <a:ahLst/>
              <a:cxnLst/>
              <a:rect l="l" t="t" r="r" b="b"/>
              <a:pathLst>
                <a:path w="496"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4"/>
            <p:cNvSpPr/>
            <p:nvPr/>
          </p:nvSpPr>
          <p:spPr>
            <a:xfrm>
              <a:off x="7429229" y="2629289"/>
              <a:ext cx="64785" cy="15702"/>
            </a:xfrm>
            <a:custGeom>
              <a:avLst/>
              <a:gdLst/>
              <a:ahLst/>
              <a:cxnLst/>
              <a:rect l="l" t="t" r="r" b="b"/>
              <a:pathLst>
                <a:path w="1345" h="326" extrusionOk="0">
                  <a:moveTo>
                    <a:pt x="11" y="0"/>
                  </a:moveTo>
                  <a:lnTo>
                    <a:pt x="0" y="7"/>
                  </a:lnTo>
                  <a:lnTo>
                    <a:pt x="119" y="191"/>
                  </a:lnTo>
                  <a:lnTo>
                    <a:pt x="1345" y="326"/>
                  </a:lnTo>
                  <a:lnTo>
                    <a:pt x="1345" y="310"/>
                  </a:lnTo>
                  <a:lnTo>
                    <a:pt x="126" y="177"/>
                  </a:lnTo>
                  <a:lnTo>
                    <a:pt x="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4"/>
            <p:cNvSpPr/>
            <p:nvPr/>
          </p:nvSpPr>
          <p:spPr>
            <a:xfrm>
              <a:off x="7484958" y="2748886"/>
              <a:ext cx="22350" cy="38050"/>
            </a:xfrm>
            <a:custGeom>
              <a:avLst/>
              <a:gdLst/>
              <a:ahLst/>
              <a:cxnLst/>
              <a:rect l="l" t="t" r="r" b="b"/>
              <a:pathLst>
                <a:path w="464" h="790" extrusionOk="0">
                  <a:moveTo>
                    <a:pt x="361" y="0"/>
                  </a:moveTo>
                  <a:cubicBezTo>
                    <a:pt x="27" y="19"/>
                    <a:pt x="27" y="207"/>
                    <a:pt x="0" y="732"/>
                  </a:cubicBezTo>
                  <a:cubicBezTo>
                    <a:pt x="0" y="763"/>
                    <a:pt x="23" y="789"/>
                    <a:pt x="58" y="789"/>
                  </a:cubicBezTo>
                  <a:lnTo>
                    <a:pt x="341" y="789"/>
                  </a:lnTo>
                  <a:cubicBezTo>
                    <a:pt x="368" y="789"/>
                    <a:pt x="391" y="770"/>
                    <a:pt x="399" y="747"/>
                  </a:cubicBezTo>
                  <a:cubicBezTo>
                    <a:pt x="422" y="648"/>
                    <a:pt x="464" y="391"/>
                    <a:pt x="418" y="50"/>
                  </a:cubicBezTo>
                  <a:cubicBezTo>
                    <a:pt x="414" y="23"/>
                    <a:pt x="387" y="0"/>
                    <a:pt x="3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4"/>
            <p:cNvSpPr/>
            <p:nvPr/>
          </p:nvSpPr>
          <p:spPr>
            <a:xfrm>
              <a:off x="7490497" y="2781735"/>
              <a:ext cx="10934" cy="578"/>
            </a:xfrm>
            <a:custGeom>
              <a:avLst/>
              <a:gdLst/>
              <a:ahLst/>
              <a:cxnLst/>
              <a:rect l="l" t="t" r="r" b="b"/>
              <a:pathLst>
                <a:path w="227" h="12" extrusionOk="0">
                  <a:moveTo>
                    <a:pt x="0" y="1"/>
                  </a:moveTo>
                  <a:lnTo>
                    <a:pt x="0" y="12"/>
                  </a:lnTo>
                  <a:lnTo>
                    <a:pt x="226" y="12"/>
                  </a:lnTo>
                  <a:lnTo>
                    <a:pt x="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4"/>
            <p:cNvSpPr/>
            <p:nvPr/>
          </p:nvSpPr>
          <p:spPr>
            <a:xfrm>
              <a:off x="7490882" y="2777641"/>
              <a:ext cx="11127" cy="819"/>
            </a:xfrm>
            <a:custGeom>
              <a:avLst/>
              <a:gdLst/>
              <a:ahLst/>
              <a:cxnLst/>
              <a:rect l="l" t="t" r="r" b="b"/>
              <a:pathLst>
                <a:path w="231" h="17" extrusionOk="0">
                  <a:moveTo>
                    <a:pt x="0" y="1"/>
                  </a:moveTo>
                  <a:lnTo>
                    <a:pt x="0" y="17"/>
                  </a:lnTo>
                  <a:lnTo>
                    <a:pt x="230" y="17"/>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4"/>
            <p:cNvSpPr/>
            <p:nvPr/>
          </p:nvSpPr>
          <p:spPr>
            <a:xfrm>
              <a:off x="7491412" y="2773740"/>
              <a:ext cx="10934" cy="819"/>
            </a:xfrm>
            <a:custGeom>
              <a:avLst/>
              <a:gdLst/>
              <a:ahLst/>
              <a:cxnLst/>
              <a:rect l="l" t="t" r="r" b="b"/>
              <a:pathLst>
                <a:path w="227" h="17" extrusionOk="0">
                  <a:moveTo>
                    <a:pt x="0" y="1"/>
                  </a:moveTo>
                  <a:lnTo>
                    <a:pt x="0" y="17"/>
                  </a:lnTo>
                  <a:lnTo>
                    <a:pt x="227" y="17"/>
                  </a:lnTo>
                  <a:lnTo>
                    <a:pt x="2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4"/>
            <p:cNvSpPr/>
            <p:nvPr/>
          </p:nvSpPr>
          <p:spPr>
            <a:xfrm>
              <a:off x="7478455" y="2663969"/>
              <a:ext cx="26107" cy="47876"/>
            </a:xfrm>
            <a:custGeom>
              <a:avLst/>
              <a:gdLst/>
              <a:ahLst/>
              <a:cxnLst/>
              <a:rect l="l" t="t" r="r" b="b"/>
              <a:pathLst>
                <a:path w="542" h="994" extrusionOk="0">
                  <a:moveTo>
                    <a:pt x="434" y="0"/>
                  </a:moveTo>
                  <a:cubicBezTo>
                    <a:pt x="434" y="0"/>
                    <a:pt x="43" y="12"/>
                    <a:pt x="5" y="85"/>
                  </a:cubicBezTo>
                  <a:cubicBezTo>
                    <a:pt x="5" y="85"/>
                    <a:pt x="1" y="625"/>
                    <a:pt x="28" y="916"/>
                  </a:cubicBezTo>
                  <a:cubicBezTo>
                    <a:pt x="28" y="916"/>
                    <a:pt x="395" y="994"/>
                    <a:pt x="520" y="994"/>
                  </a:cubicBezTo>
                  <a:cubicBezTo>
                    <a:pt x="528" y="994"/>
                    <a:pt x="535" y="993"/>
                    <a:pt x="542" y="992"/>
                  </a:cubicBezTo>
                  <a:cubicBezTo>
                    <a:pt x="542" y="992"/>
                    <a:pt x="480" y="334"/>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4"/>
            <p:cNvSpPr/>
            <p:nvPr/>
          </p:nvSpPr>
          <p:spPr>
            <a:xfrm>
              <a:off x="7482019" y="2691809"/>
              <a:ext cx="10356" cy="16328"/>
            </a:xfrm>
            <a:custGeom>
              <a:avLst/>
              <a:gdLst/>
              <a:ahLst/>
              <a:cxnLst/>
              <a:rect l="l" t="t" r="r" b="b"/>
              <a:pathLst>
                <a:path w="215" h="339" extrusionOk="0">
                  <a:moveTo>
                    <a:pt x="31" y="1"/>
                  </a:moveTo>
                  <a:cubicBezTo>
                    <a:pt x="15" y="1"/>
                    <a:pt x="0" y="13"/>
                    <a:pt x="0" y="28"/>
                  </a:cubicBezTo>
                  <a:lnTo>
                    <a:pt x="0" y="281"/>
                  </a:lnTo>
                  <a:cubicBezTo>
                    <a:pt x="0" y="296"/>
                    <a:pt x="8" y="308"/>
                    <a:pt x="19" y="308"/>
                  </a:cubicBezTo>
                  <a:cubicBezTo>
                    <a:pt x="73" y="322"/>
                    <a:pt x="142" y="331"/>
                    <a:pt x="184" y="338"/>
                  </a:cubicBezTo>
                  <a:cubicBezTo>
                    <a:pt x="199" y="338"/>
                    <a:pt x="215" y="327"/>
                    <a:pt x="215" y="311"/>
                  </a:cubicBezTo>
                  <a:cubicBezTo>
                    <a:pt x="215" y="196"/>
                    <a:pt x="203" y="85"/>
                    <a:pt x="199" y="39"/>
                  </a:cubicBezTo>
                  <a:cubicBezTo>
                    <a:pt x="199" y="28"/>
                    <a:pt x="188" y="16"/>
                    <a:pt x="176" y="16"/>
                  </a:cubicBez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4"/>
            <p:cNvSpPr/>
            <p:nvPr/>
          </p:nvSpPr>
          <p:spPr>
            <a:xfrm>
              <a:off x="7476480" y="2728512"/>
              <a:ext cx="39353" cy="70080"/>
            </a:xfrm>
            <a:custGeom>
              <a:avLst/>
              <a:gdLst/>
              <a:ahLst/>
              <a:cxnLst/>
              <a:rect l="l" t="t" r="r" b="b"/>
              <a:pathLst>
                <a:path w="817" h="1455" extrusionOk="0">
                  <a:moveTo>
                    <a:pt x="698" y="112"/>
                  </a:moveTo>
                  <a:cubicBezTo>
                    <a:pt x="709" y="534"/>
                    <a:pt x="629" y="1189"/>
                    <a:pt x="609" y="1358"/>
                  </a:cubicBezTo>
                  <a:lnTo>
                    <a:pt x="100" y="1358"/>
                  </a:lnTo>
                  <a:lnTo>
                    <a:pt x="218" y="266"/>
                  </a:lnTo>
                  <a:lnTo>
                    <a:pt x="698" y="112"/>
                  </a:lnTo>
                  <a:close/>
                  <a:moveTo>
                    <a:pt x="737" y="0"/>
                  </a:moveTo>
                  <a:cubicBezTo>
                    <a:pt x="733" y="0"/>
                    <a:pt x="728" y="1"/>
                    <a:pt x="724" y="2"/>
                  </a:cubicBezTo>
                  <a:lnTo>
                    <a:pt x="161" y="186"/>
                  </a:lnTo>
                  <a:cubicBezTo>
                    <a:pt x="146" y="193"/>
                    <a:pt x="130" y="209"/>
                    <a:pt x="130" y="224"/>
                  </a:cubicBezTo>
                  <a:lnTo>
                    <a:pt x="0" y="1400"/>
                  </a:lnTo>
                  <a:cubicBezTo>
                    <a:pt x="0" y="1415"/>
                    <a:pt x="4" y="1427"/>
                    <a:pt x="11" y="1438"/>
                  </a:cubicBezTo>
                  <a:cubicBezTo>
                    <a:pt x="19" y="1446"/>
                    <a:pt x="34" y="1454"/>
                    <a:pt x="46" y="1454"/>
                  </a:cubicBezTo>
                  <a:lnTo>
                    <a:pt x="652" y="1454"/>
                  </a:lnTo>
                  <a:cubicBezTo>
                    <a:pt x="675" y="1454"/>
                    <a:pt x="694" y="1435"/>
                    <a:pt x="698" y="1412"/>
                  </a:cubicBezTo>
                  <a:cubicBezTo>
                    <a:pt x="701" y="1377"/>
                    <a:pt x="816" y="534"/>
                    <a:pt x="789" y="43"/>
                  </a:cubicBezTo>
                  <a:cubicBezTo>
                    <a:pt x="786" y="29"/>
                    <a:pt x="778" y="17"/>
                    <a:pt x="766" y="9"/>
                  </a:cubicBezTo>
                  <a:cubicBezTo>
                    <a:pt x="758" y="4"/>
                    <a:pt x="748"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4"/>
            <p:cNvSpPr/>
            <p:nvPr/>
          </p:nvSpPr>
          <p:spPr>
            <a:xfrm>
              <a:off x="7482019" y="2745900"/>
              <a:ext cx="32320" cy="4479"/>
            </a:xfrm>
            <a:custGeom>
              <a:avLst/>
              <a:gdLst/>
              <a:ahLst/>
              <a:cxnLst/>
              <a:rect l="l" t="t" r="r" b="b"/>
              <a:pathLst>
                <a:path w="671" h="93" extrusionOk="0">
                  <a:moveTo>
                    <a:pt x="50" y="1"/>
                  </a:moveTo>
                  <a:cubicBezTo>
                    <a:pt x="23" y="1"/>
                    <a:pt x="0" y="20"/>
                    <a:pt x="0" y="46"/>
                  </a:cubicBezTo>
                  <a:cubicBezTo>
                    <a:pt x="0" y="73"/>
                    <a:pt x="23" y="92"/>
                    <a:pt x="50" y="92"/>
                  </a:cubicBezTo>
                  <a:lnTo>
                    <a:pt x="625" y="92"/>
                  </a:lnTo>
                  <a:cubicBezTo>
                    <a:pt x="651" y="92"/>
                    <a:pt x="671" y="73"/>
                    <a:pt x="671" y="46"/>
                  </a:cubicBezTo>
                  <a:cubicBezTo>
                    <a:pt x="671" y="20"/>
                    <a:pt x="651" y="1"/>
                    <a:pt x="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4"/>
            <p:cNvSpPr/>
            <p:nvPr/>
          </p:nvSpPr>
          <p:spPr>
            <a:xfrm>
              <a:off x="7356498" y="2549093"/>
              <a:ext cx="56308" cy="77257"/>
            </a:xfrm>
            <a:custGeom>
              <a:avLst/>
              <a:gdLst/>
              <a:ahLst/>
              <a:cxnLst/>
              <a:rect l="l" t="t" r="r" b="b"/>
              <a:pathLst>
                <a:path w="1169" h="1604" extrusionOk="0">
                  <a:moveTo>
                    <a:pt x="468" y="1"/>
                  </a:moveTo>
                  <a:cubicBezTo>
                    <a:pt x="371" y="1"/>
                    <a:pt x="274" y="9"/>
                    <a:pt x="203" y="33"/>
                  </a:cubicBezTo>
                  <a:cubicBezTo>
                    <a:pt x="0" y="98"/>
                    <a:pt x="8" y="1239"/>
                    <a:pt x="261" y="1566"/>
                  </a:cubicBezTo>
                  <a:cubicBezTo>
                    <a:pt x="280" y="1592"/>
                    <a:pt x="311" y="1603"/>
                    <a:pt x="345" y="1603"/>
                  </a:cubicBezTo>
                  <a:lnTo>
                    <a:pt x="1050" y="1603"/>
                  </a:lnTo>
                  <a:cubicBezTo>
                    <a:pt x="1119" y="1603"/>
                    <a:pt x="1169" y="1546"/>
                    <a:pt x="1158" y="1481"/>
                  </a:cubicBezTo>
                  <a:cubicBezTo>
                    <a:pt x="1112" y="1205"/>
                    <a:pt x="997" y="538"/>
                    <a:pt x="866" y="98"/>
                  </a:cubicBezTo>
                  <a:cubicBezTo>
                    <a:pt x="854" y="56"/>
                    <a:pt x="820" y="29"/>
                    <a:pt x="778" y="21"/>
                  </a:cubicBezTo>
                  <a:cubicBezTo>
                    <a:pt x="706" y="13"/>
                    <a:pt x="587" y="1"/>
                    <a:pt x="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4"/>
            <p:cNvSpPr/>
            <p:nvPr/>
          </p:nvSpPr>
          <p:spPr>
            <a:xfrm>
              <a:off x="7385831" y="2528477"/>
              <a:ext cx="34921" cy="110057"/>
            </a:xfrm>
            <a:custGeom>
              <a:avLst/>
              <a:gdLst/>
              <a:ahLst/>
              <a:cxnLst/>
              <a:rect l="l" t="t" r="r" b="b"/>
              <a:pathLst>
                <a:path w="725" h="2285" extrusionOk="0">
                  <a:moveTo>
                    <a:pt x="8" y="1"/>
                  </a:moveTo>
                  <a:cubicBezTo>
                    <a:pt x="8" y="1"/>
                    <a:pt x="4" y="1"/>
                    <a:pt x="4" y="4"/>
                  </a:cubicBezTo>
                  <a:cubicBezTo>
                    <a:pt x="4" y="4"/>
                    <a:pt x="1" y="8"/>
                    <a:pt x="4" y="8"/>
                  </a:cubicBezTo>
                  <a:lnTo>
                    <a:pt x="521" y="2277"/>
                  </a:lnTo>
                  <a:cubicBezTo>
                    <a:pt x="526" y="2281"/>
                    <a:pt x="526" y="2284"/>
                    <a:pt x="530" y="2284"/>
                  </a:cubicBezTo>
                  <a:lnTo>
                    <a:pt x="721" y="2284"/>
                  </a:lnTo>
                  <a:cubicBezTo>
                    <a:pt x="725" y="2284"/>
                    <a:pt x="725" y="2281"/>
                    <a:pt x="725" y="2277"/>
                  </a:cubicBezTo>
                  <a:cubicBezTo>
                    <a:pt x="725" y="2273"/>
                    <a:pt x="725" y="2270"/>
                    <a:pt x="721" y="2270"/>
                  </a:cubicBezTo>
                  <a:lnTo>
                    <a:pt x="537" y="2270"/>
                  </a:lnTo>
                  <a:lnTo>
                    <a:pt x="20" y="16"/>
                  </a:lnTo>
                  <a:lnTo>
                    <a:pt x="77" y="16"/>
                  </a:lnTo>
                  <a:cubicBezTo>
                    <a:pt x="81" y="16"/>
                    <a:pt x="84" y="12"/>
                    <a:pt x="84" y="8"/>
                  </a:cubicBezTo>
                  <a:cubicBezTo>
                    <a:pt x="84" y="4"/>
                    <a:pt x="81"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4"/>
            <p:cNvSpPr/>
            <p:nvPr/>
          </p:nvSpPr>
          <p:spPr>
            <a:xfrm>
              <a:off x="7234300" y="2489366"/>
              <a:ext cx="15895" cy="140883"/>
            </a:xfrm>
            <a:custGeom>
              <a:avLst/>
              <a:gdLst/>
              <a:ahLst/>
              <a:cxnLst/>
              <a:rect l="l" t="t" r="r" b="b"/>
              <a:pathLst>
                <a:path w="330" h="2925" extrusionOk="0">
                  <a:moveTo>
                    <a:pt x="12" y="1"/>
                  </a:moveTo>
                  <a:lnTo>
                    <a:pt x="1" y="4"/>
                  </a:lnTo>
                  <a:lnTo>
                    <a:pt x="315" y="2924"/>
                  </a:lnTo>
                  <a:lnTo>
                    <a:pt x="330" y="2924"/>
                  </a:lnTo>
                  <a:lnTo>
                    <a:pt x="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4"/>
            <p:cNvSpPr/>
            <p:nvPr/>
          </p:nvSpPr>
          <p:spPr>
            <a:xfrm>
              <a:off x="7086863" y="2486573"/>
              <a:ext cx="5925" cy="144784"/>
            </a:xfrm>
            <a:custGeom>
              <a:avLst/>
              <a:gdLst/>
              <a:ahLst/>
              <a:cxnLst/>
              <a:rect l="l" t="t" r="r" b="b"/>
              <a:pathLst>
                <a:path w="123" h="3006" extrusionOk="0">
                  <a:moveTo>
                    <a:pt x="0" y="1"/>
                  </a:moveTo>
                  <a:lnTo>
                    <a:pt x="107" y="3005"/>
                  </a:lnTo>
                  <a:lnTo>
                    <a:pt x="122" y="3005"/>
                  </a:lnTo>
                  <a:lnTo>
                    <a:pt x="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4"/>
            <p:cNvSpPr/>
            <p:nvPr/>
          </p:nvSpPr>
          <p:spPr>
            <a:xfrm>
              <a:off x="6936921" y="2485850"/>
              <a:ext cx="17774" cy="144399"/>
            </a:xfrm>
            <a:custGeom>
              <a:avLst/>
              <a:gdLst/>
              <a:ahLst/>
              <a:cxnLst/>
              <a:rect l="l" t="t" r="r" b="b"/>
              <a:pathLst>
                <a:path w="369" h="2998" extrusionOk="0">
                  <a:moveTo>
                    <a:pt x="354" y="0"/>
                  </a:moveTo>
                  <a:lnTo>
                    <a:pt x="1" y="2997"/>
                  </a:lnTo>
                  <a:lnTo>
                    <a:pt x="17" y="2997"/>
                  </a:lnTo>
                  <a:lnTo>
                    <a:pt x="3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431"/>
        <p:cNvGrpSpPr/>
        <p:nvPr/>
      </p:nvGrpSpPr>
      <p:grpSpPr>
        <a:xfrm>
          <a:off x="0" y="0"/>
          <a:ext cx="0" cy="0"/>
          <a:chOff x="0" y="0"/>
          <a:chExt cx="0" cy="0"/>
        </a:xfrm>
      </p:grpSpPr>
      <p:sp>
        <p:nvSpPr>
          <p:cNvPr id="9432" name="Google Shape;9432;p6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Maybe you need this infographic</a:t>
            </a:r>
            <a:endParaRPr>
              <a:solidFill>
                <a:schemeClr val="dk1"/>
              </a:solidFill>
            </a:endParaRPr>
          </a:p>
        </p:txBody>
      </p:sp>
      <p:sp>
        <p:nvSpPr>
          <p:cNvPr id="9433" name="Google Shape;9433;p65"/>
          <p:cNvSpPr txBox="1"/>
          <p:nvPr/>
        </p:nvSpPr>
        <p:spPr>
          <a:xfrm>
            <a:off x="4369500" y="1556675"/>
            <a:ext cx="4054500" cy="410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9434" name="Google Shape;9434;p65"/>
          <p:cNvSpPr txBox="1"/>
          <p:nvPr/>
        </p:nvSpPr>
        <p:spPr>
          <a:xfrm>
            <a:off x="4369500" y="2675300"/>
            <a:ext cx="4054500" cy="40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has a beautiful name, but it’s terribly hot</a:t>
            </a:r>
            <a:endParaRPr>
              <a:solidFill>
                <a:schemeClr val="dk1"/>
              </a:solidFill>
              <a:latin typeface="Lato"/>
              <a:ea typeface="Lato"/>
              <a:cs typeface="Lato"/>
              <a:sym typeface="Lato"/>
            </a:endParaRPr>
          </a:p>
        </p:txBody>
      </p:sp>
      <p:sp>
        <p:nvSpPr>
          <p:cNvPr id="9435" name="Google Shape;9435;p65"/>
          <p:cNvSpPr txBox="1"/>
          <p:nvPr/>
        </p:nvSpPr>
        <p:spPr>
          <a:xfrm>
            <a:off x="4369500" y="2117188"/>
            <a:ext cx="4054500" cy="407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It’s the biggest planet in our Solar System</a:t>
            </a:r>
            <a:endParaRPr>
              <a:solidFill>
                <a:schemeClr val="dk1"/>
              </a:solidFill>
              <a:latin typeface="Lato"/>
              <a:ea typeface="Lato"/>
              <a:cs typeface="Lato"/>
              <a:sym typeface="Lato"/>
            </a:endParaRPr>
          </a:p>
        </p:txBody>
      </p:sp>
      <p:sp>
        <p:nvSpPr>
          <p:cNvPr id="9436" name="Google Shape;9436;p65"/>
          <p:cNvSpPr txBox="1"/>
          <p:nvPr/>
        </p:nvSpPr>
        <p:spPr>
          <a:xfrm>
            <a:off x="4369500" y="3231613"/>
            <a:ext cx="4054500" cy="405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Saturn is the ringed one and a gas giant</a:t>
            </a:r>
            <a:endParaRPr>
              <a:solidFill>
                <a:schemeClr val="dk1"/>
              </a:solidFill>
              <a:latin typeface="Lato"/>
              <a:ea typeface="Lato"/>
              <a:cs typeface="Lato"/>
              <a:sym typeface="Lato"/>
            </a:endParaRPr>
          </a:p>
        </p:txBody>
      </p:sp>
      <p:sp>
        <p:nvSpPr>
          <p:cNvPr id="9437" name="Google Shape;9437;p65"/>
          <p:cNvSpPr txBox="1"/>
          <p:nvPr/>
        </p:nvSpPr>
        <p:spPr>
          <a:xfrm>
            <a:off x="4369500" y="3787025"/>
            <a:ext cx="4054500" cy="405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It’s the farthest planet from the Sun</a:t>
            </a:r>
            <a:endParaRPr>
              <a:solidFill>
                <a:schemeClr val="dk1"/>
              </a:solidFill>
              <a:latin typeface="Lato"/>
              <a:ea typeface="Lato"/>
              <a:cs typeface="Lato"/>
              <a:sym typeface="Lato"/>
            </a:endParaRPr>
          </a:p>
        </p:txBody>
      </p:sp>
      <p:sp>
        <p:nvSpPr>
          <p:cNvPr id="9438" name="Google Shape;9438;p65"/>
          <p:cNvSpPr txBox="1"/>
          <p:nvPr/>
        </p:nvSpPr>
        <p:spPr>
          <a:xfrm>
            <a:off x="2899475" y="1560062"/>
            <a:ext cx="1470000" cy="410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a:solidFill>
                  <a:schemeClr val="dk1"/>
                </a:solidFill>
                <a:latin typeface="Changa One"/>
                <a:ea typeface="Changa One"/>
                <a:cs typeface="Changa One"/>
                <a:sym typeface="Changa One"/>
              </a:rPr>
              <a:t>Mercury</a:t>
            </a:r>
            <a:endParaRPr sz="2400">
              <a:solidFill>
                <a:schemeClr val="dk1"/>
              </a:solidFill>
              <a:latin typeface="Changa One"/>
              <a:ea typeface="Changa One"/>
              <a:cs typeface="Changa One"/>
              <a:sym typeface="Changa One"/>
            </a:endParaRPr>
          </a:p>
        </p:txBody>
      </p:sp>
      <p:sp>
        <p:nvSpPr>
          <p:cNvPr id="9439" name="Google Shape;9439;p65"/>
          <p:cNvSpPr txBox="1"/>
          <p:nvPr/>
        </p:nvSpPr>
        <p:spPr>
          <a:xfrm>
            <a:off x="2899475" y="2676993"/>
            <a:ext cx="1470000" cy="40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a:solidFill>
                  <a:schemeClr val="dk1"/>
                </a:solidFill>
                <a:latin typeface="Changa One"/>
                <a:ea typeface="Changa One"/>
                <a:cs typeface="Changa One"/>
                <a:sym typeface="Changa One"/>
              </a:rPr>
              <a:t>Venus</a:t>
            </a:r>
            <a:endParaRPr sz="2400">
              <a:solidFill>
                <a:schemeClr val="dk1"/>
              </a:solidFill>
              <a:latin typeface="Changa One"/>
              <a:ea typeface="Changa One"/>
              <a:cs typeface="Changa One"/>
              <a:sym typeface="Changa One"/>
            </a:endParaRPr>
          </a:p>
        </p:txBody>
      </p:sp>
      <p:sp>
        <p:nvSpPr>
          <p:cNvPr id="9440" name="Google Shape;9440;p65"/>
          <p:cNvSpPr txBox="1"/>
          <p:nvPr/>
        </p:nvSpPr>
        <p:spPr>
          <a:xfrm>
            <a:off x="2899475" y="2119728"/>
            <a:ext cx="1470000" cy="407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a:solidFill>
                  <a:schemeClr val="dk1"/>
                </a:solidFill>
                <a:latin typeface="Changa One"/>
                <a:ea typeface="Changa One"/>
                <a:cs typeface="Changa One"/>
                <a:sym typeface="Changa One"/>
              </a:rPr>
              <a:t>Jupiter</a:t>
            </a:r>
            <a:endParaRPr sz="2400">
              <a:solidFill>
                <a:schemeClr val="dk1"/>
              </a:solidFill>
              <a:latin typeface="Changa One"/>
              <a:ea typeface="Changa One"/>
              <a:cs typeface="Changa One"/>
              <a:sym typeface="Changa One"/>
            </a:endParaRPr>
          </a:p>
        </p:txBody>
      </p:sp>
      <p:sp>
        <p:nvSpPr>
          <p:cNvPr id="9441" name="Google Shape;9441;p65"/>
          <p:cNvSpPr txBox="1"/>
          <p:nvPr/>
        </p:nvSpPr>
        <p:spPr>
          <a:xfrm>
            <a:off x="2899475" y="3232459"/>
            <a:ext cx="1470000" cy="405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a:solidFill>
                  <a:schemeClr val="dk1"/>
                </a:solidFill>
                <a:latin typeface="Changa One"/>
                <a:ea typeface="Changa One"/>
                <a:cs typeface="Changa One"/>
                <a:sym typeface="Changa One"/>
              </a:rPr>
              <a:t>Saturn</a:t>
            </a:r>
            <a:endParaRPr sz="2400">
              <a:solidFill>
                <a:schemeClr val="dk1"/>
              </a:solidFill>
              <a:latin typeface="Changa One"/>
              <a:ea typeface="Changa One"/>
              <a:cs typeface="Changa One"/>
              <a:sym typeface="Changa One"/>
            </a:endParaRPr>
          </a:p>
        </p:txBody>
      </p:sp>
      <p:sp>
        <p:nvSpPr>
          <p:cNvPr id="9442" name="Google Shape;9442;p65"/>
          <p:cNvSpPr txBox="1"/>
          <p:nvPr/>
        </p:nvSpPr>
        <p:spPr>
          <a:xfrm>
            <a:off x="2899475" y="3787025"/>
            <a:ext cx="1470000" cy="405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a:solidFill>
                  <a:schemeClr val="dk1"/>
                </a:solidFill>
                <a:latin typeface="Changa One"/>
                <a:ea typeface="Changa One"/>
                <a:cs typeface="Changa One"/>
                <a:sym typeface="Changa One"/>
              </a:rPr>
              <a:t>Neptune</a:t>
            </a:r>
            <a:endParaRPr sz="2400">
              <a:solidFill>
                <a:schemeClr val="dk1"/>
              </a:solidFill>
              <a:latin typeface="Changa One"/>
              <a:ea typeface="Changa One"/>
              <a:cs typeface="Changa One"/>
              <a:sym typeface="Changa One"/>
            </a:endParaRPr>
          </a:p>
        </p:txBody>
      </p:sp>
      <p:sp>
        <p:nvSpPr>
          <p:cNvPr id="9443" name="Google Shape;9443;p65"/>
          <p:cNvSpPr txBox="1"/>
          <p:nvPr/>
        </p:nvSpPr>
        <p:spPr>
          <a:xfrm>
            <a:off x="727775" y="2596088"/>
            <a:ext cx="1470000" cy="563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400">
                <a:solidFill>
                  <a:schemeClr val="dk1"/>
                </a:solidFill>
                <a:latin typeface="Changa One"/>
                <a:ea typeface="Changa One"/>
                <a:cs typeface="Changa One"/>
                <a:sym typeface="Changa One"/>
              </a:rPr>
              <a:t>Types</a:t>
            </a:r>
            <a:endParaRPr sz="2400">
              <a:solidFill>
                <a:schemeClr val="dk1"/>
              </a:solidFill>
              <a:latin typeface="Changa One"/>
              <a:ea typeface="Changa One"/>
              <a:cs typeface="Changa One"/>
              <a:sym typeface="Changa One"/>
            </a:endParaRPr>
          </a:p>
        </p:txBody>
      </p:sp>
      <p:cxnSp>
        <p:nvCxnSpPr>
          <p:cNvPr id="9444" name="Google Shape;9444;p65"/>
          <p:cNvCxnSpPr>
            <a:stCxn id="9443" idx="3"/>
            <a:endCxn id="9438" idx="1"/>
          </p:cNvCxnSpPr>
          <p:nvPr/>
        </p:nvCxnSpPr>
        <p:spPr>
          <a:xfrm rot="10800000" flipH="1">
            <a:off x="2197775" y="1765238"/>
            <a:ext cx="701700" cy="1112400"/>
          </a:xfrm>
          <a:prstGeom prst="bentConnector3">
            <a:avLst>
              <a:gd name="adj1" fmla="val 50000"/>
            </a:avLst>
          </a:prstGeom>
          <a:noFill/>
          <a:ln w="19050" cap="flat" cmpd="sng">
            <a:solidFill>
              <a:schemeClr val="lt1"/>
            </a:solidFill>
            <a:prstDash val="solid"/>
            <a:round/>
            <a:headEnd type="none" w="med" len="med"/>
            <a:tailEnd type="none" w="med" len="med"/>
          </a:ln>
        </p:spPr>
      </p:cxnSp>
      <p:cxnSp>
        <p:nvCxnSpPr>
          <p:cNvPr id="9445" name="Google Shape;9445;p65"/>
          <p:cNvCxnSpPr>
            <a:stCxn id="9443" idx="3"/>
            <a:endCxn id="9440" idx="1"/>
          </p:cNvCxnSpPr>
          <p:nvPr/>
        </p:nvCxnSpPr>
        <p:spPr>
          <a:xfrm rot="10800000" flipH="1">
            <a:off x="2197775" y="2323538"/>
            <a:ext cx="701700" cy="554100"/>
          </a:xfrm>
          <a:prstGeom prst="bentConnector3">
            <a:avLst>
              <a:gd name="adj1" fmla="val 50000"/>
            </a:avLst>
          </a:prstGeom>
          <a:noFill/>
          <a:ln w="19050" cap="flat" cmpd="sng">
            <a:solidFill>
              <a:schemeClr val="lt1"/>
            </a:solidFill>
            <a:prstDash val="solid"/>
            <a:round/>
            <a:headEnd type="none" w="med" len="med"/>
            <a:tailEnd type="none" w="med" len="med"/>
          </a:ln>
        </p:spPr>
      </p:cxnSp>
      <p:cxnSp>
        <p:nvCxnSpPr>
          <p:cNvPr id="9446" name="Google Shape;9446;p65"/>
          <p:cNvCxnSpPr>
            <a:stCxn id="9443" idx="3"/>
            <a:endCxn id="9439" idx="1"/>
          </p:cNvCxnSpPr>
          <p:nvPr/>
        </p:nvCxnSpPr>
        <p:spPr>
          <a:xfrm>
            <a:off x="2197775" y="2877638"/>
            <a:ext cx="701700" cy="2400"/>
          </a:xfrm>
          <a:prstGeom prst="bentConnector3">
            <a:avLst>
              <a:gd name="adj1" fmla="val 50000"/>
            </a:avLst>
          </a:prstGeom>
          <a:noFill/>
          <a:ln w="19050" cap="flat" cmpd="sng">
            <a:solidFill>
              <a:schemeClr val="lt1"/>
            </a:solidFill>
            <a:prstDash val="solid"/>
            <a:round/>
            <a:headEnd type="none" w="med" len="med"/>
            <a:tailEnd type="none" w="med" len="med"/>
          </a:ln>
        </p:spPr>
      </p:cxnSp>
      <p:cxnSp>
        <p:nvCxnSpPr>
          <p:cNvPr id="9447" name="Google Shape;9447;p65"/>
          <p:cNvCxnSpPr>
            <a:stCxn id="9443" idx="3"/>
            <a:endCxn id="9441" idx="1"/>
          </p:cNvCxnSpPr>
          <p:nvPr/>
        </p:nvCxnSpPr>
        <p:spPr>
          <a:xfrm>
            <a:off x="2197775" y="2877638"/>
            <a:ext cx="701700" cy="557400"/>
          </a:xfrm>
          <a:prstGeom prst="bentConnector3">
            <a:avLst>
              <a:gd name="adj1" fmla="val 50000"/>
            </a:avLst>
          </a:prstGeom>
          <a:noFill/>
          <a:ln w="19050" cap="flat" cmpd="sng">
            <a:solidFill>
              <a:schemeClr val="lt1"/>
            </a:solidFill>
            <a:prstDash val="solid"/>
            <a:round/>
            <a:headEnd type="none" w="med" len="med"/>
            <a:tailEnd type="none" w="med" len="med"/>
          </a:ln>
        </p:spPr>
      </p:cxnSp>
      <p:cxnSp>
        <p:nvCxnSpPr>
          <p:cNvPr id="9448" name="Google Shape;9448;p65"/>
          <p:cNvCxnSpPr>
            <a:stCxn id="9443" idx="3"/>
            <a:endCxn id="9442" idx="1"/>
          </p:cNvCxnSpPr>
          <p:nvPr/>
        </p:nvCxnSpPr>
        <p:spPr>
          <a:xfrm>
            <a:off x="2197775" y="2877638"/>
            <a:ext cx="701700" cy="1111800"/>
          </a:xfrm>
          <a:prstGeom prst="bentConnector3">
            <a:avLst>
              <a:gd name="adj1" fmla="val 50000"/>
            </a:avLst>
          </a:prstGeom>
          <a:noFill/>
          <a:ln w="19050" cap="flat" cmpd="sng">
            <a:solidFill>
              <a:schemeClr val="lt1"/>
            </a:solidFill>
            <a:prstDash val="solid"/>
            <a:round/>
            <a:headEnd type="none" w="med" len="med"/>
            <a:tailEnd type="none" w="med" len="med"/>
          </a:ln>
        </p:spPr>
      </p:cxnSp>
      <p:grpSp>
        <p:nvGrpSpPr>
          <p:cNvPr id="9449" name="Google Shape;9449;p65"/>
          <p:cNvGrpSpPr/>
          <p:nvPr/>
        </p:nvGrpSpPr>
        <p:grpSpPr>
          <a:xfrm>
            <a:off x="1050198" y="4094915"/>
            <a:ext cx="936969" cy="806872"/>
            <a:chOff x="4392173" y="3619365"/>
            <a:chExt cx="936969" cy="806872"/>
          </a:xfrm>
        </p:grpSpPr>
        <p:grpSp>
          <p:nvGrpSpPr>
            <p:cNvPr id="9450" name="Google Shape;9450;p65"/>
            <p:cNvGrpSpPr/>
            <p:nvPr/>
          </p:nvGrpSpPr>
          <p:grpSpPr>
            <a:xfrm>
              <a:off x="4392173" y="4218513"/>
              <a:ext cx="275877" cy="203099"/>
              <a:chOff x="4392173" y="4014525"/>
              <a:chExt cx="275877" cy="203099"/>
            </a:xfrm>
          </p:grpSpPr>
          <p:sp>
            <p:nvSpPr>
              <p:cNvPr id="9451" name="Google Shape;9451;p65"/>
              <p:cNvSpPr/>
              <p:nvPr/>
            </p:nvSpPr>
            <p:spPr>
              <a:xfrm>
                <a:off x="4392173" y="4014525"/>
                <a:ext cx="275877" cy="203099"/>
              </a:xfrm>
              <a:custGeom>
                <a:avLst/>
                <a:gdLst/>
                <a:ahLst/>
                <a:cxnLst/>
                <a:rect l="l" t="t" r="r" b="b"/>
                <a:pathLst>
                  <a:path w="2460" h="1811" extrusionOk="0">
                    <a:moveTo>
                      <a:pt x="1227" y="0"/>
                    </a:moveTo>
                    <a:cubicBezTo>
                      <a:pt x="518" y="0"/>
                      <a:pt x="1" y="817"/>
                      <a:pt x="557" y="1560"/>
                    </a:cubicBezTo>
                    <a:cubicBezTo>
                      <a:pt x="561" y="1560"/>
                      <a:pt x="561" y="1564"/>
                      <a:pt x="565" y="1568"/>
                    </a:cubicBezTo>
                    <a:cubicBezTo>
                      <a:pt x="787" y="1738"/>
                      <a:pt x="1015" y="1811"/>
                      <a:pt x="1227" y="1811"/>
                    </a:cubicBezTo>
                    <a:cubicBezTo>
                      <a:pt x="1938" y="1811"/>
                      <a:pt x="2460" y="986"/>
                      <a:pt x="1887" y="239"/>
                    </a:cubicBezTo>
                    <a:cubicBezTo>
                      <a:pt x="1883" y="239"/>
                      <a:pt x="1883" y="234"/>
                      <a:pt x="1880" y="234"/>
                    </a:cubicBezTo>
                    <a:cubicBezTo>
                      <a:pt x="1660" y="71"/>
                      <a:pt x="1435" y="0"/>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5"/>
              <p:cNvSpPr/>
              <p:nvPr/>
            </p:nvSpPr>
            <p:spPr>
              <a:xfrm>
                <a:off x="4457216" y="4062189"/>
                <a:ext cx="145789" cy="107437"/>
              </a:xfrm>
              <a:custGeom>
                <a:avLst/>
                <a:gdLst/>
                <a:ahLst/>
                <a:cxnLst/>
                <a:rect l="l" t="t" r="r" b="b"/>
                <a:pathLst>
                  <a:path w="1300" h="958" extrusionOk="0">
                    <a:moveTo>
                      <a:pt x="647" y="0"/>
                    </a:moveTo>
                    <a:cubicBezTo>
                      <a:pt x="273" y="0"/>
                      <a:pt x="0" y="427"/>
                      <a:pt x="288" y="826"/>
                    </a:cubicBezTo>
                    <a:lnTo>
                      <a:pt x="292" y="826"/>
                    </a:lnTo>
                    <a:cubicBezTo>
                      <a:pt x="411" y="918"/>
                      <a:pt x="533" y="957"/>
                      <a:pt x="647" y="957"/>
                    </a:cubicBezTo>
                    <a:cubicBezTo>
                      <a:pt x="1024" y="957"/>
                      <a:pt x="1299" y="522"/>
                      <a:pt x="993" y="124"/>
                    </a:cubicBezTo>
                    <a:lnTo>
                      <a:pt x="989" y="120"/>
                    </a:lnTo>
                    <a:cubicBezTo>
                      <a:pt x="874" y="36"/>
                      <a:pt x="756" y="0"/>
                      <a:pt x="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5"/>
              <p:cNvSpPr/>
              <p:nvPr/>
            </p:nvSpPr>
            <p:spPr>
              <a:xfrm>
                <a:off x="4481103" y="4079909"/>
                <a:ext cx="98015" cy="72111"/>
              </a:xfrm>
              <a:custGeom>
                <a:avLst/>
                <a:gdLst/>
                <a:ahLst/>
                <a:cxnLst/>
                <a:rect l="l" t="t" r="r" b="b"/>
                <a:pathLst>
                  <a:path w="874" h="643" extrusionOk="0">
                    <a:moveTo>
                      <a:pt x="432" y="0"/>
                    </a:moveTo>
                    <a:cubicBezTo>
                      <a:pt x="182" y="0"/>
                      <a:pt x="1" y="286"/>
                      <a:pt x="194" y="553"/>
                    </a:cubicBezTo>
                    <a:cubicBezTo>
                      <a:pt x="274" y="615"/>
                      <a:pt x="356" y="642"/>
                      <a:pt x="433" y="642"/>
                    </a:cubicBezTo>
                    <a:cubicBezTo>
                      <a:pt x="687" y="642"/>
                      <a:pt x="874" y="346"/>
                      <a:pt x="665" y="81"/>
                    </a:cubicBezTo>
                    <a:lnTo>
                      <a:pt x="661" y="81"/>
                    </a:lnTo>
                    <a:cubicBezTo>
                      <a:pt x="584" y="24"/>
                      <a:pt x="505" y="0"/>
                      <a:pt x="4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65"/>
              <p:cNvGrpSpPr/>
              <p:nvPr/>
            </p:nvGrpSpPr>
            <p:grpSpPr>
              <a:xfrm>
                <a:off x="4432320" y="4019413"/>
                <a:ext cx="194681" cy="194805"/>
                <a:chOff x="4432320" y="4258288"/>
                <a:chExt cx="194681" cy="194805"/>
              </a:xfrm>
            </p:grpSpPr>
            <p:sp>
              <p:nvSpPr>
                <p:cNvPr id="9455" name="Google Shape;9455;p65"/>
                <p:cNvSpPr/>
                <p:nvPr/>
              </p:nvSpPr>
              <p:spPr>
                <a:xfrm>
                  <a:off x="4528090" y="4258288"/>
                  <a:ext cx="3589" cy="39252"/>
                </a:xfrm>
                <a:custGeom>
                  <a:avLst/>
                  <a:gdLst/>
                  <a:ahLst/>
                  <a:cxnLst/>
                  <a:rect l="l" t="t" r="r" b="b"/>
                  <a:pathLst>
                    <a:path w="32" h="350" extrusionOk="0">
                      <a:moveTo>
                        <a:pt x="16" y="1"/>
                      </a:moveTo>
                      <a:cubicBezTo>
                        <a:pt x="5" y="1"/>
                        <a:pt x="1" y="77"/>
                        <a:pt x="1" y="173"/>
                      </a:cubicBezTo>
                      <a:cubicBezTo>
                        <a:pt x="1" y="268"/>
                        <a:pt x="5" y="349"/>
                        <a:pt x="16" y="349"/>
                      </a:cubicBezTo>
                      <a:cubicBezTo>
                        <a:pt x="24" y="349"/>
                        <a:pt x="31" y="268"/>
                        <a:pt x="31" y="173"/>
                      </a:cubicBezTo>
                      <a:cubicBezTo>
                        <a:pt x="31" y="77"/>
                        <a:pt x="24"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5"/>
                <p:cNvSpPr/>
                <p:nvPr/>
              </p:nvSpPr>
              <p:spPr>
                <a:xfrm>
                  <a:off x="4528090" y="4414290"/>
                  <a:ext cx="3589" cy="38803"/>
                </a:xfrm>
                <a:custGeom>
                  <a:avLst/>
                  <a:gdLst/>
                  <a:ahLst/>
                  <a:cxnLst/>
                  <a:rect l="l" t="t" r="r" b="b"/>
                  <a:pathLst>
                    <a:path w="32" h="346" extrusionOk="0">
                      <a:moveTo>
                        <a:pt x="16" y="0"/>
                      </a:moveTo>
                      <a:cubicBezTo>
                        <a:pt x="5" y="0"/>
                        <a:pt x="1" y="77"/>
                        <a:pt x="1" y="173"/>
                      </a:cubicBezTo>
                      <a:cubicBezTo>
                        <a:pt x="1" y="269"/>
                        <a:pt x="5" y="345"/>
                        <a:pt x="16" y="345"/>
                      </a:cubicBezTo>
                      <a:cubicBezTo>
                        <a:pt x="24" y="345"/>
                        <a:pt x="31" y="269"/>
                        <a:pt x="31" y="173"/>
                      </a:cubicBezTo>
                      <a:cubicBezTo>
                        <a:pt x="31" y="77"/>
                        <a:pt x="24"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5"/>
                <p:cNvSpPr/>
                <p:nvPr/>
              </p:nvSpPr>
              <p:spPr>
                <a:xfrm>
                  <a:off x="4588311" y="4354177"/>
                  <a:ext cx="38690" cy="3477"/>
                </a:xfrm>
                <a:custGeom>
                  <a:avLst/>
                  <a:gdLst/>
                  <a:ahLst/>
                  <a:cxnLst/>
                  <a:rect l="l" t="t" r="r" b="b"/>
                  <a:pathLst>
                    <a:path w="345" h="31" extrusionOk="0">
                      <a:moveTo>
                        <a:pt x="173" y="0"/>
                      </a:moveTo>
                      <a:cubicBezTo>
                        <a:pt x="76" y="0"/>
                        <a:pt x="0" y="7"/>
                        <a:pt x="0" y="16"/>
                      </a:cubicBezTo>
                      <a:cubicBezTo>
                        <a:pt x="0" y="23"/>
                        <a:pt x="76"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5"/>
                <p:cNvSpPr/>
                <p:nvPr/>
              </p:nvSpPr>
              <p:spPr>
                <a:xfrm>
                  <a:off x="4432320" y="4354177"/>
                  <a:ext cx="39251" cy="3477"/>
                </a:xfrm>
                <a:custGeom>
                  <a:avLst/>
                  <a:gdLst/>
                  <a:ahLst/>
                  <a:cxnLst/>
                  <a:rect l="l" t="t" r="r" b="b"/>
                  <a:pathLst>
                    <a:path w="350" h="31" extrusionOk="0">
                      <a:moveTo>
                        <a:pt x="173" y="0"/>
                      </a:moveTo>
                      <a:cubicBezTo>
                        <a:pt x="77" y="0"/>
                        <a:pt x="1" y="7"/>
                        <a:pt x="1" y="16"/>
                      </a:cubicBezTo>
                      <a:cubicBezTo>
                        <a:pt x="1" y="23"/>
                        <a:pt x="77" y="30"/>
                        <a:pt x="173" y="30"/>
                      </a:cubicBezTo>
                      <a:cubicBezTo>
                        <a:pt x="268" y="30"/>
                        <a:pt x="349" y="23"/>
                        <a:pt x="349" y="16"/>
                      </a:cubicBezTo>
                      <a:cubicBezTo>
                        <a:pt x="349" y="7"/>
                        <a:pt x="26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5"/>
                <p:cNvSpPr/>
                <p:nvPr/>
              </p:nvSpPr>
              <p:spPr>
                <a:xfrm>
                  <a:off x="4570256" y="4286999"/>
                  <a:ext cx="28821" cy="27813"/>
                </a:xfrm>
                <a:custGeom>
                  <a:avLst/>
                  <a:gdLst/>
                  <a:ahLst/>
                  <a:cxnLst/>
                  <a:rect l="l" t="t" r="r" b="b"/>
                  <a:pathLst>
                    <a:path w="257" h="248" extrusionOk="0">
                      <a:moveTo>
                        <a:pt x="251" y="1"/>
                      </a:moveTo>
                      <a:cubicBezTo>
                        <a:pt x="238" y="1"/>
                        <a:pt x="183" y="48"/>
                        <a:pt x="119" y="113"/>
                      </a:cubicBezTo>
                      <a:cubicBezTo>
                        <a:pt x="53" y="178"/>
                        <a:pt x="0" y="239"/>
                        <a:pt x="8" y="247"/>
                      </a:cubicBezTo>
                      <a:cubicBezTo>
                        <a:pt x="8" y="247"/>
                        <a:pt x="8" y="247"/>
                        <a:pt x="9" y="247"/>
                      </a:cubicBezTo>
                      <a:cubicBezTo>
                        <a:pt x="20" y="247"/>
                        <a:pt x="75" y="198"/>
                        <a:pt x="142" y="132"/>
                      </a:cubicBezTo>
                      <a:cubicBezTo>
                        <a:pt x="207" y="67"/>
                        <a:pt x="257" y="5"/>
                        <a:pt x="253" y="1"/>
                      </a:cubicBezTo>
                      <a:cubicBezTo>
                        <a:pt x="253" y="1"/>
                        <a:pt x="252"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5"/>
                <p:cNvSpPr/>
                <p:nvPr/>
              </p:nvSpPr>
              <p:spPr>
                <a:xfrm>
                  <a:off x="4460132" y="4397131"/>
                  <a:ext cx="29046" cy="27700"/>
                </a:xfrm>
                <a:custGeom>
                  <a:avLst/>
                  <a:gdLst/>
                  <a:ahLst/>
                  <a:cxnLst/>
                  <a:rect l="l" t="t" r="r" b="b"/>
                  <a:pathLst>
                    <a:path w="259" h="247" extrusionOk="0">
                      <a:moveTo>
                        <a:pt x="249" y="0"/>
                      </a:moveTo>
                      <a:cubicBezTo>
                        <a:pt x="241" y="0"/>
                        <a:pt x="182" y="49"/>
                        <a:pt x="120" y="111"/>
                      </a:cubicBezTo>
                      <a:cubicBezTo>
                        <a:pt x="51" y="180"/>
                        <a:pt x="1" y="238"/>
                        <a:pt x="9" y="245"/>
                      </a:cubicBezTo>
                      <a:cubicBezTo>
                        <a:pt x="9" y="246"/>
                        <a:pt x="10" y="246"/>
                        <a:pt x="11" y="246"/>
                      </a:cubicBezTo>
                      <a:cubicBezTo>
                        <a:pt x="21" y="246"/>
                        <a:pt x="75" y="198"/>
                        <a:pt x="139" y="134"/>
                      </a:cubicBezTo>
                      <a:cubicBezTo>
                        <a:pt x="208" y="65"/>
                        <a:pt x="258" y="8"/>
                        <a:pt x="250" y="1"/>
                      </a:cubicBezTo>
                      <a:cubicBezTo>
                        <a:pt x="250" y="0"/>
                        <a:pt x="250" y="0"/>
                        <a:pt x="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5"/>
                <p:cNvSpPr/>
                <p:nvPr/>
              </p:nvSpPr>
              <p:spPr>
                <a:xfrm>
                  <a:off x="4570256" y="4397131"/>
                  <a:ext cx="28821" cy="27700"/>
                </a:xfrm>
                <a:custGeom>
                  <a:avLst/>
                  <a:gdLst/>
                  <a:ahLst/>
                  <a:cxnLst/>
                  <a:rect l="l" t="t" r="r" b="b"/>
                  <a:pathLst>
                    <a:path w="257" h="247" extrusionOk="0">
                      <a:moveTo>
                        <a:pt x="9" y="0"/>
                      </a:moveTo>
                      <a:cubicBezTo>
                        <a:pt x="8" y="0"/>
                        <a:pt x="8" y="0"/>
                        <a:pt x="8" y="1"/>
                      </a:cubicBezTo>
                      <a:cubicBezTo>
                        <a:pt x="0" y="8"/>
                        <a:pt x="53" y="65"/>
                        <a:pt x="119" y="134"/>
                      </a:cubicBezTo>
                      <a:cubicBezTo>
                        <a:pt x="183" y="198"/>
                        <a:pt x="237" y="246"/>
                        <a:pt x="251" y="246"/>
                      </a:cubicBezTo>
                      <a:cubicBezTo>
                        <a:pt x="252" y="246"/>
                        <a:pt x="253" y="246"/>
                        <a:pt x="253" y="245"/>
                      </a:cubicBezTo>
                      <a:cubicBezTo>
                        <a:pt x="257" y="238"/>
                        <a:pt x="207" y="180"/>
                        <a:pt x="142" y="111"/>
                      </a:cubicBezTo>
                      <a:cubicBezTo>
                        <a:pt x="76" y="49"/>
                        <a:pt x="21"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5"/>
                <p:cNvSpPr/>
                <p:nvPr/>
              </p:nvSpPr>
              <p:spPr>
                <a:xfrm>
                  <a:off x="4460132" y="4286999"/>
                  <a:ext cx="29046" cy="27813"/>
                </a:xfrm>
                <a:custGeom>
                  <a:avLst/>
                  <a:gdLst/>
                  <a:ahLst/>
                  <a:cxnLst/>
                  <a:rect l="l" t="t" r="r" b="b"/>
                  <a:pathLst>
                    <a:path w="259" h="248" extrusionOk="0">
                      <a:moveTo>
                        <a:pt x="11" y="1"/>
                      </a:moveTo>
                      <a:cubicBezTo>
                        <a:pt x="10" y="1"/>
                        <a:pt x="9" y="1"/>
                        <a:pt x="9" y="1"/>
                      </a:cubicBezTo>
                      <a:cubicBezTo>
                        <a:pt x="1" y="5"/>
                        <a:pt x="51" y="67"/>
                        <a:pt x="120" y="132"/>
                      </a:cubicBezTo>
                      <a:cubicBezTo>
                        <a:pt x="183" y="198"/>
                        <a:pt x="242" y="247"/>
                        <a:pt x="250" y="247"/>
                      </a:cubicBezTo>
                      <a:cubicBezTo>
                        <a:pt x="250" y="247"/>
                        <a:pt x="250" y="247"/>
                        <a:pt x="250" y="247"/>
                      </a:cubicBezTo>
                      <a:cubicBezTo>
                        <a:pt x="258" y="239"/>
                        <a:pt x="208" y="178"/>
                        <a:pt x="139" y="113"/>
                      </a:cubicBezTo>
                      <a:cubicBezTo>
                        <a:pt x="74" y="48"/>
                        <a:pt x="20" y="1"/>
                        <a:pt x="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5"/>
                <p:cNvSpPr/>
                <p:nvPr/>
              </p:nvSpPr>
              <p:spPr>
                <a:xfrm>
                  <a:off x="4551753" y="4266026"/>
                  <a:ext cx="16822" cy="35775"/>
                </a:xfrm>
                <a:custGeom>
                  <a:avLst/>
                  <a:gdLst/>
                  <a:ahLst/>
                  <a:cxnLst/>
                  <a:rect l="l" t="t" r="r" b="b"/>
                  <a:pathLst>
                    <a:path w="150" h="319" extrusionOk="0">
                      <a:moveTo>
                        <a:pt x="142" y="1"/>
                      </a:moveTo>
                      <a:cubicBezTo>
                        <a:pt x="133" y="1"/>
                        <a:pt x="95" y="68"/>
                        <a:pt x="62" y="153"/>
                      </a:cubicBezTo>
                      <a:cubicBezTo>
                        <a:pt x="24" y="242"/>
                        <a:pt x="1" y="319"/>
                        <a:pt x="8" y="319"/>
                      </a:cubicBezTo>
                      <a:cubicBezTo>
                        <a:pt x="8" y="319"/>
                        <a:pt x="8" y="319"/>
                        <a:pt x="9" y="319"/>
                      </a:cubicBezTo>
                      <a:cubicBezTo>
                        <a:pt x="18" y="319"/>
                        <a:pt x="51" y="251"/>
                        <a:pt x="89" y="165"/>
                      </a:cubicBezTo>
                      <a:cubicBezTo>
                        <a:pt x="127" y="77"/>
                        <a:pt x="150" y="4"/>
                        <a:pt x="142"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5"/>
                <p:cNvSpPr/>
                <p:nvPr/>
              </p:nvSpPr>
              <p:spPr>
                <a:xfrm>
                  <a:off x="4490747" y="4409467"/>
                  <a:ext cx="17270" cy="36224"/>
                </a:xfrm>
                <a:custGeom>
                  <a:avLst/>
                  <a:gdLst/>
                  <a:ahLst/>
                  <a:cxnLst/>
                  <a:rect l="l" t="t" r="r" b="b"/>
                  <a:pathLst>
                    <a:path w="154" h="323" extrusionOk="0">
                      <a:moveTo>
                        <a:pt x="146" y="1"/>
                      </a:moveTo>
                      <a:cubicBezTo>
                        <a:pt x="136" y="1"/>
                        <a:pt x="99" y="68"/>
                        <a:pt x="62" y="154"/>
                      </a:cubicBezTo>
                      <a:cubicBezTo>
                        <a:pt x="27" y="243"/>
                        <a:pt x="0" y="319"/>
                        <a:pt x="8" y="323"/>
                      </a:cubicBezTo>
                      <a:cubicBezTo>
                        <a:pt x="16" y="323"/>
                        <a:pt x="54" y="254"/>
                        <a:pt x="92" y="166"/>
                      </a:cubicBezTo>
                      <a:cubicBezTo>
                        <a:pt x="127" y="78"/>
                        <a:pt x="154" y="6"/>
                        <a:pt x="146" y="1"/>
                      </a:cubicBezTo>
                      <a:cubicBezTo>
                        <a:pt x="146"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5"/>
                <p:cNvSpPr/>
                <p:nvPr/>
              </p:nvSpPr>
              <p:spPr>
                <a:xfrm>
                  <a:off x="4583153" y="4378402"/>
                  <a:ext cx="36559" cy="15476"/>
                </a:xfrm>
                <a:custGeom>
                  <a:avLst/>
                  <a:gdLst/>
                  <a:ahLst/>
                  <a:cxnLst/>
                  <a:rect l="l" t="t" r="r" b="b"/>
                  <a:pathLst>
                    <a:path w="326" h="138" extrusionOk="0">
                      <a:moveTo>
                        <a:pt x="8" y="1"/>
                      </a:moveTo>
                      <a:cubicBezTo>
                        <a:pt x="6" y="1"/>
                        <a:pt x="4" y="1"/>
                        <a:pt x="4" y="2"/>
                      </a:cubicBezTo>
                      <a:cubicBezTo>
                        <a:pt x="0" y="10"/>
                        <a:pt x="69" y="44"/>
                        <a:pt x="157" y="83"/>
                      </a:cubicBezTo>
                      <a:cubicBezTo>
                        <a:pt x="234" y="116"/>
                        <a:pt x="298" y="138"/>
                        <a:pt x="317" y="138"/>
                      </a:cubicBezTo>
                      <a:cubicBezTo>
                        <a:pt x="320" y="138"/>
                        <a:pt x="321" y="137"/>
                        <a:pt x="322" y="136"/>
                      </a:cubicBezTo>
                      <a:cubicBezTo>
                        <a:pt x="326" y="129"/>
                        <a:pt x="257" y="94"/>
                        <a:pt x="168" y="56"/>
                      </a:cubicBezTo>
                      <a:cubicBezTo>
                        <a:pt x="92" y="22"/>
                        <a:pt x="26"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5"/>
                <p:cNvSpPr/>
                <p:nvPr/>
              </p:nvSpPr>
              <p:spPr>
                <a:xfrm>
                  <a:off x="4439498" y="4317504"/>
                  <a:ext cx="36784" cy="15813"/>
                </a:xfrm>
                <a:custGeom>
                  <a:avLst/>
                  <a:gdLst/>
                  <a:ahLst/>
                  <a:cxnLst/>
                  <a:rect l="l" t="t" r="r" b="b"/>
                  <a:pathLst>
                    <a:path w="328" h="141" extrusionOk="0">
                      <a:moveTo>
                        <a:pt x="10" y="0"/>
                      </a:moveTo>
                      <a:cubicBezTo>
                        <a:pt x="7" y="0"/>
                        <a:pt x="6" y="0"/>
                        <a:pt x="6" y="1"/>
                      </a:cubicBezTo>
                      <a:cubicBezTo>
                        <a:pt x="1" y="13"/>
                        <a:pt x="70" y="47"/>
                        <a:pt x="158" y="85"/>
                      </a:cubicBezTo>
                      <a:cubicBezTo>
                        <a:pt x="235" y="119"/>
                        <a:pt x="304" y="141"/>
                        <a:pt x="319" y="141"/>
                      </a:cubicBezTo>
                      <a:cubicBezTo>
                        <a:pt x="322" y="141"/>
                        <a:pt x="323" y="140"/>
                        <a:pt x="323" y="139"/>
                      </a:cubicBezTo>
                      <a:cubicBezTo>
                        <a:pt x="327" y="131"/>
                        <a:pt x="258" y="93"/>
                        <a:pt x="170" y="59"/>
                      </a:cubicBezTo>
                      <a:cubicBezTo>
                        <a:pt x="93" y="25"/>
                        <a:pt x="27" y="0"/>
                        <a:pt x="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5"/>
                <p:cNvSpPr/>
                <p:nvPr/>
              </p:nvSpPr>
              <p:spPr>
                <a:xfrm>
                  <a:off x="4583489" y="4319074"/>
                  <a:ext cx="37120" cy="15140"/>
                </a:xfrm>
                <a:custGeom>
                  <a:avLst/>
                  <a:gdLst/>
                  <a:ahLst/>
                  <a:cxnLst/>
                  <a:rect l="l" t="t" r="r" b="b"/>
                  <a:pathLst>
                    <a:path w="331" h="135" extrusionOk="0">
                      <a:moveTo>
                        <a:pt x="322" y="1"/>
                      </a:moveTo>
                      <a:cubicBezTo>
                        <a:pt x="303" y="1"/>
                        <a:pt x="235" y="22"/>
                        <a:pt x="158" y="53"/>
                      </a:cubicBezTo>
                      <a:cubicBezTo>
                        <a:pt x="70" y="87"/>
                        <a:pt x="1" y="125"/>
                        <a:pt x="4" y="133"/>
                      </a:cubicBezTo>
                      <a:cubicBezTo>
                        <a:pt x="5" y="134"/>
                        <a:pt x="7" y="134"/>
                        <a:pt x="9" y="134"/>
                      </a:cubicBezTo>
                      <a:cubicBezTo>
                        <a:pt x="28" y="134"/>
                        <a:pt x="93" y="112"/>
                        <a:pt x="170" y="79"/>
                      </a:cubicBezTo>
                      <a:cubicBezTo>
                        <a:pt x="257" y="45"/>
                        <a:pt x="331" y="10"/>
                        <a:pt x="326" y="2"/>
                      </a:cubicBezTo>
                      <a:cubicBezTo>
                        <a:pt x="326" y="1"/>
                        <a:pt x="324"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5"/>
                <p:cNvSpPr/>
                <p:nvPr/>
              </p:nvSpPr>
              <p:spPr>
                <a:xfrm>
                  <a:off x="4439161" y="4377616"/>
                  <a:ext cx="36559" cy="15028"/>
                </a:xfrm>
                <a:custGeom>
                  <a:avLst/>
                  <a:gdLst/>
                  <a:ahLst/>
                  <a:cxnLst/>
                  <a:rect l="l" t="t" r="r" b="b"/>
                  <a:pathLst>
                    <a:path w="326" h="134" extrusionOk="0">
                      <a:moveTo>
                        <a:pt x="321" y="0"/>
                      </a:moveTo>
                      <a:cubicBezTo>
                        <a:pt x="303" y="0"/>
                        <a:pt x="235" y="22"/>
                        <a:pt x="158" y="51"/>
                      </a:cubicBezTo>
                      <a:cubicBezTo>
                        <a:pt x="69" y="90"/>
                        <a:pt x="0" y="124"/>
                        <a:pt x="4" y="132"/>
                      </a:cubicBezTo>
                      <a:cubicBezTo>
                        <a:pt x="4" y="133"/>
                        <a:pt x="5" y="134"/>
                        <a:pt x="8" y="134"/>
                      </a:cubicBezTo>
                      <a:cubicBezTo>
                        <a:pt x="24" y="134"/>
                        <a:pt x="92" y="112"/>
                        <a:pt x="169" y="83"/>
                      </a:cubicBezTo>
                      <a:cubicBezTo>
                        <a:pt x="257" y="44"/>
                        <a:pt x="326" y="9"/>
                        <a:pt x="326" y="2"/>
                      </a:cubicBezTo>
                      <a:cubicBezTo>
                        <a:pt x="325" y="1"/>
                        <a:pt x="324" y="0"/>
                        <a:pt x="3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5"/>
                <p:cNvSpPr/>
                <p:nvPr/>
              </p:nvSpPr>
              <p:spPr>
                <a:xfrm>
                  <a:off x="4550968" y="4410028"/>
                  <a:ext cx="16373" cy="36224"/>
                </a:xfrm>
                <a:custGeom>
                  <a:avLst/>
                  <a:gdLst/>
                  <a:ahLst/>
                  <a:cxnLst/>
                  <a:rect l="l" t="t" r="r" b="b"/>
                  <a:pathLst>
                    <a:path w="146" h="323" extrusionOk="0">
                      <a:moveTo>
                        <a:pt x="8" y="0"/>
                      </a:moveTo>
                      <a:cubicBezTo>
                        <a:pt x="8" y="0"/>
                        <a:pt x="8" y="0"/>
                        <a:pt x="8" y="1"/>
                      </a:cubicBezTo>
                      <a:cubicBezTo>
                        <a:pt x="0" y="4"/>
                        <a:pt x="23" y="77"/>
                        <a:pt x="57" y="165"/>
                      </a:cubicBezTo>
                      <a:cubicBezTo>
                        <a:pt x="91" y="255"/>
                        <a:pt x="128" y="323"/>
                        <a:pt x="137" y="323"/>
                      </a:cubicBezTo>
                      <a:cubicBezTo>
                        <a:pt x="138" y="323"/>
                        <a:pt x="138" y="322"/>
                        <a:pt x="138" y="322"/>
                      </a:cubicBezTo>
                      <a:cubicBezTo>
                        <a:pt x="145" y="318"/>
                        <a:pt x="122" y="245"/>
                        <a:pt x="84" y="153"/>
                      </a:cubicBezTo>
                      <a:cubicBezTo>
                        <a:pt x="51" y="68"/>
                        <a:pt x="17"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5"/>
                <p:cNvSpPr/>
                <p:nvPr/>
              </p:nvSpPr>
              <p:spPr>
                <a:xfrm>
                  <a:off x="4492429" y="4265578"/>
                  <a:ext cx="16485" cy="36224"/>
                </a:xfrm>
                <a:custGeom>
                  <a:avLst/>
                  <a:gdLst/>
                  <a:ahLst/>
                  <a:cxnLst/>
                  <a:rect l="l" t="t" r="r" b="b"/>
                  <a:pathLst>
                    <a:path w="147" h="323" extrusionOk="0">
                      <a:moveTo>
                        <a:pt x="9" y="1"/>
                      </a:moveTo>
                      <a:cubicBezTo>
                        <a:pt x="9" y="1"/>
                        <a:pt x="8" y="1"/>
                        <a:pt x="8" y="1"/>
                      </a:cubicBezTo>
                      <a:cubicBezTo>
                        <a:pt x="1" y="5"/>
                        <a:pt x="24" y="77"/>
                        <a:pt x="58" y="166"/>
                      </a:cubicBezTo>
                      <a:cubicBezTo>
                        <a:pt x="93" y="254"/>
                        <a:pt x="127" y="323"/>
                        <a:pt x="135" y="323"/>
                      </a:cubicBezTo>
                      <a:cubicBezTo>
                        <a:pt x="146" y="318"/>
                        <a:pt x="123" y="242"/>
                        <a:pt x="85" y="154"/>
                      </a:cubicBezTo>
                      <a:cubicBezTo>
                        <a:pt x="51" y="6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5"/>
                <p:cNvSpPr/>
                <p:nvPr/>
              </p:nvSpPr>
              <p:spPr>
                <a:xfrm>
                  <a:off x="4539641" y="4259970"/>
                  <a:ext cx="9196" cy="38354"/>
                </a:xfrm>
                <a:custGeom>
                  <a:avLst/>
                  <a:gdLst/>
                  <a:ahLst/>
                  <a:cxnLst/>
                  <a:rect l="l" t="t" r="r" b="b"/>
                  <a:pathLst>
                    <a:path w="82" h="342" extrusionOk="0">
                      <a:moveTo>
                        <a:pt x="74" y="0"/>
                      </a:moveTo>
                      <a:cubicBezTo>
                        <a:pt x="66" y="0"/>
                        <a:pt x="47" y="74"/>
                        <a:pt x="28" y="170"/>
                      </a:cubicBezTo>
                      <a:cubicBezTo>
                        <a:pt x="9" y="262"/>
                        <a:pt x="1" y="342"/>
                        <a:pt x="9" y="342"/>
                      </a:cubicBezTo>
                      <a:cubicBezTo>
                        <a:pt x="9" y="342"/>
                        <a:pt x="10" y="342"/>
                        <a:pt x="10" y="342"/>
                      </a:cubicBezTo>
                      <a:cubicBezTo>
                        <a:pt x="21" y="342"/>
                        <a:pt x="40" y="267"/>
                        <a:pt x="59" y="173"/>
                      </a:cubicBezTo>
                      <a:cubicBezTo>
                        <a:pt x="74" y="81"/>
                        <a:pt x="82" y="5"/>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5"/>
                <p:cNvSpPr/>
                <p:nvPr/>
              </p:nvSpPr>
              <p:spPr>
                <a:xfrm>
                  <a:off x="4510484" y="4413393"/>
                  <a:ext cx="9084" cy="38018"/>
                </a:xfrm>
                <a:custGeom>
                  <a:avLst/>
                  <a:gdLst/>
                  <a:ahLst/>
                  <a:cxnLst/>
                  <a:rect l="l" t="t" r="r" b="b"/>
                  <a:pathLst>
                    <a:path w="81" h="339" extrusionOk="0">
                      <a:moveTo>
                        <a:pt x="73" y="1"/>
                      </a:moveTo>
                      <a:cubicBezTo>
                        <a:pt x="65" y="1"/>
                        <a:pt x="43" y="76"/>
                        <a:pt x="27" y="165"/>
                      </a:cubicBezTo>
                      <a:cubicBezTo>
                        <a:pt x="8" y="261"/>
                        <a:pt x="1" y="338"/>
                        <a:pt x="8" y="338"/>
                      </a:cubicBezTo>
                      <a:cubicBezTo>
                        <a:pt x="8" y="338"/>
                        <a:pt x="8" y="339"/>
                        <a:pt x="9" y="339"/>
                      </a:cubicBezTo>
                      <a:cubicBezTo>
                        <a:pt x="17" y="339"/>
                        <a:pt x="40" y="263"/>
                        <a:pt x="54" y="173"/>
                      </a:cubicBezTo>
                      <a:cubicBezTo>
                        <a:pt x="73" y="77"/>
                        <a:pt x="81" y="1"/>
                        <a:pt x="73" y="1"/>
                      </a:cubicBezTo>
                      <a:cubicBezTo>
                        <a:pt x="73" y="1"/>
                        <a:pt x="73" y="1"/>
                        <a:pt x="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5"/>
                <p:cNvSpPr/>
                <p:nvPr/>
              </p:nvSpPr>
              <p:spPr>
                <a:xfrm>
                  <a:off x="4587078" y="4366289"/>
                  <a:ext cx="38690" cy="8299"/>
                </a:xfrm>
                <a:custGeom>
                  <a:avLst/>
                  <a:gdLst/>
                  <a:ahLst/>
                  <a:cxnLst/>
                  <a:rect l="l" t="t" r="r" b="b"/>
                  <a:pathLst>
                    <a:path w="345" h="74" extrusionOk="0">
                      <a:moveTo>
                        <a:pt x="17" y="0"/>
                      </a:moveTo>
                      <a:cubicBezTo>
                        <a:pt x="7" y="0"/>
                        <a:pt x="1" y="1"/>
                        <a:pt x="0" y="3"/>
                      </a:cubicBezTo>
                      <a:cubicBezTo>
                        <a:pt x="0" y="14"/>
                        <a:pt x="76" y="34"/>
                        <a:pt x="168" y="53"/>
                      </a:cubicBezTo>
                      <a:cubicBezTo>
                        <a:pt x="237" y="64"/>
                        <a:pt x="296" y="73"/>
                        <a:pt x="323" y="73"/>
                      </a:cubicBezTo>
                      <a:cubicBezTo>
                        <a:pt x="334" y="73"/>
                        <a:pt x="340" y="72"/>
                        <a:pt x="340" y="69"/>
                      </a:cubicBezTo>
                      <a:cubicBezTo>
                        <a:pt x="345" y="60"/>
                        <a:pt x="268" y="41"/>
                        <a:pt x="176" y="23"/>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5"/>
                <p:cNvSpPr/>
                <p:nvPr/>
              </p:nvSpPr>
              <p:spPr>
                <a:xfrm>
                  <a:off x="4434003" y="4337018"/>
                  <a:ext cx="38354" cy="8075"/>
                </a:xfrm>
                <a:custGeom>
                  <a:avLst/>
                  <a:gdLst/>
                  <a:ahLst/>
                  <a:cxnLst/>
                  <a:rect l="l" t="t" r="r" b="b"/>
                  <a:pathLst>
                    <a:path w="342" h="72" extrusionOk="0">
                      <a:moveTo>
                        <a:pt x="17" y="0"/>
                      </a:moveTo>
                      <a:cubicBezTo>
                        <a:pt x="7" y="0"/>
                        <a:pt x="1" y="1"/>
                        <a:pt x="0" y="3"/>
                      </a:cubicBezTo>
                      <a:cubicBezTo>
                        <a:pt x="0" y="11"/>
                        <a:pt x="73" y="34"/>
                        <a:pt x="170" y="54"/>
                      </a:cubicBezTo>
                      <a:cubicBezTo>
                        <a:pt x="236" y="64"/>
                        <a:pt x="297" y="72"/>
                        <a:pt x="325" y="72"/>
                      </a:cubicBezTo>
                      <a:cubicBezTo>
                        <a:pt x="336" y="72"/>
                        <a:pt x="341" y="71"/>
                        <a:pt x="341" y="68"/>
                      </a:cubicBezTo>
                      <a:cubicBezTo>
                        <a:pt x="341" y="61"/>
                        <a:pt x="269" y="42"/>
                        <a:pt x="173" y="22"/>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5"/>
                <p:cNvSpPr/>
                <p:nvPr/>
              </p:nvSpPr>
              <p:spPr>
                <a:xfrm>
                  <a:off x="4577546" y="4301130"/>
                  <a:ext cx="33195" cy="21869"/>
                </a:xfrm>
                <a:custGeom>
                  <a:avLst/>
                  <a:gdLst/>
                  <a:ahLst/>
                  <a:cxnLst/>
                  <a:rect l="l" t="t" r="r" b="b"/>
                  <a:pathLst>
                    <a:path w="296" h="195" extrusionOk="0">
                      <a:moveTo>
                        <a:pt x="290" y="0"/>
                      </a:moveTo>
                      <a:cubicBezTo>
                        <a:pt x="276" y="0"/>
                        <a:pt x="212" y="37"/>
                        <a:pt x="142" y="86"/>
                      </a:cubicBezTo>
                      <a:cubicBezTo>
                        <a:pt x="62" y="139"/>
                        <a:pt x="0" y="190"/>
                        <a:pt x="4" y="193"/>
                      </a:cubicBezTo>
                      <a:cubicBezTo>
                        <a:pt x="5" y="194"/>
                        <a:pt x="6" y="194"/>
                        <a:pt x="7" y="194"/>
                      </a:cubicBezTo>
                      <a:cubicBezTo>
                        <a:pt x="22" y="194"/>
                        <a:pt x="83" y="158"/>
                        <a:pt x="158" y="109"/>
                      </a:cubicBezTo>
                      <a:cubicBezTo>
                        <a:pt x="238"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5"/>
                <p:cNvSpPr/>
                <p:nvPr/>
              </p:nvSpPr>
              <p:spPr>
                <a:xfrm>
                  <a:off x="4448581" y="4388383"/>
                  <a:ext cx="33307" cy="22317"/>
                </a:xfrm>
                <a:custGeom>
                  <a:avLst/>
                  <a:gdLst/>
                  <a:ahLst/>
                  <a:cxnLst/>
                  <a:rect l="l" t="t" r="r" b="b"/>
                  <a:pathLst>
                    <a:path w="297" h="199" extrusionOk="0">
                      <a:moveTo>
                        <a:pt x="290" y="0"/>
                      </a:moveTo>
                      <a:cubicBezTo>
                        <a:pt x="276" y="0"/>
                        <a:pt x="212" y="37"/>
                        <a:pt x="139" y="86"/>
                      </a:cubicBezTo>
                      <a:cubicBezTo>
                        <a:pt x="62" y="139"/>
                        <a:pt x="1" y="189"/>
                        <a:pt x="5" y="197"/>
                      </a:cubicBezTo>
                      <a:cubicBezTo>
                        <a:pt x="5" y="198"/>
                        <a:pt x="6" y="198"/>
                        <a:pt x="7" y="198"/>
                      </a:cubicBezTo>
                      <a:cubicBezTo>
                        <a:pt x="20" y="198"/>
                        <a:pt x="84" y="162"/>
                        <a:pt x="158" y="113"/>
                      </a:cubicBezTo>
                      <a:cubicBezTo>
                        <a:pt x="234" y="59"/>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5"/>
                <p:cNvSpPr/>
                <p:nvPr/>
              </p:nvSpPr>
              <p:spPr>
                <a:xfrm>
                  <a:off x="4561621" y="4403972"/>
                  <a:ext cx="23775" cy="32411"/>
                </a:xfrm>
                <a:custGeom>
                  <a:avLst/>
                  <a:gdLst/>
                  <a:ahLst/>
                  <a:cxnLst/>
                  <a:rect l="l" t="t" r="r" b="b"/>
                  <a:pathLst>
                    <a:path w="212" h="289" extrusionOk="0">
                      <a:moveTo>
                        <a:pt x="9" y="0"/>
                      </a:moveTo>
                      <a:cubicBezTo>
                        <a:pt x="9" y="0"/>
                        <a:pt x="8" y="0"/>
                        <a:pt x="8" y="0"/>
                      </a:cubicBezTo>
                      <a:cubicBezTo>
                        <a:pt x="1" y="9"/>
                        <a:pt x="39" y="78"/>
                        <a:pt x="93" y="154"/>
                      </a:cubicBezTo>
                      <a:cubicBezTo>
                        <a:pt x="143" y="229"/>
                        <a:pt x="190" y="289"/>
                        <a:pt x="202" y="289"/>
                      </a:cubicBezTo>
                      <a:cubicBezTo>
                        <a:pt x="203" y="289"/>
                        <a:pt x="204" y="289"/>
                        <a:pt x="204" y="288"/>
                      </a:cubicBezTo>
                      <a:cubicBezTo>
                        <a:pt x="211" y="284"/>
                        <a:pt x="173" y="215"/>
                        <a:pt x="119" y="138"/>
                      </a:cubicBezTo>
                      <a:cubicBezTo>
                        <a:pt x="68" y="60"/>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5"/>
                <p:cNvSpPr/>
                <p:nvPr/>
              </p:nvSpPr>
              <p:spPr>
                <a:xfrm>
                  <a:off x="4474374" y="4274998"/>
                  <a:ext cx="23326" cy="32411"/>
                </a:xfrm>
                <a:custGeom>
                  <a:avLst/>
                  <a:gdLst/>
                  <a:ahLst/>
                  <a:cxnLst/>
                  <a:rect l="l" t="t" r="r" b="b"/>
                  <a:pathLst>
                    <a:path w="208" h="289" extrusionOk="0">
                      <a:moveTo>
                        <a:pt x="5" y="1"/>
                      </a:moveTo>
                      <a:cubicBezTo>
                        <a:pt x="5" y="1"/>
                        <a:pt x="5" y="1"/>
                        <a:pt x="4" y="1"/>
                      </a:cubicBezTo>
                      <a:cubicBezTo>
                        <a:pt x="1" y="9"/>
                        <a:pt x="39" y="73"/>
                        <a:pt x="93" y="154"/>
                      </a:cubicBezTo>
                      <a:cubicBezTo>
                        <a:pt x="144" y="232"/>
                        <a:pt x="189" y="289"/>
                        <a:pt x="200" y="289"/>
                      </a:cubicBezTo>
                      <a:cubicBezTo>
                        <a:pt x="200" y="289"/>
                        <a:pt x="200" y="289"/>
                        <a:pt x="200" y="289"/>
                      </a:cubicBezTo>
                      <a:cubicBezTo>
                        <a:pt x="208" y="285"/>
                        <a:pt x="169" y="216"/>
                        <a:pt x="116" y="139"/>
                      </a:cubicBezTo>
                      <a:cubicBezTo>
                        <a:pt x="64" y="61"/>
                        <a:pt x="1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5"/>
                <p:cNvSpPr/>
                <p:nvPr/>
              </p:nvSpPr>
              <p:spPr>
                <a:xfrm>
                  <a:off x="4561621" y="4274998"/>
                  <a:ext cx="22990" cy="32411"/>
                </a:xfrm>
                <a:custGeom>
                  <a:avLst/>
                  <a:gdLst/>
                  <a:ahLst/>
                  <a:cxnLst/>
                  <a:rect l="l" t="t" r="r" b="b"/>
                  <a:pathLst>
                    <a:path w="205" h="289" extrusionOk="0">
                      <a:moveTo>
                        <a:pt x="198" y="0"/>
                      </a:moveTo>
                      <a:cubicBezTo>
                        <a:pt x="187" y="0"/>
                        <a:pt x="140" y="59"/>
                        <a:pt x="89" y="135"/>
                      </a:cubicBezTo>
                      <a:cubicBezTo>
                        <a:pt x="35" y="216"/>
                        <a:pt x="1" y="280"/>
                        <a:pt x="4" y="289"/>
                      </a:cubicBezTo>
                      <a:cubicBezTo>
                        <a:pt x="5" y="289"/>
                        <a:pt x="5" y="289"/>
                        <a:pt x="5" y="289"/>
                      </a:cubicBezTo>
                      <a:cubicBezTo>
                        <a:pt x="15" y="289"/>
                        <a:pt x="63" y="228"/>
                        <a:pt x="116" y="151"/>
                      </a:cubicBezTo>
                      <a:cubicBezTo>
                        <a:pt x="169" y="73"/>
                        <a:pt x="204" y="4"/>
                        <a:pt x="199"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5"/>
                <p:cNvSpPr/>
                <p:nvPr/>
              </p:nvSpPr>
              <p:spPr>
                <a:xfrm>
                  <a:off x="4474823" y="4404308"/>
                  <a:ext cx="23326" cy="32411"/>
                </a:xfrm>
                <a:custGeom>
                  <a:avLst/>
                  <a:gdLst/>
                  <a:ahLst/>
                  <a:cxnLst/>
                  <a:rect l="l" t="t" r="r" b="b"/>
                  <a:pathLst>
                    <a:path w="208" h="289" extrusionOk="0">
                      <a:moveTo>
                        <a:pt x="199" y="1"/>
                      </a:moveTo>
                      <a:cubicBezTo>
                        <a:pt x="189" y="1"/>
                        <a:pt x="141" y="61"/>
                        <a:pt x="89" y="135"/>
                      </a:cubicBezTo>
                      <a:cubicBezTo>
                        <a:pt x="35" y="216"/>
                        <a:pt x="0" y="285"/>
                        <a:pt x="8" y="289"/>
                      </a:cubicBezTo>
                      <a:cubicBezTo>
                        <a:pt x="8" y="289"/>
                        <a:pt x="8" y="289"/>
                        <a:pt x="9" y="289"/>
                      </a:cubicBezTo>
                      <a:cubicBezTo>
                        <a:pt x="19" y="289"/>
                        <a:pt x="64" y="233"/>
                        <a:pt x="115" y="155"/>
                      </a:cubicBezTo>
                      <a:cubicBezTo>
                        <a:pt x="169" y="75"/>
                        <a:pt x="207" y="6"/>
                        <a:pt x="200" y="1"/>
                      </a:cubicBezTo>
                      <a:cubicBezTo>
                        <a:pt x="200" y="1"/>
                        <a:pt x="200" y="1"/>
                        <a:pt x="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5"/>
                <p:cNvSpPr/>
                <p:nvPr/>
              </p:nvSpPr>
              <p:spPr>
                <a:xfrm>
                  <a:off x="4577994" y="4388047"/>
                  <a:ext cx="33195" cy="22205"/>
                </a:xfrm>
                <a:custGeom>
                  <a:avLst/>
                  <a:gdLst/>
                  <a:ahLst/>
                  <a:cxnLst/>
                  <a:rect l="l" t="t" r="r" b="b"/>
                  <a:pathLst>
                    <a:path w="296" h="198" extrusionOk="0">
                      <a:moveTo>
                        <a:pt x="5" y="0"/>
                      </a:moveTo>
                      <a:cubicBezTo>
                        <a:pt x="4" y="0"/>
                        <a:pt x="4" y="0"/>
                        <a:pt x="4" y="1"/>
                      </a:cubicBezTo>
                      <a:cubicBezTo>
                        <a:pt x="0" y="8"/>
                        <a:pt x="58" y="59"/>
                        <a:pt x="138" y="112"/>
                      </a:cubicBezTo>
                      <a:cubicBezTo>
                        <a:pt x="212" y="161"/>
                        <a:pt x="277" y="197"/>
                        <a:pt x="289" y="197"/>
                      </a:cubicBezTo>
                      <a:cubicBezTo>
                        <a:pt x="291" y="197"/>
                        <a:pt x="291" y="197"/>
                        <a:pt x="292" y="197"/>
                      </a:cubicBezTo>
                      <a:cubicBezTo>
                        <a:pt x="295" y="188"/>
                        <a:pt x="234" y="139"/>
                        <a:pt x="157" y="85"/>
                      </a:cubicBezTo>
                      <a:cubicBezTo>
                        <a:pt x="80" y="38"/>
                        <a:pt x="14"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5"/>
                <p:cNvSpPr/>
                <p:nvPr/>
              </p:nvSpPr>
              <p:spPr>
                <a:xfrm>
                  <a:off x="4448245" y="4301578"/>
                  <a:ext cx="33643" cy="21869"/>
                </a:xfrm>
                <a:custGeom>
                  <a:avLst/>
                  <a:gdLst/>
                  <a:ahLst/>
                  <a:cxnLst/>
                  <a:rect l="l" t="t" r="r" b="b"/>
                  <a:pathLst>
                    <a:path w="300" h="195" extrusionOk="0">
                      <a:moveTo>
                        <a:pt x="7" y="1"/>
                      </a:moveTo>
                      <a:cubicBezTo>
                        <a:pt x="6" y="1"/>
                        <a:pt x="5" y="1"/>
                        <a:pt x="4" y="2"/>
                      </a:cubicBezTo>
                      <a:cubicBezTo>
                        <a:pt x="0" y="9"/>
                        <a:pt x="61" y="55"/>
                        <a:pt x="142" y="109"/>
                      </a:cubicBezTo>
                      <a:cubicBezTo>
                        <a:pt x="215" y="158"/>
                        <a:pt x="276" y="194"/>
                        <a:pt x="292" y="194"/>
                      </a:cubicBezTo>
                      <a:cubicBezTo>
                        <a:pt x="294" y="194"/>
                        <a:pt x="295" y="194"/>
                        <a:pt x="295" y="193"/>
                      </a:cubicBezTo>
                      <a:cubicBezTo>
                        <a:pt x="299" y="186"/>
                        <a:pt x="237" y="140"/>
                        <a:pt x="157" y="86"/>
                      </a:cubicBezTo>
                      <a:cubicBezTo>
                        <a:pt x="84" y="37"/>
                        <a:pt x="23"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5"/>
                <p:cNvSpPr/>
                <p:nvPr/>
              </p:nvSpPr>
              <p:spPr>
                <a:xfrm>
                  <a:off x="4587078" y="4336569"/>
                  <a:ext cx="38241" cy="8299"/>
                </a:xfrm>
                <a:custGeom>
                  <a:avLst/>
                  <a:gdLst/>
                  <a:ahLst/>
                  <a:cxnLst/>
                  <a:rect l="l" t="t" r="r" b="b"/>
                  <a:pathLst>
                    <a:path w="341" h="74" extrusionOk="0">
                      <a:moveTo>
                        <a:pt x="326" y="1"/>
                      </a:moveTo>
                      <a:cubicBezTo>
                        <a:pt x="299" y="1"/>
                        <a:pt x="237" y="8"/>
                        <a:pt x="168" y="23"/>
                      </a:cubicBezTo>
                      <a:cubicBezTo>
                        <a:pt x="73" y="42"/>
                        <a:pt x="0" y="61"/>
                        <a:pt x="0" y="69"/>
                      </a:cubicBezTo>
                      <a:cubicBezTo>
                        <a:pt x="1" y="72"/>
                        <a:pt x="8" y="74"/>
                        <a:pt x="19" y="74"/>
                      </a:cubicBezTo>
                      <a:cubicBezTo>
                        <a:pt x="47" y="74"/>
                        <a:pt x="105" y="63"/>
                        <a:pt x="172" y="49"/>
                      </a:cubicBezTo>
                      <a:cubicBezTo>
                        <a:pt x="268" y="35"/>
                        <a:pt x="340" y="12"/>
                        <a:pt x="340" y="3"/>
                      </a:cubicBezTo>
                      <a:cubicBezTo>
                        <a:pt x="340" y="2"/>
                        <a:pt x="335" y="1"/>
                        <a:pt x="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5"/>
                <p:cNvSpPr/>
                <p:nvPr/>
              </p:nvSpPr>
              <p:spPr>
                <a:xfrm>
                  <a:off x="4434003" y="4366738"/>
                  <a:ext cx="38354" cy="8411"/>
                </a:xfrm>
                <a:custGeom>
                  <a:avLst/>
                  <a:gdLst/>
                  <a:ahLst/>
                  <a:cxnLst/>
                  <a:rect l="l" t="t" r="r" b="b"/>
                  <a:pathLst>
                    <a:path w="342" h="75" extrusionOk="0">
                      <a:moveTo>
                        <a:pt x="327" y="0"/>
                      </a:moveTo>
                      <a:cubicBezTo>
                        <a:pt x="300" y="0"/>
                        <a:pt x="238" y="8"/>
                        <a:pt x="170" y="22"/>
                      </a:cubicBezTo>
                      <a:cubicBezTo>
                        <a:pt x="73" y="42"/>
                        <a:pt x="0" y="65"/>
                        <a:pt x="0" y="72"/>
                      </a:cubicBezTo>
                      <a:cubicBezTo>
                        <a:pt x="1" y="74"/>
                        <a:pt x="7" y="75"/>
                        <a:pt x="17" y="75"/>
                      </a:cubicBezTo>
                      <a:cubicBezTo>
                        <a:pt x="45" y="75"/>
                        <a:pt x="106" y="67"/>
                        <a:pt x="177" y="53"/>
                      </a:cubicBezTo>
                      <a:cubicBezTo>
                        <a:pt x="269" y="33"/>
                        <a:pt x="341" y="10"/>
                        <a:pt x="341" y="3"/>
                      </a:cubicBezTo>
                      <a:cubicBezTo>
                        <a:pt x="341" y="1"/>
                        <a:pt x="336" y="0"/>
                        <a:pt x="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5"/>
                <p:cNvSpPr/>
                <p:nvPr/>
              </p:nvSpPr>
              <p:spPr>
                <a:xfrm>
                  <a:off x="4540090" y="4413056"/>
                  <a:ext cx="9644" cy="38354"/>
                </a:xfrm>
                <a:custGeom>
                  <a:avLst/>
                  <a:gdLst/>
                  <a:ahLst/>
                  <a:cxnLst/>
                  <a:rect l="l" t="t" r="r" b="b"/>
                  <a:pathLst>
                    <a:path w="86" h="342" extrusionOk="0">
                      <a:moveTo>
                        <a:pt x="9" y="0"/>
                      </a:moveTo>
                      <a:lnTo>
                        <a:pt x="9" y="0"/>
                      </a:lnTo>
                      <a:cubicBezTo>
                        <a:pt x="1" y="4"/>
                        <a:pt x="9" y="80"/>
                        <a:pt x="28" y="176"/>
                      </a:cubicBezTo>
                      <a:cubicBezTo>
                        <a:pt x="47" y="268"/>
                        <a:pt x="66" y="341"/>
                        <a:pt x="78" y="341"/>
                      </a:cubicBezTo>
                      <a:cubicBezTo>
                        <a:pt x="85" y="341"/>
                        <a:pt x="78" y="260"/>
                        <a:pt x="59" y="168"/>
                      </a:cubicBezTo>
                      <a:cubicBezTo>
                        <a:pt x="39" y="73"/>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5"/>
                <p:cNvSpPr/>
                <p:nvPr/>
              </p:nvSpPr>
              <p:spPr>
                <a:xfrm>
                  <a:off x="4510035" y="4260419"/>
                  <a:ext cx="9084" cy="37906"/>
                </a:xfrm>
                <a:custGeom>
                  <a:avLst/>
                  <a:gdLst/>
                  <a:ahLst/>
                  <a:cxnLst/>
                  <a:rect l="l" t="t" r="r" b="b"/>
                  <a:pathLst>
                    <a:path w="81" h="338" extrusionOk="0">
                      <a:moveTo>
                        <a:pt x="9" y="1"/>
                      </a:moveTo>
                      <a:cubicBezTo>
                        <a:pt x="9" y="1"/>
                        <a:pt x="9" y="1"/>
                        <a:pt x="8" y="1"/>
                      </a:cubicBezTo>
                      <a:cubicBezTo>
                        <a:pt x="1" y="1"/>
                        <a:pt x="8" y="77"/>
                        <a:pt x="28" y="173"/>
                      </a:cubicBezTo>
                      <a:cubicBezTo>
                        <a:pt x="43" y="263"/>
                        <a:pt x="65" y="338"/>
                        <a:pt x="73" y="338"/>
                      </a:cubicBezTo>
                      <a:cubicBezTo>
                        <a:pt x="73" y="338"/>
                        <a:pt x="73" y="338"/>
                        <a:pt x="74" y="338"/>
                      </a:cubicBezTo>
                      <a:cubicBezTo>
                        <a:pt x="81" y="338"/>
                        <a:pt x="74" y="261"/>
                        <a:pt x="54" y="166"/>
                      </a:cubicBezTo>
                      <a:cubicBezTo>
                        <a:pt x="36" y="76"/>
                        <a:pt x="1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7" name="Google Shape;9487;p65"/>
            <p:cNvGrpSpPr/>
            <p:nvPr/>
          </p:nvGrpSpPr>
          <p:grpSpPr>
            <a:xfrm>
              <a:off x="4415050" y="3902974"/>
              <a:ext cx="914092" cy="469794"/>
              <a:chOff x="4415050" y="3065562"/>
              <a:chExt cx="914092" cy="469794"/>
            </a:xfrm>
          </p:grpSpPr>
          <p:sp>
            <p:nvSpPr>
              <p:cNvPr id="9488" name="Google Shape;9488;p65"/>
              <p:cNvSpPr/>
              <p:nvPr/>
            </p:nvSpPr>
            <p:spPr>
              <a:xfrm>
                <a:off x="4561285" y="3338873"/>
                <a:ext cx="53717" cy="65831"/>
              </a:xfrm>
              <a:custGeom>
                <a:avLst/>
                <a:gdLst/>
                <a:ahLst/>
                <a:cxnLst/>
                <a:rect l="l" t="t" r="r" b="b"/>
                <a:pathLst>
                  <a:path w="479" h="587" extrusionOk="0">
                    <a:moveTo>
                      <a:pt x="230" y="1"/>
                    </a:moveTo>
                    <a:lnTo>
                      <a:pt x="0" y="480"/>
                    </a:lnTo>
                    <a:lnTo>
                      <a:pt x="268" y="586"/>
                    </a:lnTo>
                    <a:lnTo>
                      <a:pt x="478" y="139"/>
                    </a:lnTo>
                    <a:lnTo>
                      <a:pt x="2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5"/>
              <p:cNvSpPr/>
              <p:nvPr/>
            </p:nvSpPr>
            <p:spPr>
              <a:xfrm>
                <a:off x="4415050" y="3355247"/>
                <a:ext cx="272624" cy="180109"/>
              </a:xfrm>
              <a:custGeom>
                <a:avLst/>
                <a:gdLst/>
                <a:ahLst/>
                <a:cxnLst/>
                <a:rect l="l" t="t" r="r" b="b"/>
                <a:pathLst>
                  <a:path w="2431" h="1606" extrusionOk="0">
                    <a:moveTo>
                      <a:pt x="940" y="1"/>
                    </a:moveTo>
                    <a:cubicBezTo>
                      <a:pt x="367" y="1"/>
                      <a:pt x="1" y="514"/>
                      <a:pt x="1" y="514"/>
                    </a:cubicBezTo>
                    <a:lnTo>
                      <a:pt x="2193" y="1606"/>
                    </a:lnTo>
                    <a:cubicBezTo>
                      <a:pt x="2193" y="1606"/>
                      <a:pt x="2431" y="725"/>
                      <a:pt x="1529" y="180"/>
                    </a:cubicBezTo>
                    <a:cubicBezTo>
                      <a:pt x="1316" y="50"/>
                      <a:pt x="1118" y="1"/>
                      <a:pt x="9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5"/>
              <p:cNvSpPr/>
              <p:nvPr/>
            </p:nvSpPr>
            <p:spPr>
              <a:xfrm>
                <a:off x="4544463" y="3065562"/>
                <a:ext cx="784679" cy="441413"/>
              </a:xfrm>
              <a:custGeom>
                <a:avLst/>
                <a:gdLst/>
                <a:ahLst/>
                <a:cxnLst/>
                <a:rect l="l" t="t" r="r" b="b"/>
                <a:pathLst>
                  <a:path w="6997" h="3936" extrusionOk="0">
                    <a:moveTo>
                      <a:pt x="1116" y="1"/>
                    </a:moveTo>
                    <a:lnTo>
                      <a:pt x="215" y="2173"/>
                    </a:lnTo>
                    <a:cubicBezTo>
                      <a:pt x="135" y="2330"/>
                      <a:pt x="0" y="2484"/>
                      <a:pt x="283" y="2641"/>
                    </a:cubicBezTo>
                    <a:cubicBezTo>
                      <a:pt x="743" y="2901"/>
                      <a:pt x="1081" y="3288"/>
                      <a:pt x="1134" y="3936"/>
                    </a:cubicBezTo>
                    <a:lnTo>
                      <a:pt x="3729" y="3936"/>
                    </a:lnTo>
                    <a:cubicBezTo>
                      <a:pt x="3912" y="3936"/>
                      <a:pt x="4073" y="3813"/>
                      <a:pt x="4123" y="3637"/>
                    </a:cubicBezTo>
                    <a:lnTo>
                      <a:pt x="6997" y="3805"/>
                    </a:lnTo>
                    <a:cubicBezTo>
                      <a:pt x="6772" y="3081"/>
                      <a:pt x="6376" y="2449"/>
                      <a:pt x="5732" y="1947"/>
                    </a:cubicBezTo>
                    <a:lnTo>
                      <a:pt x="3081" y="2031"/>
                    </a:lnTo>
                    <a:cubicBezTo>
                      <a:pt x="3353" y="2280"/>
                      <a:pt x="3522" y="2579"/>
                      <a:pt x="3564" y="2931"/>
                    </a:cubicBezTo>
                    <a:cubicBezTo>
                      <a:pt x="3606" y="3262"/>
                      <a:pt x="3350" y="3552"/>
                      <a:pt x="3016" y="3552"/>
                    </a:cubicBezTo>
                    <a:lnTo>
                      <a:pt x="1679" y="3552"/>
                    </a:lnTo>
                    <a:cubicBezTo>
                      <a:pt x="1544" y="3552"/>
                      <a:pt x="1426" y="3476"/>
                      <a:pt x="1372" y="3354"/>
                    </a:cubicBezTo>
                    <a:lnTo>
                      <a:pt x="1065" y="2656"/>
                    </a:lnTo>
                    <a:cubicBezTo>
                      <a:pt x="955" y="2399"/>
                      <a:pt x="939" y="2112"/>
                      <a:pt x="1024" y="1847"/>
                    </a:cubicBezTo>
                    <a:lnTo>
                      <a:pt x="1387" y="154"/>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5"/>
              <p:cNvSpPr/>
              <p:nvPr/>
            </p:nvSpPr>
            <p:spPr>
              <a:xfrm>
                <a:off x="5006829" y="3355920"/>
                <a:ext cx="300100" cy="134801"/>
              </a:xfrm>
              <a:custGeom>
                <a:avLst/>
                <a:gdLst/>
                <a:ahLst/>
                <a:cxnLst/>
                <a:rect l="l" t="t" r="r" b="b"/>
                <a:pathLst>
                  <a:path w="2676" h="1202" extrusionOk="0">
                    <a:moveTo>
                      <a:pt x="1059" y="1"/>
                    </a:moveTo>
                    <a:cubicBezTo>
                      <a:pt x="117" y="1"/>
                      <a:pt x="0" y="1048"/>
                      <a:pt x="0" y="1048"/>
                    </a:cubicBezTo>
                    <a:lnTo>
                      <a:pt x="2675" y="1201"/>
                    </a:lnTo>
                    <a:cubicBezTo>
                      <a:pt x="2675" y="1201"/>
                      <a:pt x="2227" y="94"/>
                      <a:pt x="1177" y="6"/>
                    </a:cubicBezTo>
                    <a:cubicBezTo>
                      <a:pt x="1136" y="2"/>
                      <a:pt x="1097" y="1"/>
                      <a:pt x="10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2" name="Google Shape;9492;p65"/>
            <p:cNvSpPr/>
            <p:nvPr/>
          </p:nvSpPr>
          <p:spPr>
            <a:xfrm>
              <a:off x="4790169" y="4214886"/>
              <a:ext cx="40596" cy="50803"/>
            </a:xfrm>
            <a:custGeom>
              <a:avLst/>
              <a:gdLst/>
              <a:ahLst/>
              <a:cxnLst/>
              <a:rect l="l" t="t" r="r" b="b"/>
              <a:pathLst>
                <a:path w="362" h="453" extrusionOk="0">
                  <a:moveTo>
                    <a:pt x="1" y="1"/>
                  </a:moveTo>
                  <a:lnTo>
                    <a:pt x="59" y="453"/>
                  </a:lnTo>
                  <a:lnTo>
                    <a:pt x="323" y="453"/>
                  </a:lnTo>
                  <a:lnTo>
                    <a:pt x="361" y="24"/>
                  </a:lnTo>
                  <a:lnTo>
                    <a:pt x="1"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5"/>
            <p:cNvSpPr/>
            <p:nvPr/>
          </p:nvSpPr>
          <p:spPr>
            <a:xfrm>
              <a:off x="4822017" y="3962658"/>
              <a:ext cx="249859" cy="143549"/>
            </a:xfrm>
            <a:custGeom>
              <a:avLst/>
              <a:gdLst/>
              <a:ahLst/>
              <a:cxnLst/>
              <a:rect l="l" t="t" r="r" b="b"/>
              <a:pathLst>
                <a:path w="2228" h="1280" extrusionOk="0">
                  <a:moveTo>
                    <a:pt x="901" y="0"/>
                  </a:moveTo>
                  <a:cubicBezTo>
                    <a:pt x="901" y="0"/>
                    <a:pt x="921" y="361"/>
                    <a:pt x="951" y="521"/>
                  </a:cubicBezTo>
                  <a:cubicBezTo>
                    <a:pt x="807" y="508"/>
                    <a:pt x="666" y="500"/>
                    <a:pt x="527" y="500"/>
                  </a:cubicBezTo>
                  <a:cubicBezTo>
                    <a:pt x="345" y="500"/>
                    <a:pt x="169" y="514"/>
                    <a:pt x="1" y="544"/>
                  </a:cubicBezTo>
                  <a:lnTo>
                    <a:pt x="74" y="1107"/>
                  </a:lnTo>
                  <a:cubicBezTo>
                    <a:pt x="74" y="1107"/>
                    <a:pt x="718" y="1279"/>
                    <a:pt x="1270" y="1279"/>
                  </a:cubicBezTo>
                  <a:cubicBezTo>
                    <a:pt x="1574" y="1279"/>
                    <a:pt x="1850" y="1227"/>
                    <a:pt x="1975" y="1065"/>
                  </a:cubicBezTo>
                  <a:cubicBezTo>
                    <a:pt x="2227" y="732"/>
                    <a:pt x="1798" y="0"/>
                    <a:pt x="1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5"/>
            <p:cNvSpPr/>
            <p:nvPr/>
          </p:nvSpPr>
          <p:spPr>
            <a:xfrm>
              <a:off x="4772114" y="4021089"/>
              <a:ext cx="101267" cy="197828"/>
            </a:xfrm>
            <a:custGeom>
              <a:avLst/>
              <a:gdLst/>
              <a:ahLst/>
              <a:cxnLst/>
              <a:rect l="l" t="t" r="r" b="b"/>
              <a:pathLst>
                <a:path w="903" h="1764" extrusionOk="0">
                  <a:moveTo>
                    <a:pt x="708" y="0"/>
                  </a:moveTo>
                  <a:cubicBezTo>
                    <a:pt x="641" y="0"/>
                    <a:pt x="266" y="7"/>
                    <a:pt x="116" y="158"/>
                  </a:cubicBezTo>
                  <a:cubicBezTo>
                    <a:pt x="1" y="268"/>
                    <a:pt x="93" y="1177"/>
                    <a:pt x="162" y="1729"/>
                  </a:cubicBezTo>
                  <a:cubicBezTo>
                    <a:pt x="228" y="1754"/>
                    <a:pt x="301" y="1764"/>
                    <a:pt x="375" y="1764"/>
                  </a:cubicBezTo>
                  <a:cubicBezTo>
                    <a:pt x="425" y="1764"/>
                    <a:pt x="474" y="1759"/>
                    <a:pt x="522" y="1752"/>
                  </a:cubicBezTo>
                  <a:cubicBezTo>
                    <a:pt x="584" y="1257"/>
                    <a:pt x="680" y="793"/>
                    <a:pt x="519" y="586"/>
                  </a:cubicBezTo>
                  <a:lnTo>
                    <a:pt x="519" y="586"/>
                  </a:lnTo>
                  <a:lnTo>
                    <a:pt x="902" y="664"/>
                  </a:lnTo>
                  <a:lnTo>
                    <a:pt x="718" y="0"/>
                  </a:lnTo>
                  <a:cubicBezTo>
                    <a:pt x="718" y="0"/>
                    <a:pt x="715"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5"/>
            <p:cNvSpPr/>
            <p:nvPr/>
          </p:nvSpPr>
          <p:spPr>
            <a:xfrm>
              <a:off x="4726247" y="4256269"/>
              <a:ext cx="119547" cy="52934"/>
            </a:xfrm>
            <a:custGeom>
              <a:avLst/>
              <a:gdLst/>
              <a:ahLst/>
              <a:cxnLst/>
              <a:rect l="l" t="t" r="r" b="b"/>
              <a:pathLst>
                <a:path w="1066" h="472" extrusionOk="0">
                  <a:moveTo>
                    <a:pt x="902" y="0"/>
                  </a:moveTo>
                  <a:cubicBezTo>
                    <a:pt x="895" y="0"/>
                    <a:pt x="888" y="1"/>
                    <a:pt x="882" y="3"/>
                  </a:cubicBezTo>
                  <a:cubicBezTo>
                    <a:pt x="836" y="24"/>
                    <a:pt x="783" y="35"/>
                    <a:pt x="730" y="35"/>
                  </a:cubicBezTo>
                  <a:cubicBezTo>
                    <a:pt x="694" y="35"/>
                    <a:pt x="658" y="30"/>
                    <a:pt x="625" y="19"/>
                  </a:cubicBezTo>
                  <a:cubicBezTo>
                    <a:pt x="615" y="15"/>
                    <a:pt x="604" y="13"/>
                    <a:pt x="594" y="13"/>
                  </a:cubicBezTo>
                  <a:cubicBezTo>
                    <a:pt x="571" y="13"/>
                    <a:pt x="550" y="23"/>
                    <a:pt x="537" y="42"/>
                  </a:cubicBezTo>
                  <a:cubicBezTo>
                    <a:pt x="475" y="122"/>
                    <a:pt x="414" y="176"/>
                    <a:pt x="268" y="237"/>
                  </a:cubicBezTo>
                  <a:cubicBezTo>
                    <a:pt x="228" y="235"/>
                    <a:pt x="189" y="232"/>
                    <a:pt x="153" y="232"/>
                  </a:cubicBezTo>
                  <a:cubicBezTo>
                    <a:pt x="67" y="232"/>
                    <a:pt x="3" y="248"/>
                    <a:pt x="1" y="332"/>
                  </a:cubicBezTo>
                  <a:cubicBezTo>
                    <a:pt x="98" y="425"/>
                    <a:pt x="219" y="471"/>
                    <a:pt x="391" y="471"/>
                  </a:cubicBezTo>
                  <a:cubicBezTo>
                    <a:pt x="449" y="471"/>
                    <a:pt x="512" y="466"/>
                    <a:pt x="583" y="456"/>
                  </a:cubicBezTo>
                  <a:cubicBezTo>
                    <a:pt x="640" y="460"/>
                    <a:pt x="694" y="463"/>
                    <a:pt x="746" y="463"/>
                  </a:cubicBezTo>
                  <a:cubicBezTo>
                    <a:pt x="876" y="463"/>
                    <a:pt x="986" y="443"/>
                    <a:pt x="1066" y="375"/>
                  </a:cubicBezTo>
                  <a:cubicBezTo>
                    <a:pt x="1039" y="252"/>
                    <a:pt x="1016" y="125"/>
                    <a:pt x="958" y="30"/>
                  </a:cubicBezTo>
                  <a:cubicBezTo>
                    <a:pt x="947" y="9"/>
                    <a:pt x="924" y="0"/>
                    <a:pt x="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5"/>
            <p:cNvSpPr/>
            <p:nvPr/>
          </p:nvSpPr>
          <p:spPr>
            <a:xfrm>
              <a:off x="4947057" y="3717609"/>
              <a:ext cx="67623" cy="62803"/>
            </a:xfrm>
            <a:custGeom>
              <a:avLst/>
              <a:gdLst/>
              <a:ahLst/>
              <a:cxnLst/>
              <a:rect l="l" t="t" r="r" b="b"/>
              <a:pathLst>
                <a:path w="603" h="560" extrusionOk="0">
                  <a:moveTo>
                    <a:pt x="469" y="1"/>
                  </a:moveTo>
                  <a:lnTo>
                    <a:pt x="1" y="142"/>
                  </a:lnTo>
                  <a:lnTo>
                    <a:pt x="219" y="560"/>
                  </a:lnTo>
                  <a:lnTo>
                    <a:pt x="602" y="365"/>
                  </a:lnTo>
                  <a:lnTo>
                    <a:pt x="469"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5"/>
            <p:cNvSpPr/>
            <p:nvPr/>
          </p:nvSpPr>
          <p:spPr>
            <a:xfrm>
              <a:off x="4901308" y="3642703"/>
              <a:ext cx="91286" cy="115848"/>
            </a:xfrm>
            <a:custGeom>
              <a:avLst/>
              <a:gdLst/>
              <a:ahLst/>
              <a:cxnLst/>
              <a:rect l="l" t="t" r="r" b="b"/>
              <a:pathLst>
                <a:path w="814" h="1033" extrusionOk="0">
                  <a:moveTo>
                    <a:pt x="416" y="1"/>
                  </a:moveTo>
                  <a:cubicBezTo>
                    <a:pt x="414" y="1"/>
                    <a:pt x="412" y="1"/>
                    <a:pt x="411" y="1"/>
                  </a:cubicBezTo>
                  <a:cubicBezTo>
                    <a:pt x="204" y="9"/>
                    <a:pt x="0" y="246"/>
                    <a:pt x="46" y="522"/>
                  </a:cubicBezTo>
                  <a:cubicBezTo>
                    <a:pt x="101" y="852"/>
                    <a:pt x="188" y="1033"/>
                    <a:pt x="320" y="1033"/>
                  </a:cubicBezTo>
                  <a:cubicBezTo>
                    <a:pt x="384" y="1033"/>
                    <a:pt x="458" y="990"/>
                    <a:pt x="545" y="901"/>
                  </a:cubicBezTo>
                  <a:cubicBezTo>
                    <a:pt x="782" y="656"/>
                    <a:pt x="813" y="782"/>
                    <a:pt x="805" y="503"/>
                  </a:cubicBezTo>
                  <a:cubicBezTo>
                    <a:pt x="798" y="222"/>
                    <a:pt x="624" y="1"/>
                    <a:pt x="416" y="1"/>
                  </a:cubicBezTo>
                  <a:close/>
                </a:path>
              </a:pathLst>
            </a:custGeom>
            <a:solidFill>
              <a:srgbClr val="D39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5"/>
            <p:cNvSpPr/>
            <p:nvPr/>
          </p:nvSpPr>
          <p:spPr>
            <a:xfrm>
              <a:off x="4890761" y="3758544"/>
              <a:ext cx="169451" cy="294499"/>
            </a:xfrm>
            <a:custGeom>
              <a:avLst/>
              <a:gdLst/>
              <a:ahLst/>
              <a:cxnLst/>
              <a:rect l="l" t="t" r="r" b="b"/>
              <a:pathLst>
                <a:path w="1511" h="2626" extrusionOk="0">
                  <a:moveTo>
                    <a:pt x="1104" y="0"/>
                  </a:moveTo>
                  <a:lnTo>
                    <a:pt x="721" y="195"/>
                  </a:lnTo>
                  <a:cubicBezTo>
                    <a:pt x="288" y="770"/>
                    <a:pt x="0" y="1073"/>
                    <a:pt x="0" y="1073"/>
                  </a:cubicBezTo>
                  <a:cubicBezTo>
                    <a:pt x="15" y="1279"/>
                    <a:pt x="112" y="1338"/>
                    <a:pt x="235" y="1338"/>
                  </a:cubicBezTo>
                  <a:cubicBezTo>
                    <a:pt x="243" y="1338"/>
                    <a:pt x="250" y="1338"/>
                    <a:pt x="258" y="1337"/>
                  </a:cubicBezTo>
                  <a:cubicBezTo>
                    <a:pt x="269" y="1728"/>
                    <a:pt x="288" y="2103"/>
                    <a:pt x="338" y="2341"/>
                  </a:cubicBezTo>
                  <a:cubicBezTo>
                    <a:pt x="626" y="2562"/>
                    <a:pt x="896" y="2626"/>
                    <a:pt x="1187" y="2626"/>
                  </a:cubicBezTo>
                  <a:cubicBezTo>
                    <a:pt x="1292" y="2626"/>
                    <a:pt x="1399" y="2618"/>
                    <a:pt x="1511" y="2605"/>
                  </a:cubicBezTo>
                  <a:cubicBezTo>
                    <a:pt x="1511" y="2605"/>
                    <a:pt x="1346" y="517"/>
                    <a:pt x="1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5"/>
            <p:cNvSpPr/>
            <p:nvPr/>
          </p:nvSpPr>
          <p:spPr>
            <a:xfrm>
              <a:off x="4916778" y="3633832"/>
              <a:ext cx="210048" cy="191211"/>
            </a:xfrm>
            <a:custGeom>
              <a:avLst/>
              <a:gdLst/>
              <a:ahLst/>
              <a:cxnLst/>
              <a:rect l="l" t="t" r="r" b="b"/>
              <a:pathLst>
                <a:path w="1873" h="1705" extrusionOk="0">
                  <a:moveTo>
                    <a:pt x="453" y="0"/>
                  </a:moveTo>
                  <a:cubicBezTo>
                    <a:pt x="198" y="0"/>
                    <a:pt x="1" y="196"/>
                    <a:pt x="56" y="292"/>
                  </a:cubicBezTo>
                  <a:cubicBezTo>
                    <a:pt x="214" y="403"/>
                    <a:pt x="271" y="560"/>
                    <a:pt x="523" y="564"/>
                  </a:cubicBezTo>
                  <a:cubicBezTo>
                    <a:pt x="540" y="519"/>
                    <a:pt x="572" y="498"/>
                    <a:pt x="602" y="498"/>
                  </a:cubicBezTo>
                  <a:cubicBezTo>
                    <a:pt x="660" y="498"/>
                    <a:pt x="712" y="577"/>
                    <a:pt x="647" y="721"/>
                  </a:cubicBezTo>
                  <a:cubicBezTo>
                    <a:pt x="673" y="1123"/>
                    <a:pt x="834" y="1545"/>
                    <a:pt x="1164" y="1671"/>
                  </a:cubicBezTo>
                  <a:cubicBezTo>
                    <a:pt x="1225" y="1695"/>
                    <a:pt x="1287" y="1705"/>
                    <a:pt x="1348" y="1705"/>
                  </a:cubicBezTo>
                  <a:cubicBezTo>
                    <a:pt x="1582" y="1705"/>
                    <a:pt x="1792" y="1556"/>
                    <a:pt x="1850" y="1464"/>
                  </a:cubicBezTo>
                  <a:cubicBezTo>
                    <a:pt x="1873" y="1430"/>
                    <a:pt x="1646" y="1441"/>
                    <a:pt x="1455" y="1330"/>
                  </a:cubicBezTo>
                  <a:cubicBezTo>
                    <a:pt x="1359" y="1273"/>
                    <a:pt x="1130" y="1112"/>
                    <a:pt x="1018" y="691"/>
                  </a:cubicBezTo>
                  <a:cubicBezTo>
                    <a:pt x="980" y="553"/>
                    <a:pt x="1045" y="419"/>
                    <a:pt x="930" y="269"/>
                  </a:cubicBezTo>
                  <a:cubicBezTo>
                    <a:pt x="777" y="69"/>
                    <a:pt x="605" y="0"/>
                    <a:pt x="453" y="0"/>
                  </a:cubicBezTo>
                  <a:close/>
                </a:path>
              </a:pathLst>
            </a:custGeom>
            <a:solidFill>
              <a:srgbClr val="5B2F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65"/>
            <p:cNvGrpSpPr/>
            <p:nvPr/>
          </p:nvGrpSpPr>
          <p:grpSpPr>
            <a:xfrm>
              <a:off x="4890727" y="3666132"/>
              <a:ext cx="90388" cy="110466"/>
              <a:chOff x="4415052" y="3666132"/>
              <a:chExt cx="90388" cy="110466"/>
            </a:xfrm>
          </p:grpSpPr>
          <p:sp>
            <p:nvSpPr>
              <p:cNvPr id="9501" name="Google Shape;9501;p65"/>
              <p:cNvSpPr/>
              <p:nvPr/>
            </p:nvSpPr>
            <p:spPr>
              <a:xfrm>
                <a:off x="4439612" y="3696637"/>
                <a:ext cx="25457" cy="29495"/>
              </a:xfrm>
              <a:custGeom>
                <a:avLst/>
                <a:gdLst/>
                <a:ahLst/>
                <a:cxnLst/>
                <a:rect l="l" t="t" r="r" b="b"/>
                <a:pathLst>
                  <a:path w="227" h="263" extrusionOk="0">
                    <a:moveTo>
                      <a:pt x="77" y="0"/>
                    </a:moveTo>
                    <a:cubicBezTo>
                      <a:pt x="77" y="0"/>
                      <a:pt x="0" y="177"/>
                      <a:pt x="11" y="234"/>
                    </a:cubicBezTo>
                    <a:cubicBezTo>
                      <a:pt x="16" y="254"/>
                      <a:pt x="43" y="262"/>
                      <a:pt x="77" y="262"/>
                    </a:cubicBezTo>
                    <a:cubicBezTo>
                      <a:pt x="141" y="262"/>
                      <a:pt x="226" y="233"/>
                      <a:pt x="218" y="195"/>
                    </a:cubicBezTo>
                    <a:cubicBezTo>
                      <a:pt x="211" y="138"/>
                      <a:pt x="77" y="0"/>
                      <a:pt x="77"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5"/>
              <p:cNvSpPr/>
              <p:nvPr/>
            </p:nvSpPr>
            <p:spPr>
              <a:xfrm>
                <a:off x="4415052" y="3681496"/>
                <a:ext cx="74913" cy="95101"/>
              </a:xfrm>
              <a:custGeom>
                <a:avLst/>
                <a:gdLst/>
                <a:ahLst/>
                <a:cxnLst/>
                <a:rect l="l" t="t" r="r" b="b"/>
                <a:pathLst>
                  <a:path w="668" h="848" extrusionOk="0">
                    <a:moveTo>
                      <a:pt x="281" y="1"/>
                    </a:moveTo>
                    <a:lnTo>
                      <a:pt x="0" y="128"/>
                    </a:lnTo>
                    <a:lnTo>
                      <a:pt x="273" y="848"/>
                    </a:lnTo>
                    <a:lnTo>
                      <a:pt x="299" y="848"/>
                    </a:lnTo>
                    <a:cubicBezTo>
                      <a:pt x="460" y="848"/>
                      <a:pt x="580" y="786"/>
                      <a:pt x="667" y="694"/>
                    </a:cubicBezTo>
                    <a:lnTo>
                      <a:pt x="652" y="660"/>
                    </a:lnTo>
                    <a:cubicBezTo>
                      <a:pt x="614" y="683"/>
                      <a:pt x="584" y="691"/>
                      <a:pt x="549" y="691"/>
                    </a:cubicBezTo>
                    <a:cubicBezTo>
                      <a:pt x="449" y="691"/>
                      <a:pt x="377" y="588"/>
                      <a:pt x="322" y="395"/>
                    </a:cubicBezTo>
                    <a:lnTo>
                      <a:pt x="296" y="395"/>
                    </a:lnTo>
                    <a:cubicBezTo>
                      <a:pt x="262" y="395"/>
                      <a:pt x="235" y="388"/>
                      <a:pt x="230" y="369"/>
                    </a:cubicBezTo>
                    <a:cubicBezTo>
                      <a:pt x="223" y="330"/>
                      <a:pt x="253" y="238"/>
                      <a:pt x="276" y="181"/>
                    </a:cubicBezTo>
                    <a:cubicBezTo>
                      <a:pt x="265" y="120"/>
                      <a:pt x="269" y="59"/>
                      <a:pt x="28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5"/>
              <p:cNvSpPr/>
              <p:nvPr/>
            </p:nvSpPr>
            <p:spPr>
              <a:xfrm>
                <a:off x="4488169" y="3744301"/>
                <a:ext cx="14242" cy="15140"/>
              </a:xfrm>
              <a:custGeom>
                <a:avLst/>
                <a:gdLst/>
                <a:ahLst/>
                <a:cxnLst/>
                <a:rect l="l" t="t" r="r" b="b"/>
                <a:pathLst>
                  <a:path w="127" h="135" extrusionOk="0">
                    <a:moveTo>
                      <a:pt x="123" y="0"/>
                    </a:moveTo>
                    <a:cubicBezTo>
                      <a:pt x="81" y="46"/>
                      <a:pt x="38" y="81"/>
                      <a:pt x="0" y="100"/>
                    </a:cubicBezTo>
                    <a:lnTo>
                      <a:pt x="15" y="134"/>
                    </a:lnTo>
                    <a:cubicBezTo>
                      <a:pt x="58" y="97"/>
                      <a:pt x="92" y="51"/>
                      <a:pt x="126"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5"/>
              <p:cNvSpPr/>
              <p:nvPr/>
            </p:nvSpPr>
            <p:spPr>
              <a:xfrm>
                <a:off x="4444770" y="3674655"/>
                <a:ext cx="60670" cy="84335"/>
              </a:xfrm>
              <a:custGeom>
                <a:avLst/>
                <a:gdLst/>
                <a:ahLst/>
                <a:cxnLst/>
                <a:rect l="l" t="t" r="r" b="b"/>
                <a:pathLst>
                  <a:path w="541" h="752" extrusionOk="0">
                    <a:moveTo>
                      <a:pt x="158" y="0"/>
                    </a:moveTo>
                    <a:lnTo>
                      <a:pt x="16" y="62"/>
                    </a:lnTo>
                    <a:cubicBezTo>
                      <a:pt x="4" y="120"/>
                      <a:pt x="0" y="181"/>
                      <a:pt x="11" y="242"/>
                    </a:cubicBezTo>
                    <a:cubicBezTo>
                      <a:pt x="23" y="216"/>
                      <a:pt x="31" y="196"/>
                      <a:pt x="31" y="196"/>
                    </a:cubicBezTo>
                    <a:cubicBezTo>
                      <a:pt x="31" y="196"/>
                      <a:pt x="165" y="334"/>
                      <a:pt x="172" y="391"/>
                    </a:cubicBezTo>
                    <a:cubicBezTo>
                      <a:pt x="181" y="422"/>
                      <a:pt x="115" y="449"/>
                      <a:pt x="57" y="456"/>
                    </a:cubicBezTo>
                    <a:cubicBezTo>
                      <a:pt x="112" y="649"/>
                      <a:pt x="184" y="752"/>
                      <a:pt x="284" y="752"/>
                    </a:cubicBezTo>
                    <a:cubicBezTo>
                      <a:pt x="319" y="752"/>
                      <a:pt x="349" y="744"/>
                      <a:pt x="387" y="721"/>
                    </a:cubicBezTo>
                    <a:cubicBezTo>
                      <a:pt x="425" y="702"/>
                      <a:pt x="468" y="667"/>
                      <a:pt x="510" y="621"/>
                    </a:cubicBezTo>
                    <a:lnTo>
                      <a:pt x="513" y="621"/>
                    </a:lnTo>
                    <a:cubicBezTo>
                      <a:pt x="522" y="606"/>
                      <a:pt x="529" y="591"/>
                      <a:pt x="540" y="575"/>
                    </a:cubicBezTo>
                    <a:lnTo>
                      <a:pt x="513" y="200"/>
                    </a:lnTo>
                    <a:cubicBezTo>
                      <a:pt x="330" y="189"/>
                      <a:pt x="257" y="92"/>
                      <a:pt x="158"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5"/>
              <p:cNvSpPr/>
              <p:nvPr/>
            </p:nvSpPr>
            <p:spPr>
              <a:xfrm>
                <a:off x="4462377" y="3666132"/>
                <a:ext cx="40036" cy="30953"/>
              </a:xfrm>
              <a:custGeom>
                <a:avLst/>
                <a:gdLst/>
                <a:ahLst/>
                <a:cxnLst/>
                <a:rect l="l" t="t" r="r" b="b"/>
                <a:pathLst>
                  <a:path w="357" h="276" extrusionOk="0">
                    <a:moveTo>
                      <a:pt x="169" y="0"/>
                    </a:moveTo>
                    <a:lnTo>
                      <a:pt x="1" y="76"/>
                    </a:lnTo>
                    <a:cubicBezTo>
                      <a:pt x="100" y="168"/>
                      <a:pt x="173" y="265"/>
                      <a:pt x="356" y="276"/>
                    </a:cubicBezTo>
                    <a:lnTo>
                      <a:pt x="342" y="69"/>
                    </a:lnTo>
                    <a:lnTo>
                      <a:pt x="169" y="0"/>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6" name="Google Shape;9506;p65"/>
            <p:cNvSpPr/>
            <p:nvPr/>
          </p:nvSpPr>
          <p:spPr>
            <a:xfrm>
              <a:off x="4861940" y="3619365"/>
              <a:ext cx="193899" cy="127960"/>
            </a:xfrm>
            <a:custGeom>
              <a:avLst/>
              <a:gdLst/>
              <a:ahLst/>
              <a:cxnLst/>
              <a:rect l="l" t="t" r="r" b="b"/>
              <a:pathLst>
                <a:path w="1729" h="1141" extrusionOk="0">
                  <a:moveTo>
                    <a:pt x="989" y="1"/>
                  </a:moveTo>
                  <a:cubicBezTo>
                    <a:pt x="457" y="1"/>
                    <a:pt x="0" y="656"/>
                    <a:pt x="97" y="743"/>
                  </a:cubicBezTo>
                  <a:lnTo>
                    <a:pt x="714" y="578"/>
                  </a:lnTo>
                  <a:cubicBezTo>
                    <a:pt x="724" y="575"/>
                    <a:pt x="734" y="574"/>
                    <a:pt x="745" y="574"/>
                  </a:cubicBezTo>
                  <a:cubicBezTo>
                    <a:pt x="774" y="574"/>
                    <a:pt x="803" y="584"/>
                    <a:pt x="825" y="601"/>
                  </a:cubicBezTo>
                  <a:lnTo>
                    <a:pt x="898" y="666"/>
                  </a:lnTo>
                  <a:cubicBezTo>
                    <a:pt x="932" y="697"/>
                    <a:pt x="947" y="739"/>
                    <a:pt x="936" y="785"/>
                  </a:cubicBezTo>
                  <a:lnTo>
                    <a:pt x="894" y="1004"/>
                  </a:lnTo>
                  <a:cubicBezTo>
                    <a:pt x="883" y="1053"/>
                    <a:pt x="913" y="1099"/>
                    <a:pt x="963" y="1110"/>
                  </a:cubicBezTo>
                  <a:lnTo>
                    <a:pt x="1120" y="1137"/>
                  </a:lnTo>
                  <a:cubicBezTo>
                    <a:pt x="1127" y="1139"/>
                    <a:pt x="1134" y="1140"/>
                    <a:pt x="1141" y="1140"/>
                  </a:cubicBezTo>
                  <a:cubicBezTo>
                    <a:pt x="1161" y="1140"/>
                    <a:pt x="1179" y="1132"/>
                    <a:pt x="1196" y="1119"/>
                  </a:cubicBezTo>
                  <a:lnTo>
                    <a:pt x="1561" y="808"/>
                  </a:lnTo>
                  <a:cubicBezTo>
                    <a:pt x="1561" y="808"/>
                    <a:pt x="1729" y="187"/>
                    <a:pt x="1166" y="26"/>
                  </a:cubicBezTo>
                  <a:cubicBezTo>
                    <a:pt x="1106" y="9"/>
                    <a:pt x="1047" y="1"/>
                    <a:pt x="9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5"/>
            <p:cNvSpPr/>
            <p:nvPr/>
          </p:nvSpPr>
          <p:spPr>
            <a:xfrm>
              <a:off x="5265767" y="4195100"/>
              <a:ext cx="50129" cy="58429"/>
            </a:xfrm>
            <a:custGeom>
              <a:avLst/>
              <a:gdLst/>
              <a:ahLst/>
              <a:cxnLst/>
              <a:rect l="l" t="t" r="r" b="b"/>
              <a:pathLst>
                <a:path w="447" h="521" extrusionOk="0">
                  <a:moveTo>
                    <a:pt x="340" y="1"/>
                  </a:moveTo>
                  <a:lnTo>
                    <a:pt x="156" y="39"/>
                  </a:lnTo>
                  <a:cubicBezTo>
                    <a:pt x="0" y="73"/>
                    <a:pt x="94" y="520"/>
                    <a:pt x="243" y="520"/>
                  </a:cubicBezTo>
                  <a:cubicBezTo>
                    <a:pt x="248" y="520"/>
                    <a:pt x="253" y="519"/>
                    <a:pt x="259" y="518"/>
                  </a:cubicBezTo>
                  <a:lnTo>
                    <a:pt x="446" y="476"/>
                  </a:lnTo>
                  <a:lnTo>
                    <a:pt x="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5"/>
            <p:cNvSpPr/>
            <p:nvPr/>
          </p:nvSpPr>
          <p:spPr>
            <a:xfrm>
              <a:off x="5303783" y="4193642"/>
              <a:ext cx="21980" cy="54840"/>
            </a:xfrm>
            <a:custGeom>
              <a:avLst/>
              <a:gdLst/>
              <a:ahLst/>
              <a:cxnLst/>
              <a:rect l="l" t="t" r="r" b="b"/>
              <a:pathLst>
                <a:path w="196" h="489" extrusionOk="0">
                  <a:moveTo>
                    <a:pt x="68" y="1"/>
                  </a:moveTo>
                  <a:cubicBezTo>
                    <a:pt x="65" y="1"/>
                    <a:pt x="61" y="1"/>
                    <a:pt x="58" y="2"/>
                  </a:cubicBezTo>
                  <a:lnTo>
                    <a:pt x="1" y="14"/>
                  </a:lnTo>
                  <a:lnTo>
                    <a:pt x="107" y="489"/>
                  </a:lnTo>
                  <a:lnTo>
                    <a:pt x="162" y="478"/>
                  </a:lnTo>
                  <a:cubicBezTo>
                    <a:pt x="180" y="473"/>
                    <a:pt x="196" y="450"/>
                    <a:pt x="188" y="432"/>
                  </a:cubicBezTo>
                  <a:lnTo>
                    <a:pt x="104" y="29"/>
                  </a:lnTo>
                  <a:cubicBezTo>
                    <a:pt x="101" y="13"/>
                    <a:pt x="85" y="1"/>
                    <a:pt x="68" y="1"/>
                  </a:cubicBezTo>
                  <a:close/>
                </a:path>
              </a:pathLst>
            </a:custGeom>
            <a:solidFill>
              <a:srgbClr val="FEB5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5"/>
            <p:cNvSpPr/>
            <p:nvPr/>
          </p:nvSpPr>
          <p:spPr>
            <a:xfrm>
              <a:off x="4717164" y="3840975"/>
              <a:ext cx="24672" cy="46653"/>
            </a:xfrm>
            <a:custGeom>
              <a:avLst/>
              <a:gdLst/>
              <a:ahLst/>
              <a:cxnLst/>
              <a:rect l="l" t="t" r="r" b="b"/>
              <a:pathLst>
                <a:path w="220" h="416" extrusionOk="0">
                  <a:moveTo>
                    <a:pt x="108" y="0"/>
                  </a:moveTo>
                  <a:cubicBezTo>
                    <a:pt x="107" y="0"/>
                    <a:pt x="106" y="0"/>
                    <a:pt x="105" y="1"/>
                  </a:cubicBezTo>
                  <a:cubicBezTo>
                    <a:pt x="70" y="4"/>
                    <a:pt x="1" y="112"/>
                    <a:pt x="20" y="227"/>
                  </a:cubicBezTo>
                  <a:cubicBezTo>
                    <a:pt x="38" y="337"/>
                    <a:pt x="134" y="415"/>
                    <a:pt x="169" y="415"/>
                  </a:cubicBezTo>
                  <a:cubicBezTo>
                    <a:pt x="171" y="415"/>
                    <a:pt x="172" y="415"/>
                    <a:pt x="174" y="415"/>
                  </a:cubicBezTo>
                  <a:cubicBezTo>
                    <a:pt x="208" y="411"/>
                    <a:pt x="220" y="311"/>
                    <a:pt x="200" y="196"/>
                  </a:cubicBezTo>
                  <a:cubicBezTo>
                    <a:pt x="182" y="90"/>
                    <a:pt x="138"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5"/>
            <p:cNvSpPr/>
            <p:nvPr/>
          </p:nvSpPr>
          <p:spPr>
            <a:xfrm>
              <a:off x="4651896" y="3825498"/>
              <a:ext cx="21195" cy="43513"/>
            </a:xfrm>
            <a:custGeom>
              <a:avLst/>
              <a:gdLst/>
              <a:ahLst/>
              <a:cxnLst/>
              <a:rect l="l" t="t" r="r" b="b"/>
              <a:pathLst>
                <a:path w="189" h="388" extrusionOk="0">
                  <a:moveTo>
                    <a:pt x="136" y="1"/>
                  </a:moveTo>
                  <a:cubicBezTo>
                    <a:pt x="100" y="1"/>
                    <a:pt x="20" y="80"/>
                    <a:pt x="12" y="185"/>
                  </a:cubicBezTo>
                  <a:cubicBezTo>
                    <a:pt x="1" y="292"/>
                    <a:pt x="73" y="384"/>
                    <a:pt x="107" y="388"/>
                  </a:cubicBezTo>
                  <a:cubicBezTo>
                    <a:pt x="138" y="388"/>
                    <a:pt x="169" y="303"/>
                    <a:pt x="176" y="196"/>
                  </a:cubicBezTo>
                  <a:cubicBezTo>
                    <a:pt x="188" y="93"/>
                    <a:pt x="169" y="1"/>
                    <a:pt x="138" y="1"/>
                  </a:cubicBezTo>
                  <a:cubicBezTo>
                    <a:pt x="138" y="1"/>
                    <a:pt x="137" y="1"/>
                    <a:pt x="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5"/>
            <p:cNvSpPr/>
            <p:nvPr/>
          </p:nvSpPr>
          <p:spPr>
            <a:xfrm>
              <a:off x="4682848" y="3860265"/>
              <a:ext cx="45531" cy="64148"/>
            </a:xfrm>
            <a:custGeom>
              <a:avLst/>
              <a:gdLst/>
              <a:ahLst/>
              <a:cxnLst/>
              <a:rect l="l" t="t" r="r" b="b"/>
              <a:pathLst>
                <a:path w="406" h="572" extrusionOk="0">
                  <a:moveTo>
                    <a:pt x="391" y="1"/>
                  </a:moveTo>
                  <a:cubicBezTo>
                    <a:pt x="123" y="85"/>
                    <a:pt x="0" y="277"/>
                    <a:pt x="31" y="572"/>
                  </a:cubicBezTo>
                  <a:lnTo>
                    <a:pt x="89" y="568"/>
                  </a:lnTo>
                  <a:cubicBezTo>
                    <a:pt x="61" y="300"/>
                    <a:pt x="165" y="135"/>
                    <a:pt x="406" y="59"/>
                  </a:cubicBezTo>
                  <a:lnTo>
                    <a:pt x="3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5"/>
            <p:cNvSpPr/>
            <p:nvPr/>
          </p:nvSpPr>
          <p:spPr>
            <a:xfrm>
              <a:off x="4650551" y="3844788"/>
              <a:ext cx="28036" cy="65494"/>
            </a:xfrm>
            <a:custGeom>
              <a:avLst/>
              <a:gdLst/>
              <a:ahLst/>
              <a:cxnLst/>
              <a:rect l="l" t="t" r="r" b="b"/>
              <a:pathLst>
                <a:path w="250" h="584" extrusionOk="0">
                  <a:moveTo>
                    <a:pt x="27" y="1"/>
                  </a:moveTo>
                  <a:lnTo>
                    <a:pt x="27" y="1"/>
                  </a:lnTo>
                  <a:cubicBezTo>
                    <a:pt x="1" y="208"/>
                    <a:pt x="70" y="427"/>
                    <a:pt x="204" y="584"/>
                  </a:cubicBezTo>
                  <a:lnTo>
                    <a:pt x="250" y="545"/>
                  </a:lnTo>
                  <a:cubicBezTo>
                    <a:pt x="124" y="400"/>
                    <a:pt x="62" y="197"/>
                    <a:pt x="85" y="5"/>
                  </a:cubicBezTo>
                  <a:lnTo>
                    <a:pt x="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5"/>
            <p:cNvSpPr/>
            <p:nvPr/>
          </p:nvSpPr>
          <p:spPr>
            <a:xfrm>
              <a:off x="4717612" y="3919593"/>
              <a:ext cx="43064" cy="26467"/>
            </a:xfrm>
            <a:custGeom>
              <a:avLst/>
              <a:gdLst/>
              <a:ahLst/>
              <a:cxnLst/>
              <a:rect l="l" t="t" r="r" b="b"/>
              <a:pathLst>
                <a:path w="384" h="236" extrusionOk="0">
                  <a:moveTo>
                    <a:pt x="0" y="1"/>
                  </a:moveTo>
                  <a:lnTo>
                    <a:pt x="0" y="235"/>
                  </a:lnTo>
                  <a:lnTo>
                    <a:pt x="315" y="189"/>
                  </a:lnTo>
                  <a:cubicBezTo>
                    <a:pt x="353" y="189"/>
                    <a:pt x="384" y="154"/>
                    <a:pt x="384" y="120"/>
                  </a:cubicBezTo>
                  <a:cubicBezTo>
                    <a:pt x="384" y="81"/>
                    <a:pt x="357" y="51"/>
                    <a:pt x="322" y="4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5"/>
            <p:cNvSpPr/>
            <p:nvPr/>
          </p:nvSpPr>
          <p:spPr>
            <a:xfrm>
              <a:off x="4643261" y="3895929"/>
              <a:ext cx="74464" cy="70204"/>
            </a:xfrm>
            <a:custGeom>
              <a:avLst/>
              <a:gdLst/>
              <a:ahLst/>
              <a:cxnLst/>
              <a:rect l="l" t="t" r="r" b="b"/>
              <a:pathLst>
                <a:path w="664" h="626" extrusionOk="0">
                  <a:moveTo>
                    <a:pt x="0" y="1"/>
                  </a:moveTo>
                  <a:lnTo>
                    <a:pt x="32" y="469"/>
                  </a:lnTo>
                  <a:lnTo>
                    <a:pt x="380" y="625"/>
                  </a:lnTo>
                  <a:lnTo>
                    <a:pt x="663" y="446"/>
                  </a:lnTo>
                  <a:lnTo>
                    <a:pt x="663" y="212"/>
                  </a:lnTo>
                  <a:cubicBezTo>
                    <a:pt x="525" y="116"/>
                    <a:pt x="345"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5" name="Google Shape;9515;p65"/>
            <p:cNvGrpSpPr/>
            <p:nvPr/>
          </p:nvGrpSpPr>
          <p:grpSpPr>
            <a:xfrm>
              <a:off x="5005739" y="4223137"/>
              <a:ext cx="276213" cy="203099"/>
              <a:chOff x="5408064" y="4254475"/>
              <a:chExt cx="276213" cy="203099"/>
            </a:xfrm>
          </p:grpSpPr>
          <p:sp>
            <p:nvSpPr>
              <p:cNvPr id="9516" name="Google Shape;9516;p65"/>
              <p:cNvSpPr/>
              <p:nvPr/>
            </p:nvSpPr>
            <p:spPr>
              <a:xfrm>
                <a:off x="5408064" y="4254475"/>
                <a:ext cx="276213" cy="203099"/>
              </a:xfrm>
              <a:custGeom>
                <a:avLst/>
                <a:gdLst/>
                <a:ahLst/>
                <a:cxnLst/>
                <a:rect l="l" t="t" r="r" b="b"/>
                <a:pathLst>
                  <a:path w="2463" h="1811" extrusionOk="0">
                    <a:moveTo>
                      <a:pt x="1230" y="0"/>
                    </a:moveTo>
                    <a:cubicBezTo>
                      <a:pt x="522" y="0"/>
                      <a:pt x="1" y="819"/>
                      <a:pt x="568" y="1563"/>
                    </a:cubicBezTo>
                    <a:cubicBezTo>
                      <a:pt x="568" y="1567"/>
                      <a:pt x="571" y="1567"/>
                      <a:pt x="571" y="1571"/>
                    </a:cubicBezTo>
                    <a:cubicBezTo>
                      <a:pt x="792" y="1738"/>
                      <a:pt x="1019" y="1810"/>
                      <a:pt x="1230" y="1810"/>
                    </a:cubicBezTo>
                    <a:cubicBezTo>
                      <a:pt x="1941" y="1810"/>
                      <a:pt x="2462" y="990"/>
                      <a:pt x="1898" y="245"/>
                    </a:cubicBezTo>
                    <a:cubicBezTo>
                      <a:pt x="1894" y="245"/>
                      <a:pt x="1894" y="242"/>
                      <a:pt x="1889" y="242"/>
                    </a:cubicBezTo>
                    <a:cubicBezTo>
                      <a:pt x="1669" y="73"/>
                      <a:pt x="1441" y="0"/>
                      <a:pt x="1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5"/>
              <p:cNvSpPr/>
              <p:nvPr/>
            </p:nvSpPr>
            <p:spPr>
              <a:xfrm>
                <a:off x="5473331" y="4302027"/>
                <a:ext cx="145789" cy="107662"/>
              </a:xfrm>
              <a:custGeom>
                <a:avLst/>
                <a:gdLst/>
                <a:ahLst/>
                <a:cxnLst/>
                <a:rect l="l" t="t" r="r" b="b"/>
                <a:pathLst>
                  <a:path w="1300" h="960" extrusionOk="0">
                    <a:moveTo>
                      <a:pt x="649" y="1"/>
                    </a:moveTo>
                    <a:cubicBezTo>
                      <a:pt x="275" y="1"/>
                      <a:pt x="1" y="433"/>
                      <a:pt x="296" y="829"/>
                    </a:cubicBezTo>
                    <a:lnTo>
                      <a:pt x="300" y="833"/>
                    </a:lnTo>
                    <a:cubicBezTo>
                      <a:pt x="417" y="921"/>
                      <a:pt x="538" y="959"/>
                      <a:pt x="649" y="959"/>
                    </a:cubicBezTo>
                    <a:cubicBezTo>
                      <a:pt x="1026" y="959"/>
                      <a:pt x="1300" y="525"/>
                      <a:pt x="1001" y="131"/>
                    </a:cubicBezTo>
                    <a:lnTo>
                      <a:pt x="997" y="128"/>
                    </a:lnTo>
                    <a:cubicBezTo>
                      <a:pt x="881" y="39"/>
                      <a:pt x="760"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5"/>
              <p:cNvSpPr/>
              <p:nvPr/>
            </p:nvSpPr>
            <p:spPr>
              <a:xfrm>
                <a:off x="5497106" y="4319747"/>
                <a:ext cx="98015" cy="72223"/>
              </a:xfrm>
              <a:custGeom>
                <a:avLst/>
                <a:gdLst/>
                <a:ahLst/>
                <a:cxnLst/>
                <a:rect l="l" t="t" r="r" b="b"/>
                <a:pathLst>
                  <a:path w="874" h="644" extrusionOk="0">
                    <a:moveTo>
                      <a:pt x="438" y="1"/>
                    </a:moveTo>
                    <a:cubicBezTo>
                      <a:pt x="186" y="1"/>
                      <a:pt x="1" y="290"/>
                      <a:pt x="199" y="556"/>
                    </a:cubicBezTo>
                    <a:lnTo>
                      <a:pt x="203" y="556"/>
                    </a:lnTo>
                    <a:cubicBezTo>
                      <a:pt x="282" y="617"/>
                      <a:pt x="364" y="643"/>
                      <a:pt x="439" y="643"/>
                    </a:cubicBezTo>
                    <a:cubicBezTo>
                      <a:pt x="691" y="643"/>
                      <a:pt x="874" y="350"/>
                      <a:pt x="670" y="85"/>
                    </a:cubicBezTo>
                    <a:cubicBezTo>
                      <a:pt x="593" y="26"/>
                      <a:pt x="512" y="1"/>
                      <a:pt x="4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9" name="Google Shape;9519;p65"/>
              <p:cNvGrpSpPr/>
              <p:nvPr/>
            </p:nvGrpSpPr>
            <p:grpSpPr>
              <a:xfrm>
                <a:off x="5449420" y="4258288"/>
                <a:ext cx="194793" cy="194805"/>
                <a:chOff x="5060097" y="4258288"/>
                <a:chExt cx="194793" cy="194805"/>
              </a:xfrm>
            </p:grpSpPr>
            <p:sp>
              <p:nvSpPr>
                <p:cNvPr id="9520" name="Google Shape;9520;p65"/>
                <p:cNvSpPr/>
                <p:nvPr/>
              </p:nvSpPr>
              <p:spPr>
                <a:xfrm>
                  <a:off x="5155530" y="4258288"/>
                  <a:ext cx="3476" cy="39252"/>
                </a:xfrm>
                <a:custGeom>
                  <a:avLst/>
                  <a:gdLst/>
                  <a:ahLst/>
                  <a:cxnLst/>
                  <a:rect l="l" t="t" r="r" b="b"/>
                  <a:pathLst>
                    <a:path w="31" h="350" extrusionOk="0">
                      <a:moveTo>
                        <a:pt x="16" y="1"/>
                      </a:moveTo>
                      <a:cubicBezTo>
                        <a:pt x="8" y="1"/>
                        <a:pt x="0" y="77"/>
                        <a:pt x="0" y="173"/>
                      </a:cubicBezTo>
                      <a:cubicBezTo>
                        <a:pt x="0" y="268"/>
                        <a:pt x="8" y="349"/>
                        <a:pt x="16" y="349"/>
                      </a:cubicBezTo>
                      <a:cubicBezTo>
                        <a:pt x="23" y="349"/>
                        <a:pt x="31" y="268"/>
                        <a:pt x="31" y="173"/>
                      </a:cubicBezTo>
                      <a:cubicBezTo>
                        <a:pt x="31" y="77"/>
                        <a:pt x="23"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5"/>
                <p:cNvSpPr/>
                <p:nvPr/>
              </p:nvSpPr>
              <p:spPr>
                <a:xfrm>
                  <a:off x="5155530" y="4414290"/>
                  <a:ext cx="3476" cy="38803"/>
                </a:xfrm>
                <a:custGeom>
                  <a:avLst/>
                  <a:gdLst/>
                  <a:ahLst/>
                  <a:cxnLst/>
                  <a:rect l="l" t="t" r="r" b="b"/>
                  <a:pathLst>
                    <a:path w="31" h="346" extrusionOk="0">
                      <a:moveTo>
                        <a:pt x="16" y="0"/>
                      </a:moveTo>
                      <a:cubicBezTo>
                        <a:pt x="8" y="0"/>
                        <a:pt x="0" y="77"/>
                        <a:pt x="0" y="173"/>
                      </a:cubicBezTo>
                      <a:cubicBezTo>
                        <a:pt x="0" y="269"/>
                        <a:pt x="8" y="345"/>
                        <a:pt x="16" y="345"/>
                      </a:cubicBezTo>
                      <a:cubicBezTo>
                        <a:pt x="23" y="345"/>
                        <a:pt x="31" y="269"/>
                        <a:pt x="31" y="173"/>
                      </a:cubicBezTo>
                      <a:cubicBezTo>
                        <a:pt x="31" y="77"/>
                        <a:pt x="23"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5"/>
                <p:cNvSpPr/>
                <p:nvPr/>
              </p:nvSpPr>
              <p:spPr>
                <a:xfrm>
                  <a:off x="5216088"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6" y="23"/>
                        <a:pt x="346" y="16"/>
                      </a:cubicBezTo>
                      <a:cubicBezTo>
                        <a:pt x="346"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5"/>
                <p:cNvSpPr/>
                <p:nvPr/>
              </p:nvSpPr>
              <p:spPr>
                <a:xfrm>
                  <a:off x="5060097"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5"/>
                <p:cNvSpPr/>
                <p:nvPr/>
              </p:nvSpPr>
              <p:spPr>
                <a:xfrm>
                  <a:off x="5198145" y="4286999"/>
                  <a:ext cx="28821" cy="27813"/>
                </a:xfrm>
                <a:custGeom>
                  <a:avLst/>
                  <a:gdLst/>
                  <a:ahLst/>
                  <a:cxnLst/>
                  <a:rect l="l" t="t" r="r" b="b"/>
                  <a:pathLst>
                    <a:path w="257" h="248" extrusionOk="0">
                      <a:moveTo>
                        <a:pt x="247" y="1"/>
                      </a:moveTo>
                      <a:cubicBezTo>
                        <a:pt x="237" y="1"/>
                        <a:pt x="180" y="48"/>
                        <a:pt x="119" y="113"/>
                      </a:cubicBezTo>
                      <a:cubicBezTo>
                        <a:pt x="50" y="178"/>
                        <a:pt x="0" y="239"/>
                        <a:pt x="4" y="247"/>
                      </a:cubicBezTo>
                      <a:cubicBezTo>
                        <a:pt x="4" y="247"/>
                        <a:pt x="4" y="247"/>
                        <a:pt x="5" y="247"/>
                      </a:cubicBezTo>
                      <a:cubicBezTo>
                        <a:pt x="15" y="247"/>
                        <a:pt x="75" y="198"/>
                        <a:pt x="138" y="132"/>
                      </a:cubicBezTo>
                      <a:cubicBezTo>
                        <a:pt x="207" y="67"/>
                        <a:pt x="257" y="5"/>
                        <a:pt x="248" y="1"/>
                      </a:cubicBezTo>
                      <a:cubicBezTo>
                        <a:pt x="248" y="1"/>
                        <a:pt x="248"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5"/>
                <p:cNvSpPr/>
                <p:nvPr/>
              </p:nvSpPr>
              <p:spPr>
                <a:xfrm>
                  <a:off x="5087684" y="4397131"/>
                  <a:ext cx="28821" cy="27700"/>
                </a:xfrm>
                <a:custGeom>
                  <a:avLst/>
                  <a:gdLst/>
                  <a:ahLst/>
                  <a:cxnLst/>
                  <a:rect l="l" t="t" r="r" b="b"/>
                  <a:pathLst>
                    <a:path w="257" h="247" extrusionOk="0">
                      <a:moveTo>
                        <a:pt x="252" y="0"/>
                      </a:moveTo>
                      <a:cubicBezTo>
                        <a:pt x="240" y="0"/>
                        <a:pt x="185" y="49"/>
                        <a:pt x="119" y="111"/>
                      </a:cubicBezTo>
                      <a:cubicBezTo>
                        <a:pt x="50" y="180"/>
                        <a:pt x="0" y="238"/>
                        <a:pt x="7" y="245"/>
                      </a:cubicBezTo>
                      <a:cubicBezTo>
                        <a:pt x="8" y="246"/>
                        <a:pt x="8" y="246"/>
                        <a:pt x="9" y="246"/>
                      </a:cubicBezTo>
                      <a:cubicBezTo>
                        <a:pt x="20" y="246"/>
                        <a:pt x="78" y="198"/>
                        <a:pt x="142" y="134"/>
                      </a:cubicBezTo>
                      <a:cubicBezTo>
                        <a:pt x="207" y="65"/>
                        <a:pt x="257" y="8"/>
                        <a:pt x="253" y="1"/>
                      </a:cubicBezTo>
                      <a:cubicBezTo>
                        <a:pt x="253" y="0"/>
                        <a:pt x="252" y="0"/>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5"/>
                <p:cNvSpPr/>
                <p:nvPr/>
              </p:nvSpPr>
              <p:spPr>
                <a:xfrm>
                  <a:off x="5198145" y="4397131"/>
                  <a:ext cx="28821" cy="27700"/>
                </a:xfrm>
                <a:custGeom>
                  <a:avLst/>
                  <a:gdLst/>
                  <a:ahLst/>
                  <a:cxnLst/>
                  <a:rect l="l" t="t" r="r" b="b"/>
                  <a:pathLst>
                    <a:path w="257" h="247" extrusionOk="0">
                      <a:moveTo>
                        <a:pt x="5" y="0"/>
                      </a:moveTo>
                      <a:cubicBezTo>
                        <a:pt x="4" y="0"/>
                        <a:pt x="4" y="0"/>
                        <a:pt x="4" y="1"/>
                      </a:cubicBezTo>
                      <a:cubicBezTo>
                        <a:pt x="0" y="8"/>
                        <a:pt x="50" y="65"/>
                        <a:pt x="119" y="134"/>
                      </a:cubicBezTo>
                      <a:cubicBezTo>
                        <a:pt x="179" y="198"/>
                        <a:pt x="236" y="246"/>
                        <a:pt x="247" y="246"/>
                      </a:cubicBezTo>
                      <a:cubicBezTo>
                        <a:pt x="247" y="246"/>
                        <a:pt x="248" y="246"/>
                        <a:pt x="248" y="245"/>
                      </a:cubicBezTo>
                      <a:cubicBezTo>
                        <a:pt x="257" y="238"/>
                        <a:pt x="207" y="180"/>
                        <a:pt x="138" y="111"/>
                      </a:cubicBezTo>
                      <a:cubicBezTo>
                        <a:pt x="75" y="49"/>
                        <a:pt x="16"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5"/>
                <p:cNvSpPr/>
                <p:nvPr/>
              </p:nvSpPr>
              <p:spPr>
                <a:xfrm>
                  <a:off x="5087684" y="4286999"/>
                  <a:ext cx="28821" cy="27813"/>
                </a:xfrm>
                <a:custGeom>
                  <a:avLst/>
                  <a:gdLst/>
                  <a:ahLst/>
                  <a:cxnLst/>
                  <a:rect l="l" t="t" r="r" b="b"/>
                  <a:pathLst>
                    <a:path w="257" h="248" extrusionOk="0">
                      <a:moveTo>
                        <a:pt x="9" y="1"/>
                      </a:moveTo>
                      <a:cubicBezTo>
                        <a:pt x="8" y="1"/>
                        <a:pt x="8" y="1"/>
                        <a:pt x="7" y="1"/>
                      </a:cubicBezTo>
                      <a:cubicBezTo>
                        <a:pt x="0" y="5"/>
                        <a:pt x="50" y="67"/>
                        <a:pt x="119" y="132"/>
                      </a:cubicBezTo>
                      <a:cubicBezTo>
                        <a:pt x="185" y="198"/>
                        <a:pt x="241" y="247"/>
                        <a:pt x="252" y="247"/>
                      </a:cubicBezTo>
                      <a:cubicBezTo>
                        <a:pt x="252" y="247"/>
                        <a:pt x="253" y="247"/>
                        <a:pt x="253" y="247"/>
                      </a:cubicBezTo>
                      <a:cubicBezTo>
                        <a:pt x="257" y="239"/>
                        <a:pt x="207" y="178"/>
                        <a:pt x="142" y="113"/>
                      </a:cubicBezTo>
                      <a:cubicBezTo>
                        <a:pt x="77" y="4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5"/>
                <p:cNvSpPr/>
                <p:nvPr/>
              </p:nvSpPr>
              <p:spPr>
                <a:xfrm>
                  <a:off x="5179080" y="4266026"/>
                  <a:ext cx="17382" cy="35775"/>
                </a:xfrm>
                <a:custGeom>
                  <a:avLst/>
                  <a:gdLst/>
                  <a:ahLst/>
                  <a:cxnLst/>
                  <a:rect l="l" t="t" r="r" b="b"/>
                  <a:pathLst>
                    <a:path w="155" h="319" extrusionOk="0">
                      <a:moveTo>
                        <a:pt x="146" y="1"/>
                      </a:moveTo>
                      <a:cubicBezTo>
                        <a:pt x="133" y="1"/>
                        <a:pt x="100" y="68"/>
                        <a:pt x="62" y="153"/>
                      </a:cubicBezTo>
                      <a:cubicBezTo>
                        <a:pt x="27" y="242"/>
                        <a:pt x="1" y="319"/>
                        <a:pt x="9" y="319"/>
                      </a:cubicBezTo>
                      <a:cubicBezTo>
                        <a:pt x="9" y="319"/>
                        <a:pt x="9" y="319"/>
                        <a:pt x="10" y="319"/>
                      </a:cubicBezTo>
                      <a:cubicBezTo>
                        <a:pt x="18" y="319"/>
                        <a:pt x="56" y="251"/>
                        <a:pt x="93" y="165"/>
                      </a:cubicBezTo>
                      <a:cubicBezTo>
                        <a:pt x="128" y="77"/>
                        <a:pt x="154" y="4"/>
                        <a:pt x="147" y="1"/>
                      </a:cubicBezTo>
                      <a:cubicBezTo>
                        <a:pt x="147"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5"/>
                <p:cNvSpPr/>
                <p:nvPr/>
              </p:nvSpPr>
              <p:spPr>
                <a:xfrm>
                  <a:off x="5118523" y="4409467"/>
                  <a:ext cx="16822" cy="36224"/>
                </a:xfrm>
                <a:custGeom>
                  <a:avLst/>
                  <a:gdLst/>
                  <a:ahLst/>
                  <a:cxnLst/>
                  <a:rect l="l" t="t" r="r" b="b"/>
                  <a:pathLst>
                    <a:path w="150" h="323" extrusionOk="0">
                      <a:moveTo>
                        <a:pt x="142" y="1"/>
                      </a:moveTo>
                      <a:cubicBezTo>
                        <a:pt x="133" y="1"/>
                        <a:pt x="96" y="68"/>
                        <a:pt x="62" y="154"/>
                      </a:cubicBezTo>
                      <a:cubicBezTo>
                        <a:pt x="24" y="243"/>
                        <a:pt x="1" y="319"/>
                        <a:pt x="8" y="323"/>
                      </a:cubicBezTo>
                      <a:cubicBezTo>
                        <a:pt x="16" y="323"/>
                        <a:pt x="51" y="254"/>
                        <a:pt x="89" y="166"/>
                      </a:cubicBezTo>
                      <a:cubicBezTo>
                        <a:pt x="127" y="78"/>
                        <a:pt x="150" y="6"/>
                        <a:pt x="143"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5"/>
                <p:cNvSpPr/>
                <p:nvPr/>
              </p:nvSpPr>
              <p:spPr>
                <a:xfrm>
                  <a:off x="5210929" y="4378402"/>
                  <a:ext cx="36671" cy="15476"/>
                </a:xfrm>
                <a:custGeom>
                  <a:avLst/>
                  <a:gdLst/>
                  <a:ahLst/>
                  <a:cxnLst/>
                  <a:rect l="l" t="t" r="r" b="b"/>
                  <a:pathLst>
                    <a:path w="327" h="138" extrusionOk="0">
                      <a:moveTo>
                        <a:pt x="9" y="1"/>
                      </a:moveTo>
                      <a:cubicBezTo>
                        <a:pt x="7" y="1"/>
                        <a:pt x="5" y="1"/>
                        <a:pt x="5" y="2"/>
                      </a:cubicBezTo>
                      <a:cubicBezTo>
                        <a:pt x="1" y="10"/>
                        <a:pt x="70" y="44"/>
                        <a:pt x="157" y="83"/>
                      </a:cubicBezTo>
                      <a:cubicBezTo>
                        <a:pt x="234" y="116"/>
                        <a:pt x="298" y="138"/>
                        <a:pt x="317" y="138"/>
                      </a:cubicBezTo>
                      <a:cubicBezTo>
                        <a:pt x="320" y="138"/>
                        <a:pt x="322" y="137"/>
                        <a:pt x="323" y="136"/>
                      </a:cubicBezTo>
                      <a:cubicBezTo>
                        <a:pt x="327" y="129"/>
                        <a:pt x="258" y="94"/>
                        <a:pt x="169" y="56"/>
                      </a:cubicBezTo>
                      <a:cubicBezTo>
                        <a:pt x="92" y="22"/>
                        <a:pt x="2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5"/>
                <p:cNvSpPr/>
                <p:nvPr/>
              </p:nvSpPr>
              <p:spPr>
                <a:xfrm>
                  <a:off x="5067386" y="4317504"/>
                  <a:ext cx="36671" cy="15813"/>
                </a:xfrm>
                <a:custGeom>
                  <a:avLst/>
                  <a:gdLst/>
                  <a:ahLst/>
                  <a:cxnLst/>
                  <a:rect l="l" t="t" r="r" b="b"/>
                  <a:pathLst>
                    <a:path w="327" h="141" extrusionOk="0">
                      <a:moveTo>
                        <a:pt x="5" y="0"/>
                      </a:moveTo>
                      <a:cubicBezTo>
                        <a:pt x="3" y="0"/>
                        <a:pt x="1" y="0"/>
                        <a:pt x="1" y="1"/>
                      </a:cubicBezTo>
                      <a:cubicBezTo>
                        <a:pt x="1" y="13"/>
                        <a:pt x="70" y="47"/>
                        <a:pt x="158" y="85"/>
                      </a:cubicBezTo>
                      <a:cubicBezTo>
                        <a:pt x="235" y="119"/>
                        <a:pt x="301" y="141"/>
                        <a:pt x="318" y="141"/>
                      </a:cubicBezTo>
                      <a:cubicBezTo>
                        <a:pt x="321" y="141"/>
                        <a:pt x="322" y="140"/>
                        <a:pt x="323" y="139"/>
                      </a:cubicBezTo>
                      <a:cubicBezTo>
                        <a:pt x="326" y="131"/>
                        <a:pt x="257" y="93"/>
                        <a:pt x="169" y="59"/>
                      </a:cubicBezTo>
                      <a:cubicBezTo>
                        <a:pt x="91" y="25"/>
                        <a:pt x="23"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5"/>
                <p:cNvSpPr/>
                <p:nvPr/>
              </p:nvSpPr>
              <p:spPr>
                <a:xfrm>
                  <a:off x="5211378" y="4319074"/>
                  <a:ext cx="36671" cy="15140"/>
                </a:xfrm>
                <a:custGeom>
                  <a:avLst/>
                  <a:gdLst/>
                  <a:ahLst/>
                  <a:cxnLst/>
                  <a:rect l="l" t="t" r="r" b="b"/>
                  <a:pathLst>
                    <a:path w="327" h="135" extrusionOk="0">
                      <a:moveTo>
                        <a:pt x="318" y="1"/>
                      </a:moveTo>
                      <a:cubicBezTo>
                        <a:pt x="300" y="1"/>
                        <a:pt x="234" y="22"/>
                        <a:pt x="158" y="53"/>
                      </a:cubicBezTo>
                      <a:cubicBezTo>
                        <a:pt x="70" y="87"/>
                        <a:pt x="1" y="125"/>
                        <a:pt x="4" y="133"/>
                      </a:cubicBezTo>
                      <a:cubicBezTo>
                        <a:pt x="4" y="134"/>
                        <a:pt x="6" y="134"/>
                        <a:pt x="8" y="134"/>
                      </a:cubicBezTo>
                      <a:cubicBezTo>
                        <a:pt x="24" y="134"/>
                        <a:pt x="92" y="112"/>
                        <a:pt x="169" y="79"/>
                      </a:cubicBezTo>
                      <a:cubicBezTo>
                        <a:pt x="257" y="45"/>
                        <a:pt x="326" y="10"/>
                        <a:pt x="323" y="2"/>
                      </a:cubicBezTo>
                      <a:cubicBezTo>
                        <a:pt x="322" y="1"/>
                        <a:pt x="320" y="1"/>
                        <a:pt x="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5"/>
                <p:cNvSpPr/>
                <p:nvPr/>
              </p:nvSpPr>
              <p:spPr>
                <a:xfrm>
                  <a:off x="5067050" y="4377616"/>
                  <a:ext cx="36559" cy="15028"/>
                </a:xfrm>
                <a:custGeom>
                  <a:avLst/>
                  <a:gdLst/>
                  <a:ahLst/>
                  <a:cxnLst/>
                  <a:rect l="l" t="t" r="r" b="b"/>
                  <a:pathLst>
                    <a:path w="326" h="134" extrusionOk="0">
                      <a:moveTo>
                        <a:pt x="317" y="0"/>
                      </a:moveTo>
                      <a:cubicBezTo>
                        <a:pt x="300" y="0"/>
                        <a:pt x="234" y="22"/>
                        <a:pt x="157" y="51"/>
                      </a:cubicBezTo>
                      <a:cubicBezTo>
                        <a:pt x="65" y="90"/>
                        <a:pt x="0" y="124"/>
                        <a:pt x="0" y="132"/>
                      </a:cubicBezTo>
                      <a:cubicBezTo>
                        <a:pt x="1" y="133"/>
                        <a:pt x="2" y="134"/>
                        <a:pt x="5" y="134"/>
                      </a:cubicBezTo>
                      <a:cubicBezTo>
                        <a:pt x="22" y="134"/>
                        <a:pt x="88" y="112"/>
                        <a:pt x="168" y="83"/>
                      </a:cubicBezTo>
                      <a:cubicBezTo>
                        <a:pt x="257" y="44"/>
                        <a:pt x="326" y="9"/>
                        <a:pt x="322" y="2"/>
                      </a:cubicBezTo>
                      <a:cubicBezTo>
                        <a:pt x="322" y="1"/>
                        <a:pt x="320" y="0"/>
                        <a:pt x="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5"/>
                <p:cNvSpPr/>
                <p:nvPr/>
              </p:nvSpPr>
              <p:spPr>
                <a:xfrm>
                  <a:off x="5178295" y="4410028"/>
                  <a:ext cx="16373" cy="36224"/>
                </a:xfrm>
                <a:custGeom>
                  <a:avLst/>
                  <a:gdLst/>
                  <a:ahLst/>
                  <a:cxnLst/>
                  <a:rect l="l" t="t" r="r" b="b"/>
                  <a:pathLst>
                    <a:path w="146" h="323" extrusionOk="0">
                      <a:moveTo>
                        <a:pt x="9" y="0"/>
                      </a:moveTo>
                      <a:cubicBezTo>
                        <a:pt x="8" y="0"/>
                        <a:pt x="8" y="0"/>
                        <a:pt x="8" y="1"/>
                      </a:cubicBezTo>
                      <a:cubicBezTo>
                        <a:pt x="0" y="4"/>
                        <a:pt x="23" y="77"/>
                        <a:pt x="62" y="165"/>
                      </a:cubicBezTo>
                      <a:cubicBezTo>
                        <a:pt x="95" y="255"/>
                        <a:pt x="129" y="323"/>
                        <a:pt x="138" y="323"/>
                      </a:cubicBezTo>
                      <a:cubicBezTo>
                        <a:pt x="138" y="323"/>
                        <a:pt x="138" y="322"/>
                        <a:pt x="138" y="322"/>
                      </a:cubicBezTo>
                      <a:cubicBezTo>
                        <a:pt x="146" y="318"/>
                        <a:pt x="123" y="245"/>
                        <a:pt x="89" y="153"/>
                      </a:cubicBezTo>
                      <a:cubicBezTo>
                        <a:pt x="51" y="68"/>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5"/>
                <p:cNvSpPr/>
                <p:nvPr/>
              </p:nvSpPr>
              <p:spPr>
                <a:xfrm>
                  <a:off x="5119757" y="4265578"/>
                  <a:ext cx="16597" cy="36224"/>
                </a:xfrm>
                <a:custGeom>
                  <a:avLst/>
                  <a:gdLst/>
                  <a:ahLst/>
                  <a:cxnLst/>
                  <a:rect l="l" t="t" r="r" b="b"/>
                  <a:pathLst>
                    <a:path w="148" h="323" extrusionOk="0">
                      <a:moveTo>
                        <a:pt x="10" y="1"/>
                      </a:moveTo>
                      <a:cubicBezTo>
                        <a:pt x="10" y="1"/>
                        <a:pt x="10" y="1"/>
                        <a:pt x="9" y="1"/>
                      </a:cubicBezTo>
                      <a:cubicBezTo>
                        <a:pt x="1" y="5"/>
                        <a:pt x="24" y="77"/>
                        <a:pt x="59" y="166"/>
                      </a:cubicBezTo>
                      <a:cubicBezTo>
                        <a:pt x="97" y="254"/>
                        <a:pt x="132" y="323"/>
                        <a:pt x="139" y="323"/>
                      </a:cubicBezTo>
                      <a:cubicBezTo>
                        <a:pt x="147" y="318"/>
                        <a:pt x="124" y="242"/>
                        <a:pt x="89" y="154"/>
                      </a:cubicBezTo>
                      <a:cubicBezTo>
                        <a:pt x="52" y="68"/>
                        <a:pt x="19"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5"/>
                <p:cNvSpPr/>
                <p:nvPr/>
              </p:nvSpPr>
              <p:spPr>
                <a:xfrm>
                  <a:off x="5167530" y="4259970"/>
                  <a:ext cx="9084" cy="38354"/>
                </a:xfrm>
                <a:custGeom>
                  <a:avLst/>
                  <a:gdLst/>
                  <a:ahLst/>
                  <a:cxnLst/>
                  <a:rect l="l" t="t" r="r" b="b"/>
                  <a:pathLst>
                    <a:path w="81" h="342" extrusionOk="0">
                      <a:moveTo>
                        <a:pt x="73" y="0"/>
                      </a:moveTo>
                      <a:cubicBezTo>
                        <a:pt x="66" y="0"/>
                        <a:pt x="43" y="74"/>
                        <a:pt x="24" y="170"/>
                      </a:cubicBezTo>
                      <a:cubicBezTo>
                        <a:pt x="8" y="262"/>
                        <a:pt x="1" y="342"/>
                        <a:pt x="8" y="342"/>
                      </a:cubicBezTo>
                      <a:cubicBezTo>
                        <a:pt x="8" y="342"/>
                        <a:pt x="9" y="342"/>
                        <a:pt x="9" y="342"/>
                      </a:cubicBezTo>
                      <a:cubicBezTo>
                        <a:pt x="16" y="342"/>
                        <a:pt x="35" y="267"/>
                        <a:pt x="54" y="173"/>
                      </a:cubicBezTo>
                      <a:cubicBezTo>
                        <a:pt x="73" y="81"/>
                        <a:pt x="81" y="5"/>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5"/>
                <p:cNvSpPr/>
                <p:nvPr/>
              </p:nvSpPr>
              <p:spPr>
                <a:xfrm>
                  <a:off x="5137812" y="4413393"/>
                  <a:ext cx="9644" cy="38018"/>
                </a:xfrm>
                <a:custGeom>
                  <a:avLst/>
                  <a:gdLst/>
                  <a:ahLst/>
                  <a:cxnLst/>
                  <a:rect l="l" t="t" r="r" b="b"/>
                  <a:pathLst>
                    <a:path w="86" h="339" extrusionOk="0">
                      <a:moveTo>
                        <a:pt x="77" y="1"/>
                      </a:moveTo>
                      <a:cubicBezTo>
                        <a:pt x="65" y="1"/>
                        <a:pt x="46" y="76"/>
                        <a:pt x="28" y="165"/>
                      </a:cubicBezTo>
                      <a:cubicBezTo>
                        <a:pt x="9" y="261"/>
                        <a:pt x="1" y="338"/>
                        <a:pt x="13" y="338"/>
                      </a:cubicBezTo>
                      <a:cubicBezTo>
                        <a:pt x="13" y="338"/>
                        <a:pt x="13" y="339"/>
                        <a:pt x="13" y="339"/>
                      </a:cubicBezTo>
                      <a:cubicBezTo>
                        <a:pt x="21" y="339"/>
                        <a:pt x="40" y="263"/>
                        <a:pt x="59" y="173"/>
                      </a:cubicBezTo>
                      <a:cubicBezTo>
                        <a:pt x="78" y="77"/>
                        <a:pt x="86" y="1"/>
                        <a:pt x="78" y="1"/>
                      </a:cubicBezTo>
                      <a:cubicBezTo>
                        <a:pt x="78" y="1"/>
                        <a:pt x="78"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5"/>
                <p:cNvSpPr/>
                <p:nvPr/>
              </p:nvSpPr>
              <p:spPr>
                <a:xfrm>
                  <a:off x="5214854" y="4366289"/>
                  <a:ext cx="38354" cy="8299"/>
                </a:xfrm>
                <a:custGeom>
                  <a:avLst/>
                  <a:gdLst/>
                  <a:ahLst/>
                  <a:cxnLst/>
                  <a:rect l="l" t="t" r="r" b="b"/>
                  <a:pathLst>
                    <a:path w="342" h="74" extrusionOk="0">
                      <a:moveTo>
                        <a:pt x="15" y="0"/>
                      </a:moveTo>
                      <a:cubicBezTo>
                        <a:pt x="6" y="0"/>
                        <a:pt x="0" y="1"/>
                        <a:pt x="0" y="3"/>
                      </a:cubicBezTo>
                      <a:cubicBezTo>
                        <a:pt x="0" y="14"/>
                        <a:pt x="73" y="34"/>
                        <a:pt x="168" y="53"/>
                      </a:cubicBezTo>
                      <a:cubicBezTo>
                        <a:pt x="234" y="64"/>
                        <a:pt x="293" y="73"/>
                        <a:pt x="322" y="73"/>
                      </a:cubicBezTo>
                      <a:cubicBezTo>
                        <a:pt x="333" y="73"/>
                        <a:pt x="340" y="72"/>
                        <a:pt x="341" y="69"/>
                      </a:cubicBezTo>
                      <a:cubicBezTo>
                        <a:pt x="341" y="60"/>
                        <a:pt x="269" y="41"/>
                        <a:pt x="173" y="23"/>
                      </a:cubicBezTo>
                      <a:cubicBezTo>
                        <a:pt x="105" y="8"/>
                        <a:pt x="43" y="0"/>
                        <a:pt x="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5"/>
                <p:cNvSpPr/>
                <p:nvPr/>
              </p:nvSpPr>
              <p:spPr>
                <a:xfrm>
                  <a:off x="5061442" y="4337018"/>
                  <a:ext cx="38802" cy="8075"/>
                </a:xfrm>
                <a:custGeom>
                  <a:avLst/>
                  <a:gdLst/>
                  <a:ahLst/>
                  <a:cxnLst/>
                  <a:rect l="l" t="t" r="r" b="b"/>
                  <a:pathLst>
                    <a:path w="346" h="72" extrusionOk="0">
                      <a:moveTo>
                        <a:pt x="18" y="0"/>
                      </a:moveTo>
                      <a:cubicBezTo>
                        <a:pt x="9" y="0"/>
                        <a:pt x="4" y="1"/>
                        <a:pt x="4" y="3"/>
                      </a:cubicBezTo>
                      <a:cubicBezTo>
                        <a:pt x="0" y="11"/>
                        <a:pt x="77" y="34"/>
                        <a:pt x="169" y="54"/>
                      </a:cubicBezTo>
                      <a:cubicBezTo>
                        <a:pt x="238" y="64"/>
                        <a:pt x="298" y="72"/>
                        <a:pt x="325" y="72"/>
                      </a:cubicBezTo>
                      <a:cubicBezTo>
                        <a:pt x="335" y="72"/>
                        <a:pt x="341" y="71"/>
                        <a:pt x="341" y="68"/>
                      </a:cubicBezTo>
                      <a:cubicBezTo>
                        <a:pt x="345" y="61"/>
                        <a:pt x="268" y="42"/>
                        <a:pt x="176" y="22"/>
                      </a:cubicBezTo>
                      <a:cubicBezTo>
                        <a:pt x="105" y="8"/>
                        <a:pt x="45" y="0"/>
                        <a:pt x="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5"/>
                <p:cNvSpPr/>
                <p:nvPr/>
              </p:nvSpPr>
              <p:spPr>
                <a:xfrm>
                  <a:off x="5205322" y="4301130"/>
                  <a:ext cx="33195" cy="21869"/>
                </a:xfrm>
                <a:custGeom>
                  <a:avLst/>
                  <a:gdLst/>
                  <a:ahLst/>
                  <a:cxnLst/>
                  <a:rect l="l" t="t" r="r" b="b"/>
                  <a:pathLst>
                    <a:path w="296" h="195" extrusionOk="0">
                      <a:moveTo>
                        <a:pt x="290" y="0"/>
                      </a:moveTo>
                      <a:cubicBezTo>
                        <a:pt x="277" y="0"/>
                        <a:pt x="213" y="37"/>
                        <a:pt x="138" y="86"/>
                      </a:cubicBezTo>
                      <a:cubicBezTo>
                        <a:pt x="58" y="139"/>
                        <a:pt x="0" y="190"/>
                        <a:pt x="5" y="193"/>
                      </a:cubicBezTo>
                      <a:cubicBezTo>
                        <a:pt x="5" y="194"/>
                        <a:pt x="6" y="194"/>
                        <a:pt x="7" y="194"/>
                      </a:cubicBezTo>
                      <a:cubicBezTo>
                        <a:pt x="20" y="194"/>
                        <a:pt x="84" y="158"/>
                        <a:pt x="154" y="109"/>
                      </a:cubicBezTo>
                      <a:cubicBezTo>
                        <a:pt x="235"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5"/>
                <p:cNvSpPr/>
                <p:nvPr/>
              </p:nvSpPr>
              <p:spPr>
                <a:xfrm>
                  <a:off x="5076021" y="4388383"/>
                  <a:ext cx="33643" cy="22317"/>
                </a:xfrm>
                <a:custGeom>
                  <a:avLst/>
                  <a:gdLst/>
                  <a:ahLst/>
                  <a:cxnLst/>
                  <a:rect l="l" t="t" r="r" b="b"/>
                  <a:pathLst>
                    <a:path w="300" h="199" extrusionOk="0">
                      <a:moveTo>
                        <a:pt x="290" y="0"/>
                      </a:moveTo>
                      <a:cubicBezTo>
                        <a:pt x="277" y="0"/>
                        <a:pt x="216" y="37"/>
                        <a:pt x="142" y="86"/>
                      </a:cubicBezTo>
                      <a:cubicBezTo>
                        <a:pt x="62" y="139"/>
                        <a:pt x="0" y="189"/>
                        <a:pt x="8" y="197"/>
                      </a:cubicBezTo>
                      <a:cubicBezTo>
                        <a:pt x="9" y="198"/>
                        <a:pt x="9" y="198"/>
                        <a:pt x="11" y="198"/>
                      </a:cubicBezTo>
                      <a:cubicBezTo>
                        <a:pt x="24" y="198"/>
                        <a:pt x="87" y="162"/>
                        <a:pt x="157" y="113"/>
                      </a:cubicBezTo>
                      <a:cubicBezTo>
                        <a:pt x="238" y="59"/>
                        <a:pt x="299" y="10"/>
                        <a:pt x="292" y="1"/>
                      </a:cubicBezTo>
                      <a:cubicBezTo>
                        <a:pt x="291"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5"/>
                <p:cNvSpPr/>
                <p:nvPr/>
              </p:nvSpPr>
              <p:spPr>
                <a:xfrm>
                  <a:off x="5189398" y="4403972"/>
                  <a:ext cx="23326" cy="32411"/>
                </a:xfrm>
                <a:custGeom>
                  <a:avLst/>
                  <a:gdLst/>
                  <a:ahLst/>
                  <a:cxnLst/>
                  <a:rect l="l" t="t" r="r" b="b"/>
                  <a:pathLst>
                    <a:path w="208" h="289" extrusionOk="0">
                      <a:moveTo>
                        <a:pt x="9" y="0"/>
                      </a:moveTo>
                      <a:cubicBezTo>
                        <a:pt x="9" y="0"/>
                        <a:pt x="9" y="0"/>
                        <a:pt x="9" y="0"/>
                      </a:cubicBezTo>
                      <a:cubicBezTo>
                        <a:pt x="1" y="9"/>
                        <a:pt x="39" y="78"/>
                        <a:pt x="93" y="154"/>
                      </a:cubicBezTo>
                      <a:cubicBezTo>
                        <a:pt x="144" y="229"/>
                        <a:pt x="191" y="289"/>
                        <a:pt x="199" y="289"/>
                      </a:cubicBezTo>
                      <a:cubicBezTo>
                        <a:pt x="200" y="289"/>
                        <a:pt x="200" y="289"/>
                        <a:pt x="200" y="288"/>
                      </a:cubicBezTo>
                      <a:cubicBezTo>
                        <a:pt x="208" y="284"/>
                        <a:pt x="170" y="215"/>
                        <a:pt x="116" y="138"/>
                      </a:cubicBezTo>
                      <a:cubicBezTo>
                        <a:pt x="64" y="60"/>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5"/>
                <p:cNvSpPr/>
                <p:nvPr/>
              </p:nvSpPr>
              <p:spPr>
                <a:xfrm>
                  <a:off x="5101814" y="4274998"/>
                  <a:ext cx="23214" cy="32411"/>
                </a:xfrm>
                <a:custGeom>
                  <a:avLst/>
                  <a:gdLst/>
                  <a:ahLst/>
                  <a:cxnLst/>
                  <a:rect l="l" t="t" r="r" b="b"/>
                  <a:pathLst>
                    <a:path w="207" h="289" extrusionOk="0">
                      <a:moveTo>
                        <a:pt x="9" y="1"/>
                      </a:moveTo>
                      <a:cubicBezTo>
                        <a:pt x="9" y="1"/>
                        <a:pt x="9" y="1"/>
                        <a:pt x="8" y="1"/>
                      </a:cubicBezTo>
                      <a:cubicBezTo>
                        <a:pt x="0" y="9"/>
                        <a:pt x="39" y="73"/>
                        <a:pt x="92" y="154"/>
                      </a:cubicBezTo>
                      <a:cubicBezTo>
                        <a:pt x="145" y="232"/>
                        <a:pt x="193" y="289"/>
                        <a:pt x="203" y="289"/>
                      </a:cubicBezTo>
                      <a:cubicBezTo>
                        <a:pt x="203" y="289"/>
                        <a:pt x="203" y="289"/>
                        <a:pt x="203" y="289"/>
                      </a:cubicBezTo>
                      <a:cubicBezTo>
                        <a:pt x="207" y="285"/>
                        <a:pt x="173" y="216"/>
                        <a:pt x="119" y="139"/>
                      </a:cubicBezTo>
                      <a:cubicBezTo>
                        <a:pt x="67" y="61"/>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5"/>
                <p:cNvSpPr/>
                <p:nvPr/>
              </p:nvSpPr>
              <p:spPr>
                <a:xfrm>
                  <a:off x="5189061" y="4274998"/>
                  <a:ext cx="23326" cy="32411"/>
                </a:xfrm>
                <a:custGeom>
                  <a:avLst/>
                  <a:gdLst/>
                  <a:ahLst/>
                  <a:cxnLst/>
                  <a:rect l="l" t="t" r="r" b="b"/>
                  <a:pathLst>
                    <a:path w="208" h="289" extrusionOk="0">
                      <a:moveTo>
                        <a:pt x="198" y="0"/>
                      </a:moveTo>
                      <a:cubicBezTo>
                        <a:pt x="186" y="0"/>
                        <a:pt x="142" y="59"/>
                        <a:pt x="92" y="135"/>
                      </a:cubicBezTo>
                      <a:cubicBezTo>
                        <a:pt x="39" y="216"/>
                        <a:pt x="0" y="280"/>
                        <a:pt x="7" y="289"/>
                      </a:cubicBezTo>
                      <a:cubicBezTo>
                        <a:pt x="8" y="289"/>
                        <a:pt x="8" y="289"/>
                        <a:pt x="8" y="289"/>
                      </a:cubicBezTo>
                      <a:cubicBezTo>
                        <a:pt x="18" y="289"/>
                        <a:pt x="63" y="228"/>
                        <a:pt x="115" y="151"/>
                      </a:cubicBezTo>
                      <a:cubicBezTo>
                        <a:pt x="168" y="73"/>
                        <a:pt x="207" y="4"/>
                        <a:pt x="200"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5"/>
                <p:cNvSpPr/>
                <p:nvPr/>
              </p:nvSpPr>
              <p:spPr>
                <a:xfrm>
                  <a:off x="5102150" y="4404308"/>
                  <a:ext cx="23326" cy="32411"/>
                </a:xfrm>
                <a:custGeom>
                  <a:avLst/>
                  <a:gdLst/>
                  <a:ahLst/>
                  <a:cxnLst/>
                  <a:rect l="l" t="t" r="r" b="b"/>
                  <a:pathLst>
                    <a:path w="208" h="289" extrusionOk="0">
                      <a:moveTo>
                        <a:pt x="200" y="1"/>
                      </a:moveTo>
                      <a:cubicBezTo>
                        <a:pt x="194" y="1"/>
                        <a:pt x="145" y="61"/>
                        <a:pt x="93" y="135"/>
                      </a:cubicBezTo>
                      <a:cubicBezTo>
                        <a:pt x="39" y="216"/>
                        <a:pt x="1" y="285"/>
                        <a:pt x="9" y="289"/>
                      </a:cubicBezTo>
                      <a:cubicBezTo>
                        <a:pt x="9" y="289"/>
                        <a:pt x="10" y="289"/>
                        <a:pt x="10" y="289"/>
                      </a:cubicBezTo>
                      <a:cubicBezTo>
                        <a:pt x="19" y="289"/>
                        <a:pt x="68" y="233"/>
                        <a:pt x="120" y="155"/>
                      </a:cubicBezTo>
                      <a:cubicBezTo>
                        <a:pt x="170" y="75"/>
                        <a:pt x="208" y="6"/>
                        <a:pt x="200" y="1"/>
                      </a:cubicBezTo>
                      <a:cubicBezTo>
                        <a:pt x="200" y="1"/>
                        <a:pt x="200"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5"/>
                <p:cNvSpPr/>
                <p:nvPr/>
              </p:nvSpPr>
              <p:spPr>
                <a:xfrm>
                  <a:off x="5205322" y="4388047"/>
                  <a:ext cx="33643" cy="22205"/>
                </a:xfrm>
                <a:custGeom>
                  <a:avLst/>
                  <a:gdLst/>
                  <a:ahLst/>
                  <a:cxnLst/>
                  <a:rect l="l" t="t" r="r" b="b"/>
                  <a:pathLst>
                    <a:path w="300" h="198" extrusionOk="0">
                      <a:moveTo>
                        <a:pt x="6" y="0"/>
                      </a:moveTo>
                      <a:cubicBezTo>
                        <a:pt x="6" y="0"/>
                        <a:pt x="5" y="0"/>
                        <a:pt x="5" y="1"/>
                      </a:cubicBezTo>
                      <a:cubicBezTo>
                        <a:pt x="0" y="8"/>
                        <a:pt x="62" y="59"/>
                        <a:pt x="143" y="112"/>
                      </a:cubicBezTo>
                      <a:cubicBezTo>
                        <a:pt x="216" y="161"/>
                        <a:pt x="277" y="197"/>
                        <a:pt x="290" y="197"/>
                      </a:cubicBezTo>
                      <a:cubicBezTo>
                        <a:pt x="291" y="197"/>
                        <a:pt x="292" y="197"/>
                        <a:pt x="292" y="197"/>
                      </a:cubicBezTo>
                      <a:cubicBezTo>
                        <a:pt x="299" y="188"/>
                        <a:pt x="239" y="139"/>
                        <a:pt x="158" y="85"/>
                      </a:cubicBezTo>
                      <a:cubicBezTo>
                        <a:pt x="81" y="38"/>
                        <a:pt x="18" y="0"/>
                        <a:pt x="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5"/>
                <p:cNvSpPr/>
                <p:nvPr/>
              </p:nvSpPr>
              <p:spPr>
                <a:xfrm>
                  <a:off x="5076021" y="4301578"/>
                  <a:ext cx="33195" cy="21869"/>
                </a:xfrm>
                <a:custGeom>
                  <a:avLst/>
                  <a:gdLst/>
                  <a:ahLst/>
                  <a:cxnLst/>
                  <a:rect l="l" t="t" r="r" b="b"/>
                  <a:pathLst>
                    <a:path w="296" h="195" extrusionOk="0">
                      <a:moveTo>
                        <a:pt x="7" y="1"/>
                      </a:moveTo>
                      <a:cubicBezTo>
                        <a:pt x="5" y="1"/>
                        <a:pt x="4" y="1"/>
                        <a:pt x="4" y="2"/>
                      </a:cubicBezTo>
                      <a:cubicBezTo>
                        <a:pt x="0" y="9"/>
                        <a:pt x="58" y="55"/>
                        <a:pt x="138" y="109"/>
                      </a:cubicBezTo>
                      <a:cubicBezTo>
                        <a:pt x="212" y="158"/>
                        <a:pt x="276" y="194"/>
                        <a:pt x="289" y="194"/>
                      </a:cubicBezTo>
                      <a:cubicBezTo>
                        <a:pt x="291" y="194"/>
                        <a:pt x="291" y="194"/>
                        <a:pt x="292" y="193"/>
                      </a:cubicBezTo>
                      <a:cubicBezTo>
                        <a:pt x="295" y="186"/>
                        <a:pt x="234" y="140"/>
                        <a:pt x="157" y="86"/>
                      </a:cubicBezTo>
                      <a:cubicBezTo>
                        <a:pt x="85" y="37"/>
                        <a:pt x="21"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5"/>
                <p:cNvSpPr/>
                <p:nvPr/>
              </p:nvSpPr>
              <p:spPr>
                <a:xfrm>
                  <a:off x="5214405" y="4336569"/>
                  <a:ext cx="38802" cy="8299"/>
                </a:xfrm>
                <a:custGeom>
                  <a:avLst/>
                  <a:gdLst/>
                  <a:ahLst/>
                  <a:cxnLst/>
                  <a:rect l="l" t="t" r="r" b="b"/>
                  <a:pathLst>
                    <a:path w="346" h="74" extrusionOk="0">
                      <a:moveTo>
                        <a:pt x="327" y="1"/>
                      </a:moveTo>
                      <a:cubicBezTo>
                        <a:pt x="301" y="1"/>
                        <a:pt x="240" y="8"/>
                        <a:pt x="169" y="23"/>
                      </a:cubicBezTo>
                      <a:cubicBezTo>
                        <a:pt x="77" y="42"/>
                        <a:pt x="0" y="61"/>
                        <a:pt x="4" y="69"/>
                      </a:cubicBezTo>
                      <a:cubicBezTo>
                        <a:pt x="4" y="72"/>
                        <a:pt x="10" y="74"/>
                        <a:pt x="21" y="74"/>
                      </a:cubicBezTo>
                      <a:cubicBezTo>
                        <a:pt x="50" y="74"/>
                        <a:pt x="110" y="63"/>
                        <a:pt x="177" y="49"/>
                      </a:cubicBezTo>
                      <a:cubicBezTo>
                        <a:pt x="269" y="35"/>
                        <a:pt x="345" y="12"/>
                        <a:pt x="342" y="3"/>
                      </a:cubicBezTo>
                      <a:cubicBezTo>
                        <a:pt x="342" y="2"/>
                        <a:pt x="336" y="1"/>
                        <a:pt x="3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5"/>
                <p:cNvSpPr/>
                <p:nvPr/>
              </p:nvSpPr>
              <p:spPr>
                <a:xfrm>
                  <a:off x="5061442" y="4366738"/>
                  <a:ext cx="38802" cy="8411"/>
                </a:xfrm>
                <a:custGeom>
                  <a:avLst/>
                  <a:gdLst/>
                  <a:ahLst/>
                  <a:cxnLst/>
                  <a:rect l="l" t="t" r="r" b="b"/>
                  <a:pathLst>
                    <a:path w="346" h="75" extrusionOk="0">
                      <a:moveTo>
                        <a:pt x="329" y="0"/>
                      </a:moveTo>
                      <a:cubicBezTo>
                        <a:pt x="300" y="0"/>
                        <a:pt x="240" y="8"/>
                        <a:pt x="169" y="22"/>
                      </a:cubicBezTo>
                      <a:cubicBezTo>
                        <a:pt x="77" y="42"/>
                        <a:pt x="0" y="65"/>
                        <a:pt x="4" y="72"/>
                      </a:cubicBezTo>
                      <a:cubicBezTo>
                        <a:pt x="4" y="74"/>
                        <a:pt x="9" y="75"/>
                        <a:pt x="19" y="75"/>
                      </a:cubicBezTo>
                      <a:cubicBezTo>
                        <a:pt x="46" y="75"/>
                        <a:pt x="108" y="67"/>
                        <a:pt x="176" y="53"/>
                      </a:cubicBezTo>
                      <a:cubicBezTo>
                        <a:pt x="268" y="33"/>
                        <a:pt x="345" y="10"/>
                        <a:pt x="345" y="3"/>
                      </a:cubicBezTo>
                      <a:cubicBezTo>
                        <a:pt x="344" y="1"/>
                        <a:pt x="338" y="0"/>
                        <a:pt x="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5"/>
                <p:cNvSpPr/>
                <p:nvPr/>
              </p:nvSpPr>
              <p:spPr>
                <a:xfrm>
                  <a:off x="5167978" y="4413056"/>
                  <a:ext cx="9084" cy="38354"/>
                </a:xfrm>
                <a:custGeom>
                  <a:avLst/>
                  <a:gdLst/>
                  <a:ahLst/>
                  <a:cxnLst/>
                  <a:rect l="l" t="t" r="r" b="b"/>
                  <a:pathLst>
                    <a:path w="81" h="342" extrusionOk="0">
                      <a:moveTo>
                        <a:pt x="8" y="0"/>
                      </a:moveTo>
                      <a:cubicBezTo>
                        <a:pt x="0" y="4"/>
                        <a:pt x="8" y="80"/>
                        <a:pt x="27" y="176"/>
                      </a:cubicBezTo>
                      <a:cubicBezTo>
                        <a:pt x="43" y="268"/>
                        <a:pt x="66" y="341"/>
                        <a:pt x="73" y="341"/>
                      </a:cubicBezTo>
                      <a:cubicBezTo>
                        <a:pt x="80" y="341"/>
                        <a:pt x="73" y="260"/>
                        <a:pt x="54" y="168"/>
                      </a:cubicBezTo>
                      <a:cubicBezTo>
                        <a:pt x="39" y="73"/>
                        <a:pt x="16"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5"/>
                <p:cNvSpPr/>
                <p:nvPr/>
              </p:nvSpPr>
              <p:spPr>
                <a:xfrm>
                  <a:off x="5137475" y="4260419"/>
                  <a:ext cx="9532" cy="37906"/>
                </a:xfrm>
                <a:custGeom>
                  <a:avLst/>
                  <a:gdLst/>
                  <a:ahLst/>
                  <a:cxnLst/>
                  <a:rect l="l" t="t" r="r" b="b"/>
                  <a:pathLst>
                    <a:path w="85" h="338" extrusionOk="0">
                      <a:moveTo>
                        <a:pt x="8" y="1"/>
                      </a:moveTo>
                      <a:cubicBezTo>
                        <a:pt x="8" y="1"/>
                        <a:pt x="8" y="1"/>
                        <a:pt x="8" y="1"/>
                      </a:cubicBezTo>
                      <a:cubicBezTo>
                        <a:pt x="0" y="1"/>
                        <a:pt x="8" y="77"/>
                        <a:pt x="27" y="173"/>
                      </a:cubicBezTo>
                      <a:cubicBezTo>
                        <a:pt x="46" y="263"/>
                        <a:pt x="68" y="338"/>
                        <a:pt x="76" y="338"/>
                      </a:cubicBezTo>
                      <a:cubicBezTo>
                        <a:pt x="76" y="338"/>
                        <a:pt x="76" y="338"/>
                        <a:pt x="77" y="338"/>
                      </a:cubicBezTo>
                      <a:cubicBezTo>
                        <a:pt x="85" y="338"/>
                        <a:pt x="77" y="261"/>
                        <a:pt x="58" y="166"/>
                      </a:cubicBezTo>
                      <a:cubicBezTo>
                        <a:pt x="39" y="76"/>
                        <a:pt x="17"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552" name="Google Shape;9552;p65"/>
            <p:cNvSpPr/>
            <p:nvPr/>
          </p:nvSpPr>
          <p:spPr>
            <a:xfrm>
              <a:off x="4869678" y="4040379"/>
              <a:ext cx="342267" cy="92970"/>
            </a:xfrm>
            <a:custGeom>
              <a:avLst/>
              <a:gdLst/>
              <a:ahLst/>
              <a:cxnLst/>
              <a:rect l="l" t="t" r="r" b="b"/>
              <a:pathLst>
                <a:path w="3052" h="829" extrusionOk="0">
                  <a:moveTo>
                    <a:pt x="2893" y="0"/>
                  </a:moveTo>
                  <a:cubicBezTo>
                    <a:pt x="2891" y="0"/>
                    <a:pt x="2889" y="0"/>
                    <a:pt x="2887" y="0"/>
                  </a:cubicBezTo>
                  <a:lnTo>
                    <a:pt x="2086" y="299"/>
                  </a:lnTo>
                  <a:lnTo>
                    <a:pt x="200" y="430"/>
                  </a:lnTo>
                  <a:cubicBezTo>
                    <a:pt x="39" y="480"/>
                    <a:pt x="1" y="694"/>
                    <a:pt x="139" y="798"/>
                  </a:cubicBezTo>
                  <a:lnTo>
                    <a:pt x="181" y="828"/>
                  </a:lnTo>
                  <a:lnTo>
                    <a:pt x="2832" y="744"/>
                  </a:lnTo>
                  <a:cubicBezTo>
                    <a:pt x="2963" y="564"/>
                    <a:pt x="3025" y="365"/>
                    <a:pt x="3044" y="158"/>
                  </a:cubicBezTo>
                  <a:cubicBezTo>
                    <a:pt x="3051" y="72"/>
                    <a:pt x="2979" y="0"/>
                    <a:pt x="2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5"/>
            <p:cNvSpPr/>
            <p:nvPr/>
          </p:nvSpPr>
          <p:spPr>
            <a:xfrm>
              <a:off x="4621730" y="3895592"/>
              <a:ext cx="51699" cy="67176"/>
            </a:xfrm>
            <a:custGeom>
              <a:avLst/>
              <a:gdLst/>
              <a:ahLst/>
              <a:cxnLst/>
              <a:rect l="l" t="t" r="r" b="b"/>
              <a:pathLst>
                <a:path w="461" h="599" extrusionOk="0">
                  <a:moveTo>
                    <a:pt x="1" y="0"/>
                  </a:moveTo>
                  <a:lnTo>
                    <a:pt x="1" y="598"/>
                  </a:lnTo>
                  <a:lnTo>
                    <a:pt x="162" y="598"/>
                  </a:lnTo>
                  <a:cubicBezTo>
                    <a:pt x="327" y="598"/>
                    <a:pt x="461" y="464"/>
                    <a:pt x="461" y="299"/>
                  </a:cubicBezTo>
                  <a:cubicBezTo>
                    <a:pt x="461" y="135"/>
                    <a:pt x="327" y="0"/>
                    <a:pt x="1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5"/>
            <p:cNvSpPr/>
            <p:nvPr/>
          </p:nvSpPr>
          <p:spPr>
            <a:xfrm>
              <a:off x="4606698" y="3895600"/>
              <a:ext cx="25475" cy="67175"/>
            </a:xfrm>
            <a:custGeom>
              <a:avLst/>
              <a:gdLst/>
              <a:ahLst/>
              <a:cxnLst/>
              <a:rect l="l" t="t" r="r" b="b"/>
              <a:pathLst>
                <a:path w="135" h="599" extrusionOk="0">
                  <a:moveTo>
                    <a:pt x="1" y="0"/>
                  </a:moveTo>
                  <a:lnTo>
                    <a:pt x="1" y="4"/>
                  </a:lnTo>
                  <a:lnTo>
                    <a:pt x="1" y="598"/>
                  </a:lnTo>
                  <a:lnTo>
                    <a:pt x="135" y="598"/>
                  </a:lnTo>
                  <a:lnTo>
                    <a:pt x="1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5"/>
            <p:cNvSpPr/>
            <p:nvPr/>
          </p:nvSpPr>
          <p:spPr>
            <a:xfrm>
              <a:off x="4716715" y="3871143"/>
              <a:ext cx="164405" cy="73344"/>
            </a:xfrm>
            <a:custGeom>
              <a:avLst/>
              <a:gdLst/>
              <a:ahLst/>
              <a:cxnLst/>
              <a:rect l="l" t="t" r="r" b="b"/>
              <a:pathLst>
                <a:path w="1466" h="654" extrusionOk="0">
                  <a:moveTo>
                    <a:pt x="1334" y="0"/>
                  </a:moveTo>
                  <a:cubicBezTo>
                    <a:pt x="1174" y="54"/>
                    <a:pt x="717" y="215"/>
                    <a:pt x="491" y="353"/>
                  </a:cubicBezTo>
                  <a:cubicBezTo>
                    <a:pt x="491" y="353"/>
                    <a:pt x="317" y="231"/>
                    <a:pt x="213" y="231"/>
                  </a:cubicBezTo>
                  <a:cubicBezTo>
                    <a:pt x="204" y="231"/>
                    <a:pt x="196" y="232"/>
                    <a:pt x="189" y="234"/>
                  </a:cubicBezTo>
                  <a:cubicBezTo>
                    <a:pt x="93" y="257"/>
                    <a:pt x="1" y="406"/>
                    <a:pt x="12" y="524"/>
                  </a:cubicBezTo>
                  <a:cubicBezTo>
                    <a:pt x="18" y="610"/>
                    <a:pt x="80" y="653"/>
                    <a:pt x="141" y="653"/>
                  </a:cubicBezTo>
                  <a:cubicBezTo>
                    <a:pt x="166" y="653"/>
                    <a:pt x="191" y="646"/>
                    <a:pt x="212" y="632"/>
                  </a:cubicBezTo>
                  <a:cubicBezTo>
                    <a:pt x="288" y="579"/>
                    <a:pt x="238" y="502"/>
                    <a:pt x="288" y="483"/>
                  </a:cubicBezTo>
                  <a:cubicBezTo>
                    <a:pt x="290" y="482"/>
                    <a:pt x="293" y="482"/>
                    <a:pt x="296" y="482"/>
                  </a:cubicBezTo>
                  <a:cubicBezTo>
                    <a:pt x="320" y="482"/>
                    <a:pt x="361" y="514"/>
                    <a:pt x="396" y="547"/>
                  </a:cubicBezTo>
                  <a:cubicBezTo>
                    <a:pt x="416" y="568"/>
                    <a:pt x="444" y="579"/>
                    <a:pt x="471" y="579"/>
                  </a:cubicBezTo>
                  <a:cubicBezTo>
                    <a:pt x="494" y="579"/>
                    <a:pt x="518" y="571"/>
                    <a:pt x="537" y="556"/>
                  </a:cubicBezTo>
                  <a:lnTo>
                    <a:pt x="568" y="533"/>
                  </a:lnTo>
                  <a:cubicBezTo>
                    <a:pt x="921" y="487"/>
                    <a:pt x="1239" y="421"/>
                    <a:pt x="1465" y="303"/>
                  </a:cubicBezTo>
                  <a:cubicBezTo>
                    <a:pt x="1453" y="272"/>
                    <a:pt x="1442" y="245"/>
                    <a:pt x="1430" y="215"/>
                  </a:cubicBezTo>
                  <a:cubicBezTo>
                    <a:pt x="1403" y="142"/>
                    <a:pt x="1380" y="61"/>
                    <a:pt x="1334" y="0"/>
                  </a:cubicBez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5"/>
            <p:cNvSpPr/>
            <p:nvPr/>
          </p:nvSpPr>
          <p:spPr>
            <a:xfrm>
              <a:off x="4858127" y="3803965"/>
              <a:ext cx="157452" cy="106764"/>
            </a:xfrm>
            <a:custGeom>
              <a:avLst/>
              <a:gdLst/>
              <a:ahLst/>
              <a:cxnLst/>
              <a:rect l="l" t="t" r="r" b="b"/>
              <a:pathLst>
                <a:path w="1404" h="952" extrusionOk="0">
                  <a:moveTo>
                    <a:pt x="1147" y="1"/>
                  </a:moveTo>
                  <a:cubicBezTo>
                    <a:pt x="1088" y="1"/>
                    <a:pt x="1027" y="18"/>
                    <a:pt x="974" y="47"/>
                  </a:cubicBezTo>
                  <a:cubicBezTo>
                    <a:pt x="599" y="242"/>
                    <a:pt x="73" y="591"/>
                    <a:pt x="1" y="614"/>
                  </a:cubicBezTo>
                  <a:cubicBezTo>
                    <a:pt x="12" y="722"/>
                    <a:pt x="54" y="829"/>
                    <a:pt x="96" y="925"/>
                  </a:cubicBezTo>
                  <a:cubicBezTo>
                    <a:pt x="104" y="932"/>
                    <a:pt x="108" y="944"/>
                    <a:pt x="112" y="952"/>
                  </a:cubicBezTo>
                  <a:cubicBezTo>
                    <a:pt x="169" y="929"/>
                    <a:pt x="863" y="725"/>
                    <a:pt x="1181" y="561"/>
                  </a:cubicBezTo>
                  <a:cubicBezTo>
                    <a:pt x="1262" y="518"/>
                    <a:pt x="1354" y="426"/>
                    <a:pt x="1377" y="346"/>
                  </a:cubicBezTo>
                  <a:cubicBezTo>
                    <a:pt x="1400" y="273"/>
                    <a:pt x="1403" y="216"/>
                    <a:pt x="1372" y="147"/>
                  </a:cubicBezTo>
                  <a:cubicBezTo>
                    <a:pt x="1324" y="42"/>
                    <a:pt x="1237" y="1"/>
                    <a:pt x="1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560"/>
        <p:cNvGrpSpPr/>
        <p:nvPr/>
      </p:nvGrpSpPr>
      <p:grpSpPr>
        <a:xfrm>
          <a:off x="0" y="0"/>
          <a:ext cx="0" cy="0"/>
          <a:chOff x="0" y="0"/>
          <a:chExt cx="0" cy="0"/>
        </a:xfrm>
      </p:grpSpPr>
      <p:sp>
        <p:nvSpPr>
          <p:cNvPr id="9561" name="Google Shape;9561;p6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Maybe you need an infographic</a:t>
            </a:r>
            <a:endParaRPr>
              <a:solidFill>
                <a:schemeClr val="dk1"/>
              </a:solidFill>
            </a:endParaRPr>
          </a:p>
        </p:txBody>
      </p:sp>
      <p:sp>
        <p:nvSpPr>
          <p:cNvPr id="9562" name="Google Shape;9562;p66"/>
          <p:cNvSpPr txBox="1">
            <a:spLocks noGrp="1"/>
          </p:cNvSpPr>
          <p:nvPr>
            <p:ph type="title" idx="4294967295"/>
          </p:nvPr>
        </p:nvSpPr>
        <p:spPr>
          <a:xfrm>
            <a:off x="3485100" y="1379683"/>
            <a:ext cx="2173800" cy="37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Goals</a:t>
            </a:r>
            <a:endParaRPr sz="2400">
              <a:solidFill>
                <a:schemeClr val="dk1"/>
              </a:solidFill>
            </a:endParaRPr>
          </a:p>
        </p:txBody>
      </p:sp>
      <p:sp>
        <p:nvSpPr>
          <p:cNvPr id="9563" name="Google Shape;9563;p66"/>
          <p:cNvSpPr txBox="1">
            <a:spLocks noGrp="1"/>
          </p:cNvSpPr>
          <p:nvPr>
            <p:ph type="subTitle" idx="4294967295"/>
          </p:nvPr>
        </p:nvSpPr>
        <p:spPr>
          <a:xfrm>
            <a:off x="5404938" y="2531981"/>
            <a:ext cx="2173800" cy="58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Despite being red, Mars is a cold place, not hot</a:t>
            </a:r>
            <a:endParaRPr>
              <a:solidFill>
                <a:schemeClr val="dk1"/>
              </a:solidFill>
            </a:endParaRPr>
          </a:p>
        </p:txBody>
      </p:sp>
      <p:sp>
        <p:nvSpPr>
          <p:cNvPr id="9564" name="Google Shape;9564;p66"/>
          <p:cNvSpPr txBox="1">
            <a:spLocks noGrp="1"/>
          </p:cNvSpPr>
          <p:nvPr>
            <p:ph type="title" idx="4294967295"/>
          </p:nvPr>
        </p:nvSpPr>
        <p:spPr>
          <a:xfrm>
            <a:off x="5404938" y="2189808"/>
            <a:ext cx="2173800" cy="37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rPr>
              <a:t>Mars</a:t>
            </a:r>
            <a:endParaRPr sz="2400">
              <a:solidFill>
                <a:schemeClr val="dk1"/>
              </a:solidFill>
            </a:endParaRPr>
          </a:p>
        </p:txBody>
      </p:sp>
      <p:sp>
        <p:nvSpPr>
          <p:cNvPr id="9565" name="Google Shape;9565;p66"/>
          <p:cNvSpPr txBox="1">
            <a:spLocks noGrp="1"/>
          </p:cNvSpPr>
          <p:nvPr>
            <p:ph type="subTitle" idx="4294967295"/>
          </p:nvPr>
        </p:nvSpPr>
        <p:spPr>
          <a:xfrm>
            <a:off x="1565263" y="2531283"/>
            <a:ext cx="2173800" cy="58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Saturn is the ringed one and a gas giant</a:t>
            </a:r>
            <a:endParaRPr>
              <a:solidFill>
                <a:schemeClr val="dk1"/>
              </a:solidFill>
            </a:endParaRPr>
          </a:p>
        </p:txBody>
      </p:sp>
      <p:sp>
        <p:nvSpPr>
          <p:cNvPr id="9566" name="Google Shape;9566;p66"/>
          <p:cNvSpPr txBox="1">
            <a:spLocks noGrp="1"/>
          </p:cNvSpPr>
          <p:nvPr>
            <p:ph type="title" idx="4294967295"/>
          </p:nvPr>
        </p:nvSpPr>
        <p:spPr>
          <a:xfrm>
            <a:off x="1565263" y="2189108"/>
            <a:ext cx="2173800" cy="37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rPr>
              <a:t>Saturn</a:t>
            </a:r>
            <a:endParaRPr sz="2400">
              <a:solidFill>
                <a:schemeClr val="dk1"/>
              </a:solidFill>
            </a:endParaRPr>
          </a:p>
        </p:txBody>
      </p:sp>
      <p:sp>
        <p:nvSpPr>
          <p:cNvPr id="9567" name="Google Shape;9567;p66"/>
          <p:cNvSpPr/>
          <p:nvPr/>
        </p:nvSpPr>
        <p:spPr>
          <a:xfrm>
            <a:off x="2918345" y="2272736"/>
            <a:ext cx="55" cy="55"/>
          </a:xfrm>
          <a:custGeom>
            <a:avLst/>
            <a:gdLst/>
            <a:ahLst/>
            <a:cxnLst/>
            <a:rect l="l" t="t" r="r" b="b"/>
            <a:pathLst>
              <a:path w="1" h="1" extrusionOk="0">
                <a:moveTo>
                  <a:pt x="1" y="1"/>
                </a:moveTo>
                <a:close/>
              </a:path>
            </a:pathLst>
          </a:custGeom>
          <a:solidFill>
            <a:srgbClr val="E1A9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68" name="Google Shape;9568;p66"/>
          <p:cNvSpPr txBox="1">
            <a:spLocks noGrp="1"/>
          </p:cNvSpPr>
          <p:nvPr>
            <p:ph type="title" idx="4294967295"/>
          </p:nvPr>
        </p:nvSpPr>
        <p:spPr>
          <a:xfrm>
            <a:off x="712975" y="4235363"/>
            <a:ext cx="1993500" cy="37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t>Mercury</a:t>
            </a:r>
            <a:endParaRPr sz="2400">
              <a:solidFill>
                <a:schemeClr val="dk1"/>
              </a:solidFill>
            </a:endParaRPr>
          </a:p>
        </p:txBody>
      </p:sp>
      <p:sp>
        <p:nvSpPr>
          <p:cNvPr id="9569" name="Google Shape;9569;p66"/>
          <p:cNvSpPr txBox="1">
            <a:spLocks noGrp="1"/>
          </p:cNvSpPr>
          <p:nvPr>
            <p:ph type="title" idx="4294967295"/>
          </p:nvPr>
        </p:nvSpPr>
        <p:spPr>
          <a:xfrm>
            <a:off x="2616493" y="4235357"/>
            <a:ext cx="1993500" cy="37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rPr>
              <a:t>Jupiter</a:t>
            </a:r>
            <a:endParaRPr sz="2400">
              <a:solidFill>
                <a:schemeClr val="dk1"/>
              </a:solidFill>
            </a:endParaRPr>
          </a:p>
        </p:txBody>
      </p:sp>
      <p:sp>
        <p:nvSpPr>
          <p:cNvPr id="9570" name="Google Shape;9570;p66"/>
          <p:cNvSpPr txBox="1">
            <a:spLocks noGrp="1"/>
          </p:cNvSpPr>
          <p:nvPr>
            <p:ph type="title" idx="4294967295"/>
          </p:nvPr>
        </p:nvSpPr>
        <p:spPr>
          <a:xfrm>
            <a:off x="4520010" y="4235357"/>
            <a:ext cx="1993500" cy="37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rPr>
              <a:t>Saturn</a:t>
            </a:r>
            <a:endParaRPr sz="2400">
              <a:solidFill>
                <a:schemeClr val="dk1"/>
              </a:solidFill>
            </a:endParaRPr>
          </a:p>
        </p:txBody>
      </p:sp>
      <p:sp>
        <p:nvSpPr>
          <p:cNvPr id="9571" name="Google Shape;9571;p66"/>
          <p:cNvSpPr txBox="1">
            <a:spLocks noGrp="1"/>
          </p:cNvSpPr>
          <p:nvPr>
            <p:ph type="title" idx="4294967295"/>
          </p:nvPr>
        </p:nvSpPr>
        <p:spPr>
          <a:xfrm>
            <a:off x="6423528" y="4235357"/>
            <a:ext cx="1993500" cy="37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rPr>
              <a:t>Neptune</a:t>
            </a:r>
            <a:endParaRPr sz="2400">
              <a:solidFill>
                <a:schemeClr val="dk1"/>
              </a:solidFill>
            </a:endParaRPr>
          </a:p>
        </p:txBody>
      </p:sp>
      <p:sp>
        <p:nvSpPr>
          <p:cNvPr id="9572" name="Google Shape;9572;p66"/>
          <p:cNvSpPr/>
          <p:nvPr/>
        </p:nvSpPr>
        <p:spPr>
          <a:xfrm>
            <a:off x="1384375" y="3432257"/>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6"/>
          <p:cNvSpPr/>
          <p:nvPr/>
        </p:nvSpPr>
        <p:spPr>
          <a:xfrm>
            <a:off x="3287883" y="3432257"/>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6"/>
          <p:cNvSpPr/>
          <p:nvPr/>
        </p:nvSpPr>
        <p:spPr>
          <a:xfrm>
            <a:off x="5191392" y="3432257"/>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6"/>
          <p:cNvSpPr/>
          <p:nvPr/>
        </p:nvSpPr>
        <p:spPr>
          <a:xfrm>
            <a:off x="7094900" y="3432257"/>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6" name="Google Shape;9576;p66"/>
          <p:cNvCxnSpPr>
            <a:stCxn id="9562" idx="2"/>
            <a:endCxn id="9566" idx="0"/>
          </p:cNvCxnSpPr>
          <p:nvPr/>
        </p:nvCxnSpPr>
        <p:spPr>
          <a:xfrm rot="5400000">
            <a:off x="3392550" y="1009633"/>
            <a:ext cx="439200" cy="1919700"/>
          </a:xfrm>
          <a:prstGeom prst="bentConnector3">
            <a:avLst>
              <a:gd name="adj1" fmla="val 50003"/>
            </a:avLst>
          </a:prstGeom>
          <a:noFill/>
          <a:ln w="19050" cap="flat" cmpd="sng">
            <a:solidFill>
              <a:schemeClr val="lt1"/>
            </a:solidFill>
            <a:prstDash val="solid"/>
            <a:round/>
            <a:headEnd type="none" w="med" len="med"/>
            <a:tailEnd type="none" w="med" len="med"/>
          </a:ln>
        </p:spPr>
      </p:cxnSp>
      <p:cxnSp>
        <p:nvCxnSpPr>
          <p:cNvPr id="9577" name="Google Shape;9577;p66"/>
          <p:cNvCxnSpPr>
            <a:stCxn id="9562" idx="2"/>
            <a:endCxn id="9564" idx="0"/>
          </p:cNvCxnSpPr>
          <p:nvPr/>
        </p:nvCxnSpPr>
        <p:spPr>
          <a:xfrm rot="-5400000" flipH="1">
            <a:off x="5311950" y="1009933"/>
            <a:ext cx="439800" cy="1919700"/>
          </a:xfrm>
          <a:prstGeom prst="bentConnector3">
            <a:avLst>
              <a:gd name="adj1" fmla="val 50014"/>
            </a:avLst>
          </a:prstGeom>
          <a:noFill/>
          <a:ln w="19050" cap="flat" cmpd="sng">
            <a:solidFill>
              <a:schemeClr val="lt1"/>
            </a:solidFill>
            <a:prstDash val="solid"/>
            <a:round/>
            <a:headEnd type="none" w="med" len="med"/>
            <a:tailEnd type="none" w="med" len="med"/>
          </a:ln>
        </p:spPr>
      </p:cxnSp>
      <p:cxnSp>
        <p:nvCxnSpPr>
          <p:cNvPr id="9578" name="Google Shape;9578;p66"/>
          <p:cNvCxnSpPr>
            <a:stCxn id="9565" idx="2"/>
            <a:endCxn id="9572" idx="0"/>
          </p:cNvCxnSpPr>
          <p:nvPr/>
        </p:nvCxnSpPr>
        <p:spPr>
          <a:xfrm rot="5400000">
            <a:off x="2020663" y="2800683"/>
            <a:ext cx="320700" cy="942300"/>
          </a:xfrm>
          <a:prstGeom prst="bentConnector3">
            <a:avLst>
              <a:gd name="adj1" fmla="val 50012"/>
            </a:avLst>
          </a:prstGeom>
          <a:noFill/>
          <a:ln w="19050" cap="flat" cmpd="sng">
            <a:solidFill>
              <a:schemeClr val="lt1"/>
            </a:solidFill>
            <a:prstDash val="solid"/>
            <a:round/>
            <a:headEnd type="none" w="med" len="med"/>
            <a:tailEnd type="none" w="med" len="med"/>
          </a:ln>
        </p:spPr>
      </p:cxnSp>
      <p:cxnSp>
        <p:nvCxnSpPr>
          <p:cNvPr id="9579" name="Google Shape;9579;p66"/>
          <p:cNvCxnSpPr>
            <a:stCxn id="9565" idx="2"/>
            <a:endCxn id="9573" idx="0"/>
          </p:cNvCxnSpPr>
          <p:nvPr/>
        </p:nvCxnSpPr>
        <p:spPr>
          <a:xfrm rot="-5400000" flipH="1">
            <a:off x="2972413" y="2791233"/>
            <a:ext cx="320700" cy="961200"/>
          </a:xfrm>
          <a:prstGeom prst="bentConnector3">
            <a:avLst>
              <a:gd name="adj1" fmla="val 50012"/>
            </a:avLst>
          </a:prstGeom>
          <a:noFill/>
          <a:ln w="19050" cap="flat" cmpd="sng">
            <a:solidFill>
              <a:schemeClr val="lt1"/>
            </a:solidFill>
            <a:prstDash val="solid"/>
            <a:round/>
            <a:headEnd type="none" w="med" len="med"/>
            <a:tailEnd type="none" w="med" len="med"/>
          </a:ln>
        </p:spPr>
      </p:cxnSp>
      <p:cxnSp>
        <p:nvCxnSpPr>
          <p:cNvPr id="9580" name="Google Shape;9580;p66"/>
          <p:cNvCxnSpPr>
            <a:stCxn id="9563" idx="2"/>
            <a:endCxn id="9574" idx="0"/>
          </p:cNvCxnSpPr>
          <p:nvPr/>
        </p:nvCxnSpPr>
        <p:spPr>
          <a:xfrm rot="5400000">
            <a:off x="5844288" y="2784731"/>
            <a:ext cx="320100" cy="975000"/>
          </a:xfrm>
          <a:prstGeom prst="bentConnector3">
            <a:avLst>
              <a:gd name="adj1" fmla="val 49996"/>
            </a:avLst>
          </a:prstGeom>
          <a:noFill/>
          <a:ln w="19050" cap="flat" cmpd="sng">
            <a:solidFill>
              <a:schemeClr val="lt1"/>
            </a:solidFill>
            <a:prstDash val="solid"/>
            <a:round/>
            <a:headEnd type="none" w="med" len="med"/>
            <a:tailEnd type="none" w="med" len="med"/>
          </a:ln>
        </p:spPr>
      </p:cxnSp>
      <p:cxnSp>
        <p:nvCxnSpPr>
          <p:cNvPr id="9581" name="Google Shape;9581;p66"/>
          <p:cNvCxnSpPr>
            <a:stCxn id="9563" idx="2"/>
            <a:endCxn id="9575" idx="0"/>
          </p:cNvCxnSpPr>
          <p:nvPr/>
        </p:nvCxnSpPr>
        <p:spPr>
          <a:xfrm rot="-5400000" flipH="1">
            <a:off x="6796038" y="2807981"/>
            <a:ext cx="320100" cy="928500"/>
          </a:xfrm>
          <a:prstGeom prst="bentConnector3">
            <a:avLst>
              <a:gd name="adj1" fmla="val 49996"/>
            </a:avLst>
          </a:prstGeom>
          <a:noFill/>
          <a:ln w="19050" cap="flat" cmpd="sng">
            <a:solidFill>
              <a:schemeClr val="lt1"/>
            </a:solidFill>
            <a:prstDash val="solid"/>
            <a:round/>
            <a:headEnd type="none" w="med" len="med"/>
            <a:tailEnd type="none" w="med" len="med"/>
          </a:ln>
        </p:spPr>
      </p:cxnSp>
      <p:sp>
        <p:nvSpPr>
          <p:cNvPr id="9582" name="Google Shape;9582;p66"/>
          <p:cNvSpPr/>
          <p:nvPr/>
        </p:nvSpPr>
        <p:spPr>
          <a:xfrm>
            <a:off x="7306003" y="3604657"/>
            <a:ext cx="228542" cy="305903"/>
          </a:xfrm>
          <a:custGeom>
            <a:avLst/>
            <a:gdLst/>
            <a:ahLst/>
            <a:cxnLst/>
            <a:rect l="l" t="t" r="r" b="b"/>
            <a:pathLst>
              <a:path w="12718" h="17023" extrusionOk="0">
                <a:moveTo>
                  <a:pt x="8649" y="2094"/>
                </a:moveTo>
                <a:cubicBezTo>
                  <a:pt x="10156" y="2094"/>
                  <a:pt x="11380" y="3313"/>
                  <a:pt x="11380" y="4797"/>
                </a:cubicBezTo>
                <a:lnTo>
                  <a:pt x="11380" y="8605"/>
                </a:lnTo>
                <a:cubicBezTo>
                  <a:pt x="11380" y="9096"/>
                  <a:pt x="10957" y="9519"/>
                  <a:pt x="10460" y="9519"/>
                </a:cubicBezTo>
                <a:lnTo>
                  <a:pt x="2257" y="9519"/>
                </a:lnTo>
                <a:cubicBezTo>
                  <a:pt x="1738" y="9519"/>
                  <a:pt x="1343" y="9096"/>
                  <a:pt x="1343" y="8605"/>
                </a:cubicBezTo>
                <a:lnTo>
                  <a:pt x="1343" y="4797"/>
                </a:lnTo>
                <a:cubicBezTo>
                  <a:pt x="1343" y="3313"/>
                  <a:pt x="2562" y="2094"/>
                  <a:pt x="4045" y="2094"/>
                </a:cubicBezTo>
                <a:close/>
                <a:moveTo>
                  <a:pt x="3481" y="10698"/>
                </a:moveTo>
                <a:cubicBezTo>
                  <a:pt x="4136" y="10698"/>
                  <a:pt x="4677" y="11240"/>
                  <a:pt x="4677" y="11872"/>
                </a:cubicBezTo>
                <a:cubicBezTo>
                  <a:pt x="4677" y="12532"/>
                  <a:pt x="4136" y="13073"/>
                  <a:pt x="3481" y="13073"/>
                </a:cubicBezTo>
                <a:cubicBezTo>
                  <a:pt x="2844" y="13073"/>
                  <a:pt x="2302" y="12532"/>
                  <a:pt x="2302" y="11872"/>
                </a:cubicBezTo>
                <a:cubicBezTo>
                  <a:pt x="2302" y="11240"/>
                  <a:pt x="2844" y="10698"/>
                  <a:pt x="3481" y="10698"/>
                </a:cubicBezTo>
                <a:close/>
                <a:moveTo>
                  <a:pt x="9214" y="10698"/>
                </a:moveTo>
                <a:cubicBezTo>
                  <a:pt x="9874" y="10698"/>
                  <a:pt x="10393" y="11240"/>
                  <a:pt x="10393" y="11872"/>
                </a:cubicBezTo>
                <a:cubicBezTo>
                  <a:pt x="10393" y="12532"/>
                  <a:pt x="9874" y="13073"/>
                  <a:pt x="9214" y="13073"/>
                </a:cubicBezTo>
                <a:cubicBezTo>
                  <a:pt x="8559" y="13073"/>
                  <a:pt x="8040" y="12532"/>
                  <a:pt x="8040" y="11872"/>
                </a:cubicBezTo>
                <a:cubicBezTo>
                  <a:pt x="8040" y="11240"/>
                  <a:pt x="8559" y="10698"/>
                  <a:pt x="9214" y="10698"/>
                </a:cubicBezTo>
                <a:close/>
                <a:moveTo>
                  <a:pt x="2189" y="1"/>
                </a:moveTo>
                <a:cubicBezTo>
                  <a:pt x="965" y="1"/>
                  <a:pt x="0" y="988"/>
                  <a:pt x="0" y="2184"/>
                </a:cubicBezTo>
                <a:lnTo>
                  <a:pt x="0" y="12904"/>
                </a:lnTo>
                <a:cubicBezTo>
                  <a:pt x="0" y="13846"/>
                  <a:pt x="587" y="14648"/>
                  <a:pt x="1433" y="14952"/>
                </a:cubicBezTo>
                <a:lnTo>
                  <a:pt x="1033" y="16363"/>
                </a:lnTo>
                <a:cubicBezTo>
                  <a:pt x="965" y="16645"/>
                  <a:pt x="1128" y="16927"/>
                  <a:pt x="1411" y="16995"/>
                </a:cubicBezTo>
                <a:cubicBezTo>
                  <a:pt x="1466" y="17013"/>
                  <a:pt x="1521" y="17022"/>
                  <a:pt x="1574" y="17022"/>
                </a:cubicBezTo>
                <a:cubicBezTo>
                  <a:pt x="1795" y="17022"/>
                  <a:pt x="1989" y="16872"/>
                  <a:pt x="2048" y="16645"/>
                </a:cubicBezTo>
                <a:lnTo>
                  <a:pt x="2471" y="15093"/>
                </a:lnTo>
                <a:lnTo>
                  <a:pt x="10229" y="15093"/>
                </a:lnTo>
                <a:lnTo>
                  <a:pt x="10652" y="16645"/>
                </a:lnTo>
                <a:cubicBezTo>
                  <a:pt x="10720" y="16882"/>
                  <a:pt x="10934" y="17023"/>
                  <a:pt x="11166" y="17023"/>
                </a:cubicBezTo>
                <a:cubicBezTo>
                  <a:pt x="11217" y="17023"/>
                  <a:pt x="11262" y="17023"/>
                  <a:pt x="11307" y="16995"/>
                </a:cubicBezTo>
                <a:cubicBezTo>
                  <a:pt x="11589" y="16927"/>
                  <a:pt x="11753" y="16645"/>
                  <a:pt x="11662" y="16363"/>
                </a:cubicBezTo>
                <a:lnTo>
                  <a:pt x="11284" y="14952"/>
                </a:lnTo>
                <a:cubicBezTo>
                  <a:pt x="12131" y="14648"/>
                  <a:pt x="12717" y="13846"/>
                  <a:pt x="12717" y="12904"/>
                </a:cubicBezTo>
                <a:lnTo>
                  <a:pt x="12717" y="2184"/>
                </a:lnTo>
                <a:cubicBezTo>
                  <a:pt x="12717" y="988"/>
                  <a:pt x="11730" y="1"/>
                  <a:pt x="10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6"/>
          <p:cNvSpPr/>
          <p:nvPr/>
        </p:nvSpPr>
        <p:spPr>
          <a:xfrm>
            <a:off x="5410285" y="3612461"/>
            <a:ext cx="212927" cy="290287"/>
          </a:xfrm>
          <a:custGeom>
            <a:avLst/>
            <a:gdLst/>
            <a:ahLst/>
            <a:cxnLst/>
            <a:rect l="l" t="t" r="r" b="b"/>
            <a:pathLst>
              <a:path w="11849" h="16154" extrusionOk="0">
                <a:moveTo>
                  <a:pt x="4542" y="2562"/>
                </a:moveTo>
                <a:lnTo>
                  <a:pt x="4542" y="7832"/>
                </a:lnTo>
                <a:lnTo>
                  <a:pt x="2026" y="7832"/>
                </a:lnTo>
                <a:lnTo>
                  <a:pt x="2026" y="6771"/>
                </a:lnTo>
                <a:lnTo>
                  <a:pt x="2680" y="2562"/>
                </a:lnTo>
                <a:close/>
                <a:moveTo>
                  <a:pt x="9197" y="2562"/>
                </a:moveTo>
                <a:lnTo>
                  <a:pt x="9851" y="6771"/>
                </a:lnTo>
                <a:lnTo>
                  <a:pt x="9851" y="7832"/>
                </a:lnTo>
                <a:lnTo>
                  <a:pt x="7335" y="7832"/>
                </a:lnTo>
                <a:lnTo>
                  <a:pt x="7335" y="2562"/>
                </a:lnTo>
                <a:close/>
                <a:moveTo>
                  <a:pt x="4001" y="10557"/>
                </a:moveTo>
                <a:lnTo>
                  <a:pt x="4001" y="11544"/>
                </a:lnTo>
                <a:lnTo>
                  <a:pt x="1907" y="11544"/>
                </a:lnTo>
                <a:lnTo>
                  <a:pt x="1907" y="10557"/>
                </a:lnTo>
                <a:close/>
                <a:moveTo>
                  <a:pt x="9970" y="10557"/>
                </a:moveTo>
                <a:lnTo>
                  <a:pt x="9970" y="11544"/>
                </a:lnTo>
                <a:lnTo>
                  <a:pt x="7877" y="11544"/>
                </a:lnTo>
                <a:lnTo>
                  <a:pt x="7877" y="10557"/>
                </a:lnTo>
                <a:close/>
                <a:moveTo>
                  <a:pt x="5925" y="1"/>
                </a:moveTo>
                <a:cubicBezTo>
                  <a:pt x="2449" y="1"/>
                  <a:pt x="1343" y="751"/>
                  <a:pt x="1016" y="1202"/>
                </a:cubicBezTo>
                <a:cubicBezTo>
                  <a:pt x="920" y="1343"/>
                  <a:pt x="847" y="1485"/>
                  <a:pt x="824" y="1648"/>
                </a:cubicBezTo>
                <a:lnTo>
                  <a:pt x="29" y="6534"/>
                </a:lnTo>
                <a:cubicBezTo>
                  <a:pt x="29" y="6585"/>
                  <a:pt x="0" y="6630"/>
                  <a:pt x="0" y="6675"/>
                </a:cubicBezTo>
                <a:lnTo>
                  <a:pt x="0" y="12295"/>
                </a:lnTo>
                <a:cubicBezTo>
                  <a:pt x="0" y="12487"/>
                  <a:pt x="74" y="12673"/>
                  <a:pt x="141" y="12814"/>
                </a:cubicBezTo>
                <a:lnTo>
                  <a:pt x="683" y="13705"/>
                </a:lnTo>
                <a:cubicBezTo>
                  <a:pt x="847" y="14010"/>
                  <a:pt x="1157" y="14179"/>
                  <a:pt x="1484" y="14202"/>
                </a:cubicBezTo>
                <a:lnTo>
                  <a:pt x="1106" y="15539"/>
                </a:lnTo>
                <a:cubicBezTo>
                  <a:pt x="1039" y="15799"/>
                  <a:pt x="1202" y="16058"/>
                  <a:pt x="1439" y="16126"/>
                </a:cubicBezTo>
                <a:cubicBezTo>
                  <a:pt x="1484" y="16139"/>
                  <a:pt x="1530" y="16145"/>
                  <a:pt x="1574" y="16145"/>
                </a:cubicBezTo>
                <a:cubicBezTo>
                  <a:pt x="1780" y="16145"/>
                  <a:pt x="1966" y="16012"/>
                  <a:pt x="2026" y="15799"/>
                </a:cubicBezTo>
                <a:lnTo>
                  <a:pt x="2472" y="14247"/>
                </a:lnTo>
                <a:lnTo>
                  <a:pt x="9406" y="14247"/>
                </a:lnTo>
                <a:lnTo>
                  <a:pt x="9851" y="15799"/>
                </a:lnTo>
                <a:cubicBezTo>
                  <a:pt x="9902" y="16013"/>
                  <a:pt x="10088" y="16154"/>
                  <a:pt x="10297" y="16154"/>
                </a:cubicBezTo>
                <a:cubicBezTo>
                  <a:pt x="10348" y="16154"/>
                  <a:pt x="10393" y="16154"/>
                  <a:pt x="10438" y="16126"/>
                </a:cubicBezTo>
                <a:cubicBezTo>
                  <a:pt x="10675" y="16058"/>
                  <a:pt x="10839" y="15799"/>
                  <a:pt x="10771" y="15539"/>
                </a:cubicBezTo>
                <a:lnTo>
                  <a:pt x="10393" y="14202"/>
                </a:lnTo>
                <a:cubicBezTo>
                  <a:pt x="10720" y="14179"/>
                  <a:pt x="11031" y="13987"/>
                  <a:pt x="11194" y="13705"/>
                </a:cubicBezTo>
                <a:lnTo>
                  <a:pt x="11736" y="12814"/>
                </a:lnTo>
                <a:cubicBezTo>
                  <a:pt x="11804" y="12673"/>
                  <a:pt x="11849" y="12487"/>
                  <a:pt x="11849" y="12295"/>
                </a:cubicBezTo>
                <a:lnTo>
                  <a:pt x="11849" y="6675"/>
                </a:lnTo>
                <a:lnTo>
                  <a:pt x="11849" y="6534"/>
                </a:lnTo>
                <a:lnTo>
                  <a:pt x="11053" y="1648"/>
                </a:lnTo>
                <a:cubicBezTo>
                  <a:pt x="11031" y="1485"/>
                  <a:pt x="10957" y="1343"/>
                  <a:pt x="10861" y="1202"/>
                </a:cubicBezTo>
                <a:cubicBezTo>
                  <a:pt x="10512" y="751"/>
                  <a:pt x="9428" y="1"/>
                  <a:pt x="5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4" name="Google Shape;9584;p66"/>
          <p:cNvGrpSpPr/>
          <p:nvPr/>
        </p:nvGrpSpPr>
        <p:grpSpPr>
          <a:xfrm>
            <a:off x="3481830" y="3601719"/>
            <a:ext cx="262811" cy="311779"/>
            <a:chOff x="3639217" y="1544449"/>
            <a:chExt cx="262811" cy="311779"/>
          </a:xfrm>
        </p:grpSpPr>
        <p:sp>
          <p:nvSpPr>
            <p:cNvPr id="9585" name="Google Shape;9585;p66"/>
            <p:cNvSpPr/>
            <p:nvPr/>
          </p:nvSpPr>
          <p:spPr>
            <a:xfrm>
              <a:off x="3700046" y="1578215"/>
              <a:ext cx="141154" cy="24960"/>
            </a:xfrm>
            <a:custGeom>
              <a:avLst/>
              <a:gdLst/>
              <a:ahLst/>
              <a:cxnLst/>
              <a:rect l="l" t="t" r="r" b="b"/>
              <a:pathLst>
                <a:path w="7855" h="1389" extrusionOk="0">
                  <a:moveTo>
                    <a:pt x="1" y="0"/>
                  </a:moveTo>
                  <a:lnTo>
                    <a:pt x="1" y="1388"/>
                  </a:lnTo>
                  <a:cubicBezTo>
                    <a:pt x="988" y="1292"/>
                    <a:pt x="2325" y="1225"/>
                    <a:pt x="3927" y="1225"/>
                  </a:cubicBezTo>
                  <a:cubicBezTo>
                    <a:pt x="5524" y="1225"/>
                    <a:pt x="6867" y="1292"/>
                    <a:pt x="7854" y="1388"/>
                  </a:cubicBezTo>
                  <a:lnTo>
                    <a:pt x="78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6"/>
            <p:cNvSpPr/>
            <p:nvPr/>
          </p:nvSpPr>
          <p:spPr>
            <a:xfrm>
              <a:off x="3664968" y="1544449"/>
              <a:ext cx="26685" cy="61655"/>
            </a:xfrm>
            <a:custGeom>
              <a:avLst/>
              <a:gdLst/>
              <a:ahLst/>
              <a:cxnLst/>
              <a:rect l="l" t="t" r="r" b="b"/>
              <a:pathLst>
                <a:path w="1485" h="3431" extrusionOk="0">
                  <a:moveTo>
                    <a:pt x="943" y="1"/>
                  </a:moveTo>
                  <a:cubicBezTo>
                    <a:pt x="587" y="424"/>
                    <a:pt x="0" y="610"/>
                    <a:pt x="0" y="610"/>
                  </a:cubicBezTo>
                  <a:lnTo>
                    <a:pt x="469" y="869"/>
                  </a:lnTo>
                  <a:lnTo>
                    <a:pt x="469" y="3431"/>
                  </a:lnTo>
                  <a:cubicBezTo>
                    <a:pt x="706" y="3386"/>
                    <a:pt x="1033" y="3335"/>
                    <a:pt x="1484" y="3312"/>
                  </a:cubicBezTo>
                  <a:lnTo>
                    <a:pt x="1484" y="305"/>
                  </a:lnTo>
                  <a:lnTo>
                    <a:pt x="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6"/>
            <p:cNvSpPr/>
            <p:nvPr/>
          </p:nvSpPr>
          <p:spPr>
            <a:xfrm>
              <a:off x="3849592" y="1544449"/>
              <a:ext cx="26578" cy="61655"/>
            </a:xfrm>
            <a:custGeom>
              <a:avLst/>
              <a:gdLst/>
              <a:ahLst/>
              <a:cxnLst/>
              <a:rect l="l" t="t" r="r" b="b"/>
              <a:pathLst>
                <a:path w="1479" h="3431" extrusionOk="0">
                  <a:moveTo>
                    <a:pt x="520" y="1"/>
                  </a:moveTo>
                  <a:lnTo>
                    <a:pt x="1" y="305"/>
                  </a:lnTo>
                  <a:lnTo>
                    <a:pt x="1" y="3312"/>
                  </a:lnTo>
                  <a:cubicBezTo>
                    <a:pt x="446" y="3335"/>
                    <a:pt x="774" y="3386"/>
                    <a:pt x="1011" y="3431"/>
                  </a:cubicBezTo>
                  <a:lnTo>
                    <a:pt x="1011" y="869"/>
                  </a:lnTo>
                  <a:lnTo>
                    <a:pt x="1479" y="610"/>
                  </a:lnTo>
                  <a:cubicBezTo>
                    <a:pt x="1479" y="610"/>
                    <a:pt x="892" y="424"/>
                    <a:pt x="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6"/>
            <p:cNvSpPr/>
            <p:nvPr/>
          </p:nvSpPr>
          <p:spPr>
            <a:xfrm>
              <a:off x="3639217" y="1608225"/>
              <a:ext cx="262811" cy="248004"/>
            </a:xfrm>
            <a:custGeom>
              <a:avLst/>
              <a:gdLst/>
              <a:ahLst/>
              <a:cxnLst/>
              <a:rect l="l" t="t" r="r" b="b"/>
              <a:pathLst>
                <a:path w="14625" h="13801" extrusionOk="0">
                  <a:moveTo>
                    <a:pt x="12317" y="1529"/>
                  </a:moveTo>
                  <a:lnTo>
                    <a:pt x="12317" y="4181"/>
                  </a:lnTo>
                  <a:lnTo>
                    <a:pt x="2302" y="4181"/>
                  </a:lnTo>
                  <a:lnTo>
                    <a:pt x="2302" y="1529"/>
                  </a:lnTo>
                  <a:close/>
                  <a:moveTo>
                    <a:pt x="3222" y="7521"/>
                  </a:moveTo>
                  <a:lnTo>
                    <a:pt x="3222" y="8300"/>
                  </a:lnTo>
                  <a:lnTo>
                    <a:pt x="1106" y="8300"/>
                  </a:lnTo>
                  <a:lnTo>
                    <a:pt x="1106" y="7521"/>
                  </a:lnTo>
                  <a:close/>
                  <a:moveTo>
                    <a:pt x="13519" y="7521"/>
                  </a:moveTo>
                  <a:lnTo>
                    <a:pt x="13519" y="8300"/>
                  </a:lnTo>
                  <a:lnTo>
                    <a:pt x="11403" y="8300"/>
                  </a:lnTo>
                  <a:lnTo>
                    <a:pt x="11403" y="7521"/>
                  </a:lnTo>
                  <a:close/>
                  <a:moveTo>
                    <a:pt x="7076" y="5784"/>
                  </a:moveTo>
                  <a:lnTo>
                    <a:pt x="7076" y="9473"/>
                  </a:lnTo>
                  <a:lnTo>
                    <a:pt x="6325" y="9473"/>
                  </a:lnTo>
                  <a:lnTo>
                    <a:pt x="5970" y="6015"/>
                  </a:lnTo>
                  <a:cubicBezTo>
                    <a:pt x="6043" y="5992"/>
                    <a:pt x="6793" y="5806"/>
                    <a:pt x="7076" y="5784"/>
                  </a:cubicBezTo>
                  <a:close/>
                  <a:moveTo>
                    <a:pt x="7544" y="5784"/>
                  </a:moveTo>
                  <a:cubicBezTo>
                    <a:pt x="7826" y="5806"/>
                    <a:pt x="8582" y="5992"/>
                    <a:pt x="8650" y="6015"/>
                  </a:cubicBezTo>
                  <a:lnTo>
                    <a:pt x="8300" y="9473"/>
                  </a:lnTo>
                  <a:lnTo>
                    <a:pt x="7544" y="9473"/>
                  </a:lnTo>
                  <a:lnTo>
                    <a:pt x="7544" y="5784"/>
                  </a:lnTo>
                  <a:close/>
                  <a:moveTo>
                    <a:pt x="1433" y="10743"/>
                  </a:moveTo>
                  <a:cubicBezTo>
                    <a:pt x="1716" y="10743"/>
                    <a:pt x="1930" y="10980"/>
                    <a:pt x="1930" y="11234"/>
                  </a:cubicBezTo>
                  <a:cubicBezTo>
                    <a:pt x="1930" y="11516"/>
                    <a:pt x="1716" y="11730"/>
                    <a:pt x="1433" y="11730"/>
                  </a:cubicBezTo>
                  <a:cubicBezTo>
                    <a:pt x="1174" y="11730"/>
                    <a:pt x="943" y="11516"/>
                    <a:pt x="943" y="11234"/>
                  </a:cubicBezTo>
                  <a:cubicBezTo>
                    <a:pt x="943" y="10980"/>
                    <a:pt x="1174" y="10743"/>
                    <a:pt x="1433" y="10743"/>
                  </a:cubicBezTo>
                  <a:close/>
                  <a:moveTo>
                    <a:pt x="13186" y="10743"/>
                  </a:moveTo>
                  <a:cubicBezTo>
                    <a:pt x="13445" y="10743"/>
                    <a:pt x="13682" y="10980"/>
                    <a:pt x="13682" y="11234"/>
                  </a:cubicBezTo>
                  <a:cubicBezTo>
                    <a:pt x="13682" y="11516"/>
                    <a:pt x="13445" y="11730"/>
                    <a:pt x="13186" y="11730"/>
                  </a:cubicBezTo>
                  <a:cubicBezTo>
                    <a:pt x="12904" y="11730"/>
                    <a:pt x="12695" y="11516"/>
                    <a:pt x="12695" y="11234"/>
                  </a:cubicBezTo>
                  <a:cubicBezTo>
                    <a:pt x="12695" y="10980"/>
                    <a:pt x="12904" y="10743"/>
                    <a:pt x="13186" y="10743"/>
                  </a:cubicBezTo>
                  <a:close/>
                  <a:moveTo>
                    <a:pt x="7312" y="0"/>
                  </a:moveTo>
                  <a:cubicBezTo>
                    <a:pt x="3905" y="0"/>
                    <a:pt x="1716" y="350"/>
                    <a:pt x="1693" y="373"/>
                  </a:cubicBezTo>
                  <a:cubicBezTo>
                    <a:pt x="1693" y="373"/>
                    <a:pt x="1337" y="401"/>
                    <a:pt x="1337" y="683"/>
                  </a:cubicBezTo>
                  <a:lnTo>
                    <a:pt x="1337" y="6088"/>
                  </a:lnTo>
                  <a:cubicBezTo>
                    <a:pt x="1174" y="6133"/>
                    <a:pt x="1010" y="6184"/>
                    <a:pt x="892" y="6274"/>
                  </a:cubicBezTo>
                  <a:cubicBezTo>
                    <a:pt x="542" y="6511"/>
                    <a:pt x="328" y="6889"/>
                    <a:pt x="328" y="7335"/>
                  </a:cubicBezTo>
                  <a:lnTo>
                    <a:pt x="328" y="9519"/>
                  </a:lnTo>
                  <a:lnTo>
                    <a:pt x="3690" y="9519"/>
                  </a:lnTo>
                  <a:lnTo>
                    <a:pt x="3690" y="9919"/>
                  </a:lnTo>
                  <a:lnTo>
                    <a:pt x="305" y="9919"/>
                  </a:lnTo>
                  <a:cubicBezTo>
                    <a:pt x="141" y="9919"/>
                    <a:pt x="0" y="10060"/>
                    <a:pt x="0" y="10224"/>
                  </a:cubicBezTo>
                  <a:lnTo>
                    <a:pt x="0" y="12272"/>
                  </a:lnTo>
                  <a:cubicBezTo>
                    <a:pt x="0" y="12436"/>
                    <a:pt x="141" y="12577"/>
                    <a:pt x="305" y="12577"/>
                  </a:cubicBezTo>
                  <a:lnTo>
                    <a:pt x="1902" y="12577"/>
                  </a:lnTo>
                  <a:lnTo>
                    <a:pt x="1902" y="13541"/>
                  </a:lnTo>
                  <a:cubicBezTo>
                    <a:pt x="1902" y="13682"/>
                    <a:pt x="2020" y="13801"/>
                    <a:pt x="2161" y="13801"/>
                  </a:cubicBezTo>
                  <a:lnTo>
                    <a:pt x="3831" y="13801"/>
                  </a:lnTo>
                  <a:cubicBezTo>
                    <a:pt x="3972" y="13801"/>
                    <a:pt x="4091" y="13682"/>
                    <a:pt x="4091" y="13541"/>
                  </a:cubicBezTo>
                  <a:lnTo>
                    <a:pt x="4091" y="12577"/>
                  </a:lnTo>
                  <a:lnTo>
                    <a:pt x="10534" y="12577"/>
                  </a:lnTo>
                  <a:lnTo>
                    <a:pt x="10534" y="13541"/>
                  </a:lnTo>
                  <a:cubicBezTo>
                    <a:pt x="10534" y="13682"/>
                    <a:pt x="10647" y="13801"/>
                    <a:pt x="10788" y="13801"/>
                  </a:cubicBezTo>
                  <a:lnTo>
                    <a:pt x="12458" y="13801"/>
                  </a:lnTo>
                  <a:cubicBezTo>
                    <a:pt x="12622" y="13801"/>
                    <a:pt x="12718" y="13682"/>
                    <a:pt x="12718" y="13541"/>
                  </a:cubicBezTo>
                  <a:lnTo>
                    <a:pt x="12718" y="12577"/>
                  </a:lnTo>
                  <a:lnTo>
                    <a:pt x="14314" y="12577"/>
                  </a:lnTo>
                  <a:cubicBezTo>
                    <a:pt x="14484" y="12577"/>
                    <a:pt x="14625" y="12436"/>
                    <a:pt x="14625" y="12272"/>
                  </a:cubicBezTo>
                  <a:lnTo>
                    <a:pt x="14625" y="10224"/>
                  </a:lnTo>
                  <a:cubicBezTo>
                    <a:pt x="14625" y="10060"/>
                    <a:pt x="14484" y="9919"/>
                    <a:pt x="14314" y="9919"/>
                  </a:cubicBezTo>
                  <a:lnTo>
                    <a:pt x="10929" y="9919"/>
                  </a:lnTo>
                  <a:lnTo>
                    <a:pt x="10929" y="9519"/>
                  </a:lnTo>
                  <a:lnTo>
                    <a:pt x="14292" y="9519"/>
                  </a:lnTo>
                  <a:lnTo>
                    <a:pt x="14292" y="7335"/>
                  </a:lnTo>
                  <a:cubicBezTo>
                    <a:pt x="14292" y="6889"/>
                    <a:pt x="14083" y="6511"/>
                    <a:pt x="13728" y="6274"/>
                  </a:cubicBezTo>
                  <a:cubicBezTo>
                    <a:pt x="13609" y="6184"/>
                    <a:pt x="13445" y="6133"/>
                    <a:pt x="13282" y="6088"/>
                  </a:cubicBezTo>
                  <a:lnTo>
                    <a:pt x="13282" y="683"/>
                  </a:lnTo>
                  <a:cubicBezTo>
                    <a:pt x="13282" y="424"/>
                    <a:pt x="12932" y="373"/>
                    <a:pt x="12932" y="373"/>
                  </a:cubicBezTo>
                  <a:cubicBezTo>
                    <a:pt x="12904" y="350"/>
                    <a:pt x="10720" y="0"/>
                    <a:pt x="7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9" name="Google Shape;9589;p66"/>
          <p:cNvSpPr/>
          <p:nvPr/>
        </p:nvSpPr>
        <p:spPr>
          <a:xfrm>
            <a:off x="1559107" y="3597055"/>
            <a:ext cx="301249" cy="321106"/>
          </a:xfrm>
          <a:custGeom>
            <a:avLst/>
            <a:gdLst/>
            <a:ahLst/>
            <a:cxnLst/>
            <a:rect l="l" t="t" r="r" b="b"/>
            <a:pathLst>
              <a:path w="16764" h="17869" extrusionOk="0">
                <a:moveTo>
                  <a:pt x="5547" y="1456"/>
                </a:moveTo>
                <a:lnTo>
                  <a:pt x="5547" y="2094"/>
                </a:lnTo>
                <a:lnTo>
                  <a:pt x="4351" y="2094"/>
                </a:lnTo>
                <a:lnTo>
                  <a:pt x="4351" y="1456"/>
                </a:lnTo>
                <a:close/>
                <a:moveTo>
                  <a:pt x="12414" y="1456"/>
                </a:moveTo>
                <a:lnTo>
                  <a:pt x="12414" y="2094"/>
                </a:lnTo>
                <a:lnTo>
                  <a:pt x="11212" y="2094"/>
                </a:lnTo>
                <a:lnTo>
                  <a:pt x="11212" y="1456"/>
                </a:lnTo>
                <a:close/>
                <a:moveTo>
                  <a:pt x="13282" y="3267"/>
                </a:moveTo>
                <a:cubicBezTo>
                  <a:pt x="13401" y="4582"/>
                  <a:pt x="13469" y="5947"/>
                  <a:pt x="13519" y="7290"/>
                </a:cubicBezTo>
                <a:lnTo>
                  <a:pt x="3223" y="7290"/>
                </a:lnTo>
                <a:cubicBezTo>
                  <a:pt x="3290" y="5947"/>
                  <a:pt x="3364" y="4582"/>
                  <a:pt x="3454" y="3267"/>
                </a:cubicBezTo>
                <a:close/>
                <a:moveTo>
                  <a:pt x="11522" y="10083"/>
                </a:moveTo>
                <a:cubicBezTo>
                  <a:pt x="11522" y="10342"/>
                  <a:pt x="11285" y="10579"/>
                  <a:pt x="11003" y="10579"/>
                </a:cubicBezTo>
                <a:lnTo>
                  <a:pt x="5739" y="10579"/>
                </a:lnTo>
                <a:cubicBezTo>
                  <a:pt x="5479" y="10579"/>
                  <a:pt x="5242" y="10342"/>
                  <a:pt x="5242" y="10083"/>
                </a:cubicBezTo>
                <a:close/>
                <a:moveTo>
                  <a:pt x="12086" y="11307"/>
                </a:moveTo>
                <a:cubicBezTo>
                  <a:pt x="12086" y="11634"/>
                  <a:pt x="11827" y="11894"/>
                  <a:pt x="11494" y="11894"/>
                </a:cubicBezTo>
                <a:lnTo>
                  <a:pt x="5265" y="11894"/>
                </a:lnTo>
                <a:cubicBezTo>
                  <a:pt x="4938" y="11894"/>
                  <a:pt x="4678" y="11634"/>
                  <a:pt x="4678" y="11307"/>
                </a:cubicBezTo>
                <a:close/>
                <a:moveTo>
                  <a:pt x="3059" y="10060"/>
                </a:moveTo>
                <a:lnTo>
                  <a:pt x="3059" y="12836"/>
                </a:lnTo>
                <a:cubicBezTo>
                  <a:pt x="2986" y="12836"/>
                  <a:pt x="2918" y="12859"/>
                  <a:pt x="2845" y="12859"/>
                </a:cubicBezTo>
                <a:cubicBezTo>
                  <a:pt x="2636" y="12859"/>
                  <a:pt x="2467" y="12791"/>
                  <a:pt x="2354" y="12673"/>
                </a:cubicBezTo>
                <a:cubicBezTo>
                  <a:pt x="2162" y="12458"/>
                  <a:pt x="2094" y="12086"/>
                  <a:pt x="2139" y="11544"/>
                </a:cubicBezTo>
                <a:cubicBezTo>
                  <a:pt x="2184" y="10861"/>
                  <a:pt x="2399" y="10060"/>
                  <a:pt x="3059" y="10060"/>
                </a:cubicBezTo>
                <a:close/>
                <a:moveTo>
                  <a:pt x="13706" y="10060"/>
                </a:moveTo>
                <a:cubicBezTo>
                  <a:pt x="14366" y="10060"/>
                  <a:pt x="14575" y="10861"/>
                  <a:pt x="14625" y="11544"/>
                </a:cubicBezTo>
                <a:cubicBezTo>
                  <a:pt x="14670" y="12086"/>
                  <a:pt x="14575" y="12458"/>
                  <a:pt x="14388" y="12673"/>
                </a:cubicBezTo>
                <a:cubicBezTo>
                  <a:pt x="14292" y="12791"/>
                  <a:pt x="14129" y="12859"/>
                  <a:pt x="13920" y="12859"/>
                </a:cubicBezTo>
                <a:cubicBezTo>
                  <a:pt x="13847" y="12859"/>
                  <a:pt x="13751" y="12836"/>
                  <a:pt x="13706" y="12836"/>
                </a:cubicBezTo>
                <a:lnTo>
                  <a:pt x="13706" y="10060"/>
                </a:lnTo>
                <a:close/>
                <a:moveTo>
                  <a:pt x="11522" y="12673"/>
                </a:moveTo>
                <a:cubicBezTo>
                  <a:pt x="11522" y="12955"/>
                  <a:pt x="11285" y="13186"/>
                  <a:pt x="11003" y="13186"/>
                </a:cubicBezTo>
                <a:lnTo>
                  <a:pt x="5739" y="13186"/>
                </a:lnTo>
                <a:cubicBezTo>
                  <a:pt x="5479" y="13186"/>
                  <a:pt x="5242" y="12955"/>
                  <a:pt x="5242" y="12673"/>
                </a:cubicBezTo>
                <a:close/>
                <a:moveTo>
                  <a:pt x="10885" y="14032"/>
                </a:moveTo>
                <a:cubicBezTo>
                  <a:pt x="10885" y="14314"/>
                  <a:pt x="10648" y="14529"/>
                  <a:pt x="10394" y="14529"/>
                </a:cubicBezTo>
                <a:lnTo>
                  <a:pt x="6371" y="14529"/>
                </a:lnTo>
                <a:cubicBezTo>
                  <a:pt x="6111" y="14529"/>
                  <a:pt x="5880" y="14314"/>
                  <a:pt x="5880" y="14032"/>
                </a:cubicBezTo>
                <a:close/>
                <a:moveTo>
                  <a:pt x="4351" y="0"/>
                </a:moveTo>
                <a:cubicBezTo>
                  <a:pt x="3996" y="0"/>
                  <a:pt x="3691" y="209"/>
                  <a:pt x="3550" y="542"/>
                </a:cubicBezTo>
                <a:lnTo>
                  <a:pt x="3290" y="542"/>
                </a:lnTo>
                <a:cubicBezTo>
                  <a:pt x="2845" y="542"/>
                  <a:pt x="2467" y="892"/>
                  <a:pt x="2421" y="1338"/>
                </a:cubicBezTo>
                <a:cubicBezTo>
                  <a:pt x="2258" y="3764"/>
                  <a:pt x="2139" y="6184"/>
                  <a:pt x="2094" y="8605"/>
                </a:cubicBezTo>
                <a:lnTo>
                  <a:pt x="1553" y="8559"/>
                </a:lnTo>
                <a:lnTo>
                  <a:pt x="1553" y="6557"/>
                </a:lnTo>
                <a:cubicBezTo>
                  <a:pt x="1553" y="6489"/>
                  <a:pt x="1530" y="6444"/>
                  <a:pt x="1479" y="6393"/>
                </a:cubicBezTo>
                <a:cubicBezTo>
                  <a:pt x="1434" y="6370"/>
                  <a:pt x="1366" y="6348"/>
                  <a:pt x="1316" y="6348"/>
                </a:cubicBezTo>
                <a:lnTo>
                  <a:pt x="165" y="6511"/>
                </a:lnTo>
                <a:cubicBezTo>
                  <a:pt x="69" y="6534"/>
                  <a:pt x="1" y="6630"/>
                  <a:pt x="1" y="6726"/>
                </a:cubicBezTo>
                <a:lnTo>
                  <a:pt x="1" y="9191"/>
                </a:lnTo>
                <a:cubicBezTo>
                  <a:pt x="1" y="9310"/>
                  <a:pt x="97" y="9406"/>
                  <a:pt x="210" y="9406"/>
                </a:cubicBezTo>
                <a:lnTo>
                  <a:pt x="2072" y="9406"/>
                </a:lnTo>
                <a:lnTo>
                  <a:pt x="2072" y="9710"/>
                </a:lnTo>
                <a:cubicBezTo>
                  <a:pt x="1761" y="10015"/>
                  <a:pt x="1479" y="10557"/>
                  <a:pt x="1411" y="11471"/>
                </a:cubicBezTo>
                <a:cubicBezTo>
                  <a:pt x="1338" y="12249"/>
                  <a:pt x="1479" y="12814"/>
                  <a:pt x="1812" y="13163"/>
                </a:cubicBezTo>
                <a:cubicBezTo>
                  <a:pt x="1902" y="13259"/>
                  <a:pt x="1976" y="13327"/>
                  <a:pt x="2094" y="13378"/>
                </a:cubicBezTo>
                <a:lnTo>
                  <a:pt x="2094" y="13987"/>
                </a:lnTo>
                <a:cubicBezTo>
                  <a:pt x="1953" y="14106"/>
                  <a:pt x="1857" y="14292"/>
                  <a:pt x="1857" y="14484"/>
                </a:cubicBezTo>
                <a:lnTo>
                  <a:pt x="1857" y="14766"/>
                </a:lnTo>
                <a:lnTo>
                  <a:pt x="3973" y="14766"/>
                </a:lnTo>
                <a:lnTo>
                  <a:pt x="3973" y="15584"/>
                </a:lnTo>
                <a:lnTo>
                  <a:pt x="1857" y="15584"/>
                </a:lnTo>
                <a:lnTo>
                  <a:pt x="1857" y="15776"/>
                </a:lnTo>
                <a:cubicBezTo>
                  <a:pt x="1857" y="16126"/>
                  <a:pt x="2117" y="16408"/>
                  <a:pt x="2467" y="16408"/>
                </a:cubicBezTo>
                <a:lnTo>
                  <a:pt x="2467" y="17632"/>
                </a:lnTo>
                <a:cubicBezTo>
                  <a:pt x="2467" y="17750"/>
                  <a:pt x="2585" y="17869"/>
                  <a:pt x="2704" y="17869"/>
                </a:cubicBezTo>
                <a:lnTo>
                  <a:pt x="4255" y="17869"/>
                </a:lnTo>
                <a:cubicBezTo>
                  <a:pt x="4374" y="17869"/>
                  <a:pt x="4492" y="17750"/>
                  <a:pt x="4492" y="17632"/>
                </a:cubicBezTo>
                <a:lnTo>
                  <a:pt x="4492" y="16408"/>
                </a:lnTo>
                <a:lnTo>
                  <a:pt x="12273" y="16408"/>
                </a:lnTo>
                <a:lnTo>
                  <a:pt x="12273" y="17632"/>
                </a:lnTo>
                <a:cubicBezTo>
                  <a:pt x="12273" y="17750"/>
                  <a:pt x="12391" y="17869"/>
                  <a:pt x="12509" y="17869"/>
                </a:cubicBezTo>
                <a:lnTo>
                  <a:pt x="14061" y="17869"/>
                </a:lnTo>
                <a:cubicBezTo>
                  <a:pt x="14174" y="17869"/>
                  <a:pt x="14292" y="17750"/>
                  <a:pt x="14292" y="17632"/>
                </a:cubicBezTo>
                <a:lnTo>
                  <a:pt x="14292" y="16408"/>
                </a:lnTo>
                <a:cubicBezTo>
                  <a:pt x="14625" y="16408"/>
                  <a:pt x="14907" y="16126"/>
                  <a:pt x="14907" y="15776"/>
                </a:cubicBezTo>
                <a:lnTo>
                  <a:pt x="14907" y="15584"/>
                </a:lnTo>
                <a:lnTo>
                  <a:pt x="12792" y="15584"/>
                </a:lnTo>
                <a:lnTo>
                  <a:pt x="12792" y="14766"/>
                </a:lnTo>
                <a:lnTo>
                  <a:pt x="14907" y="14766"/>
                </a:lnTo>
                <a:lnTo>
                  <a:pt x="14907" y="14484"/>
                </a:lnTo>
                <a:cubicBezTo>
                  <a:pt x="14907" y="14292"/>
                  <a:pt x="14811" y="14106"/>
                  <a:pt x="14670" y="13987"/>
                </a:cubicBezTo>
                <a:lnTo>
                  <a:pt x="14670" y="13378"/>
                </a:lnTo>
                <a:cubicBezTo>
                  <a:pt x="14766" y="13327"/>
                  <a:pt x="14857" y="13259"/>
                  <a:pt x="14930" y="13163"/>
                </a:cubicBezTo>
                <a:cubicBezTo>
                  <a:pt x="15280" y="12814"/>
                  <a:pt x="15398" y="12249"/>
                  <a:pt x="15353" y="11471"/>
                </a:cubicBezTo>
                <a:cubicBezTo>
                  <a:pt x="15280" y="10557"/>
                  <a:pt x="14998" y="10015"/>
                  <a:pt x="14693" y="9710"/>
                </a:cubicBezTo>
                <a:lnTo>
                  <a:pt x="14693" y="9406"/>
                </a:lnTo>
                <a:lnTo>
                  <a:pt x="16549" y="9406"/>
                </a:lnTo>
                <a:cubicBezTo>
                  <a:pt x="16668" y="9406"/>
                  <a:pt x="16764" y="9310"/>
                  <a:pt x="16764" y="9191"/>
                </a:cubicBezTo>
                <a:lnTo>
                  <a:pt x="16764" y="6726"/>
                </a:lnTo>
                <a:cubicBezTo>
                  <a:pt x="16764" y="6630"/>
                  <a:pt x="16690" y="6534"/>
                  <a:pt x="16600" y="6511"/>
                </a:cubicBezTo>
                <a:lnTo>
                  <a:pt x="15443" y="6348"/>
                </a:lnTo>
                <a:cubicBezTo>
                  <a:pt x="15398" y="6348"/>
                  <a:pt x="15331" y="6370"/>
                  <a:pt x="15280" y="6393"/>
                </a:cubicBezTo>
                <a:cubicBezTo>
                  <a:pt x="15235" y="6444"/>
                  <a:pt x="15212" y="6489"/>
                  <a:pt x="15212" y="6557"/>
                </a:cubicBezTo>
                <a:lnTo>
                  <a:pt x="15212" y="8559"/>
                </a:lnTo>
                <a:lnTo>
                  <a:pt x="14670" y="8605"/>
                </a:lnTo>
                <a:cubicBezTo>
                  <a:pt x="14625" y="6184"/>
                  <a:pt x="14507" y="3764"/>
                  <a:pt x="14343" y="1338"/>
                </a:cubicBezTo>
                <a:cubicBezTo>
                  <a:pt x="14292" y="892"/>
                  <a:pt x="13920" y="542"/>
                  <a:pt x="13469" y="542"/>
                </a:cubicBezTo>
                <a:lnTo>
                  <a:pt x="13187" y="542"/>
                </a:lnTo>
                <a:cubicBezTo>
                  <a:pt x="13074" y="209"/>
                  <a:pt x="12763" y="0"/>
                  <a:pt x="12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95"/>
        <p:cNvGrpSpPr/>
        <p:nvPr/>
      </p:nvGrpSpPr>
      <p:grpSpPr>
        <a:xfrm>
          <a:off x="0" y="0"/>
          <a:ext cx="0" cy="0"/>
          <a:chOff x="0" y="0"/>
          <a:chExt cx="0" cy="0"/>
        </a:xfrm>
      </p:grpSpPr>
      <p:sp>
        <p:nvSpPr>
          <p:cNvPr id="4896" name="Google Shape;4896;p40"/>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897" name="Google Shape;4897;p40"/>
          <p:cNvSpPr txBox="1">
            <a:spLocks noGrp="1"/>
          </p:cNvSpPr>
          <p:nvPr>
            <p:ph type="title" idx="2"/>
          </p:nvPr>
        </p:nvSpPr>
        <p:spPr>
          <a:xfrm>
            <a:off x="2154925" y="1370651"/>
            <a:ext cx="2144100" cy="55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4898" name="Google Shape;4898;p40"/>
          <p:cNvSpPr txBox="1">
            <a:spLocks noGrp="1"/>
          </p:cNvSpPr>
          <p:nvPr>
            <p:ph type="subTitle" idx="5"/>
          </p:nvPr>
        </p:nvSpPr>
        <p:spPr>
          <a:xfrm>
            <a:off x="2154913" y="3899668"/>
            <a:ext cx="2144100" cy="5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4899" name="Google Shape;4899;p40"/>
          <p:cNvSpPr txBox="1">
            <a:spLocks noGrp="1"/>
          </p:cNvSpPr>
          <p:nvPr>
            <p:ph type="title" idx="6"/>
          </p:nvPr>
        </p:nvSpPr>
        <p:spPr>
          <a:xfrm>
            <a:off x="2154925" y="2955915"/>
            <a:ext cx="2144100" cy="55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4900" name="Google Shape;4900;p40"/>
          <p:cNvSpPr txBox="1">
            <a:spLocks noGrp="1"/>
          </p:cNvSpPr>
          <p:nvPr>
            <p:ph type="subTitle" idx="7"/>
          </p:nvPr>
        </p:nvSpPr>
        <p:spPr>
          <a:xfrm>
            <a:off x="4844775" y="3899670"/>
            <a:ext cx="2144100" cy="5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4901" name="Google Shape;4901;p40"/>
          <p:cNvSpPr txBox="1">
            <a:spLocks noGrp="1"/>
          </p:cNvSpPr>
          <p:nvPr>
            <p:ph type="title" idx="8"/>
          </p:nvPr>
        </p:nvSpPr>
        <p:spPr>
          <a:xfrm>
            <a:off x="4844785" y="2955922"/>
            <a:ext cx="2144100" cy="55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4902" name="Google Shape;4902;p40"/>
          <p:cNvSpPr txBox="1">
            <a:spLocks noGrp="1"/>
          </p:cNvSpPr>
          <p:nvPr>
            <p:ph type="subTitle" idx="3"/>
          </p:nvPr>
        </p:nvSpPr>
        <p:spPr>
          <a:xfrm>
            <a:off x="4844798" y="2314543"/>
            <a:ext cx="2144100" cy="5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4903" name="Google Shape;4903;p40"/>
          <p:cNvSpPr txBox="1">
            <a:spLocks noGrp="1"/>
          </p:cNvSpPr>
          <p:nvPr>
            <p:ph type="title" idx="4"/>
          </p:nvPr>
        </p:nvSpPr>
        <p:spPr>
          <a:xfrm>
            <a:off x="4844775" y="1370588"/>
            <a:ext cx="2144100" cy="55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4904" name="Google Shape;4904;p40"/>
          <p:cNvSpPr txBox="1">
            <a:spLocks noGrp="1"/>
          </p:cNvSpPr>
          <p:nvPr>
            <p:ph type="subTitle" idx="1"/>
          </p:nvPr>
        </p:nvSpPr>
        <p:spPr>
          <a:xfrm>
            <a:off x="2154913" y="2314534"/>
            <a:ext cx="2144100" cy="5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4905" name="Google Shape;4905;p40"/>
          <p:cNvSpPr txBox="1">
            <a:spLocks noGrp="1"/>
          </p:cNvSpPr>
          <p:nvPr>
            <p:ph type="subTitle" idx="9"/>
          </p:nvPr>
        </p:nvSpPr>
        <p:spPr>
          <a:xfrm>
            <a:off x="2154925" y="1915175"/>
            <a:ext cx="2144100" cy="43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Theoretical</a:t>
            </a:r>
            <a:endParaRPr/>
          </a:p>
        </p:txBody>
      </p:sp>
      <p:sp>
        <p:nvSpPr>
          <p:cNvPr id="4906" name="Google Shape;4906;p40"/>
          <p:cNvSpPr txBox="1">
            <a:spLocks noGrp="1"/>
          </p:cNvSpPr>
          <p:nvPr>
            <p:ph type="subTitle" idx="13"/>
          </p:nvPr>
        </p:nvSpPr>
        <p:spPr>
          <a:xfrm>
            <a:off x="4844752" y="1915175"/>
            <a:ext cx="2144100" cy="43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Features</a:t>
            </a:r>
            <a:endParaRPr/>
          </a:p>
        </p:txBody>
      </p:sp>
      <p:sp>
        <p:nvSpPr>
          <p:cNvPr id="4907" name="Google Shape;4907;p40"/>
          <p:cNvSpPr txBox="1">
            <a:spLocks noGrp="1"/>
          </p:cNvSpPr>
          <p:nvPr>
            <p:ph type="subTitle" idx="14"/>
          </p:nvPr>
        </p:nvSpPr>
        <p:spPr>
          <a:xfrm>
            <a:off x="2155050" y="3500300"/>
            <a:ext cx="2144100" cy="43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Basic tips</a:t>
            </a:r>
            <a:endParaRPr/>
          </a:p>
        </p:txBody>
      </p:sp>
      <p:sp>
        <p:nvSpPr>
          <p:cNvPr id="4908" name="Google Shape;4908;p40"/>
          <p:cNvSpPr txBox="1">
            <a:spLocks noGrp="1"/>
          </p:cNvSpPr>
          <p:nvPr>
            <p:ph type="subTitle" idx="15"/>
          </p:nvPr>
        </p:nvSpPr>
        <p:spPr>
          <a:xfrm>
            <a:off x="4844877" y="3500300"/>
            <a:ext cx="2144100" cy="43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Exercise</a:t>
            </a:r>
            <a:endParaRPr/>
          </a:p>
        </p:txBody>
      </p:sp>
      <p:grpSp>
        <p:nvGrpSpPr>
          <p:cNvPr id="4909" name="Google Shape;4909;p40"/>
          <p:cNvGrpSpPr/>
          <p:nvPr/>
        </p:nvGrpSpPr>
        <p:grpSpPr>
          <a:xfrm>
            <a:off x="382242" y="3965504"/>
            <a:ext cx="1609760" cy="788436"/>
            <a:chOff x="5302117" y="778706"/>
            <a:chExt cx="1609760" cy="788436"/>
          </a:xfrm>
        </p:grpSpPr>
        <p:sp>
          <p:nvSpPr>
            <p:cNvPr id="4910" name="Google Shape;4910;p40"/>
            <p:cNvSpPr/>
            <p:nvPr/>
          </p:nvSpPr>
          <p:spPr>
            <a:xfrm>
              <a:off x="5321668" y="1414545"/>
              <a:ext cx="241709" cy="71974"/>
            </a:xfrm>
            <a:custGeom>
              <a:avLst/>
              <a:gdLst/>
              <a:ahLst/>
              <a:cxnLst/>
              <a:rect l="l" t="t" r="r" b="b"/>
              <a:pathLst>
                <a:path w="2794" h="832" extrusionOk="0">
                  <a:moveTo>
                    <a:pt x="84" y="1"/>
                  </a:moveTo>
                  <a:cubicBezTo>
                    <a:pt x="0" y="169"/>
                    <a:pt x="84" y="257"/>
                    <a:pt x="84" y="257"/>
                  </a:cubicBezTo>
                  <a:lnTo>
                    <a:pt x="1939" y="257"/>
                  </a:lnTo>
                  <a:lnTo>
                    <a:pt x="2793" y="832"/>
                  </a:lnTo>
                  <a:lnTo>
                    <a:pt x="27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40"/>
            <p:cNvSpPr/>
            <p:nvPr/>
          </p:nvSpPr>
          <p:spPr>
            <a:xfrm>
              <a:off x="5319938" y="901044"/>
              <a:ext cx="1573098" cy="581244"/>
            </a:xfrm>
            <a:custGeom>
              <a:avLst/>
              <a:gdLst/>
              <a:ahLst/>
              <a:cxnLst/>
              <a:rect l="l" t="t" r="r" b="b"/>
              <a:pathLst>
                <a:path w="18184" h="6719" extrusionOk="0">
                  <a:moveTo>
                    <a:pt x="8354" y="0"/>
                  </a:moveTo>
                  <a:lnTo>
                    <a:pt x="8354" y="3035"/>
                  </a:lnTo>
                  <a:lnTo>
                    <a:pt x="208" y="3035"/>
                  </a:lnTo>
                  <a:cubicBezTo>
                    <a:pt x="8" y="3553"/>
                    <a:pt x="158" y="5560"/>
                    <a:pt x="158" y="5560"/>
                  </a:cubicBezTo>
                  <a:cubicBezTo>
                    <a:pt x="1" y="5679"/>
                    <a:pt x="104" y="6040"/>
                    <a:pt x="104" y="6040"/>
                  </a:cubicBezTo>
                  <a:lnTo>
                    <a:pt x="2035" y="6040"/>
                  </a:lnTo>
                  <a:lnTo>
                    <a:pt x="2346" y="6247"/>
                  </a:lnTo>
                  <a:lnTo>
                    <a:pt x="3039" y="6718"/>
                  </a:lnTo>
                  <a:lnTo>
                    <a:pt x="5415" y="6718"/>
                  </a:lnTo>
                  <a:lnTo>
                    <a:pt x="6101" y="6197"/>
                  </a:lnTo>
                  <a:lnTo>
                    <a:pt x="6308" y="6040"/>
                  </a:lnTo>
                  <a:lnTo>
                    <a:pt x="12711" y="6040"/>
                  </a:lnTo>
                  <a:lnTo>
                    <a:pt x="12853" y="6151"/>
                  </a:lnTo>
                  <a:lnTo>
                    <a:pt x="13386" y="6572"/>
                  </a:lnTo>
                  <a:lnTo>
                    <a:pt x="16122" y="6572"/>
                  </a:lnTo>
                  <a:lnTo>
                    <a:pt x="16684" y="6151"/>
                  </a:lnTo>
                  <a:lnTo>
                    <a:pt x="16811" y="6059"/>
                  </a:lnTo>
                  <a:lnTo>
                    <a:pt x="17885" y="6059"/>
                  </a:lnTo>
                  <a:cubicBezTo>
                    <a:pt x="18183" y="6059"/>
                    <a:pt x="18175" y="4465"/>
                    <a:pt x="17885" y="4465"/>
                  </a:cubicBezTo>
                  <a:lnTo>
                    <a:pt x="17678" y="3457"/>
                  </a:lnTo>
                  <a:cubicBezTo>
                    <a:pt x="17678" y="3457"/>
                    <a:pt x="16980" y="2859"/>
                    <a:pt x="16868" y="2813"/>
                  </a:cubicBezTo>
                  <a:cubicBezTo>
                    <a:pt x="16758" y="2767"/>
                    <a:pt x="13665" y="2434"/>
                    <a:pt x="13665" y="2434"/>
                  </a:cubicBezTo>
                  <a:cubicBezTo>
                    <a:pt x="13665" y="2434"/>
                    <a:pt x="12071" y="143"/>
                    <a:pt x="11856" y="100"/>
                  </a:cubicBezTo>
                  <a:cubicBezTo>
                    <a:pt x="11638" y="62"/>
                    <a:pt x="8354" y="0"/>
                    <a:pt x="83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40"/>
            <p:cNvSpPr/>
            <p:nvPr/>
          </p:nvSpPr>
          <p:spPr>
            <a:xfrm>
              <a:off x="5376342" y="1238154"/>
              <a:ext cx="1093054" cy="65746"/>
            </a:xfrm>
            <a:custGeom>
              <a:avLst/>
              <a:gdLst/>
              <a:ahLst/>
              <a:cxnLst/>
              <a:rect l="l" t="t" r="r" b="b"/>
              <a:pathLst>
                <a:path w="12635" h="760" extrusionOk="0">
                  <a:moveTo>
                    <a:pt x="0" y="1"/>
                  </a:moveTo>
                  <a:lnTo>
                    <a:pt x="88" y="759"/>
                  </a:lnTo>
                  <a:lnTo>
                    <a:pt x="12097" y="759"/>
                  </a:lnTo>
                  <a:cubicBezTo>
                    <a:pt x="12159" y="438"/>
                    <a:pt x="12339" y="151"/>
                    <a:pt x="126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40"/>
            <p:cNvSpPr/>
            <p:nvPr/>
          </p:nvSpPr>
          <p:spPr>
            <a:xfrm>
              <a:off x="6835228" y="1310215"/>
              <a:ext cx="45158" cy="76905"/>
            </a:xfrm>
            <a:custGeom>
              <a:avLst/>
              <a:gdLst/>
              <a:ahLst/>
              <a:cxnLst/>
              <a:rect l="l" t="t" r="r" b="b"/>
              <a:pathLst>
                <a:path w="522" h="889" extrusionOk="0">
                  <a:moveTo>
                    <a:pt x="406" y="0"/>
                  </a:moveTo>
                  <a:cubicBezTo>
                    <a:pt x="35" y="18"/>
                    <a:pt x="35" y="230"/>
                    <a:pt x="4" y="819"/>
                  </a:cubicBezTo>
                  <a:cubicBezTo>
                    <a:pt x="1" y="858"/>
                    <a:pt x="31" y="888"/>
                    <a:pt x="65" y="888"/>
                  </a:cubicBezTo>
                  <a:lnTo>
                    <a:pt x="387" y="888"/>
                  </a:lnTo>
                  <a:cubicBezTo>
                    <a:pt x="418" y="888"/>
                    <a:pt x="445" y="865"/>
                    <a:pt x="452" y="839"/>
                  </a:cubicBezTo>
                  <a:cubicBezTo>
                    <a:pt x="475" y="727"/>
                    <a:pt x="521" y="437"/>
                    <a:pt x="472" y="57"/>
                  </a:cubicBezTo>
                  <a:cubicBezTo>
                    <a:pt x="468" y="23"/>
                    <a:pt x="441"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40"/>
            <p:cNvSpPr/>
            <p:nvPr/>
          </p:nvSpPr>
          <p:spPr>
            <a:xfrm>
              <a:off x="6846474" y="1376481"/>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0"/>
            <p:cNvSpPr/>
            <p:nvPr/>
          </p:nvSpPr>
          <p:spPr>
            <a:xfrm>
              <a:off x="6847512" y="1368522"/>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0"/>
            <p:cNvSpPr/>
            <p:nvPr/>
          </p:nvSpPr>
          <p:spPr>
            <a:xfrm>
              <a:off x="6848464" y="1360563"/>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0"/>
            <p:cNvSpPr/>
            <p:nvPr/>
          </p:nvSpPr>
          <p:spPr>
            <a:xfrm>
              <a:off x="6750968" y="1307447"/>
              <a:ext cx="160909" cy="116785"/>
            </a:xfrm>
            <a:custGeom>
              <a:avLst/>
              <a:gdLst/>
              <a:ahLst/>
              <a:cxnLst/>
              <a:rect l="l" t="t" r="r" b="b"/>
              <a:pathLst>
                <a:path w="1860" h="1350" extrusionOk="0">
                  <a:moveTo>
                    <a:pt x="1660" y="1"/>
                  </a:moveTo>
                  <a:cubicBezTo>
                    <a:pt x="1618" y="1"/>
                    <a:pt x="1587" y="39"/>
                    <a:pt x="1591" y="78"/>
                  </a:cubicBezTo>
                  <a:cubicBezTo>
                    <a:pt x="1622" y="254"/>
                    <a:pt x="1675" y="676"/>
                    <a:pt x="1595" y="975"/>
                  </a:cubicBezTo>
                  <a:cubicBezTo>
                    <a:pt x="1587" y="1005"/>
                    <a:pt x="1561" y="1028"/>
                    <a:pt x="1526" y="1028"/>
                  </a:cubicBezTo>
                  <a:lnTo>
                    <a:pt x="66" y="1028"/>
                  </a:lnTo>
                  <a:cubicBezTo>
                    <a:pt x="32" y="1028"/>
                    <a:pt x="1" y="1055"/>
                    <a:pt x="1" y="1093"/>
                  </a:cubicBezTo>
                  <a:lnTo>
                    <a:pt x="1" y="1281"/>
                  </a:lnTo>
                  <a:cubicBezTo>
                    <a:pt x="1" y="1320"/>
                    <a:pt x="32" y="1350"/>
                    <a:pt x="66" y="1350"/>
                  </a:cubicBezTo>
                  <a:lnTo>
                    <a:pt x="1656" y="1350"/>
                  </a:lnTo>
                  <a:cubicBezTo>
                    <a:pt x="1691" y="1350"/>
                    <a:pt x="1718" y="1327"/>
                    <a:pt x="1725" y="1297"/>
                  </a:cubicBezTo>
                  <a:cubicBezTo>
                    <a:pt x="1760" y="1120"/>
                    <a:pt x="1859" y="553"/>
                    <a:pt x="1725" y="50"/>
                  </a:cubicBezTo>
                  <a:cubicBezTo>
                    <a:pt x="1718" y="20"/>
                    <a:pt x="1691" y="1"/>
                    <a:pt x="1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0"/>
            <p:cNvSpPr/>
            <p:nvPr/>
          </p:nvSpPr>
          <p:spPr>
            <a:xfrm>
              <a:off x="6431837" y="1271027"/>
              <a:ext cx="331506" cy="189711"/>
            </a:xfrm>
            <a:custGeom>
              <a:avLst/>
              <a:gdLst/>
              <a:ahLst/>
              <a:cxnLst/>
              <a:rect l="l" t="t" r="r" b="b"/>
              <a:pathLst>
                <a:path w="3832" h="2193" extrusionOk="0">
                  <a:moveTo>
                    <a:pt x="1900" y="1"/>
                  </a:moveTo>
                  <a:cubicBezTo>
                    <a:pt x="326" y="1"/>
                    <a:pt x="0" y="1771"/>
                    <a:pt x="0" y="1771"/>
                  </a:cubicBezTo>
                  <a:lnTo>
                    <a:pt x="533" y="2192"/>
                  </a:lnTo>
                  <a:lnTo>
                    <a:pt x="3269" y="2192"/>
                  </a:lnTo>
                  <a:lnTo>
                    <a:pt x="3831" y="1771"/>
                  </a:lnTo>
                  <a:cubicBezTo>
                    <a:pt x="3831" y="1771"/>
                    <a:pt x="3472" y="1"/>
                    <a:pt x="19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0"/>
            <p:cNvSpPr/>
            <p:nvPr/>
          </p:nvSpPr>
          <p:spPr>
            <a:xfrm>
              <a:off x="5519514" y="1271027"/>
              <a:ext cx="333929" cy="192393"/>
            </a:xfrm>
            <a:custGeom>
              <a:avLst/>
              <a:gdLst/>
              <a:ahLst/>
              <a:cxnLst/>
              <a:rect l="l" t="t" r="r" b="b"/>
              <a:pathLst>
                <a:path w="3860" h="2224" extrusionOk="0">
                  <a:moveTo>
                    <a:pt x="1928" y="1"/>
                  </a:moveTo>
                  <a:cubicBezTo>
                    <a:pt x="353" y="1"/>
                    <a:pt x="0" y="1844"/>
                    <a:pt x="0" y="1844"/>
                  </a:cubicBezTo>
                  <a:lnTo>
                    <a:pt x="560" y="2223"/>
                  </a:lnTo>
                  <a:lnTo>
                    <a:pt x="3296" y="2192"/>
                  </a:lnTo>
                  <a:lnTo>
                    <a:pt x="3859" y="1771"/>
                  </a:lnTo>
                  <a:cubicBezTo>
                    <a:pt x="3859" y="1771"/>
                    <a:pt x="3499" y="1"/>
                    <a:pt x="1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0"/>
            <p:cNvSpPr/>
            <p:nvPr/>
          </p:nvSpPr>
          <p:spPr>
            <a:xfrm>
              <a:off x="5516573" y="844799"/>
              <a:ext cx="334534" cy="202168"/>
            </a:xfrm>
            <a:custGeom>
              <a:avLst/>
              <a:gdLst/>
              <a:ahLst/>
              <a:cxnLst/>
              <a:rect l="l" t="t" r="r" b="b"/>
              <a:pathLst>
                <a:path w="3867" h="2337" extrusionOk="0">
                  <a:moveTo>
                    <a:pt x="1916" y="0"/>
                  </a:moveTo>
                  <a:cubicBezTo>
                    <a:pt x="341" y="0"/>
                    <a:pt x="0" y="1816"/>
                    <a:pt x="0" y="1816"/>
                  </a:cubicBezTo>
                  <a:lnTo>
                    <a:pt x="73" y="1866"/>
                  </a:lnTo>
                  <a:lnTo>
                    <a:pt x="766" y="2337"/>
                  </a:lnTo>
                  <a:lnTo>
                    <a:pt x="3142" y="2337"/>
                  </a:lnTo>
                  <a:lnTo>
                    <a:pt x="3828" y="1812"/>
                  </a:lnTo>
                  <a:lnTo>
                    <a:pt x="3867" y="1785"/>
                  </a:lnTo>
                  <a:cubicBezTo>
                    <a:pt x="3867" y="1785"/>
                    <a:pt x="3487" y="0"/>
                    <a:pt x="1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40"/>
            <p:cNvSpPr/>
            <p:nvPr/>
          </p:nvSpPr>
          <p:spPr>
            <a:xfrm>
              <a:off x="6063136" y="1151040"/>
              <a:ext cx="426148" cy="240750"/>
            </a:xfrm>
            <a:custGeom>
              <a:avLst/>
              <a:gdLst/>
              <a:ahLst/>
              <a:cxnLst/>
              <a:rect l="l" t="t" r="r" b="b"/>
              <a:pathLst>
                <a:path w="4926" h="2783" extrusionOk="0">
                  <a:moveTo>
                    <a:pt x="4576" y="1"/>
                  </a:moveTo>
                  <a:lnTo>
                    <a:pt x="4565" y="4"/>
                  </a:lnTo>
                  <a:cubicBezTo>
                    <a:pt x="4565" y="4"/>
                    <a:pt x="4565" y="8"/>
                    <a:pt x="4568" y="12"/>
                  </a:cubicBezTo>
                  <a:cubicBezTo>
                    <a:pt x="4599" y="73"/>
                    <a:pt x="4855" y="604"/>
                    <a:pt x="4909" y="1367"/>
                  </a:cubicBezTo>
                  <a:lnTo>
                    <a:pt x="4909" y="1367"/>
                  </a:lnTo>
                  <a:cubicBezTo>
                    <a:pt x="4862" y="1399"/>
                    <a:pt x="4401" y="1727"/>
                    <a:pt x="4183" y="2767"/>
                  </a:cubicBezTo>
                  <a:lnTo>
                    <a:pt x="85" y="2767"/>
                  </a:lnTo>
                  <a:cubicBezTo>
                    <a:pt x="85" y="2759"/>
                    <a:pt x="84" y="2743"/>
                    <a:pt x="81" y="2721"/>
                  </a:cubicBezTo>
                  <a:cubicBezTo>
                    <a:pt x="69" y="2472"/>
                    <a:pt x="23" y="1388"/>
                    <a:pt x="16" y="139"/>
                  </a:cubicBezTo>
                  <a:lnTo>
                    <a:pt x="0" y="139"/>
                  </a:lnTo>
                  <a:cubicBezTo>
                    <a:pt x="12" y="1568"/>
                    <a:pt x="69" y="2774"/>
                    <a:pt x="69" y="2778"/>
                  </a:cubicBezTo>
                  <a:lnTo>
                    <a:pt x="69" y="2783"/>
                  </a:lnTo>
                  <a:lnTo>
                    <a:pt x="4197" y="2783"/>
                  </a:lnTo>
                  <a:lnTo>
                    <a:pt x="4197" y="2778"/>
                  </a:lnTo>
                  <a:cubicBezTo>
                    <a:pt x="4312" y="2226"/>
                    <a:pt x="4492" y="1878"/>
                    <a:pt x="4645" y="1663"/>
                  </a:cubicBezTo>
                  <a:cubicBezTo>
                    <a:pt x="4722" y="1556"/>
                    <a:pt x="4791" y="1487"/>
                    <a:pt x="4841" y="1441"/>
                  </a:cubicBezTo>
                  <a:cubicBezTo>
                    <a:pt x="4867" y="1418"/>
                    <a:pt x="4887" y="1403"/>
                    <a:pt x="4902" y="1391"/>
                  </a:cubicBezTo>
                  <a:cubicBezTo>
                    <a:pt x="4910" y="1388"/>
                    <a:pt x="4913" y="1384"/>
                    <a:pt x="4917" y="1380"/>
                  </a:cubicBezTo>
                  <a:lnTo>
                    <a:pt x="4921" y="1376"/>
                  </a:lnTo>
                  <a:lnTo>
                    <a:pt x="4925" y="1372"/>
                  </a:lnTo>
                  <a:lnTo>
                    <a:pt x="4925" y="1368"/>
                  </a:lnTo>
                  <a:cubicBezTo>
                    <a:pt x="4867" y="553"/>
                    <a:pt x="4576" y="1"/>
                    <a:pt x="4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40"/>
            <p:cNvSpPr/>
            <p:nvPr/>
          </p:nvSpPr>
          <p:spPr>
            <a:xfrm>
              <a:off x="6096269" y="1195159"/>
              <a:ext cx="61163" cy="1298"/>
            </a:xfrm>
            <a:custGeom>
              <a:avLst/>
              <a:gdLst/>
              <a:ahLst/>
              <a:cxnLst/>
              <a:rect l="l" t="t" r="r" b="b"/>
              <a:pathLst>
                <a:path w="707" h="15" extrusionOk="0">
                  <a:moveTo>
                    <a:pt x="1" y="0"/>
                  </a:moveTo>
                  <a:lnTo>
                    <a:pt x="1" y="15"/>
                  </a:lnTo>
                  <a:lnTo>
                    <a:pt x="706" y="15"/>
                  </a:lnTo>
                  <a:lnTo>
                    <a:pt x="7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40"/>
            <p:cNvSpPr/>
            <p:nvPr/>
          </p:nvSpPr>
          <p:spPr>
            <a:xfrm>
              <a:off x="6495767" y="1116523"/>
              <a:ext cx="279514" cy="38928"/>
            </a:xfrm>
            <a:custGeom>
              <a:avLst/>
              <a:gdLst/>
              <a:ahLst/>
              <a:cxnLst/>
              <a:rect l="l" t="t" r="r" b="b"/>
              <a:pathLst>
                <a:path w="3231" h="450" extrusionOk="0">
                  <a:moveTo>
                    <a:pt x="1" y="1"/>
                  </a:moveTo>
                  <a:lnTo>
                    <a:pt x="1" y="16"/>
                  </a:lnTo>
                  <a:cubicBezTo>
                    <a:pt x="1" y="16"/>
                    <a:pt x="652" y="124"/>
                    <a:pt x="1318" y="230"/>
                  </a:cubicBezTo>
                  <a:cubicBezTo>
                    <a:pt x="1652" y="285"/>
                    <a:pt x="1993" y="338"/>
                    <a:pt x="2254" y="380"/>
                  </a:cubicBezTo>
                  <a:cubicBezTo>
                    <a:pt x="2384" y="400"/>
                    <a:pt x="2499" y="418"/>
                    <a:pt x="2583" y="430"/>
                  </a:cubicBezTo>
                  <a:cubicBezTo>
                    <a:pt x="2622" y="434"/>
                    <a:pt x="2656" y="441"/>
                    <a:pt x="2683" y="441"/>
                  </a:cubicBezTo>
                  <a:cubicBezTo>
                    <a:pt x="2710" y="446"/>
                    <a:pt x="2729" y="449"/>
                    <a:pt x="2737" y="449"/>
                  </a:cubicBezTo>
                  <a:cubicBezTo>
                    <a:pt x="2771" y="449"/>
                    <a:pt x="2817" y="441"/>
                    <a:pt x="2871" y="430"/>
                  </a:cubicBezTo>
                  <a:cubicBezTo>
                    <a:pt x="3028" y="395"/>
                    <a:pt x="3230" y="322"/>
                    <a:pt x="3230" y="322"/>
                  </a:cubicBezTo>
                  <a:lnTo>
                    <a:pt x="3227" y="311"/>
                  </a:lnTo>
                  <a:cubicBezTo>
                    <a:pt x="3227" y="311"/>
                    <a:pt x="3219" y="311"/>
                    <a:pt x="3212" y="315"/>
                  </a:cubicBezTo>
                  <a:cubicBezTo>
                    <a:pt x="3173" y="326"/>
                    <a:pt x="3085" y="357"/>
                    <a:pt x="2989" y="384"/>
                  </a:cubicBezTo>
                  <a:cubicBezTo>
                    <a:pt x="2894" y="411"/>
                    <a:pt x="2790" y="434"/>
                    <a:pt x="2737" y="434"/>
                  </a:cubicBezTo>
                  <a:cubicBezTo>
                    <a:pt x="2729" y="434"/>
                    <a:pt x="2714" y="430"/>
                    <a:pt x="2687" y="430"/>
                  </a:cubicBezTo>
                  <a:cubicBezTo>
                    <a:pt x="2491" y="403"/>
                    <a:pt x="1821" y="299"/>
                    <a:pt x="1196" y="196"/>
                  </a:cubicBezTo>
                  <a:cubicBezTo>
                    <a:pt x="885" y="147"/>
                    <a:pt x="586" y="96"/>
                    <a:pt x="368" y="62"/>
                  </a:cubicBezTo>
                  <a:cubicBezTo>
                    <a:pt x="257" y="43"/>
                    <a:pt x="165" y="27"/>
                    <a:pt x="100" y="16"/>
                  </a:cubicBezTo>
                  <a:cubicBezTo>
                    <a:pt x="70" y="13"/>
                    <a:pt x="47" y="9"/>
                    <a:pt x="27" y="4"/>
                  </a:cubicBezTo>
                  <a:cubicBezTo>
                    <a:pt x="12" y="4"/>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40"/>
            <p:cNvSpPr/>
            <p:nvPr/>
          </p:nvSpPr>
          <p:spPr>
            <a:xfrm>
              <a:off x="5340787" y="1372502"/>
              <a:ext cx="177865" cy="1384"/>
            </a:xfrm>
            <a:custGeom>
              <a:avLst/>
              <a:gdLst/>
              <a:ahLst/>
              <a:cxnLst/>
              <a:rect l="l" t="t" r="r" b="b"/>
              <a:pathLst>
                <a:path w="2056" h="16" extrusionOk="0">
                  <a:moveTo>
                    <a:pt x="1" y="0"/>
                  </a:moveTo>
                  <a:lnTo>
                    <a:pt x="1" y="16"/>
                  </a:lnTo>
                  <a:lnTo>
                    <a:pt x="2055" y="16"/>
                  </a:lnTo>
                  <a:lnTo>
                    <a:pt x="20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40"/>
            <p:cNvSpPr/>
            <p:nvPr/>
          </p:nvSpPr>
          <p:spPr>
            <a:xfrm>
              <a:off x="5342171" y="1175262"/>
              <a:ext cx="1122813" cy="1298"/>
            </a:xfrm>
            <a:custGeom>
              <a:avLst/>
              <a:gdLst/>
              <a:ahLst/>
              <a:cxnLst/>
              <a:rect l="l" t="t" r="r" b="b"/>
              <a:pathLst>
                <a:path w="12979" h="15" extrusionOk="0">
                  <a:moveTo>
                    <a:pt x="1" y="0"/>
                  </a:moveTo>
                  <a:lnTo>
                    <a:pt x="1" y="15"/>
                  </a:lnTo>
                  <a:lnTo>
                    <a:pt x="12979" y="15"/>
                  </a:lnTo>
                  <a:lnTo>
                    <a:pt x="12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0"/>
            <p:cNvSpPr/>
            <p:nvPr/>
          </p:nvSpPr>
          <p:spPr>
            <a:xfrm>
              <a:off x="6757716" y="1368782"/>
              <a:ext cx="69641" cy="1471"/>
            </a:xfrm>
            <a:custGeom>
              <a:avLst/>
              <a:gdLst/>
              <a:ahLst/>
              <a:cxnLst/>
              <a:rect l="l" t="t" r="r" b="b"/>
              <a:pathLst>
                <a:path w="805" h="17" extrusionOk="0">
                  <a:moveTo>
                    <a:pt x="0" y="1"/>
                  </a:moveTo>
                  <a:lnTo>
                    <a:pt x="0" y="16"/>
                  </a:lnTo>
                  <a:lnTo>
                    <a:pt x="805" y="16"/>
                  </a:lnTo>
                  <a:lnTo>
                    <a:pt x="8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0"/>
            <p:cNvSpPr/>
            <p:nvPr/>
          </p:nvSpPr>
          <p:spPr>
            <a:xfrm>
              <a:off x="6360554" y="926982"/>
              <a:ext cx="141617" cy="179417"/>
            </a:xfrm>
            <a:custGeom>
              <a:avLst/>
              <a:gdLst/>
              <a:ahLst/>
              <a:cxnLst/>
              <a:rect l="l" t="t" r="r" b="b"/>
              <a:pathLst>
                <a:path w="1637" h="2074" extrusionOk="0">
                  <a:moveTo>
                    <a:pt x="134" y="0"/>
                  </a:moveTo>
                  <a:lnTo>
                    <a:pt x="0" y="19"/>
                  </a:lnTo>
                  <a:cubicBezTo>
                    <a:pt x="73" y="475"/>
                    <a:pt x="1445" y="2069"/>
                    <a:pt x="1445" y="2069"/>
                  </a:cubicBezTo>
                  <a:cubicBezTo>
                    <a:pt x="1461" y="2072"/>
                    <a:pt x="1476" y="2073"/>
                    <a:pt x="1491" y="2073"/>
                  </a:cubicBezTo>
                  <a:cubicBezTo>
                    <a:pt x="1577" y="2073"/>
                    <a:pt x="1636" y="2031"/>
                    <a:pt x="1636" y="2031"/>
                  </a:cubicBezTo>
                  <a:cubicBezTo>
                    <a:pt x="1138" y="1307"/>
                    <a:pt x="637" y="628"/>
                    <a:pt x="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0"/>
            <p:cNvSpPr/>
            <p:nvPr/>
          </p:nvSpPr>
          <p:spPr>
            <a:xfrm>
              <a:off x="5498319" y="1291616"/>
              <a:ext cx="370955" cy="275526"/>
            </a:xfrm>
            <a:custGeom>
              <a:avLst/>
              <a:gdLst/>
              <a:ahLst/>
              <a:cxnLst/>
              <a:rect l="l" t="t" r="r" b="b"/>
              <a:pathLst>
                <a:path w="4288" h="3185" extrusionOk="0">
                  <a:moveTo>
                    <a:pt x="2143" y="0"/>
                  </a:moveTo>
                  <a:cubicBezTo>
                    <a:pt x="907" y="0"/>
                    <a:pt x="1" y="1410"/>
                    <a:pt x="943" y="2709"/>
                  </a:cubicBezTo>
                  <a:cubicBezTo>
                    <a:pt x="966" y="2744"/>
                    <a:pt x="993" y="2771"/>
                    <a:pt x="1027" y="2794"/>
                  </a:cubicBezTo>
                  <a:cubicBezTo>
                    <a:pt x="1403" y="3066"/>
                    <a:pt x="1788" y="3184"/>
                    <a:pt x="2145" y="3184"/>
                  </a:cubicBezTo>
                  <a:cubicBezTo>
                    <a:pt x="3381" y="3184"/>
                    <a:pt x="4288" y="1774"/>
                    <a:pt x="3346" y="475"/>
                  </a:cubicBezTo>
                  <a:cubicBezTo>
                    <a:pt x="3323" y="440"/>
                    <a:pt x="3296" y="414"/>
                    <a:pt x="3261" y="391"/>
                  </a:cubicBezTo>
                  <a:cubicBezTo>
                    <a:pt x="2885" y="118"/>
                    <a:pt x="2501" y="0"/>
                    <a:pt x="2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0"/>
            <p:cNvSpPr/>
            <p:nvPr/>
          </p:nvSpPr>
          <p:spPr>
            <a:xfrm>
              <a:off x="5568651" y="1348625"/>
              <a:ext cx="230376" cy="161423"/>
            </a:xfrm>
            <a:custGeom>
              <a:avLst/>
              <a:gdLst/>
              <a:ahLst/>
              <a:cxnLst/>
              <a:rect l="l" t="t" r="r" b="b"/>
              <a:pathLst>
                <a:path w="2663" h="1866" extrusionOk="0">
                  <a:moveTo>
                    <a:pt x="1310" y="0"/>
                  </a:moveTo>
                  <a:cubicBezTo>
                    <a:pt x="1188" y="0"/>
                    <a:pt x="1059" y="21"/>
                    <a:pt x="923" y="66"/>
                  </a:cubicBezTo>
                  <a:cubicBezTo>
                    <a:pt x="904" y="69"/>
                    <a:pt x="885" y="80"/>
                    <a:pt x="865" y="92"/>
                  </a:cubicBezTo>
                  <a:cubicBezTo>
                    <a:pt x="0" y="721"/>
                    <a:pt x="444" y="1866"/>
                    <a:pt x="1352" y="1866"/>
                  </a:cubicBezTo>
                  <a:cubicBezTo>
                    <a:pt x="1474" y="1866"/>
                    <a:pt x="1603" y="1846"/>
                    <a:pt x="1739" y="1801"/>
                  </a:cubicBezTo>
                  <a:cubicBezTo>
                    <a:pt x="1758" y="1797"/>
                    <a:pt x="1778" y="1786"/>
                    <a:pt x="1797" y="1774"/>
                  </a:cubicBezTo>
                  <a:cubicBezTo>
                    <a:pt x="2663" y="1145"/>
                    <a:pt x="2218" y="0"/>
                    <a:pt x="1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40"/>
            <p:cNvSpPr/>
            <p:nvPr/>
          </p:nvSpPr>
          <p:spPr>
            <a:xfrm>
              <a:off x="5574707" y="1352951"/>
              <a:ext cx="218178" cy="152772"/>
            </a:xfrm>
            <a:custGeom>
              <a:avLst/>
              <a:gdLst/>
              <a:ahLst/>
              <a:cxnLst/>
              <a:rect l="l" t="t" r="r" b="b"/>
              <a:pathLst>
                <a:path w="2522" h="1766" extrusionOk="0">
                  <a:moveTo>
                    <a:pt x="1240" y="1"/>
                  </a:moveTo>
                  <a:cubicBezTo>
                    <a:pt x="1126" y="1"/>
                    <a:pt x="1004" y="20"/>
                    <a:pt x="876" y="62"/>
                  </a:cubicBezTo>
                  <a:cubicBezTo>
                    <a:pt x="857" y="65"/>
                    <a:pt x="838" y="76"/>
                    <a:pt x="823" y="88"/>
                  </a:cubicBezTo>
                  <a:cubicBezTo>
                    <a:pt x="0" y="683"/>
                    <a:pt x="421" y="1766"/>
                    <a:pt x="1282" y="1766"/>
                  </a:cubicBezTo>
                  <a:cubicBezTo>
                    <a:pt x="1396" y="1766"/>
                    <a:pt x="1518" y="1747"/>
                    <a:pt x="1646" y="1705"/>
                  </a:cubicBezTo>
                  <a:cubicBezTo>
                    <a:pt x="1665" y="1701"/>
                    <a:pt x="1685" y="1690"/>
                    <a:pt x="1700" y="1678"/>
                  </a:cubicBezTo>
                  <a:cubicBezTo>
                    <a:pt x="2522" y="1083"/>
                    <a:pt x="2101" y="1"/>
                    <a:pt x="1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0"/>
            <p:cNvSpPr/>
            <p:nvPr/>
          </p:nvSpPr>
          <p:spPr>
            <a:xfrm>
              <a:off x="5602130" y="1371896"/>
              <a:ext cx="163331" cy="114882"/>
            </a:xfrm>
            <a:custGeom>
              <a:avLst/>
              <a:gdLst/>
              <a:ahLst/>
              <a:cxnLst/>
              <a:rect l="l" t="t" r="r" b="b"/>
              <a:pathLst>
                <a:path w="1888" h="1328" extrusionOk="0">
                  <a:moveTo>
                    <a:pt x="926" y="1"/>
                  </a:moveTo>
                  <a:cubicBezTo>
                    <a:pt x="841" y="1"/>
                    <a:pt x="750" y="15"/>
                    <a:pt x="655" y="46"/>
                  </a:cubicBezTo>
                  <a:cubicBezTo>
                    <a:pt x="639" y="53"/>
                    <a:pt x="628" y="57"/>
                    <a:pt x="616" y="69"/>
                  </a:cubicBezTo>
                  <a:cubicBezTo>
                    <a:pt x="0" y="516"/>
                    <a:pt x="315" y="1328"/>
                    <a:pt x="962" y="1328"/>
                  </a:cubicBezTo>
                  <a:cubicBezTo>
                    <a:pt x="1047" y="1328"/>
                    <a:pt x="1138" y="1313"/>
                    <a:pt x="1233" y="1283"/>
                  </a:cubicBezTo>
                  <a:cubicBezTo>
                    <a:pt x="1249" y="1275"/>
                    <a:pt x="1260" y="1268"/>
                    <a:pt x="1272" y="1260"/>
                  </a:cubicBezTo>
                  <a:cubicBezTo>
                    <a:pt x="1888" y="813"/>
                    <a:pt x="1574" y="1"/>
                    <a:pt x="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40"/>
            <p:cNvSpPr/>
            <p:nvPr/>
          </p:nvSpPr>
          <p:spPr>
            <a:xfrm>
              <a:off x="5660956" y="1413161"/>
              <a:ext cx="45677" cy="32354"/>
            </a:xfrm>
            <a:custGeom>
              <a:avLst/>
              <a:gdLst/>
              <a:ahLst/>
              <a:cxnLst/>
              <a:rect l="l" t="t" r="r" b="b"/>
              <a:pathLst>
                <a:path w="528" h="374" extrusionOk="0">
                  <a:moveTo>
                    <a:pt x="259" y="1"/>
                  </a:moveTo>
                  <a:cubicBezTo>
                    <a:pt x="236" y="1"/>
                    <a:pt x="211" y="5"/>
                    <a:pt x="185" y="13"/>
                  </a:cubicBezTo>
                  <a:cubicBezTo>
                    <a:pt x="178" y="17"/>
                    <a:pt x="174" y="17"/>
                    <a:pt x="171" y="20"/>
                  </a:cubicBezTo>
                  <a:cubicBezTo>
                    <a:pt x="0" y="146"/>
                    <a:pt x="89" y="374"/>
                    <a:pt x="269" y="374"/>
                  </a:cubicBezTo>
                  <a:cubicBezTo>
                    <a:pt x="292" y="374"/>
                    <a:pt x="317" y="370"/>
                    <a:pt x="343" y="361"/>
                  </a:cubicBezTo>
                  <a:cubicBezTo>
                    <a:pt x="350" y="358"/>
                    <a:pt x="355" y="358"/>
                    <a:pt x="358" y="354"/>
                  </a:cubicBezTo>
                  <a:cubicBezTo>
                    <a:pt x="528"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40"/>
            <p:cNvSpPr/>
            <p:nvPr/>
          </p:nvSpPr>
          <p:spPr>
            <a:xfrm>
              <a:off x="5674019" y="1370166"/>
              <a:ext cx="19638" cy="54067"/>
            </a:xfrm>
            <a:custGeom>
              <a:avLst/>
              <a:gdLst/>
              <a:ahLst/>
              <a:cxnLst/>
              <a:rect l="l" t="t" r="r" b="b"/>
              <a:pathLst>
                <a:path w="227" h="625" extrusionOk="0">
                  <a:moveTo>
                    <a:pt x="0" y="0"/>
                  </a:moveTo>
                  <a:lnTo>
                    <a:pt x="57" y="625"/>
                  </a:lnTo>
                  <a:lnTo>
                    <a:pt x="169" y="625"/>
                  </a:lnTo>
                  <a:lnTo>
                    <a:pt x="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40"/>
            <p:cNvSpPr/>
            <p:nvPr/>
          </p:nvSpPr>
          <p:spPr>
            <a:xfrm>
              <a:off x="5627564" y="1391014"/>
              <a:ext cx="54155" cy="40139"/>
            </a:xfrm>
            <a:custGeom>
              <a:avLst/>
              <a:gdLst/>
              <a:ahLst/>
              <a:cxnLst/>
              <a:rect l="l" t="t" r="r" b="b"/>
              <a:pathLst>
                <a:path w="626" h="464" extrusionOk="0">
                  <a:moveTo>
                    <a:pt x="115" y="0"/>
                  </a:moveTo>
                  <a:lnTo>
                    <a:pt x="58" y="101"/>
                  </a:lnTo>
                  <a:lnTo>
                    <a:pt x="0" y="200"/>
                  </a:lnTo>
                  <a:lnTo>
                    <a:pt x="571" y="464"/>
                  </a:lnTo>
                  <a:lnTo>
                    <a:pt x="598" y="414"/>
                  </a:lnTo>
                  <a:lnTo>
                    <a:pt x="626"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40"/>
            <p:cNvSpPr/>
            <p:nvPr/>
          </p:nvSpPr>
          <p:spPr>
            <a:xfrm>
              <a:off x="5627564" y="1427521"/>
              <a:ext cx="54155" cy="40226"/>
            </a:xfrm>
            <a:custGeom>
              <a:avLst/>
              <a:gdLst/>
              <a:ahLst/>
              <a:cxnLst/>
              <a:rect l="l" t="t" r="r" b="b"/>
              <a:pathLst>
                <a:path w="626" h="465" extrusionOk="0">
                  <a:moveTo>
                    <a:pt x="571" y="1"/>
                  </a:moveTo>
                  <a:lnTo>
                    <a:pt x="0" y="264"/>
                  </a:lnTo>
                  <a:lnTo>
                    <a:pt x="58" y="364"/>
                  </a:lnTo>
                  <a:lnTo>
                    <a:pt x="115" y="464"/>
                  </a:lnTo>
                  <a:lnTo>
                    <a:pt x="626"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40"/>
            <p:cNvSpPr/>
            <p:nvPr/>
          </p:nvSpPr>
          <p:spPr>
            <a:xfrm>
              <a:off x="5674019" y="1434442"/>
              <a:ext cx="19638" cy="54067"/>
            </a:xfrm>
            <a:custGeom>
              <a:avLst/>
              <a:gdLst/>
              <a:ahLst/>
              <a:cxnLst/>
              <a:rect l="l" t="t" r="r" b="b"/>
              <a:pathLst>
                <a:path w="227" h="625" extrusionOk="0">
                  <a:moveTo>
                    <a:pt x="57" y="1"/>
                  </a:moveTo>
                  <a:lnTo>
                    <a:pt x="0" y="625"/>
                  </a:lnTo>
                  <a:lnTo>
                    <a:pt x="227" y="625"/>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40"/>
            <p:cNvSpPr/>
            <p:nvPr/>
          </p:nvSpPr>
          <p:spPr>
            <a:xfrm>
              <a:off x="5685957" y="1427521"/>
              <a:ext cx="54069" cy="40226"/>
            </a:xfrm>
            <a:custGeom>
              <a:avLst/>
              <a:gdLst/>
              <a:ahLst/>
              <a:cxnLst/>
              <a:rect l="l" t="t" r="r" b="b"/>
              <a:pathLst>
                <a:path w="625" h="465" extrusionOk="0">
                  <a:moveTo>
                    <a:pt x="54" y="1"/>
                  </a:moveTo>
                  <a:lnTo>
                    <a:pt x="27" y="50"/>
                  </a:lnTo>
                  <a:lnTo>
                    <a:pt x="0" y="100"/>
                  </a:lnTo>
                  <a:lnTo>
                    <a:pt x="510" y="464"/>
                  </a:lnTo>
                  <a:lnTo>
                    <a:pt x="567" y="364"/>
                  </a:lnTo>
                  <a:lnTo>
                    <a:pt x="625" y="264"/>
                  </a:lnTo>
                  <a:lnTo>
                    <a:pt x="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0"/>
            <p:cNvSpPr/>
            <p:nvPr/>
          </p:nvSpPr>
          <p:spPr>
            <a:xfrm>
              <a:off x="5685957" y="1391014"/>
              <a:ext cx="54069" cy="40139"/>
            </a:xfrm>
            <a:custGeom>
              <a:avLst/>
              <a:gdLst/>
              <a:ahLst/>
              <a:cxnLst/>
              <a:rect l="l" t="t" r="r" b="b"/>
              <a:pathLst>
                <a:path w="625" h="464" extrusionOk="0">
                  <a:moveTo>
                    <a:pt x="510" y="0"/>
                  </a:moveTo>
                  <a:lnTo>
                    <a:pt x="0" y="365"/>
                  </a:lnTo>
                  <a:lnTo>
                    <a:pt x="27" y="414"/>
                  </a:lnTo>
                  <a:lnTo>
                    <a:pt x="54" y="464"/>
                  </a:lnTo>
                  <a:lnTo>
                    <a:pt x="625" y="200"/>
                  </a:lnTo>
                  <a:lnTo>
                    <a:pt x="567" y="101"/>
                  </a:lnTo>
                  <a:lnTo>
                    <a:pt x="5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40"/>
            <p:cNvSpPr/>
            <p:nvPr/>
          </p:nvSpPr>
          <p:spPr>
            <a:xfrm>
              <a:off x="5672894" y="1421638"/>
              <a:ext cx="21801" cy="15398"/>
            </a:xfrm>
            <a:custGeom>
              <a:avLst/>
              <a:gdLst/>
              <a:ahLst/>
              <a:cxnLst/>
              <a:rect l="l" t="t" r="r" b="b"/>
              <a:pathLst>
                <a:path w="252" h="178" extrusionOk="0">
                  <a:moveTo>
                    <a:pt x="126" y="1"/>
                  </a:moveTo>
                  <a:cubicBezTo>
                    <a:pt x="114" y="1"/>
                    <a:pt x="102" y="3"/>
                    <a:pt x="90" y="7"/>
                  </a:cubicBezTo>
                  <a:cubicBezTo>
                    <a:pt x="86" y="7"/>
                    <a:pt x="82" y="11"/>
                    <a:pt x="82" y="11"/>
                  </a:cubicBezTo>
                  <a:cubicBezTo>
                    <a:pt x="1" y="68"/>
                    <a:pt x="43" y="177"/>
                    <a:pt x="127" y="177"/>
                  </a:cubicBezTo>
                  <a:cubicBezTo>
                    <a:pt x="138" y="177"/>
                    <a:pt x="150" y="176"/>
                    <a:pt x="162" y="172"/>
                  </a:cubicBezTo>
                  <a:cubicBezTo>
                    <a:pt x="166" y="172"/>
                    <a:pt x="171" y="168"/>
                    <a:pt x="171"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0"/>
            <p:cNvSpPr/>
            <p:nvPr/>
          </p:nvSpPr>
          <p:spPr>
            <a:xfrm>
              <a:off x="6410556" y="1291616"/>
              <a:ext cx="370955" cy="275526"/>
            </a:xfrm>
            <a:custGeom>
              <a:avLst/>
              <a:gdLst/>
              <a:ahLst/>
              <a:cxnLst/>
              <a:rect l="l" t="t" r="r" b="b"/>
              <a:pathLst>
                <a:path w="4288" h="3185" extrusionOk="0">
                  <a:moveTo>
                    <a:pt x="2144" y="0"/>
                  </a:moveTo>
                  <a:cubicBezTo>
                    <a:pt x="908" y="0"/>
                    <a:pt x="1" y="1410"/>
                    <a:pt x="943" y="2709"/>
                  </a:cubicBezTo>
                  <a:cubicBezTo>
                    <a:pt x="966" y="2744"/>
                    <a:pt x="993" y="2771"/>
                    <a:pt x="1028" y="2794"/>
                  </a:cubicBezTo>
                  <a:cubicBezTo>
                    <a:pt x="1403" y="3066"/>
                    <a:pt x="1788" y="3184"/>
                    <a:pt x="2146" y="3184"/>
                  </a:cubicBezTo>
                  <a:cubicBezTo>
                    <a:pt x="3381" y="3184"/>
                    <a:pt x="4288" y="1774"/>
                    <a:pt x="3346" y="475"/>
                  </a:cubicBezTo>
                  <a:cubicBezTo>
                    <a:pt x="3323" y="440"/>
                    <a:pt x="3296" y="414"/>
                    <a:pt x="3262" y="391"/>
                  </a:cubicBezTo>
                  <a:cubicBezTo>
                    <a:pt x="2886" y="118"/>
                    <a:pt x="250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40"/>
            <p:cNvSpPr/>
            <p:nvPr/>
          </p:nvSpPr>
          <p:spPr>
            <a:xfrm>
              <a:off x="6480887" y="1348625"/>
              <a:ext cx="230376" cy="161423"/>
            </a:xfrm>
            <a:custGeom>
              <a:avLst/>
              <a:gdLst/>
              <a:ahLst/>
              <a:cxnLst/>
              <a:rect l="l" t="t" r="r" b="b"/>
              <a:pathLst>
                <a:path w="2663" h="1866" extrusionOk="0">
                  <a:moveTo>
                    <a:pt x="1311" y="0"/>
                  </a:moveTo>
                  <a:cubicBezTo>
                    <a:pt x="1190" y="0"/>
                    <a:pt x="1060" y="21"/>
                    <a:pt x="924" y="66"/>
                  </a:cubicBezTo>
                  <a:cubicBezTo>
                    <a:pt x="905" y="69"/>
                    <a:pt x="885" y="80"/>
                    <a:pt x="870" y="92"/>
                  </a:cubicBezTo>
                  <a:cubicBezTo>
                    <a:pt x="1" y="721"/>
                    <a:pt x="445" y="1866"/>
                    <a:pt x="1353" y="1866"/>
                  </a:cubicBezTo>
                  <a:cubicBezTo>
                    <a:pt x="1474" y="1866"/>
                    <a:pt x="1604" y="1846"/>
                    <a:pt x="1740" y="1801"/>
                  </a:cubicBezTo>
                  <a:cubicBezTo>
                    <a:pt x="1759" y="1797"/>
                    <a:pt x="1778" y="1786"/>
                    <a:pt x="1798" y="1774"/>
                  </a:cubicBezTo>
                  <a:cubicBezTo>
                    <a:pt x="2663" y="1145"/>
                    <a:pt x="2222" y="0"/>
                    <a:pt x="1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40"/>
            <p:cNvSpPr/>
            <p:nvPr/>
          </p:nvSpPr>
          <p:spPr>
            <a:xfrm>
              <a:off x="6486943" y="1352951"/>
              <a:ext cx="218265" cy="152772"/>
            </a:xfrm>
            <a:custGeom>
              <a:avLst/>
              <a:gdLst/>
              <a:ahLst/>
              <a:cxnLst/>
              <a:rect l="l" t="t" r="r" b="b"/>
              <a:pathLst>
                <a:path w="2523" h="1766" extrusionOk="0">
                  <a:moveTo>
                    <a:pt x="1241" y="1"/>
                  </a:moveTo>
                  <a:cubicBezTo>
                    <a:pt x="1127" y="1"/>
                    <a:pt x="1005" y="20"/>
                    <a:pt x="877" y="62"/>
                  </a:cubicBezTo>
                  <a:cubicBezTo>
                    <a:pt x="858" y="65"/>
                    <a:pt x="838" y="76"/>
                    <a:pt x="823" y="88"/>
                  </a:cubicBezTo>
                  <a:cubicBezTo>
                    <a:pt x="1" y="683"/>
                    <a:pt x="421" y="1766"/>
                    <a:pt x="1282" y="1766"/>
                  </a:cubicBezTo>
                  <a:cubicBezTo>
                    <a:pt x="1397" y="1766"/>
                    <a:pt x="1519" y="1747"/>
                    <a:pt x="1647" y="1705"/>
                  </a:cubicBezTo>
                  <a:cubicBezTo>
                    <a:pt x="1666" y="1701"/>
                    <a:pt x="1685" y="1690"/>
                    <a:pt x="1700" y="1678"/>
                  </a:cubicBezTo>
                  <a:cubicBezTo>
                    <a:pt x="2522" y="1083"/>
                    <a:pt x="2102" y="1"/>
                    <a:pt x="1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40"/>
            <p:cNvSpPr/>
            <p:nvPr/>
          </p:nvSpPr>
          <p:spPr>
            <a:xfrm>
              <a:off x="6514366" y="1371896"/>
              <a:ext cx="163504" cy="114882"/>
            </a:xfrm>
            <a:custGeom>
              <a:avLst/>
              <a:gdLst/>
              <a:ahLst/>
              <a:cxnLst/>
              <a:rect l="l" t="t" r="r" b="b"/>
              <a:pathLst>
                <a:path w="1890" h="1328" extrusionOk="0">
                  <a:moveTo>
                    <a:pt x="927" y="1"/>
                  </a:moveTo>
                  <a:cubicBezTo>
                    <a:pt x="842" y="1"/>
                    <a:pt x="751" y="15"/>
                    <a:pt x="656" y="46"/>
                  </a:cubicBezTo>
                  <a:cubicBezTo>
                    <a:pt x="640" y="53"/>
                    <a:pt x="629" y="57"/>
                    <a:pt x="617" y="69"/>
                  </a:cubicBezTo>
                  <a:cubicBezTo>
                    <a:pt x="1" y="516"/>
                    <a:pt x="315" y="1328"/>
                    <a:pt x="962" y="1328"/>
                  </a:cubicBezTo>
                  <a:cubicBezTo>
                    <a:pt x="1048" y="1328"/>
                    <a:pt x="1139" y="1313"/>
                    <a:pt x="1234" y="1283"/>
                  </a:cubicBezTo>
                  <a:cubicBezTo>
                    <a:pt x="1250" y="1275"/>
                    <a:pt x="1261" y="1268"/>
                    <a:pt x="1276" y="1260"/>
                  </a:cubicBezTo>
                  <a:cubicBezTo>
                    <a:pt x="1889" y="813"/>
                    <a:pt x="1574" y="1"/>
                    <a:pt x="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40"/>
            <p:cNvSpPr/>
            <p:nvPr/>
          </p:nvSpPr>
          <p:spPr>
            <a:xfrm>
              <a:off x="6573279" y="1413161"/>
              <a:ext cx="45937" cy="32354"/>
            </a:xfrm>
            <a:custGeom>
              <a:avLst/>
              <a:gdLst/>
              <a:ahLst/>
              <a:cxnLst/>
              <a:rect l="l" t="t" r="r" b="b"/>
              <a:pathLst>
                <a:path w="531" h="374" extrusionOk="0">
                  <a:moveTo>
                    <a:pt x="259" y="1"/>
                  </a:moveTo>
                  <a:cubicBezTo>
                    <a:pt x="236" y="1"/>
                    <a:pt x="211" y="5"/>
                    <a:pt x="185" y="13"/>
                  </a:cubicBezTo>
                  <a:cubicBezTo>
                    <a:pt x="178" y="17"/>
                    <a:pt x="173" y="17"/>
                    <a:pt x="169" y="20"/>
                  </a:cubicBezTo>
                  <a:cubicBezTo>
                    <a:pt x="0" y="146"/>
                    <a:pt x="89" y="374"/>
                    <a:pt x="271" y="374"/>
                  </a:cubicBezTo>
                  <a:cubicBezTo>
                    <a:pt x="295" y="374"/>
                    <a:pt x="320" y="370"/>
                    <a:pt x="346" y="361"/>
                  </a:cubicBezTo>
                  <a:cubicBezTo>
                    <a:pt x="350" y="358"/>
                    <a:pt x="353" y="358"/>
                    <a:pt x="357" y="354"/>
                  </a:cubicBezTo>
                  <a:cubicBezTo>
                    <a:pt x="531"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0"/>
            <p:cNvSpPr/>
            <p:nvPr/>
          </p:nvSpPr>
          <p:spPr>
            <a:xfrm>
              <a:off x="6586255" y="1370166"/>
              <a:ext cx="19638" cy="54067"/>
            </a:xfrm>
            <a:custGeom>
              <a:avLst/>
              <a:gdLst/>
              <a:ahLst/>
              <a:cxnLst/>
              <a:rect l="l" t="t" r="r" b="b"/>
              <a:pathLst>
                <a:path w="227" h="625" extrusionOk="0">
                  <a:moveTo>
                    <a:pt x="0" y="0"/>
                  </a:moveTo>
                  <a:lnTo>
                    <a:pt x="58" y="625"/>
                  </a:lnTo>
                  <a:lnTo>
                    <a:pt x="173" y="625"/>
                  </a:lnTo>
                  <a:lnTo>
                    <a:pt x="2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40"/>
            <p:cNvSpPr/>
            <p:nvPr/>
          </p:nvSpPr>
          <p:spPr>
            <a:xfrm>
              <a:off x="6539887" y="1391014"/>
              <a:ext cx="54415" cy="40139"/>
            </a:xfrm>
            <a:custGeom>
              <a:avLst/>
              <a:gdLst/>
              <a:ahLst/>
              <a:cxnLst/>
              <a:rect l="l" t="t" r="r" b="b"/>
              <a:pathLst>
                <a:path w="629" h="464" extrusionOk="0">
                  <a:moveTo>
                    <a:pt x="115" y="0"/>
                  </a:moveTo>
                  <a:lnTo>
                    <a:pt x="58" y="101"/>
                  </a:lnTo>
                  <a:lnTo>
                    <a:pt x="0" y="200"/>
                  </a:lnTo>
                  <a:lnTo>
                    <a:pt x="571" y="464"/>
                  </a:lnTo>
                  <a:lnTo>
                    <a:pt x="598" y="414"/>
                  </a:lnTo>
                  <a:lnTo>
                    <a:pt x="628"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40"/>
            <p:cNvSpPr/>
            <p:nvPr/>
          </p:nvSpPr>
          <p:spPr>
            <a:xfrm>
              <a:off x="6539887" y="1427521"/>
              <a:ext cx="54415" cy="40226"/>
            </a:xfrm>
            <a:custGeom>
              <a:avLst/>
              <a:gdLst/>
              <a:ahLst/>
              <a:cxnLst/>
              <a:rect l="l" t="t" r="r" b="b"/>
              <a:pathLst>
                <a:path w="629" h="465" extrusionOk="0">
                  <a:moveTo>
                    <a:pt x="571" y="1"/>
                  </a:moveTo>
                  <a:lnTo>
                    <a:pt x="0" y="264"/>
                  </a:lnTo>
                  <a:lnTo>
                    <a:pt x="58" y="364"/>
                  </a:lnTo>
                  <a:lnTo>
                    <a:pt x="115" y="464"/>
                  </a:lnTo>
                  <a:lnTo>
                    <a:pt x="628"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40"/>
            <p:cNvSpPr/>
            <p:nvPr/>
          </p:nvSpPr>
          <p:spPr>
            <a:xfrm>
              <a:off x="6586255" y="1434442"/>
              <a:ext cx="19638" cy="54067"/>
            </a:xfrm>
            <a:custGeom>
              <a:avLst/>
              <a:gdLst/>
              <a:ahLst/>
              <a:cxnLst/>
              <a:rect l="l" t="t" r="r" b="b"/>
              <a:pathLst>
                <a:path w="227" h="625" extrusionOk="0">
                  <a:moveTo>
                    <a:pt x="58" y="1"/>
                  </a:moveTo>
                  <a:lnTo>
                    <a:pt x="0" y="625"/>
                  </a:lnTo>
                  <a:lnTo>
                    <a:pt x="226" y="625"/>
                  </a:lnTo>
                  <a:lnTo>
                    <a:pt x="1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40"/>
            <p:cNvSpPr/>
            <p:nvPr/>
          </p:nvSpPr>
          <p:spPr>
            <a:xfrm>
              <a:off x="6598194" y="1427521"/>
              <a:ext cx="54155" cy="40226"/>
            </a:xfrm>
            <a:custGeom>
              <a:avLst/>
              <a:gdLst/>
              <a:ahLst/>
              <a:cxnLst/>
              <a:rect l="l" t="t" r="r" b="b"/>
              <a:pathLst>
                <a:path w="626" h="465" extrusionOk="0">
                  <a:moveTo>
                    <a:pt x="58" y="1"/>
                  </a:moveTo>
                  <a:lnTo>
                    <a:pt x="28" y="50"/>
                  </a:lnTo>
                  <a:lnTo>
                    <a:pt x="0" y="100"/>
                  </a:lnTo>
                  <a:lnTo>
                    <a:pt x="511" y="464"/>
                  </a:lnTo>
                  <a:lnTo>
                    <a:pt x="568" y="364"/>
                  </a:lnTo>
                  <a:lnTo>
                    <a:pt x="625" y="264"/>
                  </a:lnTo>
                  <a:lnTo>
                    <a:pt x="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40"/>
            <p:cNvSpPr/>
            <p:nvPr/>
          </p:nvSpPr>
          <p:spPr>
            <a:xfrm>
              <a:off x="6598194" y="1391014"/>
              <a:ext cx="54155" cy="40139"/>
            </a:xfrm>
            <a:custGeom>
              <a:avLst/>
              <a:gdLst/>
              <a:ahLst/>
              <a:cxnLst/>
              <a:rect l="l" t="t" r="r" b="b"/>
              <a:pathLst>
                <a:path w="626" h="464" extrusionOk="0">
                  <a:moveTo>
                    <a:pt x="511" y="0"/>
                  </a:moveTo>
                  <a:lnTo>
                    <a:pt x="0" y="365"/>
                  </a:lnTo>
                  <a:lnTo>
                    <a:pt x="28" y="414"/>
                  </a:lnTo>
                  <a:lnTo>
                    <a:pt x="58" y="464"/>
                  </a:lnTo>
                  <a:lnTo>
                    <a:pt x="625" y="200"/>
                  </a:lnTo>
                  <a:lnTo>
                    <a:pt x="568" y="101"/>
                  </a:lnTo>
                  <a:lnTo>
                    <a:pt x="5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40"/>
            <p:cNvSpPr/>
            <p:nvPr/>
          </p:nvSpPr>
          <p:spPr>
            <a:xfrm>
              <a:off x="6585131" y="1421638"/>
              <a:ext cx="21801" cy="15398"/>
            </a:xfrm>
            <a:custGeom>
              <a:avLst/>
              <a:gdLst/>
              <a:ahLst/>
              <a:cxnLst/>
              <a:rect l="l" t="t" r="r" b="b"/>
              <a:pathLst>
                <a:path w="252" h="178" extrusionOk="0">
                  <a:moveTo>
                    <a:pt x="126" y="1"/>
                  </a:moveTo>
                  <a:cubicBezTo>
                    <a:pt x="115" y="1"/>
                    <a:pt x="103" y="3"/>
                    <a:pt x="90" y="7"/>
                  </a:cubicBezTo>
                  <a:cubicBezTo>
                    <a:pt x="87" y="7"/>
                    <a:pt x="87" y="11"/>
                    <a:pt x="82" y="11"/>
                  </a:cubicBezTo>
                  <a:cubicBezTo>
                    <a:pt x="1" y="68"/>
                    <a:pt x="43" y="177"/>
                    <a:pt x="128" y="177"/>
                  </a:cubicBezTo>
                  <a:cubicBezTo>
                    <a:pt x="139" y="177"/>
                    <a:pt x="151" y="176"/>
                    <a:pt x="163" y="172"/>
                  </a:cubicBezTo>
                  <a:cubicBezTo>
                    <a:pt x="167" y="172"/>
                    <a:pt x="170" y="168"/>
                    <a:pt x="170"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40"/>
            <p:cNvSpPr/>
            <p:nvPr/>
          </p:nvSpPr>
          <p:spPr>
            <a:xfrm>
              <a:off x="6078448" y="920667"/>
              <a:ext cx="377011" cy="234089"/>
            </a:xfrm>
            <a:custGeom>
              <a:avLst/>
              <a:gdLst/>
              <a:ahLst/>
              <a:cxnLst/>
              <a:rect l="l" t="t" r="r" b="b"/>
              <a:pathLst>
                <a:path w="4358" h="2706" extrusionOk="0">
                  <a:moveTo>
                    <a:pt x="0" y="0"/>
                  </a:moveTo>
                  <a:lnTo>
                    <a:pt x="0" y="2705"/>
                  </a:lnTo>
                  <a:lnTo>
                    <a:pt x="4307" y="2705"/>
                  </a:lnTo>
                  <a:lnTo>
                    <a:pt x="4357" y="2395"/>
                  </a:lnTo>
                  <a:cubicBezTo>
                    <a:pt x="4357" y="2395"/>
                    <a:pt x="2878" y="146"/>
                    <a:pt x="2809" y="100"/>
                  </a:cubicBezTo>
                  <a:cubicBezTo>
                    <a:pt x="2740" y="5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0"/>
            <p:cNvSpPr/>
            <p:nvPr/>
          </p:nvSpPr>
          <p:spPr>
            <a:xfrm>
              <a:off x="6080697" y="923003"/>
              <a:ext cx="372080" cy="229072"/>
            </a:xfrm>
            <a:custGeom>
              <a:avLst/>
              <a:gdLst/>
              <a:ahLst/>
              <a:cxnLst/>
              <a:rect l="l" t="t" r="r" b="b"/>
              <a:pathLst>
                <a:path w="4301" h="2648" extrusionOk="0">
                  <a:moveTo>
                    <a:pt x="1" y="0"/>
                  </a:moveTo>
                  <a:lnTo>
                    <a:pt x="1" y="2648"/>
                  </a:lnTo>
                  <a:lnTo>
                    <a:pt x="4258" y="2648"/>
                  </a:lnTo>
                  <a:lnTo>
                    <a:pt x="4300" y="2376"/>
                  </a:lnTo>
                  <a:cubicBezTo>
                    <a:pt x="3725" y="1502"/>
                    <a:pt x="2864" y="203"/>
                    <a:pt x="2772" y="99"/>
                  </a:cubicBezTo>
                  <a:cubicBezTo>
                    <a:pt x="2768" y="99"/>
                    <a:pt x="2768" y="96"/>
                    <a:pt x="2768" y="96"/>
                  </a:cubicBezTo>
                  <a:cubicBezTo>
                    <a:pt x="2710" y="80"/>
                    <a:pt x="2227" y="57"/>
                    <a:pt x="1629" y="42"/>
                  </a:cubicBezTo>
                  <a:cubicBezTo>
                    <a:pt x="1610" y="39"/>
                    <a:pt x="1595" y="39"/>
                    <a:pt x="1576" y="39"/>
                  </a:cubicBezTo>
                  <a:cubicBezTo>
                    <a:pt x="1526" y="39"/>
                    <a:pt x="1480" y="34"/>
                    <a:pt x="1430" y="34"/>
                  </a:cubicBezTo>
                  <a:cubicBezTo>
                    <a:pt x="959" y="23"/>
                    <a:pt x="438" y="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40"/>
            <p:cNvSpPr/>
            <p:nvPr/>
          </p:nvSpPr>
          <p:spPr>
            <a:xfrm>
              <a:off x="6291520" y="928626"/>
              <a:ext cx="35556" cy="224487"/>
            </a:xfrm>
            <a:custGeom>
              <a:avLst/>
              <a:gdLst/>
              <a:ahLst/>
              <a:cxnLst/>
              <a:rect l="l" t="t" r="r" b="b"/>
              <a:pathLst>
                <a:path w="411" h="2595" extrusionOk="0">
                  <a:moveTo>
                    <a:pt x="89" y="0"/>
                  </a:moveTo>
                  <a:lnTo>
                    <a:pt x="89" y="0"/>
                  </a:lnTo>
                  <a:cubicBezTo>
                    <a:pt x="151" y="54"/>
                    <a:pt x="112" y="2567"/>
                    <a:pt x="1" y="2595"/>
                  </a:cubicBezTo>
                  <a:lnTo>
                    <a:pt x="411" y="2595"/>
                  </a:lnTo>
                  <a:cubicBezTo>
                    <a:pt x="308" y="2483"/>
                    <a:pt x="269" y="172"/>
                    <a:pt x="312" y="15"/>
                  </a:cubicBezTo>
                  <a:lnTo>
                    <a:pt x="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0"/>
            <p:cNvSpPr/>
            <p:nvPr/>
          </p:nvSpPr>
          <p:spPr>
            <a:xfrm>
              <a:off x="6339618" y="1071538"/>
              <a:ext cx="136945" cy="91438"/>
            </a:xfrm>
            <a:custGeom>
              <a:avLst/>
              <a:gdLst/>
              <a:ahLst/>
              <a:cxnLst/>
              <a:rect l="l" t="t" r="r" b="b"/>
              <a:pathLst>
                <a:path w="1583" h="1057" extrusionOk="0">
                  <a:moveTo>
                    <a:pt x="562" y="1"/>
                  </a:moveTo>
                  <a:cubicBezTo>
                    <a:pt x="370" y="1"/>
                    <a:pt x="189" y="24"/>
                    <a:pt x="127" y="96"/>
                  </a:cubicBezTo>
                  <a:cubicBezTo>
                    <a:pt x="0" y="241"/>
                    <a:pt x="74" y="984"/>
                    <a:pt x="169" y="1035"/>
                  </a:cubicBezTo>
                  <a:cubicBezTo>
                    <a:pt x="200" y="1051"/>
                    <a:pt x="359" y="1057"/>
                    <a:pt x="557" y="1057"/>
                  </a:cubicBezTo>
                  <a:cubicBezTo>
                    <a:pt x="953" y="1057"/>
                    <a:pt x="1507" y="1035"/>
                    <a:pt x="1507" y="1035"/>
                  </a:cubicBezTo>
                  <a:cubicBezTo>
                    <a:pt x="1583" y="831"/>
                    <a:pt x="1530" y="547"/>
                    <a:pt x="1530" y="547"/>
                  </a:cubicBezTo>
                  <a:lnTo>
                    <a:pt x="1426" y="547"/>
                  </a:lnTo>
                  <a:cubicBezTo>
                    <a:pt x="1426" y="547"/>
                    <a:pt x="1261" y="103"/>
                    <a:pt x="1089" y="53"/>
                  </a:cubicBezTo>
                  <a:cubicBezTo>
                    <a:pt x="997" y="29"/>
                    <a:pt x="773"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40"/>
            <p:cNvSpPr/>
            <p:nvPr/>
          </p:nvSpPr>
          <p:spPr>
            <a:xfrm>
              <a:off x="6342906" y="1124135"/>
              <a:ext cx="51819" cy="28980"/>
            </a:xfrm>
            <a:custGeom>
              <a:avLst/>
              <a:gdLst/>
              <a:ahLst/>
              <a:cxnLst/>
              <a:rect l="l" t="t" r="r" b="b"/>
              <a:pathLst>
                <a:path w="599" h="335" extrusionOk="0">
                  <a:moveTo>
                    <a:pt x="1" y="1"/>
                  </a:moveTo>
                  <a:cubicBezTo>
                    <a:pt x="1" y="174"/>
                    <a:pt x="47" y="335"/>
                    <a:pt x="47" y="335"/>
                  </a:cubicBezTo>
                  <a:lnTo>
                    <a:pt x="545" y="335"/>
                  </a:lnTo>
                  <a:cubicBezTo>
                    <a:pt x="599" y="200"/>
                    <a:pt x="514" y="1"/>
                    <a:pt x="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40"/>
            <p:cNvSpPr/>
            <p:nvPr/>
          </p:nvSpPr>
          <p:spPr>
            <a:xfrm>
              <a:off x="5335164" y="1199830"/>
              <a:ext cx="59086" cy="113152"/>
            </a:xfrm>
            <a:custGeom>
              <a:avLst/>
              <a:gdLst/>
              <a:ahLst/>
              <a:cxnLst/>
              <a:rect l="l" t="t" r="r" b="b"/>
              <a:pathLst>
                <a:path w="683" h="1308" extrusionOk="0">
                  <a:moveTo>
                    <a:pt x="357" y="1"/>
                  </a:moveTo>
                  <a:cubicBezTo>
                    <a:pt x="259" y="1"/>
                    <a:pt x="154" y="9"/>
                    <a:pt x="43" y="26"/>
                  </a:cubicBezTo>
                  <a:cubicBezTo>
                    <a:pt x="1" y="521"/>
                    <a:pt x="43" y="1303"/>
                    <a:pt x="43" y="1303"/>
                  </a:cubicBezTo>
                  <a:cubicBezTo>
                    <a:pt x="112" y="1306"/>
                    <a:pt x="203" y="1308"/>
                    <a:pt x="294" y="1308"/>
                  </a:cubicBezTo>
                  <a:cubicBezTo>
                    <a:pt x="476" y="1308"/>
                    <a:pt x="656" y="1303"/>
                    <a:pt x="656" y="1303"/>
                  </a:cubicBezTo>
                  <a:cubicBezTo>
                    <a:pt x="683" y="835"/>
                    <a:pt x="633" y="26"/>
                    <a:pt x="633" y="26"/>
                  </a:cubicBezTo>
                  <a:cubicBezTo>
                    <a:pt x="547" y="9"/>
                    <a:pt x="455" y="1"/>
                    <a:pt x="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40"/>
            <p:cNvSpPr/>
            <p:nvPr/>
          </p:nvSpPr>
          <p:spPr>
            <a:xfrm>
              <a:off x="5349092" y="1296893"/>
              <a:ext cx="23012" cy="1471"/>
            </a:xfrm>
            <a:custGeom>
              <a:avLst/>
              <a:gdLst/>
              <a:ahLst/>
              <a:cxnLst/>
              <a:rect l="l" t="t" r="r" b="b"/>
              <a:pathLst>
                <a:path w="266" h="17" extrusionOk="0">
                  <a:moveTo>
                    <a:pt x="1" y="0"/>
                  </a:moveTo>
                  <a:lnTo>
                    <a:pt x="1" y="16"/>
                  </a:lnTo>
                  <a:lnTo>
                    <a:pt x="265" y="16"/>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40"/>
            <p:cNvSpPr/>
            <p:nvPr/>
          </p:nvSpPr>
          <p:spPr>
            <a:xfrm>
              <a:off x="5349092" y="1285301"/>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40"/>
            <p:cNvSpPr/>
            <p:nvPr/>
          </p:nvSpPr>
          <p:spPr>
            <a:xfrm>
              <a:off x="5349092" y="1273363"/>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0"/>
            <p:cNvSpPr/>
            <p:nvPr/>
          </p:nvSpPr>
          <p:spPr>
            <a:xfrm>
              <a:off x="6805036" y="1198792"/>
              <a:ext cx="49830" cy="78722"/>
            </a:xfrm>
            <a:custGeom>
              <a:avLst/>
              <a:gdLst/>
              <a:ahLst/>
              <a:cxnLst/>
              <a:rect l="l" t="t" r="r" b="b"/>
              <a:pathLst>
                <a:path w="576" h="910" extrusionOk="0">
                  <a:moveTo>
                    <a:pt x="387" y="1"/>
                  </a:moveTo>
                  <a:cubicBezTo>
                    <a:pt x="387" y="1"/>
                    <a:pt x="28" y="50"/>
                    <a:pt x="0" y="119"/>
                  </a:cubicBezTo>
                  <a:cubicBezTo>
                    <a:pt x="0" y="119"/>
                    <a:pt x="46" y="613"/>
                    <a:pt x="97" y="882"/>
                  </a:cubicBezTo>
                  <a:cubicBezTo>
                    <a:pt x="97" y="882"/>
                    <a:pt x="356" y="910"/>
                    <a:pt x="499" y="910"/>
                  </a:cubicBezTo>
                  <a:cubicBezTo>
                    <a:pt x="532" y="910"/>
                    <a:pt x="559" y="908"/>
                    <a:pt x="575" y="905"/>
                  </a:cubicBezTo>
                  <a:cubicBezTo>
                    <a:pt x="575" y="905"/>
                    <a:pt x="456" y="307"/>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40"/>
            <p:cNvSpPr/>
            <p:nvPr/>
          </p:nvSpPr>
          <p:spPr>
            <a:xfrm>
              <a:off x="6814639" y="1247497"/>
              <a:ext cx="19378" cy="25606"/>
            </a:xfrm>
            <a:custGeom>
              <a:avLst/>
              <a:gdLst/>
              <a:ahLst/>
              <a:cxnLst/>
              <a:rect l="l" t="t" r="r" b="b"/>
              <a:pathLst>
                <a:path w="224" h="296" extrusionOk="0">
                  <a:moveTo>
                    <a:pt x="24" y="0"/>
                  </a:moveTo>
                  <a:cubicBezTo>
                    <a:pt x="12" y="0"/>
                    <a:pt x="1" y="12"/>
                    <a:pt x="1" y="27"/>
                  </a:cubicBezTo>
                  <a:lnTo>
                    <a:pt x="20" y="261"/>
                  </a:lnTo>
                  <a:cubicBezTo>
                    <a:pt x="24" y="273"/>
                    <a:pt x="32" y="280"/>
                    <a:pt x="43" y="284"/>
                  </a:cubicBezTo>
                  <a:cubicBezTo>
                    <a:pt x="92" y="288"/>
                    <a:pt x="158" y="292"/>
                    <a:pt x="196" y="296"/>
                  </a:cubicBezTo>
                  <a:cubicBezTo>
                    <a:pt x="211" y="296"/>
                    <a:pt x="223" y="280"/>
                    <a:pt x="223" y="265"/>
                  </a:cubicBezTo>
                  <a:cubicBezTo>
                    <a:pt x="211" y="161"/>
                    <a:pt x="193" y="62"/>
                    <a:pt x="184" y="20"/>
                  </a:cubicBezTo>
                  <a:cubicBezTo>
                    <a:pt x="181" y="8"/>
                    <a:pt x="173"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40"/>
            <p:cNvSpPr/>
            <p:nvPr/>
          </p:nvSpPr>
          <p:spPr>
            <a:xfrm>
              <a:off x="5302117" y="974995"/>
              <a:ext cx="32528" cy="98619"/>
            </a:xfrm>
            <a:custGeom>
              <a:avLst/>
              <a:gdLst/>
              <a:ahLst/>
              <a:cxnLst/>
              <a:rect l="l" t="t" r="r" b="b"/>
              <a:pathLst>
                <a:path w="376" h="1140" extrusionOk="0">
                  <a:moveTo>
                    <a:pt x="88" y="1"/>
                  </a:moveTo>
                  <a:cubicBezTo>
                    <a:pt x="76" y="1"/>
                    <a:pt x="65" y="8"/>
                    <a:pt x="61" y="23"/>
                  </a:cubicBezTo>
                  <a:cubicBezTo>
                    <a:pt x="0" y="591"/>
                    <a:pt x="65" y="1019"/>
                    <a:pt x="84" y="1120"/>
                  </a:cubicBezTo>
                  <a:cubicBezTo>
                    <a:pt x="84" y="1131"/>
                    <a:pt x="96" y="1139"/>
                    <a:pt x="111" y="1139"/>
                  </a:cubicBezTo>
                  <a:lnTo>
                    <a:pt x="349" y="1139"/>
                  </a:lnTo>
                  <a:cubicBezTo>
                    <a:pt x="364" y="1139"/>
                    <a:pt x="375" y="1127"/>
                    <a:pt x="375" y="1111"/>
                  </a:cubicBezTo>
                  <a:cubicBezTo>
                    <a:pt x="375" y="1097"/>
                    <a:pt x="364" y="1085"/>
                    <a:pt x="349" y="1085"/>
                  </a:cubicBezTo>
                  <a:lnTo>
                    <a:pt x="276" y="1085"/>
                  </a:lnTo>
                  <a:cubicBezTo>
                    <a:pt x="260" y="1085"/>
                    <a:pt x="249" y="1074"/>
                    <a:pt x="249" y="1062"/>
                  </a:cubicBezTo>
                  <a:cubicBezTo>
                    <a:pt x="211" y="633"/>
                    <a:pt x="222" y="196"/>
                    <a:pt x="226" y="85"/>
                  </a:cubicBezTo>
                  <a:cubicBezTo>
                    <a:pt x="226" y="73"/>
                    <a:pt x="237" y="62"/>
                    <a:pt x="253" y="62"/>
                  </a:cubicBezTo>
                  <a:lnTo>
                    <a:pt x="322" y="62"/>
                  </a:lnTo>
                  <a:cubicBezTo>
                    <a:pt x="333" y="62"/>
                    <a:pt x="345" y="50"/>
                    <a:pt x="349" y="39"/>
                  </a:cubicBezTo>
                  <a:lnTo>
                    <a:pt x="349" y="31"/>
                  </a:lnTo>
                  <a:cubicBezTo>
                    <a:pt x="352" y="16"/>
                    <a:pt x="34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40"/>
            <p:cNvSpPr/>
            <p:nvPr/>
          </p:nvSpPr>
          <p:spPr>
            <a:xfrm>
              <a:off x="5315959" y="786060"/>
              <a:ext cx="726771" cy="368695"/>
            </a:xfrm>
            <a:custGeom>
              <a:avLst/>
              <a:gdLst/>
              <a:ahLst/>
              <a:cxnLst/>
              <a:rect l="l" t="t" r="r" b="b"/>
              <a:pathLst>
                <a:path w="8401" h="4262" extrusionOk="0">
                  <a:moveTo>
                    <a:pt x="5323" y="0"/>
                  </a:moveTo>
                  <a:cubicBezTo>
                    <a:pt x="4963" y="0"/>
                    <a:pt x="4596" y="4"/>
                    <a:pt x="4231" y="4"/>
                  </a:cubicBezTo>
                  <a:lnTo>
                    <a:pt x="4074" y="4"/>
                  </a:lnTo>
                  <a:cubicBezTo>
                    <a:pt x="3809" y="8"/>
                    <a:pt x="3549" y="8"/>
                    <a:pt x="3292" y="12"/>
                  </a:cubicBezTo>
                  <a:cubicBezTo>
                    <a:pt x="1644" y="23"/>
                    <a:pt x="254" y="50"/>
                    <a:pt x="254" y="50"/>
                  </a:cubicBezTo>
                  <a:cubicBezTo>
                    <a:pt x="1" y="1364"/>
                    <a:pt x="181" y="3518"/>
                    <a:pt x="238" y="4108"/>
                  </a:cubicBezTo>
                  <a:cubicBezTo>
                    <a:pt x="250" y="4208"/>
                    <a:pt x="254" y="4261"/>
                    <a:pt x="254" y="4261"/>
                  </a:cubicBezTo>
                  <a:lnTo>
                    <a:pt x="8400" y="4261"/>
                  </a:lnTo>
                  <a:lnTo>
                    <a:pt x="8400" y="69"/>
                  </a:lnTo>
                  <a:cubicBezTo>
                    <a:pt x="7887" y="20"/>
                    <a:pt x="6665" y="4"/>
                    <a:pt x="5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40"/>
            <p:cNvSpPr/>
            <p:nvPr/>
          </p:nvSpPr>
          <p:spPr>
            <a:xfrm>
              <a:off x="5328589" y="1147060"/>
              <a:ext cx="714140" cy="18340"/>
            </a:xfrm>
            <a:custGeom>
              <a:avLst/>
              <a:gdLst/>
              <a:ahLst/>
              <a:cxnLst/>
              <a:rect l="l" t="t" r="r" b="b"/>
              <a:pathLst>
                <a:path w="8255" h="212" extrusionOk="0">
                  <a:moveTo>
                    <a:pt x="100" y="1"/>
                  </a:moveTo>
                  <a:cubicBezTo>
                    <a:pt x="0" y="27"/>
                    <a:pt x="73" y="211"/>
                    <a:pt x="73" y="211"/>
                  </a:cubicBezTo>
                  <a:lnTo>
                    <a:pt x="8254" y="211"/>
                  </a:lnTo>
                  <a:lnTo>
                    <a:pt x="82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40"/>
            <p:cNvSpPr/>
            <p:nvPr/>
          </p:nvSpPr>
          <p:spPr>
            <a:xfrm>
              <a:off x="5325648" y="778706"/>
              <a:ext cx="730058" cy="20416"/>
            </a:xfrm>
            <a:custGeom>
              <a:avLst/>
              <a:gdLst/>
              <a:ahLst/>
              <a:cxnLst/>
              <a:rect l="l" t="t" r="r" b="b"/>
              <a:pathLst>
                <a:path w="8439" h="236" extrusionOk="0">
                  <a:moveTo>
                    <a:pt x="130" y="1"/>
                  </a:moveTo>
                  <a:cubicBezTo>
                    <a:pt x="0" y="1"/>
                    <a:pt x="0" y="200"/>
                    <a:pt x="130" y="204"/>
                  </a:cubicBezTo>
                  <a:cubicBezTo>
                    <a:pt x="2253" y="212"/>
                    <a:pt x="4372" y="220"/>
                    <a:pt x="6495" y="227"/>
                  </a:cubicBezTo>
                  <a:cubicBezTo>
                    <a:pt x="7096" y="231"/>
                    <a:pt x="7702" y="231"/>
                    <a:pt x="8307" y="235"/>
                  </a:cubicBezTo>
                  <a:cubicBezTo>
                    <a:pt x="8438" y="235"/>
                    <a:pt x="8438" y="32"/>
                    <a:pt x="8307" y="32"/>
                  </a:cubicBezTo>
                  <a:cubicBezTo>
                    <a:pt x="6185" y="24"/>
                    <a:pt x="4065" y="16"/>
                    <a:pt x="1943" y="9"/>
                  </a:cubicBezTo>
                  <a:cubicBezTo>
                    <a:pt x="1341" y="5"/>
                    <a:pt x="736" y="1"/>
                    <a:pt x="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40"/>
            <p:cNvSpPr/>
            <p:nvPr/>
          </p:nvSpPr>
          <p:spPr>
            <a:xfrm>
              <a:off x="5353071" y="818500"/>
              <a:ext cx="667425" cy="6748"/>
            </a:xfrm>
            <a:custGeom>
              <a:avLst/>
              <a:gdLst/>
              <a:ahLst/>
              <a:cxnLst/>
              <a:rect l="l" t="t" r="r" b="b"/>
              <a:pathLst>
                <a:path w="7715" h="78" extrusionOk="0">
                  <a:moveTo>
                    <a:pt x="1" y="1"/>
                  </a:moveTo>
                  <a:lnTo>
                    <a:pt x="1" y="16"/>
                  </a:lnTo>
                  <a:lnTo>
                    <a:pt x="7715" y="78"/>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40"/>
            <p:cNvSpPr/>
            <p:nvPr/>
          </p:nvSpPr>
          <p:spPr>
            <a:xfrm>
              <a:off x="5353071" y="859938"/>
              <a:ext cx="667425" cy="6402"/>
            </a:xfrm>
            <a:custGeom>
              <a:avLst/>
              <a:gdLst/>
              <a:ahLst/>
              <a:cxnLst/>
              <a:rect l="l" t="t" r="r" b="b"/>
              <a:pathLst>
                <a:path w="7715" h="74" extrusionOk="0">
                  <a:moveTo>
                    <a:pt x="1" y="1"/>
                  </a:moveTo>
                  <a:lnTo>
                    <a:pt x="1" y="13"/>
                  </a:lnTo>
                  <a:lnTo>
                    <a:pt x="7715" y="73"/>
                  </a:lnTo>
                  <a:lnTo>
                    <a:pt x="7715" y="5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40"/>
            <p:cNvSpPr/>
            <p:nvPr/>
          </p:nvSpPr>
          <p:spPr>
            <a:xfrm>
              <a:off x="5353071" y="901116"/>
              <a:ext cx="667425" cy="6315"/>
            </a:xfrm>
            <a:custGeom>
              <a:avLst/>
              <a:gdLst/>
              <a:ahLst/>
              <a:cxnLst/>
              <a:rect l="l" t="t" r="r" b="b"/>
              <a:pathLst>
                <a:path w="7715" h="73" extrusionOk="0">
                  <a:moveTo>
                    <a:pt x="1" y="0"/>
                  </a:moveTo>
                  <a:lnTo>
                    <a:pt x="1" y="16"/>
                  </a:lnTo>
                  <a:lnTo>
                    <a:pt x="7715" y="73"/>
                  </a:lnTo>
                  <a:lnTo>
                    <a:pt x="7715" y="57"/>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40"/>
            <p:cNvSpPr/>
            <p:nvPr/>
          </p:nvSpPr>
          <p:spPr>
            <a:xfrm>
              <a:off x="5353071" y="942208"/>
              <a:ext cx="667425" cy="6402"/>
            </a:xfrm>
            <a:custGeom>
              <a:avLst/>
              <a:gdLst/>
              <a:ahLst/>
              <a:cxnLst/>
              <a:rect l="l" t="t" r="r" b="b"/>
              <a:pathLst>
                <a:path w="7715" h="74" extrusionOk="0">
                  <a:moveTo>
                    <a:pt x="1" y="1"/>
                  </a:moveTo>
                  <a:lnTo>
                    <a:pt x="1" y="15"/>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0"/>
            <p:cNvSpPr/>
            <p:nvPr/>
          </p:nvSpPr>
          <p:spPr>
            <a:xfrm>
              <a:off x="5353071" y="983299"/>
              <a:ext cx="667425" cy="6315"/>
            </a:xfrm>
            <a:custGeom>
              <a:avLst/>
              <a:gdLst/>
              <a:ahLst/>
              <a:cxnLst/>
              <a:rect l="l" t="t" r="r" b="b"/>
              <a:pathLst>
                <a:path w="7715" h="73" extrusionOk="0">
                  <a:moveTo>
                    <a:pt x="1" y="0"/>
                  </a:moveTo>
                  <a:lnTo>
                    <a:pt x="1" y="16"/>
                  </a:lnTo>
                  <a:lnTo>
                    <a:pt x="7715" y="73"/>
                  </a:lnTo>
                  <a:lnTo>
                    <a:pt x="7715" y="6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0"/>
            <p:cNvSpPr/>
            <p:nvPr/>
          </p:nvSpPr>
          <p:spPr>
            <a:xfrm>
              <a:off x="5353071" y="1024391"/>
              <a:ext cx="667425" cy="6661"/>
            </a:xfrm>
            <a:custGeom>
              <a:avLst/>
              <a:gdLst/>
              <a:ahLst/>
              <a:cxnLst/>
              <a:rect l="l" t="t" r="r" b="b"/>
              <a:pathLst>
                <a:path w="7715" h="77" extrusionOk="0">
                  <a:moveTo>
                    <a:pt x="1" y="1"/>
                  </a:moveTo>
                  <a:lnTo>
                    <a:pt x="1" y="16"/>
                  </a:lnTo>
                  <a:lnTo>
                    <a:pt x="7715" y="77"/>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40"/>
            <p:cNvSpPr/>
            <p:nvPr/>
          </p:nvSpPr>
          <p:spPr>
            <a:xfrm>
              <a:off x="5353071" y="1065829"/>
              <a:ext cx="667425" cy="6402"/>
            </a:xfrm>
            <a:custGeom>
              <a:avLst/>
              <a:gdLst/>
              <a:ahLst/>
              <a:cxnLst/>
              <a:rect l="l" t="t" r="r" b="b"/>
              <a:pathLst>
                <a:path w="7715" h="74" extrusionOk="0">
                  <a:moveTo>
                    <a:pt x="1" y="1"/>
                  </a:moveTo>
                  <a:lnTo>
                    <a:pt x="1" y="12"/>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40"/>
            <p:cNvSpPr/>
            <p:nvPr/>
          </p:nvSpPr>
          <p:spPr>
            <a:xfrm>
              <a:off x="5353071" y="1106920"/>
              <a:ext cx="667425" cy="6402"/>
            </a:xfrm>
            <a:custGeom>
              <a:avLst/>
              <a:gdLst/>
              <a:ahLst/>
              <a:cxnLst/>
              <a:rect l="l" t="t" r="r" b="b"/>
              <a:pathLst>
                <a:path w="7715" h="74" extrusionOk="0">
                  <a:moveTo>
                    <a:pt x="1" y="0"/>
                  </a:moveTo>
                  <a:lnTo>
                    <a:pt x="1" y="16"/>
                  </a:lnTo>
                  <a:lnTo>
                    <a:pt x="7715" y="74"/>
                  </a:lnTo>
                  <a:lnTo>
                    <a:pt x="7715" y="5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40"/>
          <p:cNvGrpSpPr/>
          <p:nvPr/>
        </p:nvGrpSpPr>
        <p:grpSpPr>
          <a:xfrm>
            <a:off x="8268025" y="4015998"/>
            <a:ext cx="282810" cy="637787"/>
            <a:chOff x="6229555" y="157796"/>
            <a:chExt cx="240321" cy="541967"/>
          </a:xfrm>
        </p:grpSpPr>
        <p:sp>
          <p:nvSpPr>
            <p:cNvPr id="4976" name="Google Shape;4976;p40"/>
            <p:cNvSpPr/>
            <p:nvPr/>
          </p:nvSpPr>
          <p:spPr>
            <a:xfrm>
              <a:off x="6229555" y="157796"/>
              <a:ext cx="240321" cy="410833"/>
            </a:xfrm>
            <a:custGeom>
              <a:avLst/>
              <a:gdLst/>
              <a:ahLst/>
              <a:cxnLst/>
              <a:rect l="l" t="t" r="r" b="b"/>
              <a:pathLst>
                <a:path w="427" h="730" extrusionOk="0">
                  <a:moveTo>
                    <a:pt x="212" y="1"/>
                  </a:moveTo>
                  <a:cubicBezTo>
                    <a:pt x="212" y="1"/>
                    <a:pt x="1" y="399"/>
                    <a:pt x="1" y="519"/>
                  </a:cubicBezTo>
                  <a:cubicBezTo>
                    <a:pt x="1" y="634"/>
                    <a:pt x="97" y="729"/>
                    <a:pt x="212" y="729"/>
                  </a:cubicBezTo>
                  <a:cubicBezTo>
                    <a:pt x="331" y="729"/>
                    <a:pt x="427" y="634"/>
                    <a:pt x="427" y="519"/>
                  </a:cubicBezTo>
                  <a:cubicBezTo>
                    <a:pt x="427" y="399"/>
                    <a:pt x="212" y="1"/>
                    <a:pt x="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0"/>
            <p:cNvSpPr/>
            <p:nvPr/>
          </p:nvSpPr>
          <p:spPr>
            <a:xfrm>
              <a:off x="6281332" y="402049"/>
              <a:ext cx="153648" cy="297713"/>
            </a:xfrm>
            <a:custGeom>
              <a:avLst/>
              <a:gdLst/>
              <a:ahLst/>
              <a:cxnLst/>
              <a:rect l="l" t="t" r="r" b="b"/>
              <a:pathLst>
                <a:path w="273" h="529" extrusionOk="0">
                  <a:moveTo>
                    <a:pt x="112" y="0"/>
                  </a:moveTo>
                  <a:lnTo>
                    <a:pt x="93" y="184"/>
                  </a:lnTo>
                  <a:lnTo>
                    <a:pt x="1" y="149"/>
                  </a:lnTo>
                  <a:lnTo>
                    <a:pt x="93" y="234"/>
                  </a:lnTo>
                  <a:lnTo>
                    <a:pt x="93" y="529"/>
                  </a:lnTo>
                  <a:lnTo>
                    <a:pt x="154" y="529"/>
                  </a:lnTo>
                  <a:lnTo>
                    <a:pt x="147" y="249"/>
                  </a:lnTo>
                  <a:lnTo>
                    <a:pt x="273" y="145"/>
                  </a:lnTo>
                  <a:lnTo>
                    <a:pt x="143" y="195"/>
                  </a:lnTo>
                  <a:lnTo>
                    <a:pt x="1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40"/>
          <p:cNvGrpSpPr/>
          <p:nvPr/>
        </p:nvGrpSpPr>
        <p:grpSpPr>
          <a:xfrm>
            <a:off x="7996773" y="4018645"/>
            <a:ext cx="348379" cy="632488"/>
            <a:chOff x="9013159" y="960258"/>
            <a:chExt cx="296039" cy="537464"/>
          </a:xfrm>
        </p:grpSpPr>
        <p:sp>
          <p:nvSpPr>
            <p:cNvPr id="4979" name="Google Shape;4979;p40"/>
            <p:cNvSpPr/>
            <p:nvPr/>
          </p:nvSpPr>
          <p:spPr>
            <a:xfrm>
              <a:off x="9013159" y="960258"/>
              <a:ext cx="296039" cy="420963"/>
            </a:xfrm>
            <a:custGeom>
              <a:avLst/>
              <a:gdLst/>
              <a:ahLst/>
              <a:cxnLst/>
              <a:rect l="l" t="t" r="r" b="b"/>
              <a:pathLst>
                <a:path w="526" h="748" extrusionOk="0">
                  <a:moveTo>
                    <a:pt x="261" y="0"/>
                  </a:moveTo>
                  <a:cubicBezTo>
                    <a:pt x="261" y="0"/>
                    <a:pt x="0" y="407"/>
                    <a:pt x="0" y="529"/>
                  </a:cubicBezTo>
                  <a:cubicBezTo>
                    <a:pt x="0" y="649"/>
                    <a:pt x="115" y="748"/>
                    <a:pt x="261" y="748"/>
                  </a:cubicBezTo>
                  <a:cubicBezTo>
                    <a:pt x="407" y="748"/>
                    <a:pt x="525" y="649"/>
                    <a:pt x="525" y="529"/>
                  </a:cubicBezTo>
                  <a:cubicBezTo>
                    <a:pt x="525" y="407"/>
                    <a:pt x="261"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40"/>
            <p:cNvSpPr/>
            <p:nvPr/>
          </p:nvSpPr>
          <p:spPr>
            <a:xfrm>
              <a:off x="9099267" y="1201698"/>
              <a:ext cx="151397" cy="296025"/>
            </a:xfrm>
            <a:custGeom>
              <a:avLst/>
              <a:gdLst/>
              <a:ahLst/>
              <a:cxnLst/>
              <a:rect l="l" t="t" r="r" b="b"/>
              <a:pathLst>
                <a:path w="269" h="526" extrusionOk="0">
                  <a:moveTo>
                    <a:pt x="112" y="1"/>
                  </a:moveTo>
                  <a:lnTo>
                    <a:pt x="93" y="181"/>
                  </a:lnTo>
                  <a:lnTo>
                    <a:pt x="1" y="146"/>
                  </a:lnTo>
                  <a:lnTo>
                    <a:pt x="93" y="231"/>
                  </a:lnTo>
                  <a:lnTo>
                    <a:pt x="93" y="526"/>
                  </a:lnTo>
                  <a:lnTo>
                    <a:pt x="154" y="526"/>
                  </a:lnTo>
                  <a:lnTo>
                    <a:pt x="146"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1" name="Google Shape;4981;p40"/>
          <p:cNvGrpSpPr/>
          <p:nvPr/>
        </p:nvGrpSpPr>
        <p:grpSpPr>
          <a:xfrm>
            <a:off x="8063115" y="1991363"/>
            <a:ext cx="1936841" cy="1205022"/>
            <a:chOff x="3846690" y="770050"/>
            <a:chExt cx="1788734" cy="1053802"/>
          </a:xfrm>
        </p:grpSpPr>
        <p:sp>
          <p:nvSpPr>
            <p:cNvPr id="4982" name="Google Shape;4982;p40"/>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0"/>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40"/>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40"/>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0"/>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40"/>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40"/>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0"/>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40"/>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0"/>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0"/>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0"/>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40"/>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40"/>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0"/>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40"/>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40"/>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40"/>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0"/>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40"/>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40"/>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40"/>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40"/>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40"/>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40"/>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40"/>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0"/>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0"/>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40"/>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593"/>
        <p:cNvGrpSpPr/>
        <p:nvPr/>
      </p:nvGrpSpPr>
      <p:grpSpPr>
        <a:xfrm>
          <a:off x="0" y="0"/>
          <a:ext cx="0" cy="0"/>
          <a:chOff x="0" y="0"/>
          <a:chExt cx="0" cy="0"/>
        </a:xfrm>
      </p:grpSpPr>
      <p:sp>
        <p:nvSpPr>
          <p:cNvPr id="9594" name="Google Shape;9594;p67"/>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...and the same goes for tables</a:t>
            </a:r>
            <a:endParaRPr>
              <a:solidFill>
                <a:schemeClr val="dk1"/>
              </a:solidFill>
            </a:endParaRPr>
          </a:p>
        </p:txBody>
      </p:sp>
      <p:graphicFrame>
        <p:nvGraphicFramePr>
          <p:cNvPr id="9595" name="Google Shape;9595;p67"/>
          <p:cNvGraphicFramePr/>
          <p:nvPr/>
        </p:nvGraphicFramePr>
        <p:xfrm>
          <a:off x="1006603" y="1522938"/>
          <a:ext cx="3000000" cy="3000000"/>
        </p:xfrm>
        <a:graphic>
          <a:graphicData uri="http://schemas.openxmlformats.org/drawingml/2006/table">
            <a:tbl>
              <a:tblPr>
                <a:noFill/>
                <a:tableStyleId>{D14E545C-3A35-4E46-A13F-250AB70DFB79}</a:tableStyleId>
              </a:tblPr>
              <a:tblGrid>
                <a:gridCol w="1782700">
                  <a:extLst>
                    <a:ext uri="{9D8B030D-6E8A-4147-A177-3AD203B41FA5}">
                      <a16:colId xmlns:a16="http://schemas.microsoft.com/office/drawing/2014/main" val="20000"/>
                    </a:ext>
                  </a:extLst>
                </a:gridCol>
                <a:gridCol w="1782700">
                  <a:extLst>
                    <a:ext uri="{9D8B030D-6E8A-4147-A177-3AD203B41FA5}">
                      <a16:colId xmlns:a16="http://schemas.microsoft.com/office/drawing/2014/main" val="20001"/>
                    </a:ext>
                  </a:extLst>
                </a:gridCol>
                <a:gridCol w="1782700">
                  <a:extLst>
                    <a:ext uri="{9D8B030D-6E8A-4147-A177-3AD203B41FA5}">
                      <a16:colId xmlns:a16="http://schemas.microsoft.com/office/drawing/2014/main" val="20002"/>
                    </a:ext>
                  </a:extLst>
                </a:gridCol>
                <a:gridCol w="1782700">
                  <a:extLst>
                    <a:ext uri="{9D8B030D-6E8A-4147-A177-3AD203B41FA5}">
                      <a16:colId xmlns:a16="http://schemas.microsoft.com/office/drawing/2014/main" val="20003"/>
                    </a:ext>
                  </a:extLst>
                </a:gridCol>
              </a:tblGrid>
              <a:tr h="465375">
                <a:tc>
                  <a:txBody>
                    <a:bodyPr/>
                    <a:lstStyle/>
                    <a:p>
                      <a:pPr marL="0" lvl="0" indent="0" algn="ctr" rtl="0">
                        <a:spcBef>
                          <a:spcPts val="0"/>
                        </a:spcBef>
                        <a:spcAft>
                          <a:spcPts val="0"/>
                        </a:spcAft>
                        <a:buNone/>
                      </a:pPr>
                      <a:endParaRPr sz="2400">
                        <a:solidFill>
                          <a:schemeClr val="dk1"/>
                        </a:solidFill>
                        <a:latin typeface="Changa One"/>
                        <a:ea typeface="Changa One"/>
                        <a:cs typeface="Changa One"/>
                        <a:sym typeface="Changa One"/>
                      </a:endParaRPr>
                    </a:p>
                  </a:txBody>
                  <a:tcPr marL="0" marR="91425" marT="0" marB="91425" anchor="ctr">
                    <a:lnL w="19050" cap="flat" cmpd="sng">
                      <a:solidFill>
                        <a:schemeClr val="l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Mass</a:t>
                      </a:r>
                      <a:endParaRPr sz="2400">
                        <a:solidFill>
                          <a:schemeClr val="dk1"/>
                        </a:solidFill>
                        <a:latin typeface="Changa One"/>
                        <a:ea typeface="Changa One"/>
                        <a:cs typeface="Changa One"/>
                        <a:sym typeface="Changa One"/>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Diameter</a:t>
                      </a:r>
                      <a:endParaRPr sz="2400">
                        <a:solidFill>
                          <a:schemeClr val="dk1"/>
                        </a:solidFill>
                        <a:latin typeface="Changa One"/>
                        <a:ea typeface="Changa One"/>
                        <a:cs typeface="Changa One"/>
                        <a:sym typeface="Changa One"/>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Gravity</a:t>
                      </a:r>
                      <a:endParaRPr sz="2400">
                        <a:solidFill>
                          <a:schemeClr val="dk1"/>
                        </a:solidFill>
                        <a:latin typeface="Changa One"/>
                        <a:ea typeface="Changa One"/>
                        <a:cs typeface="Changa One"/>
                        <a:sym typeface="Changa One"/>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465375">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Mercury</a:t>
                      </a:r>
                      <a:endParaRPr sz="2400">
                        <a:solidFill>
                          <a:schemeClr val="dk1"/>
                        </a:solidFill>
                        <a:latin typeface="Changa One"/>
                        <a:ea typeface="Changa One"/>
                        <a:cs typeface="Changa One"/>
                        <a:sym typeface="Changa One"/>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0.06</a:t>
                      </a:r>
                      <a:endParaRPr>
                        <a:solidFill>
                          <a:schemeClr val="dk1"/>
                        </a:solidFill>
                        <a:latin typeface="Lato"/>
                        <a:ea typeface="Lato"/>
                        <a:cs typeface="Lato"/>
                        <a:sym typeface="Lato"/>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0.38</a:t>
                      </a:r>
                      <a:endParaRPr>
                        <a:solidFill>
                          <a:schemeClr val="dk1"/>
                        </a:solidFill>
                        <a:latin typeface="Lato"/>
                        <a:ea typeface="Lato"/>
                        <a:cs typeface="Lato"/>
                        <a:sym typeface="Lato"/>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0.38</a:t>
                      </a:r>
                      <a:endParaRPr>
                        <a:solidFill>
                          <a:schemeClr val="dk1"/>
                        </a:solidFill>
                        <a:latin typeface="Lato"/>
                        <a:ea typeface="Lato"/>
                        <a:cs typeface="Lato"/>
                        <a:sym typeface="Lato"/>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65375">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Mars</a:t>
                      </a:r>
                      <a:endParaRPr sz="2400">
                        <a:solidFill>
                          <a:schemeClr val="dk1"/>
                        </a:solidFill>
                        <a:latin typeface="Changa One"/>
                        <a:ea typeface="Changa One"/>
                        <a:cs typeface="Changa One"/>
                        <a:sym typeface="Changa One"/>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0.11</a:t>
                      </a:r>
                      <a:endParaRPr>
                        <a:solidFill>
                          <a:schemeClr val="dk1"/>
                        </a:solidFill>
                        <a:latin typeface="Lato"/>
                        <a:ea typeface="Lato"/>
                        <a:cs typeface="Lato"/>
                        <a:sym typeface="Lato"/>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0.53</a:t>
                      </a:r>
                      <a:endParaRPr>
                        <a:solidFill>
                          <a:schemeClr val="dk1"/>
                        </a:solidFill>
                        <a:latin typeface="Lato"/>
                        <a:ea typeface="Lato"/>
                        <a:cs typeface="Lato"/>
                        <a:sym typeface="Lato"/>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0.38</a:t>
                      </a:r>
                      <a:endParaRPr>
                        <a:solidFill>
                          <a:schemeClr val="dk1"/>
                        </a:solidFill>
                        <a:latin typeface="Lato"/>
                        <a:ea typeface="Lato"/>
                        <a:cs typeface="Lato"/>
                        <a:sym typeface="Lato"/>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65375">
                <a:tc>
                  <a:txBody>
                    <a:bodyPr/>
                    <a:lstStyle/>
                    <a:p>
                      <a:pPr marL="0" lvl="0" indent="0" algn="ctr" rtl="0">
                        <a:spcBef>
                          <a:spcPts val="0"/>
                        </a:spcBef>
                        <a:spcAft>
                          <a:spcPts val="0"/>
                        </a:spcAft>
                        <a:buNone/>
                      </a:pPr>
                      <a:r>
                        <a:rPr lang="en" sz="2400">
                          <a:solidFill>
                            <a:schemeClr val="dk1"/>
                          </a:solidFill>
                          <a:latin typeface="Changa One"/>
                          <a:ea typeface="Changa One"/>
                          <a:cs typeface="Changa One"/>
                          <a:sym typeface="Changa One"/>
                        </a:rPr>
                        <a:t>Saturn</a:t>
                      </a:r>
                      <a:endParaRPr sz="2400">
                        <a:solidFill>
                          <a:schemeClr val="dk1"/>
                        </a:solidFill>
                        <a:latin typeface="Changa One"/>
                        <a:ea typeface="Changa One"/>
                        <a:cs typeface="Changa One"/>
                        <a:sym typeface="Changa One"/>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95.2</a:t>
                      </a:r>
                      <a:endParaRPr>
                        <a:solidFill>
                          <a:schemeClr val="dk1"/>
                        </a:solidFill>
                        <a:latin typeface="Lato"/>
                        <a:ea typeface="Lato"/>
                        <a:cs typeface="Lato"/>
                        <a:sym typeface="Lato"/>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9.4</a:t>
                      </a:r>
                      <a:endParaRPr>
                        <a:solidFill>
                          <a:schemeClr val="dk1"/>
                        </a:solidFill>
                        <a:latin typeface="Lato"/>
                        <a:ea typeface="Lato"/>
                        <a:cs typeface="Lato"/>
                        <a:sym typeface="Lato"/>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ato"/>
                          <a:ea typeface="Lato"/>
                          <a:cs typeface="Lato"/>
                          <a:sym typeface="Lato"/>
                        </a:rPr>
                        <a:t>1.16</a:t>
                      </a:r>
                      <a:endParaRPr>
                        <a:solidFill>
                          <a:schemeClr val="dk1"/>
                        </a:solidFill>
                        <a:latin typeface="Lato"/>
                        <a:ea typeface="Lato"/>
                        <a:cs typeface="Lato"/>
                        <a:sym typeface="Lato"/>
                      </a:endParaRPr>
                    </a:p>
                  </a:txBody>
                  <a:tcPr marL="91425" marR="91425" marT="90000"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9596" name="Google Shape;9596;p67"/>
          <p:cNvGrpSpPr/>
          <p:nvPr/>
        </p:nvGrpSpPr>
        <p:grpSpPr>
          <a:xfrm>
            <a:off x="328291" y="3807663"/>
            <a:ext cx="2044650" cy="843999"/>
            <a:chOff x="928666" y="227075"/>
            <a:chExt cx="2044650" cy="843999"/>
          </a:xfrm>
        </p:grpSpPr>
        <p:sp>
          <p:nvSpPr>
            <p:cNvPr id="9597" name="Google Shape;9597;p67"/>
            <p:cNvSpPr/>
            <p:nvPr/>
          </p:nvSpPr>
          <p:spPr>
            <a:xfrm>
              <a:off x="2146529" y="445545"/>
              <a:ext cx="798568" cy="625529"/>
            </a:xfrm>
            <a:custGeom>
              <a:avLst/>
              <a:gdLst/>
              <a:ahLst/>
              <a:cxnLst/>
              <a:rect l="l" t="t" r="r" b="b"/>
              <a:pathLst>
                <a:path w="1952" h="1529" extrusionOk="0">
                  <a:moveTo>
                    <a:pt x="974" y="0"/>
                  </a:moveTo>
                  <a:lnTo>
                    <a:pt x="1" y="1529"/>
                  </a:lnTo>
                  <a:lnTo>
                    <a:pt x="1951" y="1529"/>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7"/>
            <p:cNvSpPr/>
            <p:nvPr/>
          </p:nvSpPr>
          <p:spPr>
            <a:xfrm>
              <a:off x="2146529" y="446772"/>
              <a:ext cx="400511" cy="624302"/>
            </a:xfrm>
            <a:custGeom>
              <a:avLst/>
              <a:gdLst/>
              <a:ahLst/>
              <a:cxnLst/>
              <a:rect l="l" t="t" r="r" b="b"/>
              <a:pathLst>
                <a:path w="979" h="1526" extrusionOk="0">
                  <a:moveTo>
                    <a:pt x="974" y="1"/>
                  </a:moveTo>
                  <a:lnTo>
                    <a:pt x="1" y="1526"/>
                  </a:lnTo>
                  <a:lnTo>
                    <a:pt x="978" y="1526"/>
                  </a:lnTo>
                  <a:lnTo>
                    <a:pt x="978"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7"/>
            <p:cNvSpPr/>
            <p:nvPr/>
          </p:nvSpPr>
          <p:spPr>
            <a:xfrm>
              <a:off x="2546620" y="446772"/>
              <a:ext cx="127231" cy="249557"/>
            </a:xfrm>
            <a:custGeom>
              <a:avLst/>
              <a:gdLst/>
              <a:ahLst/>
              <a:cxnLst/>
              <a:rect l="l" t="t" r="r" b="b"/>
              <a:pathLst>
                <a:path w="311" h="610" extrusionOk="0">
                  <a:moveTo>
                    <a:pt x="0" y="1"/>
                  </a:moveTo>
                  <a:lnTo>
                    <a:pt x="0" y="610"/>
                  </a:lnTo>
                  <a:lnTo>
                    <a:pt x="310"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7"/>
            <p:cNvSpPr/>
            <p:nvPr/>
          </p:nvSpPr>
          <p:spPr>
            <a:xfrm>
              <a:off x="2417757" y="446772"/>
              <a:ext cx="129276" cy="249557"/>
            </a:xfrm>
            <a:custGeom>
              <a:avLst/>
              <a:gdLst/>
              <a:ahLst/>
              <a:cxnLst/>
              <a:rect l="l" t="t" r="r" b="b"/>
              <a:pathLst>
                <a:path w="316" h="610" extrusionOk="0">
                  <a:moveTo>
                    <a:pt x="311" y="1"/>
                  </a:moveTo>
                  <a:lnTo>
                    <a:pt x="1" y="487"/>
                  </a:lnTo>
                  <a:lnTo>
                    <a:pt x="315" y="610"/>
                  </a:lnTo>
                  <a:lnTo>
                    <a:pt x="3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7"/>
            <p:cNvSpPr/>
            <p:nvPr/>
          </p:nvSpPr>
          <p:spPr>
            <a:xfrm>
              <a:off x="994529" y="445545"/>
              <a:ext cx="798159" cy="625529"/>
            </a:xfrm>
            <a:custGeom>
              <a:avLst/>
              <a:gdLst/>
              <a:ahLst/>
              <a:cxnLst/>
              <a:rect l="l" t="t" r="r" b="b"/>
              <a:pathLst>
                <a:path w="1951" h="1529" extrusionOk="0">
                  <a:moveTo>
                    <a:pt x="977" y="0"/>
                  </a:moveTo>
                  <a:lnTo>
                    <a:pt x="1" y="1529"/>
                  </a:lnTo>
                  <a:lnTo>
                    <a:pt x="1950" y="1529"/>
                  </a:lnTo>
                  <a:lnTo>
                    <a:pt x="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7"/>
            <p:cNvSpPr/>
            <p:nvPr/>
          </p:nvSpPr>
          <p:spPr>
            <a:xfrm>
              <a:off x="996166" y="446772"/>
              <a:ext cx="398466" cy="624302"/>
            </a:xfrm>
            <a:custGeom>
              <a:avLst/>
              <a:gdLst/>
              <a:ahLst/>
              <a:cxnLst/>
              <a:rect l="l" t="t" r="r" b="b"/>
              <a:pathLst>
                <a:path w="974" h="1526" extrusionOk="0">
                  <a:moveTo>
                    <a:pt x="973" y="1"/>
                  </a:moveTo>
                  <a:lnTo>
                    <a:pt x="0" y="1526"/>
                  </a:lnTo>
                  <a:lnTo>
                    <a:pt x="973" y="1526"/>
                  </a:lnTo>
                  <a:lnTo>
                    <a:pt x="973"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7"/>
            <p:cNvSpPr/>
            <p:nvPr/>
          </p:nvSpPr>
          <p:spPr>
            <a:xfrm>
              <a:off x="1394211" y="446772"/>
              <a:ext cx="127640" cy="249557"/>
            </a:xfrm>
            <a:custGeom>
              <a:avLst/>
              <a:gdLst/>
              <a:ahLst/>
              <a:cxnLst/>
              <a:rect l="l" t="t" r="r" b="b"/>
              <a:pathLst>
                <a:path w="312" h="610" extrusionOk="0">
                  <a:moveTo>
                    <a:pt x="0" y="1"/>
                  </a:moveTo>
                  <a:lnTo>
                    <a:pt x="0" y="610"/>
                  </a:lnTo>
                  <a:lnTo>
                    <a:pt x="311"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7"/>
            <p:cNvSpPr/>
            <p:nvPr/>
          </p:nvSpPr>
          <p:spPr>
            <a:xfrm>
              <a:off x="1267393" y="446772"/>
              <a:ext cx="127231" cy="249557"/>
            </a:xfrm>
            <a:custGeom>
              <a:avLst/>
              <a:gdLst/>
              <a:ahLst/>
              <a:cxnLst/>
              <a:rect l="l" t="t" r="r" b="b"/>
              <a:pathLst>
                <a:path w="311" h="610" extrusionOk="0">
                  <a:moveTo>
                    <a:pt x="310" y="1"/>
                  </a:moveTo>
                  <a:lnTo>
                    <a:pt x="0" y="487"/>
                  </a:lnTo>
                  <a:lnTo>
                    <a:pt x="310" y="610"/>
                  </a:lnTo>
                  <a:lnTo>
                    <a:pt x="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7"/>
            <p:cNvSpPr/>
            <p:nvPr/>
          </p:nvSpPr>
          <p:spPr>
            <a:xfrm>
              <a:off x="1505484" y="227075"/>
              <a:ext cx="803068" cy="843994"/>
            </a:xfrm>
            <a:custGeom>
              <a:avLst/>
              <a:gdLst/>
              <a:ahLst/>
              <a:cxnLst/>
              <a:rect l="l" t="t" r="r" b="b"/>
              <a:pathLst>
                <a:path w="1963" h="2063" extrusionOk="0">
                  <a:moveTo>
                    <a:pt x="982" y="1"/>
                  </a:moveTo>
                  <a:lnTo>
                    <a:pt x="1" y="2063"/>
                  </a:lnTo>
                  <a:lnTo>
                    <a:pt x="1962" y="2063"/>
                  </a:lnTo>
                  <a:lnTo>
                    <a:pt x="9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7"/>
            <p:cNvSpPr/>
            <p:nvPr/>
          </p:nvSpPr>
          <p:spPr>
            <a:xfrm>
              <a:off x="1505484" y="229121"/>
              <a:ext cx="401739" cy="841948"/>
            </a:xfrm>
            <a:custGeom>
              <a:avLst/>
              <a:gdLst/>
              <a:ahLst/>
              <a:cxnLst/>
              <a:rect l="l" t="t" r="r" b="b"/>
              <a:pathLst>
                <a:path w="982" h="2058" extrusionOk="0">
                  <a:moveTo>
                    <a:pt x="982" y="1"/>
                  </a:moveTo>
                  <a:lnTo>
                    <a:pt x="1" y="2058"/>
                  </a:lnTo>
                  <a:lnTo>
                    <a:pt x="982" y="2058"/>
                  </a:lnTo>
                  <a:lnTo>
                    <a:pt x="982" y="4"/>
                  </a:lnTo>
                  <a:lnTo>
                    <a:pt x="982"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7"/>
            <p:cNvSpPr/>
            <p:nvPr/>
          </p:nvSpPr>
          <p:spPr>
            <a:xfrm>
              <a:off x="1906802" y="230757"/>
              <a:ext cx="127231" cy="332606"/>
            </a:xfrm>
            <a:custGeom>
              <a:avLst/>
              <a:gdLst/>
              <a:ahLst/>
              <a:cxnLst/>
              <a:rect l="l" t="t" r="r" b="b"/>
              <a:pathLst>
                <a:path w="311" h="813" extrusionOk="0">
                  <a:moveTo>
                    <a:pt x="1" y="0"/>
                  </a:moveTo>
                  <a:lnTo>
                    <a:pt x="1" y="812"/>
                  </a:lnTo>
                  <a:lnTo>
                    <a:pt x="311" y="65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7"/>
            <p:cNvSpPr/>
            <p:nvPr/>
          </p:nvSpPr>
          <p:spPr>
            <a:xfrm>
              <a:off x="1779575" y="229121"/>
              <a:ext cx="127640" cy="334243"/>
            </a:xfrm>
            <a:custGeom>
              <a:avLst/>
              <a:gdLst/>
              <a:ahLst/>
              <a:cxnLst/>
              <a:rect l="l" t="t" r="r" b="b"/>
              <a:pathLst>
                <a:path w="312" h="817" extrusionOk="0">
                  <a:moveTo>
                    <a:pt x="312" y="1"/>
                  </a:moveTo>
                  <a:lnTo>
                    <a:pt x="1" y="655"/>
                  </a:lnTo>
                  <a:lnTo>
                    <a:pt x="312" y="816"/>
                  </a:lnTo>
                  <a:lnTo>
                    <a:pt x="312" y="4"/>
                  </a:lnTo>
                  <a:lnTo>
                    <a:pt x="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7"/>
            <p:cNvSpPr/>
            <p:nvPr/>
          </p:nvSpPr>
          <p:spPr>
            <a:xfrm>
              <a:off x="2500802" y="507610"/>
              <a:ext cx="472513" cy="124779"/>
            </a:xfrm>
            <a:custGeom>
              <a:avLst/>
              <a:gdLst/>
              <a:ahLst/>
              <a:cxnLst/>
              <a:rect l="l" t="t" r="r" b="b"/>
              <a:pathLst>
                <a:path w="1155" h="305" extrusionOk="0">
                  <a:moveTo>
                    <a:pt x="411" y="1"/>
                  </a:moveTo>
                  <a:cubicBezTo>
                    <a:pt x="399" y="5"/>
                    <a:pt x="388" y="5"/>
                    <a:pt x="376" y="5"/>
                  </a:cubicBezTo>
                  <a:cubicBezTo>
                    <a:pt x="353" y="9"/>
                    <a:pt x="334" y="20"/>
                    <a:pt x="319" y="36"/>
                  </a:cubicBezTo>
                  <a:cubicBezTo>
                    <a:pt x="292" y="55"/>
                    <a:pt x="277" y="85"/>
                    <a:pt x="277" y="120"/>
                  </a:cubicBezTo>
                  <a:lnTo>
                    <a:pt x="277" y="124"/>
                  </a:lnTo>
                  <a:lnTo>
                    <a:pt x="265" y="124"/>
                  </a:lnTo>
                  <a:cubicBezTo>
                    <a:pt x="212" y="124"/>
                    <a:pt x="162" y="151"/>
                    <a:pt x="146" y="204"/>
                  </a:cubicBezTo>
                  <a:cubicBezTo>
                    <a:pt x="143" y="200"/>
                    <a:pt x="135" y="200"/>
                    <a:pt x="131" y="200"/>
                  </a:cubicBezTo>
                  <a:cubicBezTo>
                    <a:pt x="127" y="200"/>
                    <a:pt x="123" y="200"/>
                    <a:pt x="119" y="200"/>
                  </a:cubicBezTo>
                  <a:cubicBezTo>
                    <a:pt x="62" y="200"/>
                    <a:pt x="11" y="247"/>
                    <a:pt x="1" y="304"/>
                  </a:cubicBezTo>
                  <a:lnTo>
                    <a:pt x="1147" y="304"/>
                  </a:lnTo>
                  <a:cubicBezTo>
                    <a:pt x="1151" y="296"/>
                    <a:pt x="1151" y="289"/>
                    <a:pt x="1151" y="281"/>
                  </a:cubicBezTo>
                  <a:cubicBezTo>
                    <a:pt x="1154" y="246"/>
                    <a:pt x="1142" y="208"/>
                    <a:pt x="1116" y="181"/>
                  </a:cubicBezTo>
                  <a:lnTo>
                    <a:pt x="1093" y="158"/>
                  </a:lnTo>
                  <a:cubicBezTo>
                    <a:pt x="1073" y="147"/>
                    <a:pt x="1050" y="139"/>
                    <a:pt x="1027" y="139"/>
                  </a:cubicBezTo>
                  <a:cubicBezTo>
                    <a:pt x="1001" y="139"/>
                    <a:pt x="970" y="139"/>
                    <a:pt x="944" y="154"/>
                  </a:cubicBezTo>
                  <a:cubicBezTo>
                    <a:pt x="935" y="158"/>
                    <a:pt x="928" y="162"/>
                    <a:pt x="921" y="170"/>
                  </a:cubicBezTo>
                  <a:cubicBezTo>
                    <a:pt x="917" y="162"/>
                    <a:pt x="912" y="158"/>
                    <a:pt x="909" y="151"/>
                  </a:cubicBezTo>
                  <a:cubicBezTo>
                    <a:pt x="894" y="135"/>
                    <a:pt x="875" y="124"/>
                    <a:pt x="855" y="116"/>
                  </a:cubicBezTo>
                  <a:cubicBezTo>
                    <a:pt x="838" y="110"/>
                    <a:pt x="820" y="107"/>
                    <a:pt x="803" y="107"/>
                  </a:cubicBezTo>
                  <a:cubicBezTo>
                    <a:pt x="797" y="107"/>
                    <a:pt x="792" y="107"/>
                    <a:pt x="786" y="108"/>
                  </a:cubicBezTo>
                  <a:cubicBezTo>
                    <a:pt x="756" y="116"/>
                    <a:pt x="748" y="124"/>
                    <a:pt x="721" y="139"/>
                  </a:cubicBezTo>
                  <a:lnTo>
                    <a:pt x="717" y="143"/>
                  </a:lnTo>
                  <a:cubicBezTo>
                    <a:pt x="714" y="151"/>
                    <a:pt x="705" y="154"/>
                    <a:pt x="702" y="162"/>
                  </a:cubicBezTo>
                  <a:cubicBezTo>
                    <a:pt x="687" y="112"/>
                    <a:pt x="645" y="70"/>
                    <a:pt x="590" y="70"/>
                  </a:cubicBezTo>
                  <a:cubicBezTo>
                    <a:pt x="564" y="70"/>
                    <a:pt x="541" y="78"/>
                    <a:pt x="521" y="89"/>
                  </a:cubicBezTo>
                  <a:cubicBezTo>
                    <a:pt x="514" y="74"/>
                    <a:pt x="507" y="59"/>
                    <a:pt x="495" y="43"/>
                  </a:cubicBezTo>
                  <a:cubicBezTo>
                    <a:pt x="487" y="39"/>
                    <a:pt x="480" y="32"/>
                    <a:pt x="472" y="24"/>
                  </a:cubicBezTo>
                  <a:cubicBezTo>
                    <a:pt x="453" y="13"/>
                    <a:pt x="434" y="5"/>
                    <a:pt x="41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7"/>
            <p:cNvSpPr/>
            <p:nvPr/>
          </p:nvSpPr>
          <p:spPr>
            <a:xfrm>
              <a:off x="1915195" y="545249"/>
              <a:ext cx="380056" cy="132143"/>
            </a:xfrm>
            <a:custGeom>
              <a:avLst/>
              <a:gdLst/>
              <a:ahLst/>
              <a:cxnLst/>
              <a:rect l="l" t="t" r="r" b="b"/>
              <a:pathLst>
                <a:path w="929" h="323" extrusionOk="0">
                  <a:moveTo>
                    <a:pt x="437" y="1"/>
                  </a:moveTo>
                  <a:cubicBezTo>
                    <a:pt x="377" y="1"/>
                    <a:pt x="322" y="39"/>
                    <a:pt x="315" y="101"/>
                  </a:cubicBezTo>
                  <a:lnTo>
                    <a:pt x="288" y="101"/>
                  </a:lnTo>
                  <a:cubicBezTo>
                    <a:pt x="265" y="108"/>
                    <a:pt x="242" y="116"/>
                    <a:pt x="227" y="131"/>
                  </a:cubicBezTo>
                  <a:cubicBezTo>
                    <a:pt x="200" y="154"/>
                    <a:pt x="184" y="185"/>
                    <a:pt x="184" y="216"/>
                  </a:cubicBezTo>
                  <a:lnTo>
                    <a:pt x="184" y="220"/>
                  </a:lnTo>
                  <a:cubicBezTo>
                    <a:pt x="170" y="212"/>
                    <a:pt x="154" y="208"/>
                    <a:pt x="138" y="208"/>
                  </a:cubicBezTo>
                  <a:cubicBezTo>
                    <a:pt x="127" y="208"/>
                    <a:pt x="120" y="208"/>
                    <a:pt x="108" y="212"/>
                  </a:cubicBezTo>
                  <a:cubicBezTo>
                    <a:pt x="81" y="216"/>
                    <a:pt x="62" y="223"/>
                    <a:pt x="43" y="243"/>
                  </a:cubicBezTo>
                  <a:cubicBezTo>
                    <a:pt x="20" y="262"/>
                    <a:pt x="5" y="292"/>
                    <a:pt x="0" y="323"/>
                  </a:cubicBezTo>
                  <a:lnTo>
                    <a:pt x="920" y="323"/>
                  </a:lnTo>
                  <a:cubicBezTo>
                    <a:pt x="925" y="311"/>
                    <a:pt x="925" y="300"/>
                    <a:pt x="928" y="285"/>
                  </a:cubicBezTo>
                  <a:cubicBezTo>
                    <a:pt x="928" y="246"/>
                    <a:pt x="916" y="208"/>
                    <a:pt x="890" y="177"/>
                  </a:cubicBezTo>
                  <a:cubicBezTo>
                    <a:pt x="862" y="145"/>
                    <a:pt x="821" y="129"/>
                    <a:pt x="779" y="129"/>
                  </a:cubicBezTo>
                  <a:cubicBezTo>
                    <a:pt x="756" y="129"/>
                    <a:pt x="734" y="133"/>
                    <a:pt x="713" y="143"/>
                  </a:cubicBezTo>
                  <a:cubicBezTo>
                    <a:pt x="687" y="97"/>
                    <a:pt x="641" y="59"/>
                    <a:pt x="587" y="59"/>
                  </a:cubicBezTo>
                  <a:cubicBezTo>
                    <a:pt x="568" y="59"/>
                    <a:pt x="552" y="62"/>
                    <a:pt x="538" y="66"/>
                  </a:cubicBezTo>
                  <a:cubicBezTo>
                    <a:pt x="518" y="28"/>
                    <a:pt x="483" y="1"/>
                    <a:pt x="437"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7"/>
            <p:cNvSpPr/>
            <p:nvPr/>
          </p:nvSpPr>
          <p:spPr>
            <a:xfrm>
              <a:off x="1373757" y="253547"/>
              <a:ext cx="289235" cy="118233"/>
            </a:xfrm>
            <a:custGeom>
              <a:avLst/>
              <a:gdLst/>
              <a:ahLst/>
              <a:cxnLst/>
              <a:rect l="l" t="t" r="r" b="b"/>
              <a:pathLst>
                <a:path w="707" h="289" extrusionOk="0">
                  <a:moveTo>
                    <a:pt x="326" y="1"/>
                  </a:moveTo>
                  <a:cubicBezTo>
                    <a:pt x="288" y="1"/>
                    <a:pt x="250" y="17"/>
                    <a:pt x="219" y="47"/>
                  </a:cubicBezTo>
                  <a:cubicBezTo>
                    <a:pt x="196" y="70"/>
                    <a:pt x="181" y="105"/>
                    <a:pt x="177" y="143"/>
                  </a:cubicBezTo>
                  <a:cubicBezTo>
                    <a:pt x="165" y="135"/>
                    <a:pt x="150" y="135"/>
                    <a:pt x="135" y="135"/>
                  </a:cubicBezTo>
                  <a:cubicBezTo>
                    <a:pt x="39" y="135"/>
                    <a:pt x="1" y="220"/>
                    <a:pt x="20" y="289"/>
                  </a:cubicBezTo>
                  <a:lnTo>
                    <a:pt x="706" y="289"/>
                  </a:lnTo>
                  <a:cubicBezTo>
                    <a:pt x="706" y="269"/>
                    <a:pt x="706" y="246"/>
                    <a:pt x="701" y="227"/>
                  </a:cubicBezTo>
                  <a:cubicBezTo>
                    <a:pt x="687" y="174"/>
                    <a:pt x="644" y="131"/>
                    <a:pt x="595" y="120"/>
                  </a:cubicBezTo>
                  <a:cubicBezTo>
                    <a:pt x="579" y="116"/>
                    <a:pt x="564" y="114"/>
                    <a:pt x="549" y="114"/>
                  </a:cubicBezTo>
                  <a:cubicBezTo>
                    <a:pt x="523" y="114"/>
                    <a:pt x="498" y="121"/>
                    <a:pt x="476" y="135"/>
                  </a:cubicBezTo>
                  <a:cubicBezTo>
                    <a:pt x="472" y="101"/>
                    <a:pt x="457" y="70"/>
                    <a:pt x="430" y="43"/>
                  </a:cubicBezTo>
                  <a:cubicBezTo>
                    <a:pt x="403" y="17"/>
                    <a:pt x="365" y="1"/>
                    <a:pt x="326"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7"/>
            <p:cNvSpPr/>
            <p:nvPr/>
          </p:nvSpPr>
          <p:spPr>
            <a:xfrm>
              <a:off x="928666" y="500655"/>
              <a:ext cx="298236" cy="110869"/>
            </a:xfrm>
            <a:custGeom>
              <a:avLst/>
              <a:gdLst/>
              <a:ahLst/>
              <a:cxnLst/>
              <a:rect l="l" t="t" r="r" b="b"/>
              <a:pathLst>
                <a:path w="729" h="271" extrusionOk="0">
                  <a:moveTo>
                    <a:pt x="292" y="0"/>
                  </a:moveTo>
                  <a:cubicBezTo>
                    <a:pt x="281" y="0"/>
                    <a:pt x="269" y="2"/>
                    <a:pt x="257" y="7"/>
                  </a:cubicBezTo>
                  <a:cubicBezTo>
                    <a:pt x="208" y="18"/>
                    <a:pt x="169" y="68"/>
                    <a:pt x="169" y="118"/>
                  </a:cubicBezTo>
                  <a:cubicBezTo>
                    <a:pt x="169" y="129"/>
                    <a:pt x="173" y="137"/>
                    <a:pt x="173" y="148"/>
                  </a:cubicBezTo>
                  <a:cubicBezTo>
                    <a:pt x="165" y="145"/>
                    <a:pt x="157" y="145"/>
                    <a:pt x="146" y="145"/>
                  </a:cubicBezTo>
                  <a:cubicBezTo>
                    <a:pt x="96" y="145"/>
                    <a:pt x="47" y="171"/>
                    <a:pt x="19" y="217"/>
                  </a:cubicBezTo>
                  <a:cubicBezTo>
                    <a:pt x="12" y="233"/>
                    <a:pt x="4" y="252"/>
                    <a:pt x="1" y="271"/>
                  </a:cubicBezTo>
                  <a:lnTo>
                    <a:pt x="728" y="271"/>
                  </a:lnTo>
                  <a:cubicBezTo>
                    <a:pt x="701" y="233"/>
                    <a:pt x="659" y="206"/>
                    <a:pt x="613" y="206"/>
                  </a:cubicBezTo>
                  <a:cubicBezTo>
                    <a:pt x="587" y="206"/>
                    <a:pt x="564" y="214"/>
                    <a:pt x="544" y="225"/>
                  </a:cubicBezTo>
                  <a:cubicBezTo>
                    <a:pt x="544" y="168"/>
                    <a:pt x="507" y="114"/>
                    <a:pt x="433" y="114"/>
                  </a:cubicBezTo>
                  <a:cubicBezTo>
                    <a:pt x="433" y="114"/>
                    <a:pt x="415" y="114"/>
                    <a:pt x="406" y="118"/>
                  </a:cubicBezTo>
                  <a:cubicBezTo>
                    <a:pt x="406" y="99"/>
                    <a:pt x="403" y="79"/>
                    <a:pt x="392" y="64"/>
                  </a:cubicBezTo>
                  <a:lnTo>
                    <a:pt x="392" y="60"/>
                  </a:lnTo>
                  <a:cubicBezTo>
                    <a:pt x="380" y="41"/>
                    <a:pt x="364" y="26"/>
                    <a:pt x="349" y="18"/>
                  </a:cubicBezTo>
                  <a:cubicBezTo>
                    <a:pt x="333" y="6"/>
                    <a:pt x="313" y="0"/>
                    <a:pt x="292"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67"/>
          <p:cNvGrpSpPr/>
          <p:nvPr/>
        </p:nvGrpSpPr>
        <p:grpSpPr>
          <a:xfrm>
            <a:off x="6527630" y="4159556"/>
            <a:ext cx="1609760" cy="788436"/>
            <a:chOff x="5302117" y="778706"/>
            <a:chExt cx="1609760" cy="788436"/>
          </a:xfrm>
        </p:grpSpPr>
        <p:sp>
          <p:nvSpPr>
            <p:cNvPr id="9614" name="Google Shape;9614;p67"/>
            <p:cNvSpPr/>
            <p:nvPr/>
          </p:nvSpPr>
          <p:spPr>
            <a:xfrm>
              <a:off x="5321668" y="1414545"/>
              <a:ext cx="241709" cy="71974"/>
            </a:xfrm>
            <a:custGeom>
              <a:avLst/>
              <a:gdLst/>
              <a:ahLst/>
              <a:cxnLst/>
              <a:rect l="l" t="t" r="r" b="b"/>
              <a:pathLst>
                <a:path w="2794" h="832" extrusionOk="0">
                  <a:moveTo>
                    <a:pt x="84" y="1"/>
                  </a:moveTo>
                  <a:cubicBezTo>
                    <a:pt x="0" y="169"/>
                    <a:pt x="84" y="257"/>
                    <a:pt x="84" y="257"/>
                  </a:cubicBezTo>
                  <a:lnTo>
                    <a:pt x="1939" y="257"/>
                  </a:lnTo>
                  <a:lnTo>
                    <a:pt x="2793" y="832"/>
                  </a:lnTo>
                  <a:lnTo>
                    <a:pt x="27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7"/>
            <p:cNvSpPr/>
            <p:nvPr/>
          </p:nvSpPr>
          <p:spPr>
            <a:xfrm>
              <a:off x="5319938" y="901044"/>
              <a:ext cx="1573098" cy="581244"/>
            </a:xfrm>
            <a:custGeom>
              <a:avLst/>
              <a:gdLst/>
              <a:ahLst/>
              <a:cxnLst/>
              <a:rect l="l" t="t" r="r" b="b"/>
              <a:pathLst>
                <a:path w="18184" h="6719" extrusionOk="0">
                  <a:moveTo>
                    <a:pt x="8354" y="0"/>
                  </a:moveTo>
                  <a:lnTo>
                    <a:pt x="8354" y="3035"/>
                  </a:lnTo>
                  <a:lnTo>
                    <a:pt x="208" y="3035"/>
                  </a:lnTo>
                  <a:cubicBezTo>
                    <a:pt x="8" y="3553"/>
                    <a:pt x="158" y="5560"/>
                    <a:pt x="158" y="5560"/>
                  </a:cubicBezTo>
                  <a:cubicBezTo>
                    <a:pt x="1" y="5679"/>
                    <a:pt x="104" y="6040"/>
                    <a:pt x="104" y="6040"/>
                  </a:cubicBezTo>
                  <a:lnTo>
                    <a:pt x="2035" y="6040"/>
                  </a:lnTo>
                  <a:lnTo>
                    <a:pt x="2346" y="6247"/>
                  </a:lnTo>
                  <a:lnTo>
                    <a:pt x="3039" y="6718"/>
                  </a:lnTo>
                  <a:lnTo>
                    <a:pt x="5415" y="6718"/>
                  </a:lnTo>
                  <a:lnTo>
                    <a:pt x="6101" y="6197"/>
                  </a:lnTo>
                  <a:lnTo>
                    <a:pt x="6308" y="6040"/>
                  </a:lnTo>
                  <a:lnTo>
                    <a:pt x="12711" y="6040"/>
                  </a:lnTo>
                  <a:lnTo>
                    <a:pt x="12853" y="6151"/>
                  </a:lnTo>
                  <a:lnTo>
                    <a:pt x="13386" y="6572"/>
                  </a:lnTo>
                  <a:lnTo>
                    <a:pt x="16122" y="6572"/>
                  </a:lnTo>
                  <a:lnTo>
                    <a:pt x="16684" y="6151"/>
                  </a:lnTo>
                  <a:lnTo>
                    <a:pt x="16811" y="6059"/>
                  </a:lnTo>
                  <a:lnTo>
                    <a:pt x="17885" y="6059"/>
                  </a:lnTo>
                  <a:cubicBezTo>
                    <a:pt x="18183" y="6059"/>
                    <a:pt x="18175" y="4465"/>
                    <a:pt x="17885" y="4465"/>
                  </a:cubicBezTo>
                  <a:lnTo>
                    <a:pt x="17678" y="3457"/>
                  </a:lnTo>
                  <a:cubicBezTo>
                    <a:pt x="17678" y="3457"/>
                    <a:pt x="16980" y="2859"/>
                    <a:pt x="16868" y="2813"/>
                  </a:cubicBezTo>
                  <a:cubicBezTo>
                    <a:pt x="16758" y="2767"/>
                    <a:pt x="13665" y="2434"/>
                    <a:pt x="13665" y="2434"/>
                  </a:cubicBezTo>
                  <a:cubicBezTo>
                    <a:pt x="13665" y="2434"/>
                    <a:pt x="12071" y="143"/>
                    <a:pt x="11856" y="100"/>
                  </a:cubicBezTo>
                  <a:cubicBezTo>
                    <a:pt x="11638" y="62"/>
                    <a:pt x="8354" y="0"/>
                    <a:pt x="83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7"/>
            <p:cNvSpPr/>
            <p:nvPr/>
          </p:nvSpPr>
          <p:spPr>
            <a:xfrm>
              <a:off x="5376342" y="1238154"/>
              <a:ext cx="1093054" cy="65746"/>
            </a:xfrm>
            <a:custGeom>
              <a:avLst/>
              <a:gdLst/>
              <a:ahLst/>
              <a:cxnLst/>
              <a:rect l="l" t="t" r="r" b="b"/>
              <a:pathLst>
                <a:path w="12635" h="760" extrusionOk="0">
                  <a:moveTo>
                    <a:pt x="0" y="1"/>
                  </a:moveTo>
                  <a:lnTo>
                    <a:pt x="88" y="759"/>
                  </a:lnTo>
                  <a:lnTo>
                    <a:pt x="12097" y="759"/>
                  </a:lnTo>
                  <a:cubicBezTo>
                    <a:pt x="12159" y="438"/>
                    <a:pt x="12339" y="151"/>
                    <a:pt x="126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7"/>
            <p:cNvSpPr/>
            <p:nvPr/>
          </p:nvSpPr>
          <p:spPr>
            <a:xfrm>
              <a:off x="6835228" y="1310215"/>
              <a:ext cx="45158" cy="76905"/>
            </a:xfrm>
            <a:custGeom>
              <a:avLst/>
              <a:gdLst/>
              <a:ahLst/>
              <a:cxnLst/>
              <a:rect l="l" t="t" r="r" b="b"/>
              <a:pathLst>
                <a:path w="522" h="889" extrusionOk="0">
                  <a:moveTo>
                    <a:pt x="406" y="0"/>
                  </a:moveTo>
                  <a:cubicBezTo>
                    <a:pt x="35" y="18"/>
                    <a:pt x="35" y="230"/>
                    <a:pt x="4" y="819"/>
                  </a:cubicBezTo>
                  <a:cubicBezTo>
                    <a:pt x="1" y="858"/>
                    <a:pt x="31" y="888"/>
                    <a:pt x="65" y="888"/>
                  </a:cubicBezTo>
                  <a:lnTo>
                    <a:pt x="387" y="888"/>
                  </a:lnTo>
                  <a:cubicBezTo>
                    <a:pt x="418" y="888"/>
                    <a:pt x="445" y="865"/>
                    <a:pt x="452" y="839"/>
                  </a:cubicBezTo>
                  <a:cubicBezTo>
                    <a:pt x="475" y="727"/>
                    <a:pt x="521" y="437"/>
                    <a:pt x="472" y="57"/>
                  </a:cubicBezTo>
                  <a:cubicBezTo>
                    <a:pt x="468" y="23"/>
                    <a:pt x="441"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7"/>
            <p:cNvSpPr/>
            <p:nvPr/>
          </p:nvSpPr>
          <p:spPr>
            <a:xfrm>
              <a:off x="6846474" y="1376481"/>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7"/>
            <p:cNvSpPr/>
            <p:nvPr/>
          </p:nvSpPr>
          <p:spPr>
            <a:xfrm>
              <a:off x="6847512" y="1368522"/>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7"/>
            <p:cNvSpPr/>
            <p:nvPr/>
          </p:nvSpPr>
          <p:spPr>
            <a:xfrm>
              <a:off x="6848464" y="1360563"/>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7"/>
            <p:cNvSpPr/>
            <p:nvPr/>
          </p:nvSpPr>
          <p:spPr>
            <a:xfrm>
              <a:off x="6750968" y="1307447"/>
              <a:ext cx="160909" cy="116785"/>
            </a:xfrm>
            <a:custGeom>
              <a:avLst/>
              <a:gdLst/>
              <a:ahLst/>
              <a:cxnLst/>
              <a:rect l="l" t="t" r="r" b="b"/>
              <a:pathLst>
                <a:path w="1860" h="1350" extrusionOk="0">
                  <a:moveTo>
                    <a:pt x="1660" y="1"/>
                  </a:moveTo>
                  <a:cubicBezTo>
                    <a:pt x="1618" y="1"/>
                    <a:pt x="1587" y="39"/>
                    <a:pt x="1591" y="78"/>
                  </a:cubicBezTo>
                  <a:cubicBezTo>
                    <a:pt x="1622" y="254"/>
                    <a:pt x="1675" y="676"/>
                    <a:pt x="1595" y="975"/>
                  </a:cubicBezTo>
                  <a:cubicBezTo>
                    <a:pt x="1587" y="1005"/>
                    <a:pt x="1561" y="1028"/>
                    <a:pt x="1526" y="1028"/>
                  </a:cubicBezTo>
                  <a:lnTo>
                    <a:pt x="66" y="1028"/>
                  </a:lnTo>
                  <a:cubicBezTo>
                    <a:pt x="32" y="1028"/>
                    <a:pt x="1" y="1055"/>
                    <a:pt x="1" y="1093"/>
                  </a:cubicBezTo>
                  <a:lnTo>
                    <a:pt x="1" y="1281"/>
                  </a:lnTo>
                  <a:cubicBezTo>
                    <a:pt x="1" y="1320"/>
                    <a:pt x="32" y="1350"/>
                    <a:pt x="66" y="1350"/>
                  </a:cubicBezTo>
                  <a:lnTo>
                    <a:pt x="1656" y="1350"/>
                  </a:lnTo>
                  <a:cubicBezTo>
                    <a:pt x="1691" y="1350"/>
                    <a:pt x="1718" y="1327"/>
                    <a:pt x="1725" y="1297"/>
                  </a:cubicBezTo>
                  <a:cubicBezTo>
                    <a:pt x="1760" y="1120"/>
                    <a:pt x="1859" y="553"/>
                    <a:pt x="1725" y="50"/>
                  </a:cubicBezTo>
                  <a:cubicBezTo>
                    <a:pt x="1718" y="20"/>
                    <a:pt x="1691" y="1"/>
                    <a:pt x="1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7"/>
            <p:cNvSpPr/>
            <p:nvPr/>
          </p:nvSpPr>
          <p:spPr>
            <a:xfrm>
              <a:off x="6431837" y="1271027"/>
              <a:ext cx="331506" cy="189711"/>
            </a:xfrm>
            <a:custGeom>
              <a:avLst/>
              <a:gdLst/>
              <a:ahLst/>
              <a:cxnLst/>
              <a:rect l="l" t="t" r="r" b="b"/>
              <a:pathLst>
                <a:path w="3832" h="2193" extrusionOk="0">
                  <a:moveTo>
                    <a:pt x="1900" y="1"/>
                  </a:moveTo>
                  <a:cubicBezTo>
                    <a:pt x="326" y="1"/>
                    <a:pt x="0" y="1771"/>
                    <a:pt x="0" y="1771"/>
                  </a:cubicBezTo>
                  <a:lnTo>
                    <a:pt x="533" y="2192"/>
                  </a:lnTo>
                  <a:lnTo>
                    <a:pt x="3269" y="2192"/>
                  </a:lnTo>
                  <a:lnTo>
                    <a:pt x="3831" y="1771"/>
                  </a:lnTo>
                  <a:cubicBezTo>
                    <a:pt x="3831" y="1771"/>
                    <a:pt x="3472" y="1"/>
                    <a:pt x="19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7"/>
            <p:cNvSpPr/>
            <p:nvPr/>
          </p:nvSpPr>
          <p:spPr>
            <a:xfrm>
              <a:off x="5519514" y="1271027"/>
              <a:ext cx="333929" cy="192393"/>
            </a:xfrm>
            <a:custGeom>
              <a:avLst/>
              <a:gdLst/>
              <a:ahLst/>
              <a:cxnLst/>
              <a:rect l="l" t="t" r="r" b="b"/>
              <a:pathLst>
                <a:path w="3860" h="2224" extrusionOk="0">
                  <a:moveTo>
                    <a:pt x="1928" y="1"/>
                  </a:moveTo>
                  <a:cubicBezTo>
                    <a:pt x="353" y="1"/>
                    <a:pt x="0" y="1844"/>
                    <a:pt x="0" y="1844"/>
                  </a:cubicBezTo>
                  <a:lnTo>
                    <a:pt x="560" y="2223"/>
                  </a:lnTo>
                  <a:lnTo>
                    <a:pt x="3296" y="2192"/>
                  </a:lnTo>
                  <a:lnTo>
                    <a:pt x="3859" y="1771"/>
                  </a:lnTo>
                  <a:cubicBezTo>
                    <a:pt x="3859" y="1771"/>
                    <a:pt x="3499" y="1"/>
                    <a:pt x="1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7"/>
            <p:cNvSpPr/>
            <p:nvPr/>
          </p:nvSpPr>
          <p:spPr>
            <a:xfrm>
              <a:off x="5516573" y="844799"/>
              <a:ext cx="334534" cy="202168"/>
            </a:xfrm>
            <a:custGeom>
              <a:avLst/>
              <a:gdLst/>
              <a:ahLst/>
              <a:cxnLst/>
              <a:rect l="l" t="t" r="r" b="b"/>
              <a:pathLst>
                <a:path w="3867" h="2337" extrusionOk="0">
                  <a:moveTo>
                    <a:pt x="1916" y="0"/>
                  </a:moveTo>
                  <a:cubicBezTo>
                    <a:pt x="341" y="0"/>
                    <a:pt x="0" y="1816"/>
                    <a:pt x="0" y="1816"/>
                  </a:cubicBezTo>
                  <a:lnTo>
                    <a:pt x="73" y="1866"/>
                  </a:lnTo>
                  <a:lnTo>
                    <a:pt x="766" y="2337"/>
                  </a:lnTo>
                  <a:lnTo>
                    <a:pt x="3142" y="2337"/>
                  </a:lnTo>
                  <a:lnTo>
                    <a:pt x="3828" y="1812"/>
                  </a:lnTo>
                  <a:lnTo>
                    <a:pt x="3867" y="1785"/>
                  </a:lnTo>
                  <a:cubicBezTo>
                    <a:pt x="3867" y="1785"/>
                    <a:pt x="3487" y="0"/>
                    <a:pt x="1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7"/>
            <p:cNvSpPr/>
            <p:nvPr/>
          </p:nvSpPr>
          <p:spPr>
            <a:xfrm>
              <a:off x="6063136" y="1151040"/>
              <a:ext cx="426148" cy="240750"/>
            </a:xfrm>
            <a:custGeom>
              <a:avLst/>
              <a:gdLst/>
              <a:ahLst/>
              <a:cxnLst/>
              <a:rect l="l" t="t" r="r" b="b"/>
              <a:pathLst>
                <a:path w="4926" h="2783" extrusionOk="0">
                  <a:moveTo>
                    <a:pt x="4576" y="1"/>
                  </a:moveTo>
                  <a:lnTo>
                    <a:pt x="4565" y="4"/>
                  </a:lnTo>
                  <a:cubicBezTo>
                    <a:pt x="4565" y="4"/>
                    <a:pt x="4565" y="8"/>
                    <a:pt x="4568" y="12"/>
                  </a:cubicBezTo>
                  <a:cubicBezTo>
                    <a:pt x="4599" y="73"/>
                    <a:pt x="4855" y="604"/>
                    <a:pt x="4909" y="1367"/>
                  </a:cubicBezTo>
                  <a:lnTo>
                    <a:pt x="4909" y="1367"/>
                  </a:lnTo>
                  <a:cubicBezTo>
                    <a:pt x="4862" y="1399"/>
                    <a:pt x="4401" y="1727"/>
                    <a:pt x="4183" y="2767"/>
                  </a:cubicBezTo>
                  <a:lnTo>
                    <a:pt x="85" y="2767"/>
                  </a:lnTo>
                  <a:cubicBezTo>
                    <a:pt x="85" y="2759"/>
                    <a:pt x="84" y="2743"/>
                    <a:pt x="81" y="2721"/>
                  </a:cubicBezTo>
                  <a:cubicBezTo>
                    <a:pt x="69" y="2472"/>
                    <a:pt x="23" y="1388"/>
                    <a:pt x="16" y="139"/>
                  </a:cubicBezTo>
                  <a:lnTo>
                    <a:pt x="0" y="139"/>
                  </a:lnTo>
                  <a:cubicBezTo>
                    <a:pt x="12" y="1568"/>
                    <a:pt x="69" y="2774"/>
                    <a:pt x="69" y="2778"/>
                  </a:cubicBezTo>
                  <a:lnTo>
                    <a:pt x="69" y="2783"/>
                  </a:lnTo>
                  <a:lnTo>
                    <a:pt x="4197" y="2783"/>
                  </a:lnTo>
                  <a:lnTo>
                    <a:pt x="4197" y="2778"/>
                  </a:lnTo>
                  <a:cubicBezTo>
                    <a:pt x="4312" y="2226"/>
                    <a:pt x="4492" y="1878"/>
                    <a:pt x="4645" y="1663"/>
                  </a:cubicBezTo>
                  <a:cubicBezTo>
                    <a:pt x="4722" y="1556"/>
                    <a:pt x="4791" y="1487"/>
                    <a:pt x="4841" y="1441"/>
                  </a:cubicBezTo>
                  <a:cubicBezTo>
                    <a:pt x="4867" y="1418"/>
                    <a:pt x="4887" y="1403"/>
                    <a:pt x="4902" y="1391"/>
                  </a:cubicBezTo>
                  <a:cubicBezTo>
                    <a:pt x="4910" y="1388"/>
                    <a:pt x="4913" y="1384"/>
                    <a:pt x="4917" y="1380"/>
                  </a:cubicBezTo>
                  <a:lnTo>
                    <a:pt x="4921" y="1376"/>
                  </a:lnTo>
                  <a:lnTo>
                    <a:pt x="4925" y="1372"/>
                  </a:lnTo>
                  <a:lnTo>
                    <a:pt x="4925" y="1368"/>
                  </a:lnTo>
                  <a:cubicBezTo>
                    <a:pt x="4867" y="553"/>
                    <a:pt x="4576" y="1"/>
                    <a:pt x="4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7"/>
            <p:cNvSpPr/>
            <p:nvPr/>
          </p:nvSpPr>
          <p:spPr>
            <a:xfrm>
              <a:off x="6096269" y="1195159"/>
              <a:ext cx="61163" cy="1298"/>
            </a:xfrm>
            <a:custGeom>
              <a:avLst/>
              <a:gdLst/>
              <a:ahLst/>
              <a:cxnLst/>
              <a:rect l="l" t="t" r="r" b="b"/>
              <a:pathLst>
                <a:path w="707" h="15" extrusionOk="0">
                  <a:moveTo>
                    <a:pt x="1" y="0"/>
                  </a:moveTo>
                  <a:lnTo>
                    <a:pt x="1" y="15"/>
                  </a:lnTo>
                  <a:lnTo>
                    <a:pt x="706" y="15"/>
                  </a:lnTo>
                  <a:lnTo>
                    <a:pt x="7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7"/>
            <p:cNvSpPr/>
            <p:nvPr/>
          </p:nvSpPr>
          <p:spPr>
            <a:xfrm>
              <a:off x="6495767" y="1116523"/>
              <a:ext cx="279514" cy="38928"/>
            </a:xfrm>
            <a:custGeom>
              <a:avLst/>
              <a:gdLst/>
              <a:ahLst/>
              <a:cxnLst/>
              <a:rect l="l" t="t" r="r" b="b"/>
              <a:pathLst>
                <a:path w="3231" h="450" extrusionOk="0">
                  <a:moveTo>
                    <a:pt x="1" y="1"/>
                  </a:moveTo>
                  <a:lnTo>
                    <a:pt x="1" y="16"/>
                  </a:lnTo>
                  <a:cubicBezTo>
                    <a:pt x="1" y="16"/>
                    <a:pt x="652" y="124"/>
                    <a:pt x="1318" y="230"/>
                  </a:cubicBezTo>
                  <a:cubicBezTo>
                    <a:pt x="1652" y="285"/>
                    <a:pt x="1993" y="338"/>
                    <a:pt x="2254" y="380"/>
                  </a:cubicBezTo>
                  <a:cubicBezTo>
                    <a:pt x="2384" y="400"/>
                    <a:pt x="2499" y="418"/>
                    <a:pt x="2583" y="430"/>
                  </a:cubicBezTo>
                  <a:cubicBezTo>
                    <a:pt x="2622" y="434"/>
                    <a:pt x="2656" y="441"/>
                    <a:pt x="2683" y="441"/>
                  </a:cubicBezTo>
                  <a:cubicBezTo>
                    <a:pt x="2710" y="446"/>
                    <a:pt x="2729" y="449"/>
                    <a:pt x="2737" y="449"/>
                  </a:cubicBezTo>
                  <a:cubicBezTo>
                    <a:pt x="2771" y="449"/>
                    <a:pt x="2817" y="441"/>
                    <a:pt x="2871" y="430"/>
                  </a:cubicBezTo>
                  <a:cubicBezTo>
                    <a:pt x="3028" y="395"/>
                    <a:pt x="3230" y="322"/>
                    <a:pt x="3230" y="322"/>
                  </a:cubicBezTo>
                  <a:lnTo>
                    <a:pt x="3227" y="311"/>
                  </a:lnTo>
                  <a:cubicBezTo>
                    <a:pt x="3227" y="311"/>
                    <a:pt x="3219" y="311"/>
                    <a:pt x="3212" y="315"/>
                  </a:cubicBezTo>
                  <a:cubicBezTo>
                    <a:pt x="3173" y="326"/>
                    <a:pt x="3085" y="357"/>
                    <a:pt x="2989" y="384"/>
                  </a:cubicBezTo>
                  <a:cubicBezTo>
                    <a:pt x="2894" y="411"/>
                    <a:pt x="2790" y="434"/>
                    <a:pt x="2737" y="434"/>
                  </a:cubicBezTo>
                  <a:cubicBezTo>
                    <a:pt x="2729" y="434"/>
                    <a:pt x="2714" y="430"/>
                    <a:pt x="2687" y="430"/>
                  </a:cubicBezTo>
                  <a:cubicBezTo>
                    <a:pt x="2491" y="403"/>
                    <a:pt x="1821" y="299"/>
                    <a:pt x="1196" y="196"/>
                  </a:cubicBezTo>
                  <a:cubicBezTo>
                    <a:pt x="885" y="147"/>
                    <a:pt x="586" y="96"/>
                    <a:pt x="368" y="62"/>
                  </a:cubicBezTo>
                  <a:cubicBezTo>
                    <a:pt x="257" y="43"/>
                    <a:pt x="165" y="27"/>
                    <a:pt x="100" y="16"/>
                  </a:cubicBezTo>
                  <a:cubicBezTo>
                    <a:pt x="70" y="13"/>
                    <a:pt x="47" y="9"/>
                    <a:pt x="27" y="4"/>
                  </a:cubicBezTo>
                  <a:cubicBezTo>
                    <a:pt x="12" y="4"/>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7"/>
            <p:cNvSpPr/>
            <p:nvPr/>
          </p:nvSpPr>
          <p:spPr>
            <a:xfrm>
              <a:off x="5340787" y="1372502"/>
              <a:ext cx="177865" cy="1384"/>
            </a:xfrm>
            <a:custGeom>
              <a:avLst/>
              <a:gdLst/>
              <a:ahLst/>
              <a:cxnLst/>
              <a:rect l="l" t="t" r="r" b="b"/>
              <a:pathLst>
                <a:path w="2056" h="16" extrusionOk="0">
                  <a:moveTo>
                    <a:pt x="1" y="0"/>
                  </a:moveTo>
                  <a:lnTo>
                    <a:pt x="1" y="16"/>
                  </a:lnTo>
                  <a:lnTo>
                    <a:pt x="2055" y="16"/>
                  </a:lnTo>
                  <a:lnTo>
                    <a:pt x="20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7"/>
            <p:cNvSpPr/>
            <p:nvPr/>
          </p:nvSpPr>
          <p:spPr>
            <a:xfrm>
              <a:off x="5342171" y="1175262"/>
              <a:ext cx="1122813" cy="1298"/>
            </a:xfrm>
            <a:custGeom>
              <a:avLst/>
              <a:gdLst/>
              <a:ahLst/>
              <a:cxnLst/>
              <a:rect l="l" t="t" r="r" b="b"/>
              <a:pathLst>
                <a:path w="12979" h="15" extrusionOk="0">
                  <a:moveTo>
                    <a:pt x="1" y="0"/>
                  </a:moveTo>
                  <a:lnTo>
                    <a:pt x="1" y="15"/>
                  </a:lnTo>
                  <a:lnTo>
                    <a:pt x="12979" y="15"/>
                  </a:lnTo>
                  <a:lnTo>
                    <a:pt x="12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7"/>
            <p:cNvSpPr/>
            <p:nvPr/>
          </p:nvSpPr>
          <p:spPr>
            <a:xfrm>
              <a:off x="6757716" y="1368782"/>
              <a:ext cx="69641" cy="1471"/>
            </a:xfrm>
            <a:custGeom>
              <a:avLst/>
              <a:gdLst/>
              <a:ahLst/>
              <a:cxnLst/>
              <a:rect l="l" t="t" r="r" b="b"/>
              <a:pathLst>
                <a:path w="805" h="17" extrusionOk="0">
                  <a:moveTo>
                    <a:pt x="0" y="1"/>
                  </a:moveTo>
                  <a:lnTo>
                    <a:pt x="0" y="16"/>
                  </a:lnTo>
                  <a:lnTo>
                    <a:pt x="805" y="16"/>
                  </a:lnTo>
                  <a:lnTo>
                    <a:pt x="8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7"/>
            <p:cNvSpPr/>
            <p:nvPr/>
          </p:nvSpPr>
          <p:spPr>
            <a:xfrm>
              <a:off x="6360554" y="926982"/>
              <a:ext cx="141617" cy="179417"/>
            </a:xfrm>
            <a:custGeom>
              <a:avLst/>
              <a:gdLst/>
              <a:ahLst/>
              <a:cxnLst/>
              <a:rect l="l" t="t" r="r" b="b"/>
              <a:pathLst>
                <a:path w="1637" h="2074" extrusionOk="0">
                  <a:moveTo>
                    <a:pt x="134" y="0"/>
                  </a:moveTo>
                  <a:lnTo>
                    <a:pt x="0" y="19"/>
                  </a:lnTo>
                  <a:cubicBezTo>
                    <a:pt x="73" y="475"/>
                    <a:pt x="1445" y="2069"/>
                    <a:pt x="1445" y="2069"/>
                  </a:cubicBezTo>
                  <a:cubicBezTo>
                    <a:pt x="1461" y="2072"/>
                    <a:pt x="1476" y="2073"/>
                    <a:pt x="1491" y="2073"/>
                  </a:cubicBezTo>
                  <a:cubicBezTo>
                    <a:pt x="1577" y="2073"/>
                    <a:pt x="1636" y="2031"/>
                    <a:pt x="1636" y="2031"/>
                  </a:cubicBezTo>
                  <a:cubicBezTo>
                    <a:pt x="1138" y="1307"/>
                    <a:pt x="637" y="628"/>
                    <a:pt x="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7"/>
            <p:cNvSpPr/>
            <p:nvPr/>
          </p:nvSpPr>
          <p:spPr>
            <a:xfrm>
              <a:off x="5498319" y="1291616"/>
              <a:ext cx="370955" cy="275526"/>
            </a:xfrm>
            <a:custGeom>
              <a:avLst/>
              <a:gdLst/>
              <a:ahLst/>
              <a:cxnLst/>
              <a:rect l="l" t="t" r="r" b="b"/>
              <a:pathLst>
                <a:path w="4288" h="3185" extrusionOk="0">
                  <a:moveTo>
                    <a:pt x="2143" y="0"/>
                  </a:moveTo>
                  <a:cubicBezTo>
                    <a:pt x="907" y="0"/>
                    <a:pt x="1" y="1410"/>
                    <a:pt x="943" y="2709"/>
                  </a:cubicBezTo>
                  <a:cubicBezTo>
                    <a:pt x="966" y="2744"/>
                    <a:pt x="993" y="2771"/>
                    <a:pt x="1027" y="2794"/>
                  </a:cubicBezTo>
                  <a:cubicBezTo>
                    <a:pt x="1403" y="3066"/>
                    <a:pt x="1788" y="3184"/>
                    <a:pt x="2145" y="3184"/>
                  </a:cubicBezTo>
                  <a:cubicBezTo>
                    <a:pt x="3381" y="3184"/>
                    <a:pt x="4288" y="1774"/>
                    <a:pt x="3346" y="475"/>
                  </a:cubicBezTo>
                  <a:cubicBezTo>
                    <a:pt x="3323" y="440"/>
                    <a:pt x="3296" y="414"/>
                    <a:pt x="3261" y="391"/>
                  </a:cubicBezTo>
                  <a:cubicBezTo>
                    <a:pt x="2885" y="118"/>
                    <a:pt x="2501" y="0"/>
                    <a:pt x="2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7"/>
            <p:cNvSpPr/>
            <p:nvPr/>
          </p:nvSpPr>
          <p:spPr>
            <a:xfrm>
              <a:off x="5568651" y="1348625"/>
              <a:ext cx="230376" cy="161423"/>
            </a:xfrm>
            <a:custGeom>
              <a:avLst/>
              <a:gdLst/>
              <a:ahLst/>
              <a:cxnLst/>
              <a:rect l="l" t="t" r="r" b="b"/>
              <a:pathLst>
                <a:path w="2663" h="1866" extrusionOk="0">
                  <a:moveTo>
                    <a:pt x="1310" y="0"/>
                  </a:moveTo>
                  <a:cubicBezTo>
                    <a:pt x="1188" y="0"/>
                    <a:pt x="1059" y="21"/>
                    <a:pt x="923" y="66"/>
                  </a:cubicBezTo>
                  <a:cubicBezTo>
                    <a:pt x="904" y="69"/>
                    <a:pt x="885" y="80"/>
                    <a:pt x="865" y="92"/>
                  </a:cubicBezTo>
                  <a:cubicBezTo>
                    <a:pt x="0" y="721"/>
                    <a:pt x="444" y="1866"/>
                    <a:pt x="1352" y="1866"/>
                  </a:cubicBezTo>
                  <a:cubicBezTo>
                    <a:pt x="1474" y="1866"/>
                    <a:pt x="1603" y="1846"/>
                    <a:pt x="1739" y="1801"/>
                  </a:cubicBezTo>
                  <a:cubicBezTo>
                    <a:pt x="1758" y="1797"/>
                    <a:pt x="1778" y="1786"/>
                    <a:pt x="1797" y="1774"/>
                  </a:cubicBezTo>
                  <a:cubicBezTo>
                    <a:pt x="2663" y="1145"/>
                    <a:pt x="2218" y="0"/>
                    <a:pt x="1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7"/>
            <p:cNvSpPr/>
            <p:nvPr/>
          </p:nvSpPr>
          <p:spPr>
            <a:xfrm>
              <a:off x="5574707" y="1352951"/>
              <a:ext cx="218178" cy="152772"/>
            </a:xfrm>
            <a:custGeom>
              <a:avLst/>
              <a:gdLst/>
              <a:ahLst/>
              <a:cxnLst/>
              <a:rect l="l" t="t" r="r" b="b"/>
              <a:pathLst>
                <a:path w="2522" h="1766" extrusionOk="0">
                  <a:moveTo>
                    <a:pt x="1240" y="1"/>
                  </a:moveTo>
                  <a:cubicBezTo>
                    <a:pt x="1126" y="1"/>
                    <a:pt x="1004" y="20"/>
                    <a:pt x="876" y="62"/>
                  </a:cubicBezTo>
                  <a:cubicBezTo>
                    <a:pt x="857" y="65"/>
                    <a:pt x="838" y="76"/>
                    <a:pt x="823" y="88"/>
                  </a:cubicBezTo>
                  <a:cubicBezTo>
                    <a:pt x="0" y="683"/>
                    <a:pt x="421" y="1766"/>
                    <a:pt x="1282" y="1766"/>
                  </a:cubicBezTo>
                  <a:cubicBezTo>
                    <a:pt x="1396" y="1766"/>
                    <a:pt x="1518" y="1747"/>
                    <a:pt x="1646" y="1705"/>
                  </a:cubicBezTo>
                  <a:cubicBezTo>
                    <a:pt x="1665" y="1701"/>
                    <a:pt x="1685" y="1690"/>
                    <a:pt x="1700" y="1678"/>
                  </a:cubicBezTo>
                  <a:cubicBezTo>
                    <a:pt x="2522" y="1083"/>
                    <a:pt x="2101" y="1"/>
                    <a:pt x="1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7"/>
            <p:cNvSpPr/>
            <p:nvPr/>
          </p:nvSpPr>
          <p:spPr>
            <a:xfrm>
              <a:off x="5602130" y="1371896"/>
              <a:ext cx="163331" cy="114882"/>
            </a:xfrm>
            <a:custGeom>
              <a:avLst/>
              <a:gdLst/>
              <a:ahLst/>
              <a:cxnLst/>
              <a:rect l="l" t="t" r="r" b="b"/>
              <a:pathLst>
                <a:path w="1888" h="1328" extrusionOk="0">
                  <a:moveTo>
                    <a:pt x="926" y="1"/>
                  </a:moveTo>
                  <a:cubicBezTo>
                    <a:pt x="841" y="1"/>
                    <a:pt x="750" y="15"/>
                    <a:pt x="655" y="46"/>
                  </a:cubicBezTo>
                  <a:cubicBezTo>
                    <a:pt x="639" y="53"/>
                    <a:pt x="628" y="57"/>
                    <a:pt x="616" y="69"/>
                  </a:cubicBezTo>
                  <a:cubicBezTo>
                    <a:pt x="0" y="516"/>
                    <a:pt x="315" y="1328"/>
                    <a:pt x="962" y="1328"/>
                  </a:cubicBezTo>
                  <a:cubicBezTo>
                    <a:pt x="1047" y="1328"/>
                    <a:pt x="1138" y="1313"/>
                    <a:pt x="1233" y="1283"/>
                  </a:cubicBezTo>
                  <a:cubicBezTo>
                    <a:pt x="1249" y="1275"/>
                    <a:pt x="1260" y="1268"/>
                    <a:pt x="1272" y="1260"/>
                  </a:cubicBezTo>
                  <a:cubicBezTo>
                    <a:pt x="1888" y="813"/>
                    <a:pt x="1574" y="1"/>
                    <a:pt x="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7"/>
            <p:cNvSpPr/>
            <p:nvPr/>
          </p:nvSpPr>
          <p:spPr>
            <a:xfrm>
              <a:off x="5660956" y="1413161"/>
              <a:ext cx="45677" cy="32354"/>
            </a:xfrm>
            <a:custGeom>
              <a:avLst/>
              <a:gdLst/>
              <a:ahLst/>
              <a:cxnLst/>
              <a:rect l="l" t="t" r="r" b="b"/>
              <a:pathLst>
                <a:path w="528" h="374" extrusionOk="0">
                  <a:moveTo>
                    <a:pt x="259" y="1"/>
                  </a:moveTo>
                  <a:cubicBezTo>
                    <a:pt x="236" y="1"/>
                    <a:pt x="211" y="5"/>
                    <a:pt x="185" y="13"/>
                  </a:cubicBezTo>
                  <a:cubicBezTo>
                    <a:pt x="178" y="17"/>
                    <a:pt x="174" y="17"/>
                    <a:pt x="171" y="20"/>
                  </a:cubicBezTo>
                  <a:cubicBezTo>
                    <a:pt x="0" y="146"/>
                    <a:pt x="89" y="374"/>
                    <a:pt x="269" y="374"/>
                  </a:cubicBezTo>
                  <a:cubicBezTo>
                    <a:pt x="292" y="374"/>
                    <a:pt x="317" y="370"/>
                    <a:pt x="343" y="361"/>
                  </a:cubicBezTo>
                  <a:cubicBezTo>
                    <a:pt x="350" y="358"/>
                    <a:pt x="355" y="358"/>
                    <a:pt x="358" y="354"/>
                  </a:cubicBezTo>
                  <a:cubicBezTo>
                    <a:pt x="528"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7"/>
            <p:cNvSpPr/>
            <p:nvPr/>
          </p:nvSpPr>
          <p:spPr>
            <a:xfrm>
              <a:off x="5674019" y="1370166"/>
              <a:ext cx="19638" cy="54067"/>
            </a:xfrm>
            <a:custGeom>
              <a:avLst/>
              <a:gdLst/>
              <a:ahLst/>
              <a:cxnLst/>
              <a:rect l="l" t="t" r="r" b="b"/>
              <a:pathLst>
                <a:path w="227" h="625" extrusionOk="0">
                  <a:moveTo>
                    <a:pt x="0" y="0"/>
                  </a:moveTo>
                  <a:lnTo>
                    <a:pt x="57" y="625"/>
                  </a:lnTo>
                  <a:lnTo>
                    <a:pt x="169" y="625"/>
                  </a:lnTo>
                  <a:lnTo>
                    <a:pt x="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7"/>
            <p:cNvSpPr/>
            <p:nvPr/>
          </p:nvSpPr>
          <p:spPr>
            <a:xfrm>
              <a:off x="5627564" y="1391014"/>
              <a:ext cx="54155" cy="40139"/>
            </a:xfrm>
            <a:custGeom>
              <a:avLst/>
              <a:gdLst/>
              <a:ahLst/>
              <a:cxnLst/>
              <a:rect l="l" t="t" r="r" b="b"/>
              <a:pathLst>
                <a:path w="626" h="464" extrusionOk="0">
                  <a:moveTo>
                    <a:pt x="115" y="0"/>
                  </a:moveTo>
                  <a:lnTo>
                    <a:pt x="58" y="101"/>
                  </a:lnTo>
                  <a:lnTo>
                    <a:pt x="0" y="200"/>
                  </a:lnTo>
                  <a:lnTo>
                    <a:pt x="571" y="464"/>
                  </a:lnTo>
                  <a:lnTo>
                    <a:pt x="598" y="414"/>
                  </a:lnTo>
                  <a:lnTo>
                    <a:pt x="626"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7"/>
            <p:cNvSpPr/>
            <p:nvPr/>
          </p:nvSpPr>
          <p:spPr>
            <a:xfrm>
              <a:off x="5627564" y="1427521"/>
              <a:ext cx="54155" cy="40226"/>
            </a:xfrm>
            <a:custGeom>
              <a:avLst/>
              <a:gdLst/>
              <a:ahLst/>
              <a:cxnLst/>
              <a:rect l="l" t="t" r="r" b="b"/>
              <a:pathLst>
                <a:path w="626" h="465" extrusionOk="0">
                  <a:moveTo>
                    <a:pt x="571" y="1"/>
                  </a:moveTo>
                  <a:lnTo>
                    <a:pt x="0" y="264"/>
                  </a:lnTo>
                  <a:lnTo>
                    <a:pt x="58" y="364"/>
                  </a:lnTo>
                  <a:lnTo>
                    <a:pt x="115" y="464"/>
                  </a:lnTo>
                  <a:lnTo>
                    <a:pt x="626"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7"/>
            <p:cNvSpPr/>
            <p:nvPr/>
          </p:nvSpPr>
          <p:spPr>
            <a:xfrm>
              <a:off x="5674019" y="1434442"/>
              <a:ext cx="19638" cy="54067"/>
            </a:xfrm>
            <a:custGeom>
              <a:avLst/>
              <a:gdLst/>
              <a:ahLst/>
              <a:cxnLst/>
              <a:rect l="l" t="t" r="r" b="b"/>
              <a:pathLst>
                <a:path w="227" h="625" extrusionOk="0">
                  <a:moveTo>
                    <a:pt x="57" y="1"/>
                  </a:moveTo>
                  <a:lnTo>
                    <a:pt x="0" y="625"/>
                  </a:lnTo>
                  <a:lnTo>
                    <a:pt x="227" y="625"/>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7"/>
            <p:cNvSpPr/>
            <p:nvPr/>
          </p:nvSpPr>
          <p:spPr>
            <a:xfrm>
              <a:off x="5685957" y="1427521"/>
              <a:ext cx="54069" cy="40226"/>
            </a:xfrm>
            <a:custGeom>
              <a:avLst/>
              <a:gdLst/>
              <a:ahLst/>
              <a:cxnLst/>
              <a:rect l="l" t="t" r="r" b="b"/>
              <a:pathLst>
                <a:path w="625" h="465" extrusionOk="0">
                  <a:moveTo>
                    <a:pt x="54" y="1"/>
                  </a:moveTo>
                  <a:lnTo>
                    <a:pt x="27" y="50"/>
                  </a:lnTo>
                  <a:lnTo>
                    <a:pt x="0" y="100"/>
                  </a:lnTo>
                  <a:lnTo>
                    <a:pt x="510" y="464"/>
                  </a:lnTo>
                  <a:lnTo>
                    <a:pt x="567" y="364"/>
                  </a:lnTo>
                  <a:lnTo>
                    <a:pt x="625" y="264"/>
                  </a:lnTo>
                  <a:lnTo>
                    <a:pt x="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7"/>
            <p:cNvSpPr/>
            <p:nvPr/>
          </p:nvSpPr>
          <p:spPr>
            <a:xfrm>
              <a:off x="5685957" y="1391014"/>
              <a:ext cx="54069" cy="40139"/>
            </a:xfrm>
            <a:custGeom>
              <a:avLst/>
              <a:gdLst/>
              <a:ahLst/>
              <a:cxnLst/>
              <a:rect l="l" t="t" r="r" b="b"/>
              <a:pathLst>
                <a:path w="625" h="464" extrusionOk="0">
                  <a:moveTo>
                    <a:pt x="510" y="0"/>
                  </a:moveTo>
                  <a:lnTo>
                    <a:pt x="0" y="365"/>
                  </a:lnTo>
                  <a:lnTo>
                    <a:pt x="27" y="414"/>
                  </a:lnTo>
                  <a:lnTo>
                    <a:pt x="54" y="464"/>
                  </a:lnTo>
                  <a:lnTo>
                    <a:pt x="625" y="200"/>
                  </a:lnTo>
                  <a:lnTo>
                    <a:pt x="567" y="101"/>
                  </a:lnTo>
                  <a:lnTo>
                    <a:pt x="5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7"/>
            <p:cNvSpPr/>
            <p:nvPr/>
          </p:nvSpPr>
          <p:spPr>
            <a:xfrm>
              <a:off x="5672894" y="1421638"/>
              <a:ext cx="21801" cy="15398"/>
            </a:xfrm>
            <a:custGeom>
              <a:avLst/>
              <a:gdLst/>
              <a:ahLst/>
              <a:cxnLst/>
              <a:rect l="l" t="t" r="r" b="b"/>
              <a:pathLst>
                <a:path w="252" h="178" extrusionOk="0">
                  <a:moveTo>
                    <a:pt x="126" y="1"/>
                  </a:moveTo>
                  <a:cubicBezTo>
                    <a:pt x="114" y="1"/>
                    <a:pt x="102" y="3"/>
                    <a:pt x="90" y="7"/>
                  </a:cubicBezTo>
                  <a:cubicBezTo>
                    <a:pt x="86" y="7"/>
                    <a:pt x="82" y="11"/>
                    <a:pt x="82" y="11"/>
                  </a:cubicBezTo>
                  <a:cubicBezTo>
                    <a:pt x="1" y="68"/>
                    <a:pt x="43" y="177"/>
                    <a:pt x="127" y="177"/>
                  </a:cubicBezTo>
                  <a:cubicBezTo>
                    <a:pt x="138" y="177"/>
                    <a:pt x="150" y="176"/>
                    <a:pt x="162" y="172"/>
                  </a:cubicBezTo>
                  <a:cubicBezTo>
                    <a:pt x="166" y="172"/>
                    <a:pt x="171" y="168"/>
                    <a:pt x="171"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7"/>
            <p:cNvSpPr/>
            <p:nvPr/>
          </p:nvSpPr>
          <p:spPr>
            <a:xfrm>
              <a:off x="6410556" y="1291616"/>
              <a:ext cx="370955" cy="275526"/>
            </a:xfrm>
            <a:custGeom>
              <a:avLst/>
              <a:gdLst/>
              <a:ahLst/>
              <a:cxnLst/>
              <a:rect l="l" t="t" r="r" b="b"/>
              <a:pathLst>
                <a:path w="4288" h="3185" extrusionOk="0">
                  <a:moveTo>
                    <a:pt x="2144" y="0"/>
                  </a:moveTo>
                  <a:cubicBezTo>
                    <a:pt x="908" y="0"/>
                    <a:pt x="1" y="1410"/>
                    <a:pt x="943" y="2709"/>
                  </a:cubicBezTo>
                  <a:cubicBezTo>
                    <a:pt x="966" y="2744"/>
                    <a:pt x="993" y="2771"/>
                    <a:pt x="1028" y="2794"/>
                  </a:cubicBezTo>
                  <a:cubicBezTo>
                    <a:pt x="1403" y="3066"/>
                    <a:pt x="1788" y="3184"/>
                    <a:pt x="2146" y="3184"/>
                  </a:cubicBezTo>
                  <a:cubicBezTo>
                    <a:pt x="3381" y="3184"/>
                    <a:pt x="4288" y="1774"/>
                    <a:pt x="3346" y="475"/>
                  </a:cubicBezTo>
                  <a:cubicBezTo>
                    <a:pt x="3323" y="440"/>
                    <a:pt x="3296" y="414"/>
                    <a:pt x="3262" y="391"/>
                  </a:cubicBezTo>
                  <a:cubicBezTo>
                    <a:pt x="2886" y="118"/>
                    <a:pt x="250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7"/>
            <p:cNvSpPr/>
            <p:nvPr/>
          </p:nvSpPr>
          <p:spPr>
            <a:xfrm>
              <a:off x="6480887" y="1348625"/>
              <a:ext cx="230376" cy="161423"/>
            </a:xfrm>
            <a:custGeom>
              <a:avLst/>
              <a:gdLst/>
              <a:ahLst/>
              <a:cxnLst/>
              <a:rect l="l" t="t" r="r" b="b"/>
              <a:pathLst>
                <a:path w="2663" h="1866" extrusionOk="0">
                  <a:moveTo>
                    <a:pt x="1311" y="0"/>
                  </a:moveTo>
                  <a:cubicBezTo>
                    <a:pt x="1190" y="0"/>
                    <a:pt x="1060" y="21"/>
                    <a:pt x="924" y="66"/>
                  </a:cubicBezTo>
                  <a:cubicBezTo>
                    <a:pt x="905" y="69"/>
                    <a:pt x="885" y="80"/>
                    <a:pt x="870" y="92"/>
                  </a:cubicBezTo>
                  <a:cubicBezTo>
                    <a:pt x="1" y="721"/>
                    <a:pt x="445" y="1866"/>
                    <a:pt x="1353" y="1866"/>
                  </a:cubicBezTo>
                  <a:cubicBezTo>
                    <a:pt x="1474" y="1866"/>
                    <a:pt x="1604" y="1846"/>
                    <a:pt x="1740" y="1801"/>
                  </a:cubicBezTo>
                  <a:cubicBezTo>
                    <a:pt x="1759" y="1797"/>
                    <a:pt x="1778" y="1786"/>
                    <a:pt x="1798" y="1774"/>
                  </a:cubicBezTo>
                  <a:cubicBezTo>
                    <a:pt x="2663" y="1145"/>
                    <a:pt x="2222" y="0"/>
                    <a:pt x="1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7"/>
            <p:cNvSpPr/>
            <p:nvPr/>
          </p:nvSpPr>
          <p:spPr>
            <a:xfrm>
              <a:off x="6486943" y="1352951"/>
              <a:ext cx="218265" cy="152772"/>
            </a:xfrm>
            <a:custGeom>
              <a:avLst/>
              <a:gdLst/>
              <a:ahLst/>
              <a:cxnLst/>
              <a:rect l="l" t="t" r="r" b="b"/>
              <a:pathLst>
                <a:path w="2523" h="1766" extrusionOk="0">
                  <a:moveTo>
                    <a:pt x="1241" y="1"/>
                  </a:moveTo>
                  <a:cubicBezTo>
                    <a:pt x="1127" y="1"/>
                    <a:pt x="1005" y="20"/>
                    <a:pt x="877" y="62"/>
                  </a:cubicBezTo>
                  <a:cubicBezTo>
                    <a:pt x="858" y="65"/>
                    <a:pt x="838" y="76"/>
                    <a:pt x="823" y="88"/>
                  </a:cubicBezTo>
                  <a:cubicBezTo>
                    <a:pt x="1" y="683"/>
                    <a:pt x="421" y="1766"/>
                    <a:pt x="1282" y="1766"/>
                  </a:cubicBezTo>
                  <a:cubicBezTo>
                    <a:pt x="1397" y="1766"/>
                    <a:pt x="1519" y="1747"/>
                    <a:pt x="1647" y="1705"/>
                  </a:cubicBezTo>
                  <a:cubicBezTo>
                    <a:pt x="1666" y="1701"/>
                    <a:pt x="1685" y="1690"/>
                    <a:pt x="1700" y="1678"/>
                  </a:cubicBezTo>
                  <a:cubicBezTo>
                    <a:pt x="2522" y="1083"/>
                    <a:pt x="2102" y="1"/>
                    <a:pt x="1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7"/>
            <p:cNvSpPr/>
            <p:nvPr/>
          </p:nvSpPr>
          <p:spPr>
            <a:xfrm>
              <a:off x="6514366" y="1371896"/>
              <a:ext cx="163504" cy="114882"/>
            </a:xfrm>
            <a:custGeom>
              <a:avLst/>
              <a:gdLst/>
              <a:ahLst/>
              <a:cxnLst/>
              <a:rect l="l" t="t" r="r" b="b"/>
              <a:pathLst>
                <a:path w="1890" h="1328" extrusionOk="0">
                  <a:moveTo>
                    <a:pt x="927" y="1"/>
                  </a:moveTo>
                  <a:cubicBezTo>
                    <a:pt x="842" y="1"/>
                    <a:pt x="751" y="15"/>
                    <a:pt x="656" y="46"/>
                  </a:cubicBezTo>
                  <a:cubicBezTo>
                    <a:pt x="640" y="53"/>
                    <a:pt x="629" y="57"/>
                    <a:pt x="617" y="69"/>
                  </a:cubicBezTo>
                  <a:cubicBezTo>
                    <a:pt x="1" y="516"/>
                    <a:pt x="315" y="1328"/>
                    <a:pt x="962" y="1328"/>
                  </a:cubicBezTo>
                  <a:cubicBezTo>
                    <a:pt x="1048" y="1328"/>
                    <a:pt x="1139" y="1313"/>
                    <a:pt x="1234" y="1283"/>
                  </a:cubicBezTo>
                  <a:cubicBezTo>
                    <a:pt x="1250" y="1275"/>
                    <a:pt x="1261" y="1268"/>
                    <a:pt x="1276" y="1260"/>
                  </a:cubicBezTo>
                  <a:cubicBezTo>
                    <a:pt x="1889" y="813"/>
                    <a:pt x="1574" y="1"/>
                    <a:pt x="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7"/>
            <p:cNvSpPr/>
            <p:nvPr/>
          </p:nvSpPr>
          <p:spPr>
            <a:xfrm>
              <a:off x="6573279" y="1413161"/>
              <a:ext cx="45937" cy="32354"/>
            </a:xfrm>
            <a:custGeom>
              <a:avLst/>
              <a:gdLst/>
              <a:ahLst/>
              <a:cxnLst/>
              <a:rect l="l" t="t" r="r" b="b"/>
              <a:pathLst>
                <a:path w="531" h="374" extrusionOk="0">
                  <a:moveTo>
                    <a:pt x="259" y="1"/>
                  </a:moveTo>
                  <a:cubicBezTo>
                    <a:pt x="236" y="1"/>
                    <a:pt x="211" y="5"/>
                    <a:pt x="185" y="13"/>
                  </a:cubicBezTo>
                  <a:cubicBezTo>
                    <a:pt x="178" y="17"/>
                    <a:pt x="173" y="17"/>
                    <a:pt x="169" y="20"/>
                  </a:cubicBezTo>
                  <a:cubicBezTo>
                    <a:pt x="0" y="146"/>
                    <a:pt x="89" y="374"/>
                    <a:pt x="271" y="374"/>
                  </a:cubicBezTo>
                  <a:cubicBezTo>
                    <a:pt x="295" y="374"/>
                    <a:pt x="320" y="370"/>
                    <a:pt x="346" y="361"/>
                  </a:cubicBezTo>
                  <a:cubicBezTo>
                    <a:pt x="350" y="358"/>
                    <a:pt x="353" y="358"/>
                    <a:pt x="357" y="354"/>
                  </a:cubicBezTo>
                  <a:cubicBezTo>
                    <a:pt x="531"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7"/>
            <p:cNvSpPr/>
            <p:nvPr/>
          </p:nvSpPr>
          <p:spPr>
            <a:xfrm>
              <a:off x="6586255" y="1370166"/>
              <a:ext cx="19638" cy="54067"/>
            </a:xfrm>
            <a:custGeom>
              <a:avLst/>
              <a:gdLst/>
              <a:ahLst/>
              <a:cxnLst/>
              <a:rect l="l" t="t" r="r" b="b"/>
              <a:pathLst>
                <a:path w="227" h="625" extrusionOk="0">
                  <a:moveTo>
                    <a:pt x="0" y="0"/>
                  </a:moveTo>
                  <a:lnTo>
                    <a:pt x="58" y="625"/>
                  </a:lnTo>
                  <a:lnTo>
                    <a:pt x="173" y="625"/>
                  </a:lnTo>
                  <a:lnTo>
                    <a:pt x="2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7"/>
            <p:cNvSpPr/>
            <p:nvPr/>
          </p:nvSpPr>
          <p:spPr>
            <a:xfrm>
              <a:off x="6539887" y="1391014"/>
              <a:ext cx="54415" cy="40139"/>
            </a:xfrm>
            <a:custGeom>
              <a:avLst/>
              <a:gdLst/>
              <a:ahLst/>
              <a:cxnLst/>
              <a:rect l="l" t="t" r="r" b="b"/>
              <a:pathLst>
                <a:path w="629" h="464" extrusionOk="0">
                  <a:moveTo>
                    <a:pt x="115" y="0"/>
                  </a:moveTo>
                  <a:lnTo>
                    <a:pt x="58" y="101"/>
                  </a:lnTo>
                  <a:lnTo>
                    <a:pt x="0" y="200"/>
                  </a:lnTo>
                  <a:lnTo>
                    <a:pt x="571" y="464"/>
                  </a:lnTo>
                  <a:lnTo>
                    <a:pt x="598" y="414"/>
                  </a:lnTo>
                  <a:lnTo>
                    <a:pt x="628"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7"/>
            <p:cNvSpPr/>
            <p:nvPr/>
          </p:nvSpPr>
          <p:spPr>
            <a:xfrm>
              <a:off x="6539887" y="1427521"/>
              <a:ext cx="54415" cy="40226"/>
            </a:xfrm>
            <a:custGeom>
              <a:avLst/>
              <a:gdLst/>
              <a:ahLst/>
              <a:cxnLst/>
              <a:rect l="l" t="t" r="r" b="b"/>
              <a:pathLst>
                <a:path w="629" h="465" extrusionOk="0">
                  <a:moveTo>
                    <a:pt x="571" y="1"/>
                  </a:moveTo>
                  <a:lnTo>
                    <a:pt x="0" y="264"/>
                  </a:lnTo>
                  <a:lnTo>
                    <a:pt x="58" y="364"/>
                  </a:lnTo>
                  <a:lnTo>
                    <a:pt x="115" y="464"/>
                  </a:lnTo>
                  <a:lnTo>
                    <a:pt x="628"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7"/>
            <p:cNvSpPr/>
            <p:nvPr/>
          </p:nvSpPr>
          <p:spPr>
            <a:xfrm>
              <a:off x="6586255" y="1434442"/>
              <a:ext cx="19638" cy="54067"/>
            </a:xfrm>
            <a:custGeom>
              <a:avLst/>
              <a:gdLst/>
              <a:ahLst/>
              <a:cxnLst/>
              <a:rect l="l" t="t" r="r" b="b"/>
              <a:pathLst>
                <a:path w="227" h="625" extrusionOk="0">
                  <a:moveTo>
                    <a:pt x="58" y="1"/>
                  </a:moveTo>
                  <a:lnTo>
                    <a:pt x="0" y="625"/>
                  </a:lnTo>
                  <a:lnTo>
                    <a:pt x="226" y="625"/>
                  </a:lnTo>
                  <a:lnTo>
                    <a:pt x="1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7"/>
            <p:cNvSpPr/>
            <p:nvPr/>
          </p:nvSpPr>
          <p:spPr>
            <a:xfrm>
              <a:off x="6598194" y="1427521"/>
              <a:ext cx="54155" cy="40226"/>
            </a:xfrm>
            <a:custGeom>
              <a:avLst/>
              <a:gdLst/>
              <a:ahLst/>
              <a:cxnLst/>
              <a:rect l="l" t="t" r="r" b="b"/>
              <a:pathLst>
                <a:path w="626" h="465" extrusionOk="0">
                  <a:moveTo>
                    <a:pt x="58" y="1"/>
                  </a:moveTo>
                  <a:lnTo>
                    <a:pt x="28" y="50"/>
                  </a:lnTo>
                  <a:lnTo>
                    <a:pt x="0" y="100"/>
                  </a:lnTo>
                  <a:lnTo>
                    <a:pt x="511" y="464"/>
                  </a:lnTo>
                  <a:lnTo>
                    <a:pt x="568" y="364"/>
                  </a:lnTo>
                  <a:lnTo>
                    <a:pt x="625" y="264"/>
                  </a:lnTo>
                  <a:lnTo>
                    <a:pt x="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7"/>
            <p:cNvSpPr/>
            <p:nvPr/>
          </p:nvSpPr>
          <p:spPr>
            <a:xfrm>
              <a:off x="6598194" y="1391014"/>
              <a:ext cx="54155" cy="40139"/>
            </a:xfrm>
            <a:custGeom>
              <a:avLst/>
              <a:gdLst/>
              <a:ahLst/>
              <a:cxnLst/>
              <a:rect l="l" t="t" r="r" b="b"/>
              <a:pathLst>
                <a:path w="626" h="464" extrusionOk="0">
                  <a:moveTo>
                    <a:pt x="511" y="0"/>
                  </a:moveTo>
                  <a:lnTo>
                    <a:pt x="0" y="365"/>
                  </a:lnTo>
                  <a:lnTo>
                    <a:pt x="28" y="414"/>
                  </a:lnTo>
                  <a:lnTo>
                    <a:pt x="58" y="464"/>
                  </a:lnTo>
                  <a:lnTo>
                    <a:pt x="625" y="200"/>
                  </a:lnTo>
                  <a:lnTo>
                    <a:pt x="568" y="101"/>
                  </a:lnTo>
                  <a:lnTo>
                    <a:pt x="5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7"/>
            <p:cNvSpPr/>
            <p:nvPr/>
          </p:nvSpPr>
          <p:spPr>
            <a:xfrm>
              <a:off x="6585131" y="1421638"/>
              <a:ext cx="21801" cy="15398"/>
            </a:xfrm>
            <a:custGeom>
              <a:avLst/>
              <a:gdLst/>
              <a:ahLst/>
              <a:cxnLst/>
              <a:rect l="l" t="t" r="r" b="b"/>
              <a:pathLst>
                <a:path w="252" h="178" extrusionOk="0">
                  <a:moveTo>
                    <a:pt x="126" y="1"/>
                  </a:moveTo>
                  <a:cubicBezTo>
                    <a:pt x="115" y="1"/>
                    <a:pt x="103" y="3"/>
                    <a:pt x="90" y="7"/>
                  </a:cubicBezTo>
                  <a:cubicBezTo>
                    <a:pt x="87" y="7"/>
                    <a:pt x="87" y="11"/>
                    <a:pt x="82" y="11"/>
                  </a:cubicBezTo>
                  <a:cubicBezTo>
                    <a:pt x="1" y="68"/>
                    <a:pt x="43" y="177"/>
                    <a:pt x="128" y="177"/>
                  </a:cubicBezTo>
                  <a:cubicBezTo>
                    <a:pt x="139" y="177"/>
                    <a:pt x="151" y="176"/>
                    <a:pt x="163" y="172"/>
                  </a:cubicBezTo>
                  <a:cubicBezTo>
                    <a:pt x="167" y="172"/>
                    <a:pt x="170" y="168"/>
                    <a:pt x="170"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7"/>
            <p:cNvSpPr/>
            <p:nvPr/>
          </p:nvSpPr>
          <p:spPr>
            <a:xfrm>
              <a:off x="6078448" y="920667"/>
              <a:ext cx="377011" cy="234089"/>
            </a:xfrm>
            <a:custGeom>
              <a:avLst/>
              <a:gdLst/>
              <a:ahLst/>
              <a:cxnLst/>
              <a:rect l="l" t="t" r="r" b="b"/>
              <a:pathLst>
                <a:path w="4358" h="2706" extrusionOk="0">
                  <a:moveTo>
                    <a:pt x="0" y="0"/>
                  </a:moveTo>
                  <a:lnTo>
                    <a:pt x="0" y="2705"/>
                  </a:lnTo>
                  <a:lnTo>
                    <a:pt x="4307" y="2705"/>
                  </a:lnTo>
                  <a:lnTo>
                    <a:pt x="4357" y="2395"/>
                  </a:lnTo>
                  <a:cubicBezTo>
                    <a:pt x="4357" y="2395"/>
                    <a:pt x="2878" y="146"/>
                    <a:pt x="2809" y="100"/>
                  </a:cubicBezTo>
                  <a:cubicBezTo>
                    <a:pt x="2740" y="5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7"/>
            <p:cNvSpPr/>
            <p:nvPr/>
          </p:nvSpPr>
          <p:spPr>
            <a:xfrm>
              <a:off x="6080697" y="923003"/>
              <a:ext cx="372080" cy="229072"/>
            </a:xfrm>
            <a:custGeom>
              <a:avLst/>
              <a:gdLst/>
              <a:ahLst/>
              <a:cxnLst/>
              <a:rect l="l" t="t" r="r" b="b"/>
              <a:pathLst>
                <a:path w="4301" h="2648" extrusionOk="0">
                  <a:moveTo>
                    <a:pt x="1" y="0"/>
                  </a:moveTo>
                  <a:lnTo>
                    <a:pt x="1" y="2648"/>
                  </a:lnTo>
                  <a:lnTo>
                    <a:pt x="4258" y="2648"/>
                  </a:lnTo>
                  <a:lnTo>
                    <a:pt x="4300" y="2376"/>
                  </a:lnTo>
                  <a:cubicBezTo>
                    <a:pt x="3725" y="1502"/>
                    <a:pt x="2864" y="203"/>
                    <a:pt x="2772" y="99"/>
                  </a:cubicBezTo>
                  <a:cubicBezTo>
                    <a:pt x="2768" y="99"/>
                    <a:pt x="2768" y="96"/>
                    <a:pt x="2768" y="96"/>
                  </a:cubicBezTo>
                  <a:cubicBezTo>
                    <a:pt x="2710" y="80"/>
                    <a:pt x="2227" y="57"/>
                    <a:pt x="1629" y="42"/>
                  </a:cubicBezTo>
                  <a:cubicBezTo>
                    <a:pt x="1610" y="39"/>
                    <a:pt x="1595" y="39"/>
                    <a:pt x="1576" y="39"/>
                  </a:cubicBezTo>
                  <a:cubicBezTo>
                    <a:pt x="1526" y="39"/>
                    <a:pt x="1480" y="34"/>
                    <a:pt x="1430" y="34"/>
                  </a:cubicBezTo>
                  <a:cubicBezTo>
                    <a:pt x="959" y="23"/>
                    <a:pt x="438" y="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7"/>
            <p:cNvSpPr/>
            <p:nvPr/>
          </p:nvSpPr>
          <p:spPr>
            <a:xfrm>
              <a:off x="6291520" y="928626"/>
              <a:ext cx="35556" cy="224487"/>
            </a:xfrm>
            <a:custGeom>
              <a:avLst/>
              <a:gdLst/>
              <a:ahLst/>
              <a:cxnLst/>
              <a:rect l="l" t="t" r="r" b="b"/>
              <a:pathLst>
                <a:path w="411" h="2595" extrusionOk="0">
                  <a:moveTo>
                    <a:pt x="89" y="0"/>
                  </a:moveTo>
                  <a:lnTo>
                    <a:pt x="89" y="0"/>
                  </a:lnTo>
                  <a:cubicBezTo>
                    <a:pt x="151" y="54"/>
                    <a:pt x="112" y="2567"/>
                    <a:pt x="1" y="2595"/>
                  </a:cubicBezTo>
                  <a:lnTo>
                    <a:pt x="411" y="2595"/>
                  </a:lnTo>
                  <a:cubicBezTo>
                    <a:pt x="308" y="2483"/>
                    <a:pt x="269" y="172"/>
                    <a:pt x="312" y="15"/>
                  </a:cubicBezTo>
                  <a:lnTo>
                    <a:pt x="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7"/>
            <p:cNvSpPr/>
            <p:nvPr/>
          </p:nvSpPr>
          <p:spPr>
            <a:xfrm>
              <a:off x="6339618" y="1071538"/>
              <a:ext cx="136945" cy="91438"/>
            </a:xfrm>
            <a:custGeom>
              <a:avLst/>
              <a:gdLst/>
              <a:ahLst/>
              <a:cxnLst/>
              <a:rect l="l" t="t" r="r" b="b"/>
              <a:pathLst>
                <a:path w="1583" h="1057" extrusionOk="0">
                  <a:moveTo>
                    <a:pt x="562" y="1"/>
                  </a:moveTo>
                  <a:cubicBezTo>
                    <a:pt x="370" y="1"/>
                    <a:pt x="189" y="24"/>
                    <a:pt x="127" y="96"/>
                  </a:cubicBezTo>
                  <a:cubicBezTo>
                    <a:pt x="0" y="241"/>
                    <a:pt x="74" y="984"/>
                    <a:pt x="169" y="1035"/>
                  </a:cubicBezTo>
                  <a:cubicBezTo>
                    <a:pt x="200" y="1051"/>
                    <a:pt x="359" y="1057"/>
                    <a:pt x="557" y="1057"/>
                  </a:cubicBezTo>
                  <a:cubicBezTo>
                    <a:pt x="953" y="1057"/>
                    <a:pt x="1507" y="1035"/>
                    <a:pt x="1507" y="1035"/>
                  </a:cubicBezTo>
                  <a:cubicBezTo>
                    <a:pt x="1583" y="831"/>
                    <a:pt x="1530" y="547"/>
                    <a:pt x="1530" y="547"/>
                  </a:cubicBezTo>
                  <a:lnTo>
                    <a:pt x="1426" y="547"/>
                  </a:lnTo>
                  <a:cubicBezTo>
                    <a:pt x="1426" y="547"/>
                    <a:pt x="1261" y="103"/>
                    <a:pt x="1089" y="53"/>
                  </a:cubicBezTo>
                  <a:cubicBezTo>
                    <a:pt x="997" y="29"/>
                    <a:pt x="773"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7"/>
            <p:cNvSpPr/>
            <p:nvPr/>
          </p:nvSpPr>
          <p:spPr>
            <a:xfrm>
              <a:off x="6342906" y="1124135"/>
              <a:ext cx="51819" cy="28980"/>
            </a:xfrm>
            <a:custGeom>
              <a:avLst/>
              <a:gdLst/>
              <a:ahLst/>
              <a:cxnLst/>
              <a:rect l="l" t="t" r="r" b="b"/>
              <a:pathLst>
                <a:path w="599" h="335" extrusionOk="0">
                  <a:moveTo>
                    <a:pt x="1" y="1"/>
                  </a:moveTo>
                  <a:cubicBezTo>
                    <a:pt x="1" y="174"/>
                    <a:pt x="47" y="335"/>
                    <a:pt x="47" y="335"/>
                  </a:cubicBezTo>
                  <a:lnTo>
                    <a:pt x="545" y="335"/>
                  </a:lnTo>
                  <a:cubicBezTo>
                    <a:pt x="599" y="200"/>
                    <a:pt x="514" y="1"/>
                    <a:pt x="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7"/>
            <p:cNvSpPr/>
            <p:nvPr/>
          </p:nvSpPr>
          <p:spPr>
            <a:xfrm>
              <a:off x="5335164" y="1199830"/>
              <a:ext cx="59086" cy="113152"/>
            </a:xfrm>
            <a:custGeom>
              <a:avLst/>
              <a:gdLst/>
              <a:ahLst/>
              <a:cxnLst/>
              <a:rect l="l" t="t" r="r" b="b"/>
              <a:pathLst>
                <a:path w="683" h="1308" extrusionOk="0">
                  <a:moveTo>
                    <a:pt x="357" y="1"/>
                  </a:moveTo>
                  <a:cubicBezTo>
                    <a:pt x="259" y="1"/>
                    <a:pt x="154" y="9"/>
                    <a:pt x="43" y="26"/>
                  </a:cubicBezTo>
                  <a:cubicBezTo>
                    <a:pt x="1" y="521"/>
                    <a:pt x="43" y="1303"/>
                    <a:pt x="43" y="1303"/>
                  </a:cubicBezTo>
                  <a:cubicBezTo>
                    <a:pt x="112" y="1306"/>
                    <a:pt x="203" y="1308"/>
                    <a:pt x="294" y="1308"/>
                  </a:cubicBezTo>
                  <a:cubicBezTo>
                    <a:pt x="476" y="1308"/>
                    <a:pt x="656" y="1303"/>
                    <a:pt x="656" y="1303"/>
                  </a:cubicBezTo>
                  <a:cubicBezTo>
                    <a:pt x="683" y="835"/>
                    <a:pt x="633" y="26"/>
                    <a:pt x="633" y="26"/>
                  </a:cubicBezTo>
                  <a:cubicBezTo>
                    <a:pt x="547" y="9"/>
                    <a:pt x="455" y="1"/>
                    <a:pt x="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7"/>
            <p:cNvSpPr/>
            <p:nvPr/>
          </p:nvSpPr>
          <p:spPr>
            <a:xfrm>
              <a:off x="5349092" y="1296893"/>
              <a:ext cx="23012" cy="1471"/>
            </a:xfrm>
            <a:custGeom>
              <a:avLst/>
              <a:gdLst/>
              <a:ahLst/>
              <a:cxnLst/>
              <a:rect l="l" t="t" r="r" b="b"/>
              <a:pathLst>
                <a:path w="266" h="17" extrusionOk="0">
                  <a:moveTo>
                    <a:pt x="1" y="0"/>
                  </a:moveTo>
                  <a:lnTo>
                    <a:pt x="1" y="16"/>
                  </a:lnTo>
                  <a:lnTo>
                    <a:pt x="265" y="16"/>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7"/>
            <p:cNvSpPr/>
            <p:nvPr/>
          </p:nvSpPr>
          <p:spPr>
            <a:xfrm>
              <a:off x="5349092" y="1285301"/>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7"/>
            <p:cNvSpPr/>
            <p:nvPr/>
          </p:nvSpPr>
          <p:spPr>
            <a:xfrm>
              <a:off x="5349092" y="1273363"/>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7"/>
            <p:cNvSpPr/>
            <p:nvPr/>
          </p:nvSpPr>
          <p:spPr>
            <a:xfrm>
              <a:off x="6805036" y="1198792"/>
              <a:ext cx="49830" cy="78722"/>
            </a:xfrm>
            <a:custGeom>
              <a:avLst/>
              <a:gdLst/>
              <a:ahLst/>
              <a:cxnLst/>
              <a:rect l="l" t="t" r="r" b="b"/>
              <a:pathLst>
                <a:path w="576" h="910" extrusionOk="0">
                  <a:moveTo>
                    <a:pt x="387" y="1"/>
                  </a:moveTo>
                  <a:cubicBezTo>
                    <a:pt x="387" y="1"/>
                    <a:pt x="28" y="50"/>
                    <a:pt x="0" y="119"/>
                  </a:cubicBezTo>
                  <a:cubicBezTo>
                    <a:pt x="0" y="119"/>
                    <a:pt x="46" y="613"/>
                    <a:pt x="97" y="882"/>
                  </a:cubicBezTo>
                  <a:cubicBezTo>
                    <a:pt x="97" y="882"/>
                    <a:pt x="356" y="910"/>
                    <a:pt x="499" y="910"/>
                  </a:cubicBezTo>
                  <a:cubicBezTo>
                    <a:pt x="532" y="910"/>
                    <a:pt x="559" y="908"/>
                    <a:pt x="575" y="905"/>
                  </a:cubicBezTo>
                  <a:cubicBezTo>
                    <a:pt x="575" y="905"/>
                    <a:pt x="456" y="307"/>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7"/>
            <p:cNvSpPr/>
            <p:nvPr/>
          </p:nvSpPr>
          <p:spPr>
            <a:xfrm>
              <a:off x="6814639" y="1247497"/>
              <a:ext cx="19378" cy="25606"/>
            </a:xfrm>
            <a:custGeom>
              <a:avLst/>
              <a:gdLst/>
              <a:ahLst/>
              <a:cxnLst/>
              <a:rect l="l" t="t" r="r" b="b"/>
              <a:pathLst>
                <a:path w="224" h="296" extrusionOk="0">
                  <a:moveTo>
                    <a:pt x="24" y="0"/>
                  </a:moveTo>
                  <a:cubicBezTo>
                    <a:pt x="12" y="0"/>
                    <a:pt x="1" y="12"/>
                    <a:pt x="1" y="27"/>
                  </a:cubicBezTo>
                  <a:lnTo>
                    <a:pt x="20" y="261"/>
                  </a:lnTo>
                  <a:cubicBezTo>
                    <a:pt x="24" y="273"/>
                    <a:pt x="32" y="280"/>
                    <a:pt x="43" y="284"/>
                  </a:cubicBezTo>
                  <a:cubicBezTo>
                    <a:pt x="92" y="288"/>
                    <a:pt x="158" y="292"/>
                    <a:pt x="196" y="296"/>
                  </a:cubicBezTo>
                  <a:cubicBezTo>
                    <a:pt x="211" y="296"/>
                    <a:pt x="223" y="280"/>
                    <a:pt x="223" y="265"/>
                  </a:cubicBezTo>
                  <a:cubicBezTo>
                    <a:pt x="211" y="161"/>
                    <a:pt x="193" y="62"/>
                    <a:pt x="184" y="20"/>
                  </a:cubicBezTo>
                  <a:cubicBezTo>
                    <a:pt x="181" y="8"/>
                    <a:pt x="173"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7"/>
            <p:cNvSpPr/>
            <p:nvPr/>
          </p:nvSpPr>
          <p:spPr>
            <a:xfrm>
              <a:off x="5302117" y="974995"/>
              <a:ext cx="32528" cy="98619"/>
            </a:xfrm>
            <a:custGeom>
              <a:avLst/>
              <a:gdLst/>
              <a:ahLst/>
              <a:cxnLst/>
              <a:rect l="l" t="t" r="r" b="b"/>
              <a:pathLst>
                <a:path w="376" h="1140" extrusionOk="0">
                  <a:moveTo>
                    <a:pt x="88" y="1"/>
                  </a:moveTo>
                  <a:cubicBezTo>
                    <a:pt x="76" y="1"/>
                    <a:pt x="65" y="8"/>
                    <a:pt x="61" y="23"/>
                  </a:cubicBezTo>
                  <a:cubicBezTo>
                    <a:pt x="0" y="591"/>
                    <a:pt x="65" y="1019"/>
                    <a:pt x="84" y="1120"/>
                  </a:cubicBezTo>
                  <a:cubicBezTo>
                    <a:pt x="84" y="1131"/>
                    <a:pt x="96" y="1139"/>
                    <a:pt x="111" y="1139"/>
                  </a:cubicBezTo>
                  <a:lnTo>
                    <a:pt x="349" y="1139"/>
                  </a:lnTo>
                  <a:cubicBezTo>
                    <a:pt x="364" y="1139"/>
                    <a:pt x="375" y="1127"/>
                    <a:pt x="375" y="1111"/>
                  </a:cubicBezTo>
                  <a:cubicBezTo>
                    <a:pt x="375" y="1097"/>
                    <a:pt x="364" y="1085"/>
                    <a:pt x="349" y="1085"/>
                  </a:cubicBezTo>
                  <a:lnTo>
                    <a:pt x="276" y="1085"/>
                  </a:lnTo>
                  <a:cubicBezTo>
                    <a:pt x="260" y="1085"/>
                    <a:pt x="249" y="1074"/>
                    <a:pt x="249" y="1062"/>
                  </a:cubicBezTo>
                  <a:cubicBezTo>
                    <a:pt x="211" y="633"/>
                    <a:pt x="222" y="196"/>
                    <a:pt x="226" y="85"/>
                  </a:cubicBezTo>
                  <a:cubicBezTo>
                    <a:pt x="226" y="73"/>
                    <a:pt x="237" y="62"/>
                    <a:pt x="253" y="62"/>
                  </a:cubicBezTo>
                  <a:lnTo>
                    <a:pt x="322" y="62"/>
                  </a:lnTo>
                  <a:cubicBezTo>
                    <a:pt x="333" y="62"/>
                    <a:pt x="345" y="50"/>
                    <a:pt x="349" y="39"/>
                  </a:cubicBezTo>
                  <a:lnTo>
                    <a:pt x="349" y="31"/>
                  </a:lnTo>
                  <a:cubicBezTo>
                    <a:pt x="352" y="16"/>
                    <a:pt x="34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7"/>
            <p:cNvSpPr/>
            <p:nvPr/>
          </p:nvSpPr>
          <p:spPr>
            <a:xfrm>
              <a:off x="5315959" y="786060"/>
              <a:ext cx="726771" cy="368695"/>
            </a:xfrm>
            <a:custGeom>
              <a:avLst/>
              <a:gdLst/>
              <a:ahLst/>
              <a:cxnLst/>
              <a:rect l="l" t="t" r="r" b="b"/>
              <a:pathLst>
                <a:path w="8401" h="4262" extrusionOk="0">
                  <a:moveTo>
                    <a:pt x="5323" y="0"/>
                  </a:moveTo>
                  <a:cubicBezTo>
                    <a:pt x="4963" y="0"/>
                    <a:pt x="4596" y="4"/>
                    <a:pt x="4231" y="4"/>
                  </a:cubicBezTo>
                  <a:lnTo>
                    <a:pt x="4074" y="4"/>
                  </a:lnTo>
                  <a:cubicBezTo>
                    <a:pt x="3809" y="8"/>
                    <a:pt x="3549" y="8"/>
                    <a:pt x="3292" y="12"/>
                  </a:cubicBezTo>
                  <a:cubicBezTo>
                    <a:pt x="1644" y="23"/>
                    <a:pt x="254" y="50"/>
                    <a:pt x="254" y="50"/>
                  </a:cubicBezTo>
                  <a:cubicBezTo>
                    <a:pt x="1" y="1364"/>
                    <a:pt x="181" y="3518"/>
                    <a:pt x="238" y="4108"/>
                  </a:cubicBezTo>
                  <a:cubicBezTo>
                    <a:pt x="250" y="4208"/>
                    <a:pt x="254" y="4261"/>
                    <a:pt x="254" y="4261"/>
                  </a:cubicBezTo>
                  <a:lnTo>
                    <a:pt x="8400" y="4261"/>
                  </a:lnTo>
                  <a:lnTo>
                    <a:pt x="8400" y="69"/>
                  </a:lnTo>
                  <a:cubicBezTo>
                    <a:pt x="7887" y="20"/>
                    <a:pt x="6665" y="4"/>
                    <a:pt x="5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7"/>
            <p:cNvSpPr/>
            <p:nvPr/>
          </p:nvSpPr>
          <p:spPr>
            <a:xfrm>
              <a:off x="5328589" y="1147060"/>
              <a:ext cx="714140" cy="18340"/>
            </a:xfrm>
            <a:custGeom>
              <a:avLst/>
              <a:gdLst/>
              <a:ahLst/>
              <a:cxnLst/>
              <a:rect l="l" t="t" r="r" b="b"/>
              <a:pathLst>
                <a:path w="8255" h="212" extrusionOk="0">
                  <a:moveTo>
                    <a:pt x="100" y="1"/>
                  </a:moveTo>
                  <a:cubicBezTo>
                    <a:pt x="0" y="27"/>
                    <a:pt x="73" y="211"/>
                    <a:pt x="73" y="211"/>
                  </a:cubicBezTo>
                  <a:lnTo>
                    <a:pt x="8254" y="211"/>
                  </a:lnTo>
                  <a:lnTo>
                    <a:pt x="82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7"/>
            <p:cNvSpPr/>
            <p:nvPr/>
          </p:nvSpPr>
          <p:spPr>
            <a:xfrm>
              <a:off x="5325648" y="778706"/>
              <a:ext cx="730058" cy="20416"/>
            </a:xfrm>
            <a:custGeom>
              <a:avLst/>
              <a:gdLst/>
              <a:ahLst/>
              <a:cxnLst/>
              <a:rect l="l" t="t" r="r" b="b"/>
              <a:pathLst>
                <a:path w="8439" h="236" extrusionOk="0">
                  <a:moveTo>
                    <a:pt x="130" y="1"/>
                  </a:moveTo>
                  <a:cubicBezTo>
                    <a:pt x="0" y="1"/>
                    <a:pt x="0" y="200"/>
                    <a:pt x="130" y="204"/>
                  </a:cubicBezTo>
                  <a:cubicBezTo>
                    <a:pt x="2253" y="212"/>
                    <a:pt x="4372" y="220"/>
                    <a:pt x="6495" y="227"/>
                  </a:cubicBezTo>
                  <a:cubicBezTo>
                    <a:pt x="7096" y="231"/>
                    <a:pt x="7702" y="231"/>
                    <a:pt x="8307" y="235"/>
                  </a:cubicBezTo>
                  <a:cubicBezTo>
                    <a:pt x="8438" y="235"/>
                    <a:pt x="8438" y="32"/>
                    <a:pt x="8307" y="32"/>
                  </a:cubicBezTo>
                  <a:cubicBezTo>
                    <a:pt x="6185" y="24"/>
                    <a:pt x="4065" y="16"/>
                    <a:pt x="1943" y="9"/>
                  </a:cubicBezTo>
                  <a:cubicBezTo>
                    <a:pt x="1341" y="5"/>
                    <a:pt x="736" y="1"/>
                    <a:pt x="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7"/>
            <p:cNvSpPr/>
            <p:nvPr/>
          </p:nvSpPr>
          <p:spPr>
            <a:xfrm>
              <a:off x="5353071" y="818500"/>
              <a:ext cx="667425" cy="6748"/>
            </a:xfrm>
            <a:custGeom>
              <a:avLst/>
              <a:gdLst/>
              <a:ahLst/>
              <a:cxnLst/>
              <a:rect l="l" t="t" r="r" b="b"/>
              <a:pathLst>
                <a:path w="7715" h="78" extrusionOk="0">
                  <a:moveTo>
                    <a:pt x="1" y="1"/>
                  </a:moveTo>
                  <a:lnTo>
                    <a:pt x="1" y="16"/>
                  </a:lnTo>
                  <a:lnTo>
                    <a:pt x="7715" y="78"/>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7"/>
            <p:cNvSpPr/>
            <p:nvPr/>
          </p:nvSpPr>
          <p:spPr>
            <a:xfrm>
              <a:off x="5353071" y="859938"/>
              <a:ext cx="667425" cy="6402"/>
            </a:xfrm>
            <a:custGeom>
              <a:avLst/>
              <a:gdLst/>
              <a:ahLst/>
              <a:cxnLst/>
              <a:rect l="l" t="t" r="r" b="b"/>
              <a:pathLst>
                <a:path w="7715" h="74" extrusionOk="0">
                  <a:moveTo>
                    <a:pt x="1" y="1"/>
                  </a:moveTo>
                  <a:lnTo>
                    <a:pt x="1" y="13"/>
                  </a:lnTo>
                  <a:lnTo>
                    <a:pt x="7715" y="73"/>
                  </a:lnTo>
                  <a:lnTo>
                    <a:pt x="7715" y="5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7"/>
            <p:cNvSpPr/>
            <p:nvPr/>
          </p:nvSpPr>
          <p:spPr>
            <a:xfrm>
              <a:off x="5353071" y="901116"/>
              <a:ext cx="667425" cy="6315"/>
            </a:xfrm>
            <a:custGeom>
              <a:avLst/>
              <a:gdLst/>
              <a:ahLst/>
              <a:cxnLst/>
              <a:rect l="l" t="t" r="r" b="b"/>
              <a:pathLst>
                <a:path w="7715" h="73" extrusionOk="0">
                  <a:moveTo>
                    <a:pt x="1" y="0"/>
                  </a:moveTo>
                  <a:lnTo>
                    <a:pt x="1" y="16"/>
                  </a:lnTo>
                  <a:lnTo>
                    <a:pt x="7715" y="73"/>
                  </a:lnTo>
                  <a:lnTo>
                    <a:pt x="7715" y="57"/>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7"/>
            <p:cNvSpPr/>
            <p:nvPr/>
          </p:nvSpPr>
          <p:spPr>
            <a:xfrm>
              <a:off x="5353071" y="942208"/>
              <a:ext cx="667425" cy="6402"/>
            </a:xfrm>
            <a:custGeom>
              <a:avLst/>
              <a:gdLst/>
              <a:ahLst/>
              <a:cxnLst/>
              <a:rect l="l" t="t" r="r" b="b"/>
              <a:pathLst>
                <a:path w="7715" h="74" extrusionOk="0">
                  <a:moveTo>
                    <a:pt x="1" y="1"/>
                  </a:moveTo>
                  <a:lnTo>
                    <a:pt x="1" y="15"/>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7"/>
            <p:cNvSpPr/>
            <p:nvPr/>
          </p:nvSpPr>
          <p:spPr>
            <a:xfrm>
              <a:off x="5353071" y="983299"/>
              <a:ext cx="667425" cy="6315"/>
            </a:xfrm>
            <a:custGeom>
              <a:avLst/>
              <a:gdLst/>
              <a:ahLst/>
              <a:cxnLst/>
              <a:rect l="l" t="t" r="r" b="b"/>
              <a:pathLst>
                <a:path w="7715" h="73" extrusionOk="0">
                  <a:moveTo>
                    <a:pt x="1" y="0"/>
                  </a:moveTo>
                  <a:lnTo>
                    <a:pt x="1" y="16"/>
                  </a:lnTo>
                  <a:lnTo>
                    <a:pt x="7715" y="73"/>
                  </a:lnTo>
                  <a:lnTo>
                    <a:pt x="7715" y="6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7"/>
            <p:cNvSpPr/>
            <p:nvPr/>
          </p:nvSpPr>
          <p:spPr>
            <a:xfrm>
              <a:off x="5353071" y="1024391"/>
              <a:ext cx="667425" cy="6661"/>
            </a:xfrm>
            <a:custGeom>
              <a:avLst/>
              <a:gdLst/>
              <a:ahLst/>
              <a:cxnLst/>
              <a:rect l="l" t="t" r="r" b="b"/>
              <a:pathLst>
                <a:path w="7715" h="77" extrusionOk="0">
                  <a:moveTo>
                    <a:pt x="1" y="1"/>
                  </a:moveTo>
                  <a:lnTo>
                    <a:pt x="1" y="16"/>
                  </a:lnTo>
                  <a:lnTo>
                    <a:pt x="7715" y="77"/>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7"/>
            <p:cNvSpPr/>
            <p:nvPr/>
          </p:nvSpPr>
          <p:spPr>
            <a:xfrm>
              <a:off x="5353071" y="1065829"/>
              <a:ext cx="667425" cy="6402"/>
            </a:xfrm>
            <a:custGeom>
              <a:avLst/>
              <a:gdLst/>
              <a:ahLst/>
              <a:cxnLst/>
              <a:rect l="l" t="t" r="r" b="b"/>
              <a:pathLst>
                <a:path w="7715" h="74" extrusionOk="0">
                  <a:moveTo>
                    <a:pt x="1" y="1"/>
                  </a:moveTo>
                  <a:lnTo>
                    <a:pt x="1" y="12"/>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7"/>
            <p:cNvSpPr/>
            <p:nvPr/>
          </p:nvSpPr>
          <p:spPr>
            <a:xfrm>
              <a:off x="5353071" y="1106920"/>
              <a:ext cx="667425" cy="6402"/>
            </a:xfrm>
            <a:custGeom>
              <a:avLst/>
              <a:gdLst/>
              <a:ahLst/>
              <a:cxnLst/>
              <a:rect l="l" t="t" r="r" b="b"/>
              <a:pathLst>
                <a:path w="7715" h="74" extrusionOk="0">
                  <a:moveTo>
                    <a:pt x="1" y="0"/>
                  </a:moveTo>
                  <a:lnTo>
                    <a:pt x="1" y="16"/>
                  </a:lnTo>
                  <a:lnTo>
                    <a:pt x="7715" y="74"/>
                  </a:lnTo>
                  <a:lnTo>
                    <a:pt x="7715" y="5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682"/>
        <p:cNvGrpSpPr/>
        <p:nvPr/>
      </p:nvGrpSpPr>
      <p:grpSpPr>
        <a:xfrm>
          <a:off x="0" y="0"/>
          <a:ext cx="0" cy="0"/>
          <a:chOff x="0" y="0"/>
          <a:chExt cx="0" cy="0"/>
        </a:xfrm>
      </p:grpSpPr>
      <p:sp>
        <p:nvSpPr>
          <p:cNvPr id="9683" name="Google Shape;9683;p68"/>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Try this infographic</a:t>
            </a:r>
            <a:endParaRPr/>
          </a:p>
        </p:txBody>
      </p:sp>
      <p:sp>
        <p:nvSpPr>
          <p:cNvPr id="9684" name="Google Shape;9684;p68"/>
          <p:cNvSpPr/>
          <p:nvPr/>
        </p:nvSpPr>
        <p:spPr>
          <a:xfrm>
            <a:off x="4065075" y="2092775"/>
            <a:ext cx="1013700" cy="101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8"/>
          <p:cNvSpPr txBox="1">
            <a:spLocks noGrp="1"/>
          </p:cNvSpPr>
          <p:nvPr>
            <p:ph type="subTitle" idx="4294967295"/>
          </p:nvPr>
        </p:nvSpPr>
        <p:spPr>
          <a:xfrm>
            <a:off x="1271080" y="2004097"/>
            <a:ext cx="1948800" cy="555900"/>
          </a:xfrm>
          <a:prstGeom prst="rect">
            <a:avLst/>
          </a:prstGeom>
        </p:spPr>
        <p:txBody>
          <a:bodyPr spcFirstLastPara="1" wrap="square" lIns="91425" tIns="91425" rIns="91425" bIns="91425" anchor="t" anchorCtr="0">
            <a:noAutofit/>
          </a:bodyPr>
          <a:lstStyle/>
          <a:p>
            <a:pPr marL="0" marR="0" lvl="0" indent="0" algn="r" rtl="0">
              <a:spcBef>
                <a:spcPts val="0"/>
              </a:spcBef>
              <a:spcAft>
                <a:spcPts val="0"/>
              </a:spcAft>
              <a:buClr>
                <a:schemeClr val="dk1"/>
              </a:buClr>
              <a:buSzPts val="1100"/>
              <a:buFont typeface="Arial"/>
              <a:buNone/>
            </a:pPr>
            <a:r>
              <a:rPr lang="en">
                <a:solidFill>
                  <a:schemeClr val="dk1"/>
                </a:solidFill>
              </a:rPr>
              <a:t>Mercury is the closest planet to the Sun </a:t>
            </a:r>
            <a:endParaRPr>
              <a:solidFill>
                <a:schemeClr val="dk1"/>
              </a:solidFill>
            </a:endParaRPr>
          </a:p>
        </p:txBody>
      </p:sp>
      <p:sp>
        <p:nvSpPr>
          <p:cNvPr id="9686" name="Google Shape;9686;p68"/>
          <p:cNvSpPr txBox="1">
            <a:spLocks noGrp="1"/>
          </p:cNvSpPr>
          <p:nvPr>
            <p:ph type="subTitle" idx="4294967295"/>
          </p:nvPr>
        </p:nvSpPr>
        <p:spPr>
          <a:xfrm>
            <a:off x="5924249" y="2004097"/>
            <a:ext cx="1948800" cy="5559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rPr>
              <a:t>It is composed of hydrogen and helium</a:t>
            </a:r>
            <a:endParaRPr>
              <a:solidFill>
                <a:schemeClr val="dk1"/>
              </a:solidFill>
            </a:endParaRPr>
          </a:p>
        </p:txBody>
      </p:sp>
      <p:sp>
        <p:nvSpPr>
          <p:cNvPr id="9687" name="Google Shape;9687;p68"/>
          <p:cNvSpPr txBox="1">
            <a:spLocks noGrp="1"/>
          </p:cNvSpPr>
          <p:nvPr>
            <p:ph type="subTitle" idx="4294967295"/>
          </p:nvPr>
        </p:nvSpPr>
        <p:spPr>
          <a:xfrm>
            <a:off x="1270996" y="3591070"/>
            <a:ext cx="1948800" cy="555900"/>
          </a:xfrm>
          <a:prstGeom prst="rect">
            <a:avLst/>
          </a:prstGeom>
        </p:spPr>
        <p:txBody>
          <a:bodyPr spcFirstLastPara="1" wrap="square" lIns="91425" tIns="91425" rIns="91425" bIns="91425" anchor="t" anchorCtr="0">
            <a:noAutofit/>
          </a:bodyPr>
          <a:lstStyle/>
          <a:p>
            <a:pPr marL="0" marR="0" lvl="0" indent="0" algn="r" rtl="0">
              <a:spcBef>
                <a:spcPts val="0"/>
              </a:spcBef>
              <a:spcAft>
                <a:spcPts val="0"/>
              </a:spcAft>
              <a:buClr>
                <a:schemeClr val="dk1"/>
              </a:buClr>
              <a:buSzPts val="1100"/>
              <a:buFont typeface="Arial"/>
              <a:buNone/>
            </a:pPr>
            <a:r>
              <a:rPr lang="en">
                <a:solidFill>
                  <a:schemeClr val="dk1"/>
                </a:solidFill>
              </a:rPr>
              <a:t>It’s the biggest object in the Solar System</a:t>
            </a:r>
            <a:endParaRPr>
              <a:solidFill>
                <a:schemeClr val="dk1"/>
              </a:solidFill>
            </a:endParaRPr>
          </a:p>
        </p:txBody>
      </p:sp>
      <p:sp>
        <p:nvSpPr>
          <p:cNvPr id="9688" name="Google Shape;9688;p68"/>
          <p:cNvSpPr txBox="1">
            <a:spLocks noGrp="1"/>
          </p:cNvSpPr>
          <p:nvPr>
            <p:ph type="subTitle" idx="4294967295"/>
          </p:nvPr>
        </p:nvSpPr>
        <p:spPr>
          <a:xfrm>
            <a:off x="5924132" y="3591070"/>
            <a:ext cx="1948800" cy="5559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rPr>
              <a:t>Mars is a very cold place, not hot</a:t>
            </a:r>
            <a:endParaRPr>
              <a:solidFill>
                <a:schemeClr val="dk1"/>
              </a:solidFill>
            </a:endParaRPr>
          </a:p>
        </p:txBody>
      </p:sp>
      <p:sp>
        <p:nvSpPr>
          <p:cNvPr id="9689" name="Google Shape;9689;p68"/>
          <p:cNvSpPr txBox="1">
            <a:spLocks noGrp="1"/>
          </p:cNvSpPr>
          <p:nvPr>
            <p:ph type="subTitle" idx="4294967295"/>
          </p:nvPr>
        </p:nvSpPr>
        <p:spPr>
          <a:xfrm>
            <a:off x="1270950" y="1566150"/>
            <a:ext cx="1948800" cy="477600"/>
          </a:xfrm>
          <a:prstGeom prst="rect">
            <a:avLst/>
          </a:prstGeom>
        </p:spPr>
        <p:txBody>
          <a:bodyPr spcFirstLastPara="1" wrap="square" lIns="91425" tIns="91425" rIns="91425" bIns="91425" anchor="b" anchorCtr="0">
            <a:noAutofit/>
          </a:bodyPr>
          <a:lstStyle/>
          <a:p>
            <a:pPr marL="0" marR="0" lvl="0" indent="0" algn="r" rtl="0">
              <a:spcBef>
                <a:spcPts val="0"/>
              </a:spcBef>
              <a:spcAft>
                <a:spcPts val="0"/>
              </a:spcAft>
              <a:buNone/>
            </a:pPr>
            <a:r>
              <a:rPr lang="en" sz="2400">
                <a:solidFill>
                  <a:schemeClr val="dk1"/>
                </a:solidFill>
                <a:latin typeface="Changa One"/>
                <a:ea typeface="Changa One"/>
                <a:cs typeface="Changa One"/>
                <a:sym typeface="Changa One"/>
              </a:rPr>
              <a:t>Mercury</a:t>
            </a:r>
            <a:endParaRPr sz="2400">
              <a:solidFill>
                <a:schemeClr val="dk1"/>
              </a:solidFill>
              <a:latin typeface="Changa One"/>
              <a:ea typeface="Changa One"/>
              <a:cs typeface="Changa One"/>
              <a:sym typeface="Changa One"/>
            </a:endParaRPr>
          </a:p>
        </p:txBody>
      </p:sp>
      <p:sp>
        <p:nvSpPr>
          <p:cNvPr id="9690" name="Google Shape;9690;p68"/>
          <p:cNvSpPr txBox="1">
            <a:spLocks noGrp="1"/>
          </p:cNvSpPr>
          <p:nvPr>
            <p:ph type="subTitle" idx="4294967295"/>
          </p:nvPr>
        </p:nvSpPr>
        <p:spPr>
          <a:xfrm>
            <a:off x="5924059" y="1566150"/>
            <a:ext cx="1948800" cy="477600"/>
          </a:xfrm>
          <a:prstGeom prst="rect">
            <a:avLst/>
          </a:prstGeom>
        </p:spPr>
        <p:txBody>
          <a:bodyPr spcFirstLastPara="1" wrap="square" lIns="91425" tIns="91425" rIns="91425" bIns="91425" anchor="b" anchorCtr="0">
            <a:noAutofit/>
          </a:bodyPr>
          <a:lstStyle/>
          <a:p>
            <a:pPr marL="0" marR="0" lvl="0" indent="0" algn="l" rtl="0">
              <a:spcBef>
                <a:spcPts val="0"/>
              </a:spcBef>
              <a:spcAft>
                <a:spcPts val="0"/>
              </a:spcAft>
              <a:buNone/>
            </a:pPr>
            <a:r>
              <a:rPr lang="en" sz="2400">
                <a:solidFill>
                  <a:schemeClr val="dk1"/>
                </a:solidFill>
                <a:latin typeface="Changa One"/>
                <a:ea typeface="Changa One"/>
                <a:cs typeface="Changa One"/>
                <a:sym typeface="Changa One"/>
              </a:rPr>
              <a:t>Saturn</a:t>
            </a:r>
            <a:endParaRPr sz="2400">
              <a:solidFill>
                <a:schemeClr val="dk1"/>
              </a:solidFill>
              <a:latin typeface="Changa One"/>
              <a:ea typeface="Changa One"/>
              <a:cs typeface="Changa One"/>
              <a:sym typeface="Changa One"/>
            </a:endParaRPr>
          </a:p>
        </p:txBody>
      </p:sp>
      <p:sp>
        <p:nvSpPr>
          <p:cNvPr id="9691" name="Google Shape;9691;p68"/>
          <p:cNvSpPr txBox="1">
            <a:spLocks noGrp="1"/>
          </p:cNvSpPr>
          <p:nvPr>
            <p:ph type="subTitle" idx="4294967295"/>
          </p:nvPr>
        </p:nvSpPr>
        <p:spPr>
          <a:xfrm>
            <a:off x="1270950" y="3148653"/>
            <a:ext cx="1948800" cy="477600"/>
          </a:xfrm>
          <a:prstGeom prst="rect">
            <a:avLst/>
          </a:prstGeom>
        </p:spPr>
        <p:txBody>
          <a:bodyPr spcFirstLastPara="1" wrap="square" lIns="91425" tIns="91425" rIns="91425" bIns="91425" anchor="b" anchorCtr="0">
            <a:noAutofit/>
          </a:bodyPr>
          <a:lstStyle/>
          <a:p>
            <a:pPr marL="0" marR="0" lvl="0" indent="0" algn="r" rtl="0">
              <a:spcBef>
                <a:spcPts val="0"/>
              </a:spcBef>
              <a:spcAft>
                <a:spcPts val="0"/>
              </a:spcAft>
              <a:buNone/>
            </a:pPr>
            <a:r>
              <a:rPr lang="en" sz="2400">
                <a:solidFill>
                  <a:schemeClr val="dk1"/>
                </a:solidFill>
                <a:latin typeface="Changa One"/>
                <a:ea typeface="Changa One"/>
                <a:cs typeface="Changa One"/>
                <a:sym typeface="Changa One"/>
              </a:rPr>
              <a:t>Jupiter</a:t>
            </a:r>
            <a:endParaRPr sz="2400">
              <a:solidFill>
                <a:schemeClr val="dk1"/>
              </a:solidFill>
              <a:latin typeface="Changa One"/>
              <a:ea typeface="Changa One"/>
              <a:cs typeface="Changa One"/>
              <a:sym typeface="Changa One"/>
            </a:endParaRPr>
          </a:p>
        </p:txBody>
      </p:sp>
      <p:sp>
        <p:nvSpPr>
          <p:cNvPr id="9692" name="Google Shape;9692;p68"/>
          <p:cNvSpPr txBox="1">
            <a:spLocks noGrp="1"/>
          </p:cNvSpPr>
          <p:nvPr>
            <p:ph type="subTitle" idx="4294967295"/>
          </p:nvPr>
        </p:nvSpPr>
        <p:spPr>
          <a:xfrm>
            <a:off x="5924059" y="3148653"/>
            <a:ext cx="1948800" cy="477600"/>
          </a:xfrm>
          <a:prstGeom prst="rect">
            <a:avLst/>
          </a:prstGeom>
        </p:spPr>
        <p:txBody>
          <a:bodyPr spcFirstLastPara="1" wrap="square" lIns="91425" tIns="91425" rIns="91425" bIns="91425" anchor="b" anchorCtr="0">
            <a:noAutofit/>
          </a:bodyPr>
          <a:lstStyle/>
          <a:p>
            <a:pPr marL="0" marR="0" lvl="0" indent="0" algn="l" rtl="0">
              <a:spcBef>
                <a:spcPts val="0"/>
              </a:spcBef>
              <a:spcAft>
                <a:spcPts val="0"/>
              </a:spcAft>
              <a:buNone/>
            </a:pPr>
            <a:r>
              <a:rPr lang="en" sz="2400">
                <a:solidFill>
                  <a:schemeClr val="dk1"/>
                </a:solidFill>
                <a:latin typeface="Changa One"/>
                <a:ea typeface="Changa One"/>
                <a:cs typeface="Changa One"/>
                <a:sym typeface="Changa One"/>
              </a:rPr>
              <a:t>Mars</a:t>
            </a:r>
            <a:endParaRPr sz="2400">
              <a:solidFill>
                <a:schemeClr val="dk1"/>
              </a:solidFill>
              <a:latin typeface="Changa One"/>
              <a:ea typeface="Changa One"/>
              <a:cs typeface="Changa One"/>
              <a:sym typeface="Changa One"/>
            </a:endParaRPr>
          </a:p>
        </p:txBody>
      </p:sp>
      <p:cxnSp>
        <p:nvCxnSpPr>
          <p:cNvPr id="9693" name="Google Shape;9693;p68"/>
          <p:cNvCxnSpPr>
            <a:stCxn id="9684" idx="0"/>
            <a:endCxn id="9690" idx="1"/>
          </p:cNvCxnSpPr>
          <p:nvPr/>
        </p:nvCxnSpPr>
        <p:spPr>
          <a:xfrm rot="-5400000">
            <a:off x="5104125" y="1272875"/>
            <a:ext cx="287700" cy="1352100"/>
          </a:xfrm>
          <a:prstGeom prst="bentConnector2">
            <a:avLst/>
          </a:prstGeom>
          <a:noFill/>
          <a:ln w="19050" cap="flat" cmpd="sng">
            <a:solidFill>
              <a:schemeClr val="lt1"/>
            </a:solidFill>
            <a:prstDash val="solid"/>
            <a:round/>
            <a:headEnd type="none" w="med" len="med"/>
            <a:tailEnd type="oval" w="med" len="med"/>
          </a:ln>
        </p:spPr>
      </p:cxnSp>
      <p:cxnSp>
        <p:nvCxnSpPr>
          <p:cNvPr id="9694" name="Google Shape;9694;p68"/>
          <p:cNvCxnSpPr>
            <a:stCxn id="9684" idx="0"/>
            <a:endCxn id="9689" idx="3"/>
          </p:cNvCxnSpPr>
          <p:nvPr/>
        </p:nvCxnSpPr>
        <p:spPr>
          <a:xfrm rot="5400000" flipH="1">
            <a:off x="3752025" y="1272875"/>
            <a:ext cx="287700" cy="1352100"/>
          </a:xfrm>
          <a:prstGeom prst="bentConnector2">
            <a:avLst/>
          </a:prstGeom>
          <a:noFill/>
          <a:ln w="19050" cap="flat" cmpd="sng">
            <a:solidFill>
              <a:schemeClr val="lt1"/>
            </a:solidFill>
            <a:prstDash val="solid"/>
            <a:round/>
            <a:headEnd type="none" w="med" len="med"/>
            <a:tailEnd type="oval" w="med" len="med"/>
          </a:ln>
        </p:spPr>
      </p:cxnSp>
      <p:cxnSp>
        <p:nvCxnSpPr>
          <p:cNvPr id="9695" name="Google Shape;9695;p68"/>
          <p:cNvCxnSpPr>
            <a:stCxn id="9684" idx="4"/>
            <a:endCxn id="9692" idx="1"/>
          </p:cNvCxnSpPr>
          <p:nvPr/>
        </p:nvCxnSpPr>
        <p:spPr>
          <a:xfrm rot="-5400000" flipH="1">
            <a:off x="5107425" y="2570975"/>
            <a:ext cx="281100" cy="1352100"/>
          </a:xfrm>
          <a:prstGeom prst="bentConnector2">
            <a:avLst/>
          </a:prstGeom>
          <a:noFill/>
          <a:ln w="19050" cap="flat" cmpd="sng">
            <a:solidFill>
              <a:schemeClr val="lt1"/>
            </a:solidFill>
            <a:prstDash val="solid"/>
            <a:round/>
            <a:headEnd type="none" w="med" len="med"/>
            <a:tailEnd type="oval" w="med" len="med"/>
          </a:ln>
        </p:spPr>
      </p:cxnSp>
      <p:cxnSp>
        <p:nvCxnSpPr>
          <p:cNvPr id="9696" name="Google Shape;9696;p68"/>
          <p:cNvCxnSpPr>
            <a:stCxn id="9684" idx="4"/>
            <a:endCxn id="9691" idx="3"/>
          </p:cNvCxnSpPr>
          <p:nvPr/>
        </p:nvCxnSpPr>
        <p:spPr>
          <a:xfrm rot="5400000">
            <a:off x="3755325" y="2570975"/>
            <a:ext cx="281100" cy="1352100"/>
          </a:xfrm>
          <a:prstGeom prst="bentConnector2">
            <a:avLst/>
          </a:prstGeom>
          <a:noFill/>
          <a:ln w="19050" cap="flat" cmpd="sng">
            <a:solidFill>
              <a:schemeClr val="lt1"/>
            </a:solidFill>
            <a:prstDash val="solid"/>
            <a:round/>
            <a:headEnd type="none" w="med" len="med"/>
            <a:tailEnd type="oval" w="med" len="med"/>
          </a:ln>
        </p:spPr>
      </p:cxnSp>
      <p:sp>
        <p:nvSpPr>
          <p:cNvPr id="9697" name="Google Shape;9697;p68"/>
          <p:cNvSpPr/>
          <p:nvPr/>
        </p:nvSpPr>
        <p:spPr>
          <a:xfrm>
            <a:off x="4386168" y="2414635"/>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8" name="Google Shape;9698;p68"/>
          <p:cNvGrpSpPr/>
          <p:nvPr/>
        </p:nvGrpSpPr>
        <p:grpSpPr>
          <a:xfrm>
            <a:off x="500123" y="4224823"/>
            <a:ext cx="1523597" cy="757120"/>
            <a:chOff x="1131398" y="910360"/>
            <a:chExt cx="1523597" cy="757120"/>
          </a:xfrm>
        </p:grpSpPr>
        <p:sp>
          <p:nvSpPr>
            <p:cNvPr id="9699" name="Google Shape;9699;p68"/>
            <p:cNvSpPr/>
            <p:nvPr/>
          </p:nvSpPr>
          <p:spPr>
            <a:xfrm>
              <a:off x="1317652" y="910360"/>
              <a:ext cx="720109" cy="155454"/>
            </a:xfrm>
            <a:custGeom>
              <a:avLst/>
              <a:gdLst/>
              <a:ahLst/>
              <a:cxnLst/>
              <a:rect l="l" t="t" r="r" b="b"/>
              <a:pathLst>
                <a:path w="8324" h="1797" extrusionOk="0">
                  <a:moveTo>
                    <a:pt x="1359" y="1"/>
                  </a:moveTo>
                  <a:cubicBezTo>
                    <a:pt x="1039" y="1"/>
                    <a:pt x="821" y="26"/>
                    <a:pt x="752" y="84"/>
                  </a:cubicBezTo>
                  <a:cubicBezTo>
                    <a:pt x="299" y="455"/>
                    <a:pt x="364" y="1325"/>
                    <a:pt x="364" y="1325"/>
                  </a:cubicBezTo>
                  <a:cubicBezTo>
                    <a:pt x="364" y="1325"/>
                    <a:pt x="0" y="1639"/>
                    <a:pt x="364" y="1796"/>
                  </a:cubicBezTo>
                  <a:cubicBezTo>
                    <a:pt x="1553" y="1748"/>
                    <a:pt x="2786" y="1726"/>
                    <a:pt x="4058" y="1726"/>
                  </a:cubicBezTo>
                  <a:cubicBezTo>
                    <a:pt x="5406" y="1726"/>
                    <a:pt x="6799" y="1751"/>
                    <a:pt x="8231" y="1796"/>
                  </a:cubicBezTo>
                  <a:cubicBezTo>
                    <a:pt x="8323" y="1727"/>
                    <a:pt x="8316" y="1267"/>
                    <a:pt x="8070" y="984"/>
                  </a:cubicBezTo>
                  <a:cubicBezTo>
                    <a:pt x="7860" y="744"/>
                    <a:pt x="3101" y="1"/>
                    <a:pt x="1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8"/>
            <p:cNvSpPr/>
            <p:nvPr/>
          </p:nvSpPr>
          <p:spPr>
            <a:xfrm>
              <a:off x="1366703" y="1019274"/>
              <a:ext cx="643894" cy="23963"/>
            </a:xfrm>
            <a:custGeom>
              <a:avLst/>
              <a:gdLst/>
              <a:ahLst/>
              <a:cxnLst/>
              <a:rect l="l" t="t" r="r" b="b"/>
              <a:pathLst>
                <a:path w="7443" h="277" extrusionOk="0">
                  <a:moveTo>
                    <a:pt x="1212" y="1"/>
                  </a:moveTo>
                  <a:cubicBezTo>
                    <a:pt x="821" y="1"/>
                    <a:pt x="415" y="5"/>
                    <a:pt x="1" y="8"/>
                  </a:cubicBezTo>
                  <a:lnTo>
                    <a:pt x="1" y="24"/>
                  </a:lnTo>
                  <a:cubicBezTo>
                    <a:pt x="415" y="16"/>
                    <a:pt x="821" y="16"/>
                    <a:pt x="1212" y="16"/>
                  </a:cubicBezTo>
                  <a:cubicBezTo>
                    <a:pt x="3002" y="16"/>
                    <a:pt x="4560" y="81"/>
                    <a:pt x="5669" y="146"/>
                  </a:cubicBezTo>
                  <a:cubicBezTo>
                    <a:pt x="6224" y="177"/>
                    <a:pt x="6668" y="211"/>
                    <a:pt x="6971" y="234"/>
                  </a:cubicBezTo>
                  <a:cubicBezTo>
                    <a:pt x="7124" y="250"/>
                    <a:pt x="7239" y="257"/>
                    <a:pt x="7319" y="265"/>
                  </a:cubicBezTo>
                  <a:cubicBezTo>
                    <a:pt x="7362" y="268"/>
                    <a:pt x="7388" y="273"/>
                    <a:pt x="7411" y="273"/>
                  </a:cubicBezTo>
                  <a:cubicBezTo>
                    <a:pt x="7431" y="277"/>
                    <a:pt x="7443" y="277"/>
                    <a:pt x="7443" y="277"/>
                  </a:cubicBezTo>
                  <a:lnTo>
                    <a:pt x="7443" y="261"/>
                  </a:lnTo>
                  <a:cubicBezTo>
                    <a:pt x="7443" y="261"/>
                    <a:pt x="4795" y="1"/>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8"/>
            <p:cNvSpPr/>
            <p:nvPr/>
          </p:nvSpPr>
          <p:spPr>
            <a:xfrm>
              <a:off x="1352515" y="1057425"/>
              <a:ext cx="676595" cy="41524"/>
            </a:xfrm>
            <a:custGeom>
              <a:avLst/>
              <a:gdLst/>
              <a:ahLst/>
              <a:cxnLst/>
              <a:rect l="l" t="t" r="r" b="b"/>
              <a:pathLst>
                <a:path w="7821" h="480" extrusionOk="0">
                  <a:moveTo>
                    <a:pt x="1185" y="0"/>
                  </a:moveTo>
                  <a:cubicBezTo>
                    <a:pt x="767" y="0"/>
                    <a:pt x="500" y="3"/>
                    <a:pt x="476" y="8"/>
                  </a:cubicBezTo>
                  <a:cubicBezTo>
                    <a:pt x="345" y="31"/>
                    <a:pt x="0" y="411"/>
                    <a:pt x="0" y="411"/>
                  </a:cubicBezTo>
                  <a:lnTo>
                    <a:pt x="490" y="391"/>
                  </a:lnTo>
                  <a:cubicBezTo>
                    <a:pt x="490" y="391"/>
                    <a:pt x="533" y="177"/>
                    <a:pt x="651" y="108"/>
                  </a:cubicBezTo>
                  <a:cubicBezTo>
                    <a:pt x="651" y="108"/>
                    <a:pt x="1386" y="97"/>
                    <a:pt x="2532" y="97"/>
                  </a:cubicBezTo>
                  <a:cubicBezTo>
                    <a:pt x="3769" y="97"/>
                    <a:pt x="5485" y="110"/>
                    <a:pt x="7269" y="161"/>
                  </a:cubicBezTo>
                  <a:lnTo>
                    <a:pt x="7446" y="480"/>
                  </a:lnTo>
                  <a:lnTo>
                    <a:pt x="7821" y="480"/>
                  </a:lnTo>
                  <a:cubicBezTo>
                    <a:pt x="7821" y="480"/>
                    <a:pt x="7676" y="161"/>
                    <a:pt x="7607" y="96"/>
                  </a:cubicBezTo>
                  <a:cubicBezTo>
                    <a:pt x="7548" y="43"/>
                    <a:pt x="2978" y="0"/>
                    <a:pt x="1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8"/>
            <p:cNvSpPr/>
            <p:nvPr/>
          </p:nvSpPr>
          <p:spPr>
            <a:xfrm>
              <a:off x="1143683" y="1083586"/>
              <a:ext cx="1502073" cy="511259"/>
            </a:xfrm>
            <a:custGeom>
              <a:avLst/>
              <a:gdLst/>
              <a:ahLst/>
              <a:cxnLst/>
              <a:rect l="l" t="t" r="r" b="b"/>
              <a:pathLst>
                <a:path w="17363" h="5910" extrusionOk="0">
                  <a:moveTo>
                    <a:pt x="5998" y="0"/>
                  </a:moveTo>
                  <a:cubicBezTo>
                    <a:pt x="3628" y="0"/>
                    <a:pt x="1919" y="132"/>
                    <a:pt x="1919" y="132"/>
                  </a:cubicBezTo>
                  <a:cubicBezTo>
                    <a:pt x="1291" y="595"/>
                    <a:pt x="246" y="2503"/>
                    <a:pt x="184" y="2764"/>
                  </a:cubicBezTo>
                  <a:cubicBezTo>
                    <a:pt x="119" y="3025"/>
                    <a:pt x="0" y="4622"/>
                    <a:pt x="0" y="4622"/>
                  </a:cubicBezTo>
                  <a:lnTo>
                    <a:pt x="379" y="5910"/>
                  </a:lnTo>
                  <a:lnTo>
                    <a:pt x="16807" y="5910"/>
                  </a:lnTo>
                  <a:lnTo>
                    <a:pt x="17339" y="5216"/>
                  </a:lnTo>
                  <a:cubicBezTo>
                    <a:pt x="17362" y="4458"/>
                    <a:pt x="17125" y="3404"/>
                    <a:pt x="16818" y="3135"/>
                  </a:cubicBezTo>
                  <a:cubicBezTo>
                    <a:pt x="16508" y="2868"/>
                    <a:pt x="13569" y="2396"/>
                    <a:pt x="13569" y="2396"/>
                  </a:cubicBezTo>
                  <a:lnTo>
                    <a:pt x="11212" y="284"/>
                  </a:lnTo>
                  <a:cubicBezTo>
                    <a:pt x="11178" y="254"/>
                    <a:pt x="11139" y="235"/>
                    <a:pt x="11093" y="231"/>
                  </a:cubicBezTo>
                  <a:cubicBezTo>
                    <a:pt x="9306" y="54"/>
                    <a:pt x="7516" y="0"/>
                    <a:pt x="59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8"/>
            <p:cNvSpPr/>
            <p:nvPr/>
          </p:nvSpPr>
          <p:spPr>
            <a:xfrm>
              <a:off x="1148960" y="1542046"/>
              <a:ext cx="141357" cy="56749"/>
            </a:xfrm>
            <a:custGeom>
              <a:avLst/>
              <a:gdLst/>
              <a:ahLst/>
              <a:cxnLst/>
              <a:rect l="l" t="t" r="r" b="b"/>
              <a:pathLst>
                <a:path w="1634" h="656" extrusionOk="0">
                  <a:moveTo>
                    <a:pt x="146" y="1"/>
                  </a:moveTo>
                  <a:cubicBezTo>
                    <a:pt x="1" y="65"/>
                    <a:pt x="176" y="636"/>
                    <a:pt x="330" y="656"/>
                  </a:cubicBezTo>
                  <a:lnTo>
                    <a:pt x="1633" y="656"/>
                  </a:lnTo>
                  <a:lnTo>
                    <a:pt x="15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8"/>
            <p:cNvSpPr/>
            <p:nvPr/>
          </p:nvSpPr>
          <p:spPr>
            <a:xfrm>
              <a:off x="1262978" y="1407785"/>
              <a:ext cx="266278" cy="191009"/>
            </a:xfrm>
            <a:custGeom>
              <a:avLst/>
              <a:gdLst/>
              <a:ahLst/>
              <a:cxnLst/>
              <a:rect l="l" t="t" r="r" b="b"/>
              <a:pathLst>
                <a:path w="3078" h="2208" extrusionOk="0">
                  <a:moveTo>
                    <a:pt x="1553" y="1"/>
                  </a:moveTo>
                  <a:cubicBezTo>
                    <a:pt x="779" y="1"/>
                    <a:pt x="0" y="734"/>
                    <a:pt x="0" y="2208"/>
                  </a:cubicBezTo>
                  <a:lnTo>
                    <a:pt x="3078" y="2139"/>
                  </a:lnTo>
                  <a:cubicBezTo>
                    <a:pt x="3078" y="716"/>
                    <a:pt x="2318" y="1"/>
                    <a:pt x="1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8"/>
            <p:cNvSpPr/>
            <p:nvPr/>
          </p:nvSpPr>
          <p:spPr>
            <a:xfrm>
              <a:off x="2168294" y="1407785"/>
              <a:ext cx="265932" cy="191009"/>
            </a:xfrm>
            <a:custGeom>
              <a:avLst/>
              <a:gdLst/>
              <a:ahLst/>
              <a:cxnLst/>
              <a:rect l="l" t="t" r="r" b="b"/>
              <a:pathLst>
                <a:path w="3074" h="2208" extrusionOk="0">
                  <a:moveTo>
                    <a:pt x="1551" y="1"/>
                  </a:moveTo>
                  <a:cubicBezTo>
                    <a:pt x="778" y="1"/>
                    <a:pt x="0" y="734"/>
                    <a:pt x="0" y="2208"/>
                  </a:cubicBezTo>
                  <a:lnTo>
                    <a:pt x="3074" y="2139"/>
                  </a:lnTo>
                  <a:cubicBezTo>
                    <a:pt x="3074" y="716"/>
                    <a:pt x="2315" y="1"/>
                    <a:pt x="15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8"/>
            <p:cNvSpPr/>
            <p:nvPr/>
          </p:nvSpPr>
          <p:spPr>
            <a:xfrm>
              <a:off x="2141822" y="1430882"/>
              <a:ext cx="318616" cy="236598"/>
            </a:xfrm>
            <a:custGeom>
              <a:avLst/>
              <a:gdLst/>
              <a:ahLst/>
              <a:cxnLst/>
              <a:rect l="l" t="t" r="r" b="b"/>
              <a:pathLst>
                <a:path w="3683" h="2735" extrusionOk="0">
                  <a:moveTo>
                    <a:pt x="1842" y="0"/>
                  </a:moveTo>
                  <a:cubicBezTo>
                    <a:pt x="780" y="0"/>
                    <a:pt x="0" y="1210"/>
                    <a:pt x="808" y="2328"/>
                  </a:cubicBezTo>
                  <a:cubicBezTo>
                    <a:pt x="831" y="2355"/>
                    <a:pt x="854" y="2378"/>
                    <a:pt x="881" y="2401"/>
                  </a:cubicBezTo>
                  <a:cubicBezTo>
                    <a:pt x="1204" y="2634"/>
                    <a:pt x="1534" y="2735"/>
                    <a:pt x="1841" y="2735"/>
                  </a:cubicBezTo>
                  <a:cubicBezTo>
                    <a:pt x="2904" y="2735"/>
                    <a:pt x="3683" y="1523"/>
                    <a:pt x="2874" y="408"/>
                  </a:cubicBezTo>
                  <a:cubicBezTo>
                    <a:pt x="2855" y="377"/>
                    <a:pt x="2832" y="354"/>
                    <a:pt x="2801" y="335"/>
                  </a:cubicBezTo>
                  <a:cubicBezTo>
                    <a:pt x="2479" y="101"/>
                    <a:pt x="2149" y="0"/>
                    <a:pt x="1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8"/>
            <p:cNvSpPr/>
            <p:nvPr/>
          </p:nvSpPr>
          <p:spPr>
            <a:xfrm>
              <a:off x="2200908" y="1474742"/>
              <a:ext cx="200357" cy="148706"/>
            </a:xfrm>
            <a:custGeom>
              <a:avLst/>
              <a:gdLst/>
              <a:ahLst/>
              <a:cxnLst/>
              <a:rect l="l" t="t" r="r" b="b"/>
              <a:pathLst>
                <a:path w="2316" h="1719" extrusionOk="0">
                  <a:moveTo>
                    <a:pt x="1162" y="1"/>
                  </a:moveTo>
                  <a:cubicBezTo>
                    <a:pt x="493" y="1"/>
                    <a:pt x="1" y="763"/>
                    <a:pt x="513" y="1464"/>
                  </a:cubicBezTo>
                  <a:cubicBezTo>
                    <a:pt x="524" y="1480"/>
                    <a:pt x="539" y="1495"/>
                    <a:pt x="555" y="1506"/>
                  </a:cubicBezTo>
                  <a:cubicBezTo>
                    <a:pt x="758" y="1654"/>
                    <a:pt x="966" y="1718"/>
                    <a:pt x="1159" y="1718"/>
                  </a:cubicBezTo>
                  <a:cubicBezTo>
                    <a:pt x="1826" y="1718"/>
                    <a:pt x="2315" y="955"/>
                    <a:pt x="1804" y="254"/>
                  </a:cubicBezTo>
                  <a:cubicBezTo>
                    <a:pt x="1792" y="238"/>
                    <a:pt x="1781" y="223"/>
                    <a:pt x="1765" y="212"/>
                  </a:cubicBezTo>
                  <a:cubicBezTo>
                    <a:pt x="1563" y="65"/>
                    <a:pt x="1355" y="1"/>
                    <a:pt x="1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8"/>
            <p:cNvSpPr/>
            <p:nvPr/>
          </p:nvSpPr>
          <p:spPr>
            <a:xfrm>
              <a:off x="2216912" y="1489968"/>
              <a:ext cx="168348" cy="118169"/>
            </a:xfrm>
            <a:custGeom>
              <a:avLst/>
              <a:gdLst/>
              <a:ahLst/>
              <a:cxnLst/>
              <a:rect l="l" t="t" r="r" b="b"/>
              <a:pathLst>
                <a:path w="1946" h="1366" extrusionOk="0">
                  <a:moveTo>
                    <a:pt x="955" y="1"/>
                  </a:moveTo>
                  <a:cubicBezTo>
                    <a:pt x="867" y="1"/>
                    <a:pt x="774" y="15"/>
                    <a:pt x="676" y="47"/>
                  </a:cubicBezTo>
                  <a:cubicBezTo>
                    <a:pt x="660" y="55"/>
                    <a:pt x="649" y="62"/>
                    <a:pt x="634" y="70"/>
                  </a:cubicBezTo>
                  <a:cubicBezTo>
                    <a:pt x="1" y="530"/>
                    <a:pt x="328" y="1365"/>
                    <a:pt x="992" y="1365"/>
                  </a:cubicBezTo>
                  <a:cubicBezTo>
                    <a:pt x="1079" y="1365"/>
                    <a:pt x="1173" y="1351"/>
                    <a:pt x="1270" y="1319"/>
                  </a:cubicBezTo>
                  <a:cubicBezTo>
                    <a:pt x="1285" y="1316"/>
                    <a:pt x="1301" y="1307"/>
                    <a:pt x="1313" y="1296"/>
                  </a:cubicBezTo>
                  <a:cubicBezTo>
                    <a:pt x="1946" y="835"/>
                    <a:pt x="1621" y="1"/>
                    <a:pt x="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8"/>
            <p:cNvSpPr/>
            <p:nvPr/>
          </p:nvSpPr>
          <p:spPr>
            <a:xfrm>
              <a:off x="2237588" y="1485383"/>
              <a:ext cx="127083" cy="127339"/>
            </a:xfrm>
            <a:custGeom>
              <a:avLst/>
              <a:gdLst/>
              <a:ahLst/>
              <a:cxnLst/>
              <a:rect l="l" t="t" r="r" b="b"/>
              <a:pathLst>
                <a:path w="1469" h="1472" extrusionOk="0">
                  <a:moveTo>
                    <a:pt x="736" y="479"/>
                  </a:moveTo>
                  <a:lnTo>
                    <a:pt x="766" y="571"/>
                  </a:lnTo>
                  <a:lnTo>
                    <a:pt x="736" y="587"/>
                  </a:lnTo>
                  <a:lnTo>
                    <a:pt x="763" y="633"/>
                  </a:lnTo>
                  <a:lnTo>
                    <a:pt x="782" y="621"/>
                  </a:lnTo>
                  <a:lnTo>
                    <a:pt x="789" y="644"/>
                  </a:lnTo>
                  <a:lnTo>
                    <a:pt x="839" y="628"/>
                  </a:lnTo>
                  <a:lnTo>
                    <a:pt x="828" y="598"/>
                  </a:lnTo>
                  <a:lnTo>
                    <a:pt x="920" y="552"/>
                  </a:lnTo>
                  <a:lnTo>
                    <a:pt x="874" y="640"/>
                  </a:lnTo>
                  <a:lnTo>
                    <a:pt x="844" y="633"/>
                  </a:lnTo>
                  <a:lnTo>
                    <a:pt x="828" y="683"/>
                  </a:lnTo>
                  <a:lnTo>
                    <a:pt x="847" y="690"/>
                  </a:lnTo>
                  <a:lnTo>
                    <a:pt x="839" y="709"/>
                  </a:lnTo>
                  <a:lnTo>
                    <a:pt x="885" y="736"/>
                  </a:lnTo>
                  <a:lnTo>
                    <a:pt x="901" y="706"/>
                  </a:lnTo>
                  <a:lnTo>
                    <a:pt x="993" y="736"/>
                  </a:lnTo>
                  <a:lnTo>
                    <a:pt x="901" y="766"/>
                  </a:lnTo>
                  <a:lnTo>
                    <a:pt x="885" y="740"/>
                  </a:lnTo>
                  <a:lnTo>
                    <a:pt x="839" y="763"/>
                  </a:lnTo>
                  <a:lnTo>
                    <a:pt x="847" y="782"/>
                  </a:lnTo>
                  <a:lnTo>
                    <a:pt x="828" y="789"/>
                  </a:lnTo>
                  <a:lnTo>
                    <a:pt x="844" y="840"/>
                  </a:lnTo>
                  <a:lnTo>
                    <a:pt x="874" y="832"/>
                  </a:lnTo>
                  <a:lnTo>
                    <a:pt x="920" y="920"/>
                  </a:lnTo>
                  <a:lnTo>
                    <a:pt x="828" y="874"/>
                  </a:lnTo>
                  <a:lnTo>
                    <a:pt x="839" y="844"/>
                  </a:lnTo>
                  <a:lnTo>
                    <a:pt x="789" y="828"/>
                  </a:lnTo>
                  <a:lnTo>
                    <a:pt x="782" y="851"/>
                  </a:lnTo>
                  <a:lnTo>
                    <a:pt x="763" y="840"/>
                  </a:lnTo>
                  <a:lnTo>
                    <a:pt x="736" y="886"/>
                  </a:lnTo>
                  <a:lnTo>
                    <a:pt x="766" y="901"/>
                  </a:lnTo>
                  <a:lnTo>
                    <a:pt x="736" y="996"/>
                  </a:lnTo>
                  <a:lnTo>
                    <a:pt x="706" y="901"/>
                  </a:lnTo>
                  <a:lnTo>
                    <a:pt x="732" y="886"/>
                  </a:lnTo>
                  <a:lnTo>
                    <a:pt x="709" y="840"/>
                  </a:lnTo>
                  <a:lnTo>
                    <a:pt x="690" y="851"/>
                  </a:lnTo>
                  <a:lnTo>
                    <a:pt x="683" y="828"/>
                  </a:lnTo>
                  <a:lnTo>
                    <a:pt x="632" y="844"/>
                  </a:lnTo>
                  <a:lnTo>
                    <a:pt x="640" y="874"/>
                  </a:lnTo>
                  <a:lnTo>
                    <a:pt x="552" y="920"/>
                  </a:lnTo>
                  <a:lnTo>
                    <a:pt x="552" y="920"/>
                  </a:lnTo>
                  <a:lnTo>
                    <a:pt x="598" y="832"/>
                  </a:lnTo>
                  <a:lnTo>
                    <a:pt x="628" y="840"/>
                  </a:lnTo>
                  <a:lnTo>
                    <a:pt x="644" y="789"/>
                  </a:lnTo>
                  <a:lnTo>
                    <a:pt x="621" y="782"/>
                  </a:lnTo>
                  <a:lnTo>
                    <a:pt x="632" y="763"/>
                  </a:lnTo>
                  <a:lnTo>
                    <a:pt x="586" y="740"/>
                  </a:lnTo>
                  <a:lnTo>
                    <a:pt x="571" y="766"/>
                  </a:lnTo>
                  <a:lnTo>
                    <a:pt x="476" y="736"/>
                  </a:lnTo>
                  <a:lnTo>
                    <a:pt x="571" y="706"/>
                  </a:lnTo>
                  <a:lnTo>
                    <a:pt x="586" y="736"/>
                  </a:lnTo>
                  <a:lnTo>
                    <a:pt x="632" y="709"/>
                  </a:lnTo>
                  <a:lnTo>
                    <a:pt x="621" y="690"/>
                  </a:lnTo>
                  <a:lnTo>
                    <a:pt x="644" y="683"/>
                  </a:lnTo>
                  <a:lnTo>
                    <a:pt x="628" y="633"/>
                  </a:lnTo>
                  <a:lnTo>
                    <a:pt x="598" y="640"/>
                  </a:lnTo>
                  <a:lnTo>
                    <a:pt x="552" y="552"/>
                  </a:lnTo>
                  <a:lnTo>
                    <a:pt x="640" y="598"/>
                  </a:lnTo>
                  <a:lnTo>
                    <a:pt x="632" y="628"/>
                  </a:lnTo>
                  <a:lnTo>
                    <a:pt x="683" y="644"/>
                  </a:lnTo>
                  <a:lnTo>
                    <a:pt x="690" y="621"/>
                  </a:lnTo>
                  <a:lnTo>
                    <a:pt x="709" y="633"/>
                  </a:lnTo>
                  <a:lnTo>
                    <a:pt x="732" y="587"/>
                  </a:lnTo>
                  <a:lnTo>
                    <a:pt x="706" y="571"/>
                  </a:lnTo>
                  <a:lnTo>
                    <a:pt x="736" y="479"/>
                  </a:lnTo>
                  <a:close/>
                  <a:moveTo>
                    <a:pt x="637" y="0"/>
                  </a:moveTo>
                  <a:lnTo>
                    <a:pt x="586" y="20"/>
                  </a:lnTo>
                  <a:lnTo>
                    <a:pt x="709" y="391"/>
                  </a:lnTo>
                  <a:lnTo>
                    <a:pt x="655" y="548"/>
                  </a:lnTo>
                  <a:lnTo>
                    <a:pt x="510" y="476"/>
                  </a:lnTo>
                  <a:lnTo>
                    <a:pt x="333" y="123"/>
                  </a:lnTo>
                  <a:lnTo>
                    <a:pt x="287" y="146"/>
                  </a:lnTo>
                  <a:lnTo>
                    <a:pt x="433" y="433"/>
                  </a:lnTo>
                  <a:lnTo>
                    <a:pt x="146" y="288"/>
                  </a:lnTo>
                  <a:lnTo>
                    <a:pt x="123" y="334"/>
                  </a:lnTo>
                  <a:lnTo>
                    <a:pt x="471" y="513"/>
                  </a:lnTo>
                  <a:lnTo>
                    <a:pt x="548" y="660"/>
                  </a:lnTo>
                  <a:lnTo>
                    <a:pt x="391" y="709"/>
                  </a:lnTo>
                  <a:lnTo>
                    <a:pt x="16" y="587"/>
                  </a:lnTo>
                  <a:lnTo>
                    <a:pt x="0" y="637"/>
                  </a:lnTo>
                  <a:lnTo>
                    <a:pt x="307" y="736"/>
                  </a:lnTo>
                  <a:lnTo>
                    <a:pt x="0" y="835"/>
                  </a:lnTo>
                  <a:lnTo>
                    <a:pt x="16" y="886"/>
                  </a:lnTo>
                  <a:lnTo>
                    <a:pt x="391" y="763"/>
                  </a:lnTo>
                  <a:lnTo>
                    <a:pt x="548" y="812"/>
                  </a:lnTo>
                  <a:lnTo>
                    <a:pt x="471" y="959"/>
                  </a:lnTo>
                  <a:lnTo>
                    <a:pt x="123" y="1139"/>
                  </a:lnTo>
                  <a:lnTo>
                    <a:pt x="146" y="1185"/>
                  </a:lnTo>
                  <a:lnTo>
                    <a:pt x="433" y="1039"/>
                  </a:lnTo>
                  <a:lnTo>
                    <a:pt x="433" y="1039"/>
                  </a:lnTo>
                  <a:lnTo>
                    <a:pt x="287" y="1326"/>
                  </a:lnTo>
                  <a:lnTo>
                    <a:pt x="333" y="1349"/>
                  </a:lnTo>
                  <a:lnTo>
                    <a:pt x="510" y="1001"/>
                  </a:lnTo>
                  <a:lnTo>
                    <a:pt x="655" y="924"/>
                  </a:lnTo>
                  <a:lnTo>
                    <a:pt x="709" y="1081"/>
                  </a:lnTo>
                  <a:lnTo>
                    <a:pt x="586" y="1452"/>
                  </a:lnTo>
                  <a:lnTo>
                    <a:pt x="637" y="1472"/>
                  </a:lnTo>
                  <a:lnTo>
                    <a:pt x="736" y="1165"/>
                  </a:lnTo>
                  <a:lnTo>
                    <a:pt x="835" y="1472"/>
                  </a:lnTo>
                  <a:lnTo>
                    <a:pt x="885" y="1452"/>
                  </a:lnTo>
                  <a:lnTo>
                    <a:pt x="763" y="1081"/>
                  </a:lnTo>
                  <a:lnTo>
                    <a:pt x="812" y="924"/>
                  </a:lnTo>
                  <a:lnTo>
                    <a:pt x="959" y="1001"/>
                  </a:lnTo>
                  <a:lnTo>
                    <a:pt x="1138" y="1349"/>
                  </a:lnTo>
                  <a:lnTo>
                    <a:pt x="1184" y="1326"/>
                  </a:lnTo>
                  <a:lnTo>
                    <a:pt x="1039" y="1039"/>
                  </a:lnTo>
                  <a:lnTo>
                    <a:pt x="1326" y="1185"/>
                  </a:lnTo>
                  <a:lnTo>
                    <a:pt x="1349" y="1139"/>
                  </a:lnTo>
                  <a:lnTo>
                    <a:pt x="996" y="959"/>
                  </a:lnTo>
                  <a:lnTo>
                    <a:pt x="924" y="812"/>
                  </a:lnTo>
                  <a:lnTo>
                    <a:pt x="1081" y="763"/>
                  </a:lnTo>
                  <a:lnTo>
                    <a:pt x="1452" y="886"/>
                  </a:lnTo>
                  <a:lnTo>
                    <a:pt x="1468" y="835"/>
                  </a:lnTo>
                  <a:lnTo>
                    <a:pt x="1165" y="736"/>
                  </a:lnTo>
                  <a:lnTo>
                    <a:pt x="1468" y="637"/>
                  </a:lnTo>
                  <a:lnTo>
                    <a:pt x="1452" y="587"/>
                  </a:lnTo>
                  <a:lnTo>
                    <a:pt x="1081" y="709"/>
                  </a:lnTo>
                  <a:lnTo>
                    <a:pt x="924" y="660"/>
                  </a:lnTo>
                  <a:lnTo>
                    <a:pt x="996" y="513"/>
                  </a:lnTo>
                  <a:lnTo>
                    <a:pt x="1349" y="334"/>
                  </a:lnTo>
                  <a:lnTo>
                    <a:pt x="1326" y="288"/>
                  </a:lnTo>
                  <a:lnTo>
                    <a:pt x="1039" y="433"/>
                  </a:lnTo>
                  <a:lnTo>
                    <a:pt x="1184" y="146"/>
                  </a:lnTo>
                  <a:lnTo>
                    <a:pt x="1138" y="123"/>
                  </a:lnTo>
                  <a:lnTo>
                    <a:pt x="959" y="476"/>
                  </a:lnTo>
                  <a:lnTo>
                    <a:pt x="812" y="548"/>
                  </a:lnTo>
                  <a:lnTo>
                    <a:pt x="763" y="391"/>
                  </a:lnTo>
                  <a:lnTo>
                    <a:pt x="885" y="20"/>
                  </a:lnTo>
                  <a:lnTo>
                    <a:pt x="835" y="0"/>
                  </a:lnTo>
                  <a:lnTo>
                    <a:pt x="736" y="306"/>
                  </a:lnTo>
                  <a:lnTo>
                    <a:pt x="6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8"/>
            <p:cNvSpPr/>
            <p:nvPr/>
          </p:nvSpPr>
          <p:spPr>
            <a:xfrm>
              <a:off x="2279198" y="1532703"/>
              <a:ext cx="43861" cy="32700"/>
            </a:xfrm>
            <a:custGeom>
              <a:avLst/>
              <a:gdLst/>
              <a:ahLst/>
              <a:cxnLst/>
              <a:rect l="l" t="t" r="r" b="b"/>
              <a:pathLst>
                <a:path w="507" h="378" extrusionOk="0">
                  <a:moveTo>
                    <a:pt x="254" y="1"/>
                  </a:moveTo>
                  <a:cubicBezTo>
                    <a:pt x="108" y="1"/>
                    <a:pt x="0" y="169"/>
                    <a:pt x="113" y="323"/>
                  </a:cubicBezTo>
                  <a:cubicBezTo>
                    <a:pt x="113" y="327"/>
                    <a:pt x="117" y="331"/>
                    <a:pt x="121" y="331"/>
                  </a:cubicBezTo>
                  <a:cubicBezTo>
                    <a:pt x="166" y="364"/>
                    <a:pt x="212" y="378"/>
                    <a:pt x="254" y="378"/>
                  </a:cubicBezTo>
                  <a:cubicBezTo>
                    <a:pt x="400" y="378"/>
                    <a:pt x="506" y="210"/>
                    <a:pt x="397" y="58"/>
                  </a:cubicBezTo>
                  <a:cubicBezTo>
                    <a:pt x="393" y="55"/>
                    <a:pt x="389" y="51"/>
                    <a:pt x="386" y="47"/>
                  </a:cubicBezTo>
                  <a:cubicBezTo>
                    <a:pt x="342" y="15"/>
                    <a:pt x="296" y="1"/>
                    <a:pt x="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8"/>
            <p:cNvSpPr/>
            <p:nvPr/>
          </p:nvSpPr>
          <p:spPr>
            <a:xfrm>
              <a:off x="1234430" y="1430882"/>
              <a:ext cx="318703" cy="236598"/>
            </a:xfrm>
            <a:custGeom>
              <a:avLst/>
              <a:gdLst/>
              <a:ahLst/>
              <a:cxnLst/>
              <a:rect l="l" t="t" r="r" b="b"/>
              <a:pathLst>
                <a:path w="3684" h="2735" extrusionOk="0">
                  <a:moveTo>
                    <a:pt x="1842" y="0"/>
                  </a:moveTo>
                  <a:cubicBezTo>
                    <a:pt x="781" y="0"/>
                    <a:pt x="1" y="1210"/>
                    <a:pt x="810" y="2328"/>
                  </a:cubicBezTo>
                  <a:cubicBezTo>
                    <a:pt x="833" y="2355"/>
                    <a:pt x="856" y="2378"/>
                    <a:pt x="882" y="2401"/>
                  </a:cubicBezTo>
                  <a:cubicBezTo>
                    <a:pt x="1205" y="2634"/>
                    <a:pt x="1536" y="2735"/>
                    <a:pt x="1842" y="2735"/>
                  </a:cubicBezTo>
                  <a:cubicBezTo>
                    <a:pt x="2905" y="2735"/>
                    <a:pt x="3684" y="1523"/>
                    <a:pt x="2875" y="408"/>
                  </a:cubicBezTo>
                  <a:cubicBezTo>
                    <a:pt x="2856" y="377"/>
                    <a:pt x="2833" y="354"/>
                    <a:pt x="2802" y="335"/>
                  </a:cubicBezTo>
                  <a:cubicBezTo>
                    <a:pt x="2479" y="101"/>
                    <a:pt x="2149" y="0"/>
                    <a:pt x="1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8"/>
            <p:cNvSpPr/>
            <p:nvPr/>
          </p:nvSpPr>
          <p:spPr>
            <a:xfrm>
              <a:off x="1293949" y="1474742"/>
              <a:ext cx="200011" cy="148706"/>
            </a:xfrm>
            <a:custGeom>
              <a:avLst/>
              <a:gdLst/>
              <a:ahLst/>
              <a:cxnLst/>
              <a:rect l="l" t="t" r="r" b="b"/>
              <a:pathLst>
                <a:path w="2312" h="1719" extrusionOk="0">
                  <a:moveTo>
                    <a:pt x="1158" y="1"/>
                  </a:moveTo>
                  <a:cubicBezTo>
                    <a:pt x="491" y="1"/>
                    <a:pt x="0" y="763"/>
                    <a:pt x="509" y="1464"/>
                  </a:cubicBezTo>
                  <a:cubicBezTo>
                    <a:pt x="520" y="1480"/>
                    <a:pt x="535" y="1495"/>
                    <a:pt x="550" y="1506"/>
                  </a:cubicBezTo>
                  <a:cubicBezTo>
                    <a:pt x="753" y="1654"/>
                    <a:pt x="961" y="1718"/>
                    <a:pt x="1155" y="1718"/>
                  </a:cubicBezTo>
                  <a:cubicBezTo>
                    <a:pt x="1822" y="1718"/>
                    <a:pt x="2311" y="955"/>
                    <a:pt x="1804" y="254"/>
                  </a:cubicBezTo>
                  <a:cubicBezTo>
                    <a:pt x="1792" y="238"/>
                    <a:pt x="1777" y="223"/>
                    <a:pt x="1761" y="212"/>
                  </a:cubicBezTo>
                  <a:cubicBezTo>
                    <a:pt x="1559" y="65"/>
                    <a:pt x="1351" y="1"/>
                    <a:pt x="1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8"/>
            <p:cNvSpPr/>
            <p:nvPr/>
          </p:nvSpPr>
          <p:spPr>
            <a:xfrm>
              <a:off x="1309607" y="1489968"/>
              <a:ext cx="168348" cy="118169"/>
            </a:xfrm>
            <a:custGeom>
              <a:avLst/>
              <a:gdLst/>
              <a:ahLst/>
              <a:cxnLst/>
              <a:rect l="l" t="t" r="r" b="b"/>
              <a:pathLst>
                <a:path w="1946" h="1366" extrusionOk="0">
                  <a:moveTo>
                    <a:pt x="955" y="1"/>
                  </a:moveTo>
                  <a:cubicBezTo>
                    <a:pt x="867" y="1"/>
                    <a:pt x="774" y="15"/>
                    <a:pt x="676" y="47"/>
                  </a:cubicBezTo>
                  <a:cubicBezTo>
                    <a:pt x="661" y="55"/>
                    <a:pt x="650" y="62"/>
                    <a:pt x="634" y="70"/>
                  </a:cubicBezTo>
                  <a:cubicBezTo>
                    <a:pt x="1" y="530"/>
                    <a:pt x="328" y="1365"/>
                    <a:pt x="992" y="1365"/>
                  </a:cubicBezTo>
                  <a:cubicBezTo>
                    <a:pt x="1080" y="1365"/>
                    <a:pt x="1173" y="1351"/>
                    <a:pt x="1270" y="1319"/>
                  </a:cubicBezTo>
                  <a:cubicBezTo>
                    <a:pt x="1285" y="1316"/>
                    <a:pt x="1301" y="1307"/>
                    <a:pt x="1312" y="1296"/>
                  </a:cubicBezTo>
                  <a:cubicBezTo>
                    <a:pt x="1946" y="835"/>
                    <a:pt x="1621" y="1"/>
                    <a:pt x="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8"/>
            <p:cNvSpPr/>
            <p:nvPr/>
          </p:nvSpPr>
          <p:spPr>
            <a:xfrm>
              <a:off x="1330282" y="1485383"/>
              <a:ext cx="127343" cy="127339"/>
            </a:xfrm>
            <a:custGeom>
              <a:avLst/>
              <a:gdLst/>
              <a:ahLst/>
              <a:cxnLst/>
              <a:rect l="l" t="t" r="r" b="b"/>
              <a:pathLst>
                <a:path w="1472" h="1472" extrusionOk="0">
                  <a:moveTo>
                    <a:pt x="736" y="479"/>
                  </a:moveTo>
                  <a:lnTo>
                    <a:pt x="767" y="571"/>
                  </a:lnTo>
                  <a:lnTo>
                    <a:pt x="740" y="587"/>
                  </a:lnTo>
                  <a:lnTo>
                    <a:pt x="763" y="633"/>
                  </a:lnTo>
                  <a:lnTo>
                    <a:pt x="782" y="621"/>
                  </a:lnTo>
                  <a:lnTo>
                    <a:pt x="790" y="644"/>
                  </a:lnTo>
                  <a:lnTo>
                    <a:pt x="839" y="628"/>
                  </a:lnTo>
                  <a:lnTo>
                    <a:pt x="832" y="598"/>
                  </a:lnTo>
                  <a:lnTo>
                    <a:pt x="920" y="552"/>
                  </a:lnTo>
                  <a:lnTo>
                    <a:pt x="874" y="640"/>
                  </a:lnTo>
                  <a:lnTo>
                    <a:pt x="843" y="633"/>
                  </a:lnTo>
                  <a:lnTo>
                    <a:pt x="828" y="683"/>
                  </a:lnTo>
                  <a:lnTo>
                    <a:pt x="851" y="690"/>
                  </a:lnTo>
                  <a:lnTo>
                    <a:pt x="839" y="709"/>
                  </a:lnTo>
                  <a:lnTo>
                    <a:pt x="885" y="736"/>
                  </a:lnTo>
                  <a:lnTo>
                    <a:pt x="901" y="706"/>
                  </a:lnTo>
                  <a:lnTo>
                    <a:pt x="993" y="736"/>
                  </a:lnTo>
                  <a:lnTo>
                    <a:pt x="901" y="766"/>
                  </a:lnTo>
                  <a:lnTo>
                    <a:pt x="885" y="740"/>
                  </a:lnTo>
                  <a:lnTo>
                    <a:pt x="839" y="763"/>
                  </a:lnTo>
                  <a:lnTo>
                    <a:pt x="851" y="782"/>
                  </a:lnTo>
                  <a:lnTo>
                    <a:pt x="828" y="789"/>
                  </a:lnTo>
                  <a:lnTo>
                    <a:pt x="843" y="840"/>
                  </a:lnTo>
                  <a:lnTo>
                    <a:pt x="874" y="832"/>
                  </a:lnTo>
                  <a:lnTo>
                    <a:pt x="920" y="920"/>
                  </a:lnTo>
                  <a:lnTo>
                    <a:pt x="832" y="874"/>
                  </a:lnTo>
                  <a:lnTo>
                    <a:pt x="839" y="844"/>
                  </a:lnTo>
                  <a:lnTo>
                    <a:pt x="790" y="828"/>
                  </a:lnTo>
                  <a:lnTo>
                    <a:pt x="782" y="851"/>
                  </a:lnTo>
                  <a:lnTo>
                    <a:pt x="763" y="840"/>
                  </a:lnTo>
                  <a:lnTo>
                    <a:pt x="740" y="886"/>
                  </a:lnTo>
                  <a:lnTo>
                    <a:pt x="767" y="901"/>
                  </a:lnTo>
                  <a:lnTo>
                    <a:pt x="736" y="996"/>
                  </a:lnTo>
                  <a:lnTo>
                    <a:pt x="705" y="901"/>
                  </a:lnTo>
                  <a:lnTo>
                    <a:pt x="733" y="886"/>
                  </a:lnTo>
                  <a:lnTo>
                    <a:pt x="710" y="840"/>
                  </a:lnTo>
                  <a:lnTo>
                    <a:pt x="690" y="851"/>
                  </a:lnTo>
                  <a:lnTo>
                    <a:pt x="682" y="828"/>
                  </a:lnTo>
                  <a:lnTo>
                    <a:pt x="632" y="844"/>
                  </a:lnTo>
                  <a:lnTo>
                    <a:pt x="641" y="874"/>
                  </a:lnTo>
                  <a:lnTo>
                    <a:pt x="552" y="920"/>
                  </a:lnTo>
                  <a:lnTo>
                    <a:pt x="552" y="920"/>
                  </a:lnTo>
                  <a:lnTo>
                    <a:pt x="598" y="832"/>
                  </a:lnTo>
                  <a:lnTo>
                    <a:pt x="629" y="840"/>
                  </a:lnTo>
                  <a:lnTo>
                    <a:pt x="644" y="789"/>
                  </a:lnTo>
                  <a:lnTo>
                    <a:pt x="621" y="782"/>
                  </a:lnTo>
                  <a:lnTo>
                    <a:pt x="632" y="763"/>
                  </a:lnTo>
                  <a:lnTo>
                    <a:pt x="586" y="740"/>
                  </a:lnTo>
                  <a:lnTo>
                    <a:pt x="572" y="766"/>
                  </a:lnTo>
                  <a:lnTo>
                    <a:pt x="475" y="736"/>
                  </a:lnTo>
                  <a:lnTo>
                    <a:pt x="572" y="706"/>
                  </a:lnTo>
                  <a:lnTo>
                    <a:pt x="586" y="736"/>
                  </a:lnTo>
                  <a:lnTo>
                    <a:pt x="632" y="709"/>
                  </a:lnTo>
                  <a:lnTo>
                    <a:pt x="621" y="690"/>
                  </a:lnTo>
                  <a:lnTo>
                    <a:pt x="644" y="683"/>
                  </a:lnTo>
                  <a:lnTo>
                    <a:pt x="629" y="633"/>
                  </a:lnTo>
                  <a:lnTo>
                    <a:pt x="598" y="640"/>
                  </a:lnTo>
                  <a:lnTo>
                    <a:pt x="552" y="552"/>
                  </a:lnTo>
                  <a:lnTo>
                    <a:pt x="641" y="598"/>
                  </a:lnTo>
                  <a:lnTo>
                    <a:pt x="632" y="628"/>
                  </a:lnTo>
                  <a:lnTo>
                    <a:pt x="682" y="644"/>
                  </a:lnTo>
                  <a:lnTo>
                    <a:pt x="690" y="621"/>
                  </a:lnTo>
                  <a:lnTo>
                    <a:pt x="710" y="633"/>
                  </a:lnTo>
                  <a:lnTo>
                    <a:pt x="733" y="587"/>
                  </a:lnTo>
                  <a:lnTo>
                    <a:pt x="705" y="571"/>
                  </a:lnTo>
                  <a:lnTo>
                    <a:pt x="736" y="479"/>
                  </a:lnTo>
                  <a:close/>
                  <a:moveTo>
                    <a:pt x="636" y="0"/>
                  </a:moveTo>
                  <a:lnTo>
                    <a:pt x="586" y="20"/>
                  </a:lnTo>
                  <a:lnTo>
                    <a:pt x="710" y="391"/>
                  </a:lnTo>
                  <a:lnTo>
                    <a:pt x="659" y="548"/>
                  </a:lnTo>
                  <a:lnTo>
                    <a:pt x="514" y="476"/>
                  </a:lnTo>
                  <a:lnTo>
                    <a:pt x="333" y="123"/>
                  </a:lnTo>
                  <a:lnTo>
                    <a:pt x="287" y="146"/>
                  </a:lnTo>
                  <a:lnTo>
                    <a:pt x="434" y="433"/>
                  </a:lnTo>
                  <a:lnTo>
                    <a:pt x="146" y="288"/>
                  </a:lnTo>
                  <a:lnTo>
                    <a:pt x="123" y="334"/>
                  </a:lnTo>
                  <a:lnTo>
                    <a:pt x="471" y="513"/>
                  </a:lnTo>
                  <a:lnTo>
                    <a:pt x="549" y="660"/>
                  </a:lnTo>
                  <a:lnTo>
                    <a:pt x="391" y="709"/>
                  </a:lnTo>
                  <a:lnTo>
                    <a:pt x="20" y="587"/>
                  </a:lnTo>
                  <a:lnTo>
                    <a:pt x="1" y="637"/>
                  </a:lnTo>
                  <a:lnTo>
                    <a:pt x="307" y="736"/>
                  </a:lnTo>
                  <a:lnTo>
                    <a:pt x="1" y="835"/>
                  </a:lnTo>
                  <a:lnTo>
                    <a:pt x="20" y="886"/>
                  </a:lnTo>
                  <a:lnTo>
                    <a:pt x="391" y="763"/>
                  </a:lnTo>
                  <a:lnTo>
                    <a:pt x="549" y="812"/>
                  </a:lnTo>
                  <a:lnTo>
                    <a:pt x="471" y="959"/>
                  </a:lnTo>
                  <a:lnTo>
                    <a:pt x="123" y="1139"/>
                  </a:lnTo>
                  <a:lnTo>
                    <a:pt x="146" y="1185"/>
                  </a:lnTo>
                  <a:lnTo>
                    <a:pt x="434" y="1039"/>
                  </a:lnTo>
                  <a:lnTo>
                    <a:pt x="287" y="1326"/>
                  </a:lnTo>
                  <a:lnTo>
                    <a:pt x="333" y="1349"/>
                  </a:lnTo>
                  <a:lnTo>
                    <a:pt x="514" y="1001"/>
                  </a:lnTo>
                  <a:lnTo>
                    <a:pt x="659" y="924"/>
                  </a:lnTo>
                  <a:lnTo>
                    <a:pt x="710" y="1081"/>
                  </a:lnTo>
                  <a:lnTo>
                    <a:pt x="586" y="1452"/>
                  </a:lnTo>
                  <a:lnTo>
                    <a:pt x="636" y="1472"/>
                  </a:lnTo>
                  <a:lnTo>
                    <a:pt x="736" y="1165"/>
                  </a:lnTo>
                  <a:lnTo>
                    <a:pt x="836" y="1472"/>
                  </a:lnTo>
                  <a:lnTo>
                    <a:pt x="885" y="1452"/>
                  </a:lnTo>
                  <a:lnTo>
                    <a:pt x="763" y="1081"/>
                  </a:lnTo>
                  <a:lnTo>
                    <a:pt x="813" y="924"/>
                  </a:lnTo>
                  <a:lnTo>
                    <a:pt x="958" y="1001"/>
                  </a:lnTo>
                  <a:lnTo>
                    <a:pt x="1138" y="1349"/>
                  </a:lnTo>
                  <a:lnTo>
                    <a:pt x="1184" y="1326"/>
                  </a:lnTo>
                  <a:lnTo>
                    <a:pt x="1039" y="1039"/>
                  </a:lnTo>
                  <a:lnTo>
                    <a:pt x="1326" y="1185"/>
                  </a:lnTo>
                  <a:lnTo>
                    <a:pt x="1349" y="1139"/>
                  </a:lnTo>
                  <a:lnTo>
                    <a:pt x="997" y="959"/>
                  </a:lnTo>
                  <a:lnTo>
                    <a:pt x="924" y="812"/>
                  </a:lnTo>
                  <a:lnTo>
                    <a:pt x="1081" y="763"/>
                  </a:lnTo>
                  <a:lnTo>
                    <a:pt x="1453" y="886"/>
                  </a:lnTo>
                  <a:lnTo>
                    <a:pt x="1472" y="835"/>
                  </a:lnTo>
                  <a:lnTo>
                    <a:pt x="1165" y="736"/>
                  </a:lnTo>
                  <a:lnTo>
                    <a:pt x="1472" y="637"/>
                  </a:lnTo>
                  <a:lnTo>
                    <a:pt x="1453" y="587"/>
                  </a:lnTo>
                  <a:lnTo>
                    <a:pt x="1081" y="709"/>
                  </a:lnTo>
                  <a:lnTo>
                    <a:pt x="924" y="660"/>
                  </a:lnTo>
                  <a:lnTo>
                    <a:pt x="997" y="513"/>
                  </a:lnTo>
                  <a:lnTo>
                    <a:pt x="1349" y="334"/>
                  </a:lnTo>
                  <a:lnTo>
                    <a:pt x="1326" y="288"/>
                  </a:lnTo>
                  <a:lnTo>
                    <a:pt x="1039" y="433"/>
                  </a:lnTo>
                  <a:lnTo>
                    <a:pt x="1039" y="433"/>
                  </a:lnTo>
                  <a:lnTo>
                    <a:pt x="1184" y="146"/>
                  </a:lnTo>
                  <a:lnTo>
                    <a:pt x="1138" y="123"/>
                  </a:lnTo>
                  <a:lnTo>
                    <a:pt x="958" y="476"/>
                  </a:lnTo>
                  <a:lnTo>
                    <a:pt x="813" y="548"/>
                  </a:lnTo>
                  <a:lnTo>
                    <a:pt x="763" y="391"/>
                  </a:lnTo>
                  <a:lnTo>
                    <a:pt x="885" y="20"/>
                  </a:lnTo>
                  <a:lnTo>
                    <a:pt x="836" y="0"/>
                  </a:lnTo>
                  <a:lnTo>
                    <a:pt x="736" y="306"/>
                  </a:lnTo>
                  <a:lnTo>
                    <a:pt x="6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8"/>
            <p:cNvSpPr/>
            <p:nvPr/>
          </p:nvSpPr>
          <p:spPr>
            <a:xfrm>
              <a:off x="1371893" y="1532703"/>
              <a:ext cx="44120" cy="32700"/>
            </a:xfrm>
            <a:custGeom>
              <a:avLst/>
              <a:gdLst/>
              <a:ahLst/>
              <a:cxnLst/>
              <a:rect l="l" t="t" r="r" b="b"/>
              <a:pathLst>
                <a:path w="510" h="378" extrusionOk="0">
                  <a:moveTo>
                    <a:pt x="254" y="1"/>
                  </a:moveTo>
                  <a:cubicBezTo>
                    <a:pt x="109" y="1"/>
                    <a:pt x="0" y="169"/>
                    <a:pt x="114" y="323"/>
                  </a:cubicBezTo>
                  <a:cubicBezTo>
                    <a:pt x="114" y="327"/>
                    <a:pt x="117" y="331"/>
                    <a:pt x="121" y="331"/>
                  </a:cubicBezTo>
                  <a:cubicBezTo>
                    <a:pt x="166" y="364"/>
                    <a:pt x="212" y="378"/>
                    <a:pt x="255" y="378"/>
                  </a:cubicBezTo>
                  <a:cubicBezTo>
                    <a:pt x="402" y="378"/>
                    <a:pt x="509" y="210"/>
                    <a:pt x="397" y="58"/>
                  </a:cubicBezTo>
                  <a:cubicBezTo>
                    <a:pt x="393" y="55"/>
                    <a:pt x="390" y="51"/>
                    <a:pt x="385" y="47"/>
                  </a:cubicBezTo>
                  <a:cubicBezTo>
                    <a:pt x="341" y="15"/>
                    <a:pt x="296" y="1"/>
                    <a:pt x="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8"/>
            <p:cNvSpPr/>
            <p:nvPr/>
          </p:nvSpPr>
          <p:spPr>
            <a:xfrm>
              <a:off x="1209602" y="1115962"/>
              <a:ext cx="1043657" cy="218518"/>
            </a:xfrm>
            <a:custGeom>
              <a:avLst/>
              <a:gdLst/>
              <a:ahLst/>
              <a:cxnLst/>
              <a:rect l="l" t="t" r="r" b="b"/>
              <a:pathLst>
                <a:path w="12064" h="2526" extrusionOk="0">
                  <a:moveTo>
                    <a:pt x="4993" y="1"/>
                  </a:moveTo>
                  <a:cubicBezTo>
                    <a:pt x="3817" y="1"/>
                    <a:pt x="2652" y="35"/>
                    <a:pt x="1518" y="96"/>
                  </a:cubicBezTo>
                  <a:lnTo>
                    <a:pt x="1499" y="96"/>
                  </a:lnTo>
                  <a:lnTo>
                    <a:pt x="1484" y="112"/>
                  </a:lnTo>
                  <a:cubicBezTo>
                    <a:pt x="1169" y="510"/>
                    <a:pt x="0" y="2526"/>
                    <a:pt x="345" y="2526"/>
                  </a:cubicBezTo>
                  <a:lnTo>
                    <a:pt x="11975" y="2526"/>
                  </a:lnTo>
                  <a:lnTo>
                    <a:pt x="12064" y="2204"/>
                  </a:lnTo>
                  <a:lnTo>
                    <a:pt x="9860" y="192"/>
                  </a:lnTo>
                  <a:lnTo>
                    <a:pt x="9844" y="188"/>
                  </a:lnTo>
                  <a:cubicBezTo>
                    <a:pt x="9821" y="188"/>
                    <a:pt x="7848" y="1"/>
                    <a:pt x="4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8"/>
            <p:cNvSpPr/>
            <p:nvPr/>
          </p:nvSpPr>
          <p:spPr>
            <a:xfrm>
              <a:off x="1165483" y="1111406"/>
              <a:ext cx="138676" cy="194382"/>
            </a:xfrm>
            <a:custGeom>
              <a:avLst/>
              <a:gdLst/>
              <a:ahLst/>
              <a:cxnLst/>
              <a:rect l="l" t="t" r="r" b="b"/>
              <a:pathLst>
                <a:path w="1603" h="2247" extrusionOk="0">
                  <a:moveTo>
                    <a:pt x="1434" y="1"/>
                  </a:moveTo>
                  <a:cubicBezTo>
                    <a:pt x="1434" y="1"/>
                    <a:pt x="671" y="836"/>
                    <a:pt x="1" y="2247"/>
                  </a:cubicBezTo>
                  <a:cubicBezTo>
                    <a:pt x="2" y="2247"/>
                    <a:pt x="4" y="2247"/>
                    <a:pt x="5" y="2247"/>
                  </a:cubicBezTo>
                  <a:cubicBezTo>
                    <a:pt x="300" y="2247"/>
                    <a:pt x="1602" y="199"/>
                    <a:pt x="1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8"/>
            <p:cNvSpPr/>
            <p:nvPr/>
          </p:nvSpPr>
          <p:spPr>
            <a:xfrm>
              <a:off x="1250002" y="1120201"/>
              <a:ext cx="998585" cy="210300"/>
            </a:xfrm>
            <a:custGeom>
              <a:avLst/>
              <a:gdLst/>
              <a:ahLst/>
              <a:cxnLst/>
              <a:rect l="l" t="t" r="r" b="b"/>
              <a:pathLst>
                <a:path w="11543" h="2431" extrusionOk="0">
                  <a:moveTo>
                    <a:pt x="4621" y="0"/>
                  </a:moveTo>
                  <a:cubicBezTo>
                    <a:pt x="4520" y="0"/>
                    <a:pt x="4418" y="1"/>
                    <a:pt x="4316" y="1"/>
                  </a:cubicBezTo>
                  <a:cubicBezTo>
                    <a:pt x="4124" y="1"/>
                    <a:pt x="3932" y="1"/>
                    <a:pt x="3733" y="5"/>
                  </a:cubicBezTo>
                  <a:lnTo>
                    <a:pt x="3573" y="5"/>
                  </a:lnTo>
                  <a:cubicBezTo>
                    <a:pt x="3484" y="9"/>
                    <a:pt x="3396" y="9"/>
                    <a:pt x="3308" y="12"/>
                  </a:cubicBezTo>
                  <a:cubicBezTo>
                    <a:pt x="2595" y="24"/>
                    <a:pt x="1836" y="51"/>
                    <a:pt x="1055" y="93"/>
                  </a:cubicBezTo>
                  <a:cubicBezTo>
                    <a:pt x="1055" y="93"/>
                    <a:pt x="453" y="909"/>
                    <a:pt x="116" y="1798"/>
                  </a:cubicBezTo>
                  <a:cubicBezTo>
                    <a:pt x="1" y="2101"/>
                    <a:pt x="231" y="2431"/>
                    <a:pt x="557" y="2431"/>
                  </a:cubicBezTo>
                  <a:lnTo>
                    <a:pt x="11473" y="2431"/>
                  </a:lnTo>
                  <a:lnTo>
                    <a:pt x="11542" y="2170"/>
                  </a:lnTo>
                  <a:lnTo>
                    <a:pt x="9370" y="185"/>
                  </a:lnTo>
                  <a:cubicBezTo>
                    <a:pt x="9370" y="185"/>
                    <a:pt x="9190" y="169"/>
                    <a:pt x="8852" y="143"/>
                  </a:cubicBezTo>
                  <a:cubicBezTo>
                    <a:pt x="8691" y="132"/>
                    <a:pt x="8493" y="120"/>
                    <a:pt x="8266" y="109"/>
                  </a:cubicBezTo>
                  <a:cubicBezTo>
                    <a:pt x="8217" y="104"/>
                    <a:pt x="8163" y="101"/>
                    <a:pt x="8109" y="97"/>
                  </a:cubicBezTo>
                  <a:cubicBezTo>
                    <a:pt x="8025" y="93"/>
                    <a:pt x="7937" y="89"/>
                    <a:pt x="7845" y="81"/>
                  </a:cubicBezTo>
                  <a:cubicBezTo>
                    <a:pt x="7030" y="43"/>
                    <a:pt x="5922" y="0"/>
                    <a:pt x="46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8"/>
            <p:cNvSpPr/>
            <p:nvPr/>
          </p:nvSpPr>
          <p:spPr>
            <a:xfrm>
              <a:off x="2021056" y="1133178"/>
              <a:ext cx="122498" cy="197324"/>
            </a:xfrm>
            <a:custGeom>
              <a:avLst/>
              <a:gdLst/>
              <a:ahLst/>
              <a:cxnLst/>
              <a:rect l="l" t="t" r="r" b="b"/>
              <a:pathLst>
                <a:path w="1416" h="2281" extrusionOk="0">
                  <a:moveTo>
                    <a:pt x="1" y="0"/>
                  </a:moveTo>
                  <a:cubicBezTo>
                    <a:pt x="162" y="58"/>
                    <a:pt x="1013" y="2184"/>
                    <a:pt x="933" y="2281"/>
                  </a:cubicBezTo>
                  <a:lnTo>
                    <a:pt x="1415" y="2281"/>
                  </a:lnTo>
                  <a:cubicBezTo>
                    <a:pt x="1281" y="2219"/>
                    <a:pt x="158" y="58"/>
                    <a:pt x="181" y="1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8"/>
            <p:cNvSpPr/>
            <p:nvPr/>
          </p:nvSpPr>
          <p:spPr>
            <a:xfrm>
              <a:off x="1756598" y="1102842"/>
              <a:ext cx="17908" cy="210559"/>
            </a:xfrm>
            <a:custGeom>
              <a:avLst/>
              <a:gdLst/>
              <a:ahLst/>
              <a:cxnLst/>
              <a:rect l="l" t="t" r="r" b="b"/>
              <a:pathLst>
                <a:path w="207" h="2434" extrusionOk="0">
                  <a:moveTo>
                    <a:pt x="16" y="1"/>
                  </a:moveTo>
                  <a:lnTo>
                    <a:pt x="0" y="4"/>
                  </a:lnTo>
                  <a:lnTo>
                    <a:pt x="191" y="2434"/>
                  </a:lnTo>
                  <a:lnTo>
                    <a:pt x="207" y="2434"/>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8"/>
            <p:cNvSpPr/>
            <p:nvPr/>
          </p:nvSpPr>
          <p:spPr>
            <a:xfrm>
              <a:off x="1430719" y="1105437"/>
              <a:ext cx="38151" cy="207964"/>
            </a:xfrm>
            <a:custGeom>
              <a:avLst/>
              <a:gdLst/>
              <a:ahLst/>
              <a:cxnLst/>
              <a:rect l="l" t="t" r="r" b="b"/>
              <a:pathLst>
                <a:path w="441" h="2404" extrusionOk="0">
                  <a:moveTo>
                    <a:pt x="426" y="1"/>
                  </a:moveTo>
                  <a:lnTo>
                    <a:pt x="0" y="2399"/>
                  </a:lnTo>
                  <a:lnTo>
                    <a:pt x="16" y="2404"/>
                  </a:lnTo>
                  <a:lnTo>
                    <a:pt x="441" y="5"/>
                  </a:lnTo>
                  <a:lnTo>
                    <a:pt x="4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8"/>
            <p:cNvSpPr/>
            <p:nvPr/>
          </p:nvSpPr>
          <p:spPr>
            <a:xfrm>
              <a:off x="1419819" y="1322574"/>
              <a:ext cx="826084" cy="240145"/>
            </a:xfrm>
            <a:custGeom>
              <a:avLst/>
              <a:gdLst/>
              <a:ahLst/>
              <a:cxnLst/>
              <a:rect l="l" t="t" r="r" b="b"/>
              <a:pathLst>
                <a:path w="9549" h="2776" extrusionOk="0">
                  <a:moveTo>
                    <a:pt x="92" y="1"/>
                  </a:moveTo>
                  <a:lnTo>
                    <a:pt x="0" y="598"/>
                  </a:lnTo>
                  <a:lnTo>
                    <a:pt x="7" y="598"/>
                  </a:lnTo>
                  <a:cubicBezTo>
                    <a:pt x="406" y="644"/>
                    <a:pt x="705" y="794"/>
                    <a:pt x="931" y="998"/>
                  </a:cubicBezTo>
                  <a:cubicBezTo>
                    <a:pt x="1268" y="1304"/>
                    <a:pt x="1440" y="1729"/>
                    <a:pt x="1529" y="2085"/>
                  </a:cubicBezTo>
                  <a:cubicBezTo>
                    <a:pt x="1617" y="2441"/>
                    <a:pt x="1621" y="2733"/>
                    <a:pt x="1621" y="2763"/>
                  </a:cubicBezTo>
                  <a:lnTo>
                    <a:pt x="1621" y="2768"/>
                  </a:lnTo>
                  <a:lnTo>
                    <a:pt x="1621" y="2775"/>
                  </a:lnTo>
                  <a:lnTo>
                    <a:pt x="8457" y="2775"/>
                  </a:lnTo>
                  <a:lnTo>
                    <a:pt x="8457" y="2768"/>
                  </a:lnTo>
                  <a:cubicBezTo>
                    <a:pt x="8461" y="2013"/>
                    <a:pt x="8725" y="1576"/>
                    <a:pt x="8990" y="1330"/>
                  </a:cubicBezTo>
                  <a:cubicBezTo>
                    <a:pt x="9119" y="1208"/>
                    <a:pt x="9250" y="1131"/>
                    <a:pt x="9346" y="1089"/>
                  </a:cubicBezTo>
                  <a:cubicBezTo>
                    <a:pt x="9395" y="1066"/>
                    <a:pt x="9438" y="1051"/>
                    <a:pt x="9464" y="1044"/>
                  </a:cubicBezTo>
                  <a:cubicBezTo>
                    <a:pt x="9480" y="1035"/>
                    <a:pt x="9492" y="1035"/>
                    <a:pt x="9499" y="1032"/>
                  </a:cubicBezTo>
                  <a:lnTo>
                    <a:pt x="9507" y="1032"/>
                  </a:lnTo>
                  <a:lnTo>
                    <a:pt x="9510" y="1028"/>
                  </a:lnTo>
                  <a:lnTo>
                    <a:pt x="9515" y="1028"/>
                  </a:lnTo>
                  <a:lnTo>
                    <a:pt x="9515" y="1024"/>
                  </a:lnTo>
                  <a:cubicBezTo>
                    <a:pt x="9542" y="883"/>
                    <a:pt x="9549" y="722"/>
                    <a:pt x="9549" y="568"/>
                  </a:cubicBezTo>
                  <a:cubicBezTo>
                    <a:pt x="9549" y="265"/>
                    <a:pt x="9515" y="1"/>
                    <a:pt x="9515" y="1"/>
                  </a:cubicBezTo>
                  <a:lnTo>
                    <a:pt x="9499" y="4"/>
                  </a:lnTo>
                  <a:cubicBezTo>
                    <a:pt x="9499" y="4"/>
                    <a:pt x="9503" y="20"/>
                    <a:pt x="9507" y="50"/>
                  </a:cubicBezTo>
                  <a:cubicBezTo>
                    <a:pt x="9515" y="139"/>
                    <a:pt x="9533" y="342"/>
                    <a:pt x="9533" y="568"/>
                  </a:cubicBezTo>
                  <a:cubicBezTo>
                    <a:pt x="9533" y="716"/>
                    <a:pt x="9526" y="875"/>
                    <a:pt x="9504" y="1017"/>
                  </a:cubicBezTo>
                  <a:lnTo>
                    <a:pt x="9504" y="1017"/>
                  </a:lnTo>
                  <a:cubicBezTo>
                    <a:pt x="9473" y="1024"/>
                    <a:pt x="9226" y="1089"/>
                    <a:pt x="8978" y="1319"/>
                  </a:cubicBezTo>
                  <a:cubicBezTo>
                    <a:pt x="8715" y="1567"/>
                    <a:pt x="8451" y="2006"/>
                    <a:pt x="8445" y="2760"/>
                  </a:cubicBezTo>
                  <a:lnTo>
                    <a:pt x="1633" y="2760"/>
                  </a:lnTo>
                  <a:cubicBezTo>
                    <a:pt x="1632" y="2695"/>
                    <a:pt x="1624" y="2209"/>
                    <a:pt x="1426" y="1710"/>
                  </a:cubicBezTo>
                  <a:cubicBezTo>
                    <a:pt x="1322" y="1453"/>
                    <a:pt x="1169" y="1192"/>
                    <a:pt x="943" y="989"/>
                  </a:cubicBezTo>
                  <a:cubicBezTo>
                    <a:pt x="714" y="784"/>
                    <a:pt x="414" y="632"/>
                    <a:pt x="16" y="585"/>
                  </a:cubicBezTo>
                  <a:lnTo>
                    <a:pt x="16" y="585"/>
                  </a:lnTo>
                  <a:lnTo>
                    <a:pt x="107" y="4"/>
                  </a:lnTo>
                  <a:lnTo>
                    <a:pt x="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8"/>
            <p:cNvSpPr/>
            <p:nvPr/>
          </p:nvSpPr>
          <p:spPr>
            <a:xfrm>
              <a:off x="1765163" y="1324909"/>
              <a:ext cx="9343" cy="237117"/>
            </a:xfrm>
            <a:custGeom>
              <a:avLst/>
              <a:gdLst/>
              <a:ahLst/>
              <a:cxnLst/>
              <a:rect l="l" t="t" r="r" b="b"/>
              <a:pathLst>
                <a:path w="108" h="2741" extrusionOk="0">
                  <a:moveTo>
                    <a:pt x="92" y="0"/>
                  </a:moveTo>
                  <a:cubicBezTo>
                    <a:pt x="20" y="621"/>
                    <a:pt x="0" y="1173"/>
                    <a:pt x="0" y="1618"/>
                  </a:cubicBezTo>
                  <a:cubicBezTo>
                    <a:pt x="0" y="2315"/>
                    <a:pt x="51" y="2741"/>
                    <a:pt x="51" y="2741"/>
                  </a:cubicBezTo>
                  <a:lnTo>
                    <a:pt x="66" y="2741"/>
                  </a:lnTo>
                  <a:lnTo>
                    <a:pt x="66" y="2722"/>
                  </a:lnTo>
                  <a:cubicBezTo>
                    <a:pt x="55" y="2630"/>
                    <a:pt x="12" y="2227"/>
                    <a:pt x="12" y="1618"/>
                  </a:cubicBezTo>
                  <a:cubicBezTo>
                    <a:pt x="12" y="1177"/>
                    <a:pt x="35" y="621"/>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8"/>
            <p:cNvSpPr/>
            <p:nvPr/>
          </p:nvSpPr>
          <p:spPr>
            <a:xfrm>
              <a:off x="1244033" y="1333906"/>
              <a:ext cx="999883" cy="1384"/>
            </a:xfrm>
            <a:custGeom>
              <a:avLst/>
              <a:gdLst/>
              <a:ahLst/>
              <a:cxnLst/>
              <a:rect l="l" t="t" r="r" b="b"/>
              <a:pathLst>
                <a:path w="11558" h="16" extrusionOk="0">
                  <a:moveTo>
                    <a:pt x="1" y="0"/>
                  </a:moveTo>
                  <a:lnTo>
                    <a:pt x="1" y="16"/>
                  </a:lnTo>
                  <a:lnTo>
                    <a:pt x="11558" y="16"/>
                  </a:lnTo>
                  <a:lnTo>
                    <a:pt x="115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8"/>
            <p:cNvSpPr/>
            <p:nvPr/>
          </p:nvSpPr>
          <p:spPr>
            <a:xfrm>
              <a:off x="1792067" y="1351467"/>
              <a:ext cx="52079" cy="1384"/>
            </a:xfrm>
            <a:custGeom>
              <a:avLst/>
              <a:gdLst/>
              <a:ahLst/>
              <a:cxnLst/>
              <a:rect l="l" t="t" r="r" b="b"/>
              <a:pathLst>
                <a:path w="602" h="16" extrusionOk="0">
                  <a:moveTo>
                    <a:pt x="0" y="0"/>
                  </a:moveTo>
                  <a:lnTo>
                    <a:pt x="0" y="15"/>
                  </a:lnTo>
                  <a:lnTo>
                    <a:pt x="602" y="15"/>
                  </a:lnTo>
                  <a:lnTo>
                    <a:pt x="6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8"/>
            <p:cNvSpPr/>
            <p:nvPr/>
          </p:nvSpPr>
          <p:spPr>
            <a:xfrm>
              <a:off x="1444907" y="1351467"/>
              <a:ext cx="52252" cy="1384"/>
            </a:xfrm>
            <a:custGeom>
              <a:avLst/>
              <a:gdLst/>
              <a:ahLst/>
              <a:cxnLst/>
              <a:rect l="l" t="t" r="r" b="b"/>
              <a:pathLst>
                <a:path w="604" h="16" extrusionOk="0">
                  <a:moveTo>
                    <a:pt x="1" y="0"/>
                  </a:moveTo>
                  <a:lnTo>
                    <a:pt x="1" y="15"/>
                  </a:lnTo>
                  <a:lnTo>
                    <a:pt x="603" y="15"/>
                  </a:lnTo>
                  <a:lnTo>
                    <a:pt x="6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8"/>
            <p:cNvSpPr/>
            <p:nvPr/>
          </p:nvSpPr>
          <p:spPr>
            <a:xfrm>
              <a:off x="2142082" y="1245581"/>
              <a:ext cx="120768" cy="73445"/>
            </a:xfrm>
            <a:custGeom>
              <a:avLst/>
              <a:gdLst/>
              <a:ahLst/>
              <a:cxnLst/>
              <a:rect l="l" t="t" r="r" b="b"/>
              <a:pathLst>
                <a:path w="1396" h="849" extrusionOk="0">
                  <a:moveTo>
                    <a:pt x="349" y="0"/>
                  </a:moveTo>
                  <a:cubicBezTo>
                    <a:pt x="234" y="0"/>
                    <a:pt x="138" y="9"/>
                    <a:pt x="104" y="33"/>
                  </a:cubicBezTo>
                  <a:cubicBezTo>
                    <a:pt x="1" y="102"/>
                    <a:pt x="50" y="784"/>
                    <a:pt x="104" y="830"/>
                  </a:cubicBezTo>
                  <a:cubicBezTo>
                    <a:pt x="123" y="844"/>
                    <a:pt x="266" y="848"/>
                    <a:pt x="448" y="848"/>
                  </a:cubicBezTo>
                  <a:cubicBezTo>
                    <a:pt x="811" y="848"/>
                    <a:pt x="1331" y="830"/>
                    <a:pt x="1331" y="830"/>
                  </a:cubicBezTo>
                  <a:cubicBezTo>
                    <a:pt x="1396" y="726"/>
                    <a:pt x="1331" y="469"/>
                    <a:pt x="1331" y="469"/>
                  </a:cubicBezTo>
                  <a:lnTo>
                    <a:pt x="1193" y="469"/>
                  </a:lnTo>
                  <a:cubicBezTo>
                    <a:pt x="1193" y="469"/>
                    <a:pt x="1023" y="128"/>
                    <a:pt x="966" y="75"/>
                  </a:cubicBezTo>
                  <a:cubicBezTo>
                    <a:pt x="930" y="41"/>
                    <a:pt x="595"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8"/>
            <p:cNvSpPr/>
            <p:nvPr/>
          </p:nvSpPr>
          <p:spPr>
            <a:xfrm>
              <a:off x="2159384" y="1298697"/>
              <a:ext cx="37459" cy="2768"/>
            </a:xfrm>
            <a:custGeom>
              <a:avLst/>
              <a:gdLst/>
              <a:ahLst/>
              <a:cxnLst/>
              <a:rect l="l" t="t" r="r" b="b"/>
              <a:pathLst>
                <a:path w="433" h="32" extrusionOk="0">
                  <a:moveTo>
                    <a:pt x="429" y="1"/>
                  </a:moveTo>
                  <a:lnTo>
                    <a:pt x="0" y="16"/>
                  </a:lnTo>
                  <a:lnTo>
                    <a:pt x="0" y="32"/>
                  </a:lnTo>
                  <a:lnTo>
                    <a:pt x="433" y="13"/>
                  </a:ln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8"/>
            <p:cNvSpPr/>
            <p:nvPr/>
          </p:nvSpPr>
          <p:spPr>
            <a:xfrm>
              <a:off x="2115178" y="1112444"/>
              <a:ext cx="197416" cy="173188"/>
            </a:xfrm>
            <a:custGeom>
              <a:avLst/>
              <a:gdLst/>
              <a:ahLst/>
              <a:cxnLst/>
              <a:rect l="l" t="t" r="r" b="b"/>
              <a:pathLst>
                <a:path w="2282" h="2002" extrusionOk="0">
                  <a:moveTo>
                    <a:pt x="62" y="1"/>
                  </a:moveTo>
                  <a:cubicBezTo>
                    <a:pt x="62" y="1"/>
                    <a:pt x="1" y="50"/>
                    <a:pt x="5" y="84"/>
                  </a:cubicBezTo>
                  <a:lnTo>
                    <a:pt x="1840" y="1962"/>
                  </a:lnTo>
                  <a:cubicBezTo>
                    <a:pt x="1840" y="1962"/>
                    <a:pt x="1978" y="2001"/>
                    <a:pt x="2130" y="2001"/>
                  </a:cubicBezTo>
                  <a:cubicBezTo>
                    <a:pt x="2181" y="2001"/>
                    <a:pt x="2233" y="1997"/>
                    <a:pt x="2282" y="1985"/>
                  </a:cubicBezTo>
                  <a:lnTo>
                    <a:pt x="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8"/>
            <p:cNvSpPr/>
            <p:nvPr/>
          </p:nvSpPr>
          <p:spPr>
            <a:xfrm>
              <a:off x="2286984" y="1294458"/>
              <a:ext cx="300449" cy="65400"/>
            </a:xfrm>
            <a:custGeom>
              <a:avLst/>
              <a:gdLst/>
              <a:ahLst/>
              <a:cxnLst/>
              <a:rect l="l" t="t" r="r" b="b"/>
              <a:pathLst>
                <a:path w="3473" h="756" extrusionOk="0">
                  <a:moveTo>
                    <a:pt x="391" y="0"/>
                  </a:moveTo>
                  <a:cubicBezTo>
                    <a:pt x="388" y="4"/>
                    <a:pt x="376" y="7"/>
                    <a:pt x="365" y="12"/>
                  </a:cubicBezTo>
                  <a:cubicBezTo>
                    <a:pt x="322" y="27"/>
                    <a:pt x="245" y="39"/>
                    <a:pt x="176" y="42"/>
                  </a:cubicBezTo>
                  <a:cubicBezTo>
                    <a:pt x="146" y="46"/>
                    <a:pt x="112" y="46"/>
                    <a:pt x="92" y="46"/>
                  </a:cubicBezTo>
                  <a:cubicBezTo>
                    <a:pt x="69" y="46"/>
                    <a:pt x="54" y="50"/>
                    <a:pt x="54" y="50"/>
                  </a:cubicBezTo>
                  <a:lnTo>
                    <a:pt x="0" y="50"/>
                  </a:lnTo>
                  <a:lnTo>
                    <a:pt x="54" y="62"/>
                  </a:lnTo>
                  <a:cubicBezTo>
                    <a:pt x="54" y="62"/>
                    <a:pt x="697" y="226"/>
                    <a:pt x="1376" y="391"/>
                  </a:cubicBezTo>
                  <a:cubicBezTo>
                    <a:pt x="1713" y="476"/>
                    <a:pt x="2058" y="559"/>
                    <a:pt x="2337" y="625"/>
                  </a:cubicBezTo>
                  <a:cubicBezTo>
                    <a:pt x="2613" y="690"/>
                    <a:pt x="2820" y="736"/>
                    <a:pt x="2885" y="748"/>
                  </a:cubicBezTo>
                  <a:cubicBezTo>
                    <a:pt x="2931" y="751"/>
                    <a:pt x="2981" y="755"/>
                    <a:pt x="3032" y="755"/>
                  </a:cubicBezTo>
                  <a:cubicBezTo>
                    <a:pt x="3250" y="755"/>
                    <a:pt x="3472" y="705"/>
                    <a:pt x="3472" y="705"/>
                  </a:cubicBezTo>
                  <a:lnTo>
                    <a:pt x="3472" y="690"/>
                  </a:lnTo>
                  <a:cubicBezTo>
                    <a:pt x="3472" y="690"/>
                    <a:pt x="3468" y="690"/>
                    <a:pt x="3460" y="693"/>
                  </a:cubicBezTo>
                  <a:cubicBezTo>
                    <a:pt x="3414" y="702"/>
                    <a:pt x="3223" y="739"/>
                    <a:pt x="3032" y="739"/>
                  </a:cubicBezTo>
                  <a:cubicBezTo>
                    <a:pt x="2981" y="739"/>
                    <a:pt x="2931" y="739"/>
                    <a:pt x="2885" y="732"/>
                  </a:cubicBezTo>
                  <a:cubicBezTo>
                    <a:pt x="2825" y="725"/>
                    <a:pt x="2618" y="674"/>
                    <a:pt x="2342" y="610"/>
                  </a:cubicBezTo>
                  <a:cubicBezTo>
                    <a:pt x="1923" y="510"/>
                    <a:pt x="1353" y="372"/>
                    <a:pt x="885" y="257"/>
                  </a:cubicBezTo>
                  <a:cubicBezTo>
                    <a:pt x="652" y="196"/>
                    <a:pt x="445" y="145"/>
                    <a:pt x="296" y="108"/>
                  </a:cubicBezTo>
                  <a:cubicBezTo>
                    <a:pt x="222" y="88"/>
                    <a:pt x="161" y="76"/>
                    <a:pt x="119" y="65"/>
                  </a:cubicBezTo>
                  <a:cubicBezTo>
                    <a:pt x="113" y="64"/>
                    <a:pt x="107" y="62"/>
                    <a:pt x="102" y="61"/>
                  </a:cubicBezTo>
                  <a:lnTo>
                    <a:pt x="102" y="61"/>
                  </a:lnTo>
                  <a:cubicBezTo>
                    <a:pt x="130" y="60"/>
                    <a:pt x="168" y="57"/>
                    <a:pt x="207" y="53"/>
                  </a:cubicBezTo>
                  <a:cubicBezTo>
                    <a:pt x="250" y="50"/>
                    <a:pt x="291" y="46"/>
                    <a:pt x="326" y="39"/>
                  </a:cubicBezTo>
                  <a:cubicBezTo>
                    <a:pt x="342" y="35"/>
                    <a:pt x="356" y="30"/>
                    <a:pt x="368" y="27"/>
                  </a:cubicBezTo>
                  <a:cubicBezTo>
                    <a:pt x="383" y="23"/>
                    <a:pt x="391" y="16"/>
                    <a:pt x="399" y="7"/>
                  </a:cubicBezTo>
                  <a:lnTo>
                    <a:pt x="3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8"/>
            <p:cNvSpPr/>
            <p:nvPr/>
          </p:nvSpPr>
          <p:spPr>
            <a:xfrm>
              <a:off x="2567446" y="1378285"/>
              <a:ext cx="60384" cy="89016"/>
            </a:xfrm>
            <a:custGeom>
              <a:avLst/>
              <a:gdLst/>
              <a:ahLst/>
              <a:cxnLst/>
              <a:rect l="l" t="t" r="r" b="b"/>
              <a:pathLst>
                <a:path w="698" h="1029" extrusionOk="0">
                  <a:moveTo>
                    <a:pt x="456" y="0"/>
                  </a:moveTo>
                  <a:cubicBezTo>
                    <a:pt x="456" y="0"/>
                    <a:pt x="23" y="39"/>
                    <a:pt x="11" y="101"/>
                  </a:cubicBezTo>
                  <a:cubicBezTo>
                    <a:pt x="0" y="165"/>
                    <a:pt x="96" y="909"/>
                    <a:pt x="138" y="978"/>
                  </a:cubicBezTo>
                  <a:cubicBezTo>
                    <a:pt x="158" y="1012"/>
                    <a:pt x="242" y="1029"/>
                    <a:pt x="343" y="1029"/>
                  </a:cubicBezTo>
                  <a:cubicBezTo>
                    <a:pt x="461" y="1029"/>
                    <a:pt x="603" y="1006"/>
                    <a:pt x="697" y="959"/>
                  </a:cubicBezTo>
                  <a:cubicBezTo>
                    <a:pt x="697" y="959"/>
                    <a:pt x="586" y="253"/>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8"/>
            <p:cNvSpPr/>
            <p:nvPr/>
          </p:nvSpPr>
          <p:spPr>
            <a:xfrm>
              <a:off x="2498758" y="1524744"/>
              <a:ext cx="156237" cy="68081"/>
            </a:xfrm>
            <a:custGeom>
              <a:avLst/>
              <a:gdLst/>
              <a:ahLst/>
              <a:cxnLst/>
              <a:rect l="l" t="t" r="r" b="b"/>
              <a:pathLst>
                <a:path w="1806" h="787" extrusionOk="0">
                  <a:moveTo>
                    <a:pt x="1331" y="0"/>
                  </a:moveTo>
                  <a:cubicBezTo>
                    <a:pt x="1127" y="0"/>
                    <a:pt x="922" y="12"/>
                    <a:pt x="878" y="24"/>
                  </a:cubicBezTo>
                  <a:cubicBezTo>
                    <a:pt x="790" y="47"/>
                    <a:pt x="533" y="607"/>
                    <a:pt x="533" y="607"/>
                  </a:cubicBezTo>
                  <a:lnTo>
                    <a:pt x="66" y="607"/>
                  </a:lnTo>
                  <a:cubicBezTo>
                    <a:pt x="1" y="675"/>
                    <a:pt x="66" y="787"/>
                    <a:pt x="66" y="787"/>
                  </a:cubicBezTo>
                  <a:lnTo>
                    <a:pt x="1334" y="787"/>
                  </a:lnTo>
                  <a:cubicBezTo>
                    <a:pt x="1557" y="653"/>
                    <a:pt x="1806" y="127"/>
                    <a:pt x="1779" y="51"/>
                  </a:cubicBezTo>
                  <a:cubicBezTo>
                    <a:pt x="1767" y="13"/>
                    <a:pt x="1550" y="0"/>
                    <a:pt x="1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8"/>
            <p:cNvSpPr/>
            <p:nvPr/>
          </p:nvSpPr>
          <p:spPr>
            <a:xfrm>
              <a:off x="1131398" y="1345066"/>
              <a:ext cx="79330" cy="112892"/>
            </a:xfrm>
            <a:custGeom>
              <a:avLst/>
              <a:gdLst/>
              <a:ahLst/>
              <a:cxnLst/>
              <a:rect l="l" t="t" r="r" b="b"/>
              <a:pathLst>
                <a:path w="917" h="1305" extrusionOk="0">
                  <a:moveTo>
                    <a:pt x="526" y="1"/>
                  </a:moveTo>
                  <a:cubicBezTo>
                    <a:pt x="407" y="1"/>
                    <a:pt x="297" y="8"/>
                    <a:pt x="280" y="20"/>
                  </a:cubicBezTo>
                  <a:cubicBezTo>
                    <a:pt x="138" y="25"/>
                    <a:pt x="0" y="1304"/>
                    <a:pt x="165" y="1304"/>
                  </a:cubicBezTo>
                  <a:lnTo>
                    <a:pt x="529" y="1304"/>
                  </a:lnTo>
                  <a:cubicBezTo>
                    <a:pt x="586" y="1304"/>
                    <a:pt x="916" y="94"/>
                    <a:pt x="866" y="40"/>
                  </a:cubicBezTo>
                  <a:cubicBezTo>
                    <a:pt x="838" y="12"/>
                    <a:pt x="674" y="1"/>
                    <a:pt x="5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8"/>
            <p:cNvSpPr/>
            <p:nvPr/>
          </p:nvSpPr>
          <p:spPr>
            <a:xfrm>
              <a:off x="1157524" y="1362714"/>
              <a:ext cx="32268" cy="1384"/>
            </a:xfrm>
            <a:custGeom>
              <a:avLst/>
              <a:gdLst/>
              <a:ahLst/>
              <a:cxnLst/>
              <a:rect l="l" t="t" r="r" b="b"/>
              <a:pathLst>
                <a:path w="373" h="16" extrusionOk="0">
                  <a:moveTo>
                    <a:pt x="1" y="0"/>
                  </a:moveTo>
                  <a:lnTo>
                    <a:pt x="1" y="16"/>
                  </a:lnTo>
                  <a:lnTo>
                    <a:pt x="372" y="16"/>
                  </a:lnTo>
                  <a:lnTo>
                    <a:pt x="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8"/>
            <p:cNvSpPr/>
            <p:nvPr/>
          </p:nvSpPr>
          <p:spPr>
            <a:xfrm>
              <a:off x="1155275" y="1373960"/>
              <a:ext cx="32182" cy="1125"/>
            </a:xfrm>
            <a:custGeom>
              <a:avLst/>
              <a:gdLst/>
              <a:ahLst/>
              <a:cxnLst/>
              <a:rect l="l" t="t" r="r" b="b"/>
              <a:pathLst>
                <a:path w="372" h="13" extrusionOk="0">
                  <a:moveTo>
                    <a:pt x="0" y="1"/>
                  </a:moveTo>
                  <a:lnTo>
                    <a:pt x="0" y="13"/>
                  </a:lnTo>
                  <a:lnTo>
                    <a:pt x="372" y="13"/>
                  </a:lnTo>
                  <a:lnTo>
                    <a:pt x="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8"/>
            <p:cNvSpPr/>
            <p:nvPr/>
          </p:nvSpPr>
          <p:spPr>
            <a:xfrm>
              <a:off x="1152939" y="1384946"/>
              <a:ext cx="32268" cy="1384"/>
            </a:xfrm>
            <a:custGeom>
              <a:avLst/>
              <a:gdLst/>
              <a:ahLst/>
              <a:cxnLst/>
              <a:rect l="l" t="t" r="r" b="b"/>
              <a:pathLst>
                <a:path w="373" h="16" extrusionOk="0">
                  <a:moveTo>
                    <a:pt x="1" y="1"/>
                  </a:moveTo>
                  <a:lnTo>
                    <a:pt x="1" y="15"/>
                  </a:lnTo>
                  <a:lnTo>
                    <a:pt x="372" y="15"/>
                  </a:lnTo>
                  <a:lnTo>
                    <a:pt x="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8"/>
            <p:cNvSpPr/>
            <p:nvPr/>
          </p:nvSpPr>
          <p:spPr>
            <a:xfrm>
              <a:off x="1872520" y="1051715"/>
              <a:ext cx="12457" cy="23357"/>
            </a:xfrm>
            <a:custGeom>
              <a:avLst/>
              <a:gdLst/>
              <a:ahLst/>
              <a:cxnLst/>
              <a:rect l="l" t="t" r="r" b="b"/>
              <a:pathLst>
                <a:path w="144" h="270" extrusionOk="0">
                  <a:moveTo>
                    <a:pt x="82" y="0"/>
                  </a:moveTo>
                  <a:cubicBezTo>
                    <a:pt x="79" y="0"/>
                    <a:pt x="77" y="1"/>
                    <a:pt x="74" y="1"/>
                  </a:cubicBezTo>
                  <a:cubicBezTo>
                    <a:pt x="55" y="1"/>
                    <a:pt x="40" y="5"/>
                    <a:pt x="24" y="20"/>
                  </a:cubicBezTo>
                  <a:cubicBezTo>
                    <a:pt x="13" y="36"/>
                    <a:pt x="5" y="51"/>
                    <a:pt x="5" y="70"/>
                  </a:cubicBezTo>
                  <a:cubicBezTo>
                    <a:pt x="5" y="112"/>
                    <a:pt x="1" y="158"/>
                    <a:pt x="1" y="201"/>
                  </a:cubicBezTo>
                  <a:cubicBezTo>
                    <a:pt x="1" y="215"/>
                    <a:pt x="9" y="238"/>
                    <a:pt x="20" y="250"/>
                  </a:cubicBezTo>
                  <a:cubicBezTo>
                    <a:pt x="32" y="261"/>
                    <a:pt x="51" y="270"/>
                    <a:pt x="70" y="270"/>
                  </a:cubicBezTo>
                  <a:cubicBezTo>
                    <a:pt x="89" y="270"/>
                    <a:pt x="105" y="261"/>
                    <a:pt x="120" y="250"/>
                  </a:cubicBezTo>
                  <a:cubicBezTo>
                    <a:pt x="131" y="235"/>
                    <a:pt x="139" y="220"/>
                    <a:pt x="139" y="201"/>
                  </a:cubicBezTo>
                  <a:cubicBezTo>
                    <a:pt x="139" y="158"/>
                    <a:pt x="143" y="112"/>
                    <a:pt x="143" y="70"/>
                  </a:cubicBezTo>
                  <a:cubicBezTo>
                    <a:pt x="143" y="51"/>
                    <a:pt x="135" y="31"/>
                    <a:pt x="124" y="20"/>
                  </a:cubicBezTo>
                  <a:cubicBezTo>
                    <a:pt x="114" y="10"/>
                    <a:pt x="98" y="0"/>
                    <a:pt x="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8"/>
            <p:cNvSpPr/>
            <p:nvPr/>
          </p:nvSpPr>
          <p:spPr>
            <a:xfrm>
              <a:off x="1461862" y="1051715"/>
              <a:ext cx="12630" cy="23357"/>
            </a:xfrm>
            <a:custGeom>
              <a:avLst/>
              <a:gdLst/>
              <a:ahLst/>
              <a:cxnLst/>
              <a:rect l="l" t="t" r="r" b="b"/>
              <a:pathLst>
                <a:path w="146" h="270" extrusionOk="0">
                  <a:moveTo>
                    <a:pt x="81" y="0"/>
                  </a:moveTo>
                  <a:cubicBezTo>
                    <a:pt x="78" y="0"/>
                    <a:pt x="76" y="1"/>
                    <a:pt x="73" y="1"/>
                  </a:cubicBezTo>
                  <a:cubicBezTo>
                    <a:pt x="58" y="1"/>
                    <a:pt x="39" y="5"/>
                    <a:pt x="27" y="20"/>
                  </a:cubicBezTo>
                  <a:cubicBezTo>
                    <a:pt x="12" y="36"/>
                    <a:pt x="4" y="51"/>
                    <a:pt x="4" y="70"/>
                  </a:cubicBezTo>
                  <a:cubicBezTo>
                    <a:pt x="4" y="112"/>
                    <a:pt x="1" y="158"/>
                    <a:pt x="1" y="201"/>
                  </a:cubicBezTo>
                  <a:cubicBezTo>
                    <a:pt x="1" y="215"/>
                    <a:pt x="8" y="238"/>
                    <a:pt x="20" y="250"/>
                  </a:cubicBezTo>
                  <a:cubicBezTo>
                    <a:pt x="35" y="261"/>
                    <a:pt x="54" y="270"/>
                    <a:pt x="70" y="270"/>
                  </a:cubicBezTo>
                  <a:cubicBezTo>
                    <a:pt x="89" y="270"/>
                    <a:pt x="108" y="261"/>
                    <a:pt x="119" y="250"/>
                  </a:cubicBezTo>
                  <a:cubicBezTo>
                    <a:pt x="131" y="235"/>
                    <a:pt x="139" y="220"/>
                    <a:pt x="139" y="201"/>
                  </a:cubicBezTo>
                  <a:cubicBezTo>
                    <a:pt x="142" y="158"/>
                    <a:pt x="142" y="112"/>
                    <a:pt x="146" y="70"/>
                  </a:cubicBezTo>
                  <a:cubicBezTo>
                    <a:pt x="146" y="51"/>
                    <a:pt x="135" y="31"/>
                    <a:pt x="123" y="20"/>
                  </a:cubicBezTo>
                  <a:cubicBezTo>
                    <a:pt x="113" y="10"/>
                    <a:pt x="98" y="0"/>
                    <a:pt x="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742"/>
        <p:cNvGrpSpPr/>
        <p:nvPr/>
      </p:nvGrpSpPr>
      <p:grpSpPr>
        <a:xfrm>
          <a:off x="0" y="0"/>
          <a:ext cx="0" cy="0"/>
          <a:chOff x="0" y="0"/>
          <a:chExt cx="0" cy="0"/>
        </a:xfrm>
      </p:grpSpPr>
      <p:sp>
        <p:nvSpPr>
          <p:cNvPr id="9743" name="Google Shape;9743;p6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You could also use a graph</a:t>
            </a:r>
            <a:endParaRPr>
              <a:solidFill>
                <a:schemeClr val="dk1"/>
              </a:solidFill>
            </a:endParaRPr>
          </a:p>
        </p:txBody>
      </p:sp>
      <p:sp>
        <p:nvSpPr>
          <p:cNvPr id="9744" name="Google Shape;9744;p69"/>
          <p:cNvSpPr txBox="1"/>
          <p:nvPr/>
        </p:nvSpPr>
        <p:spPr>
          <a:xfrm>
            <a:off x="724200" y="4049675"/>
            <a:ext cx="4611600" cy="47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200">
                <a:solidFill>
                  <a:schemeClr val="dk1"/>
                </a:solidFill>
                <a:latin typeface="Lato"/>
                <a:ea typeface="Lato"/>
                <a:cs typeface="Lato"/>
                <a:sym typeface="Lato"/>
              </a:rPr>
              <a:t>Follow the link in the graph to modify its data and then paste the new one here. </a:t>
            </a:r>
            <a:r>
              <a:rPr lang="en" sz="1200" b="1">
                <a:solidFill>
                  <a:schemeClr val="dk1"/>
                </a:solidFill>
                <a:uFill>
                  <a:noFill/>
                </a:uFill>
                <a:latin typeface="Lato"/>
                <a:ea typeface="Lato"/>
                <a:cs typeface="Lato"/>
                <a:sym typeface="Lato"/>
                <a:hlinkClick r:id="rId3">
                  <a:extLst>
                    <a:ext uri="{A12FA001-AC4F-418D-AE19-62706E023703}">
                      <ahyp:hlinkClr xmlns:ahyp="http://schemas.microsoft.com/office/drawing/2018/hyperlinkcolor" val="tx"/>
                    </a:ext>
                  </a:extLst>
                </a:hlinkClick>
              </a:rPr>
              <a:t>For more info, click here</a:t>
            </a:r>
            <a:endParaRPr sz="1200">
              <a:solidFill>
                <a:schemeClr val="dk1"/>
              </a:solidFill>
              <a:latin typeface="Lato"/>
              <a:ea typeface="Lato"/>
              <a:cs typeface="Lato"/>
              <a:sym typeface="Lato"/>
            </a:endParaRPr>
          </a:p>
        </p:txBody>
      </p:sp>
      <p:sp>
        <p:nvSpPr>
          <p:cNvPr id="9745" name="Google Shape;9745;p69"/>
          <p:cNvSpPr txBox="1"/>
          <p:nvPr/>
        </p:nvSpPr>
        <p:spPr>
          <a:xfrm>
            <a:off x="6454499" y="1784147"/>
            <a:ext cx="1969500" cy="53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a:ea typeface="Lato"/>
                <a:cs typeface="Lato"/>
                <a:sym typeface="Lato"/>
              </a:rPr>
              <a:t>Mercury is the closest object to the Sun</a:t>
            </a:r>
            <a:endParaRPr>
              <a:solidFill>
                <a:schemeClr val="dk1"/>
              </a:solidFill>
              <a:latin typeface="Lato"/>
              <a:ea typeface="Lato"/>
              <a:cs typeface="Lato"/>
              <a:sym typeface="Lato"/>
            </a:endParaRPr>
          </a:p>
        </p:txBody>
      </p:sp>
      <p:sp>
        <p:nvSpPr>
          <p:cNvPr id="9746" name="Google Shape;9746;p69"/>
          <p:cNvSpPr txBox="1"/>
          <p:nvPr/>
        </p:nvSpPr>
        <p:spPr>
          <a:xfrm>
            <a:off x="6454499" y="1378775"/>
            <a:ext cx="19695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Changa One"/>
                <a:ea typeface="Changa One"/>
                <a:cs typeface="Changa One"/>
                <a:sym typeface="Changa One"/>
              </a:rPr>
              <a:t>Mercury</a:t>
            </a:r>
            <a:endParaRPr sz="2400">
              <a:solidFill>
                <a:schemeClr val="dk1"/>
              </a:solidFill>
              <a:latin typeface="Changa One"/>
              <a:ea typeface="Changa One"/>
              <a:cs typeface="Changa One"/>
              <a:sym typeface="Changa One"/>
            </a:endParaRPr>
          </a:p>
        </p:txBody>
      </p:sp>
      <p:sp>
        <p:nvSpPr>
          <p:cNvPr id="9747" name="Google Shape;9747;p69"/>
          <p:cNvSpPr txBox="1"/>
          <p:nvPr/>
        </p:nvSpPr>
        <p:spPr>
          <a:xfrm>
            <a:off x="6454499" y="2407026"/>
            <a:ext cx="19695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Changa One"/>
                <a:ea typeface="Changa One"/>
                <a:cs typeface="Changa One"/>
                <a:sym typeface="Changa One"/>
              </a:rPr>
              <a:t>Mars</a:t>
            </a:r>
            <a:endParaRPr sz="2400">
              <a:solidFill>
                <a:schemeClr val="dk1"/>
              </a:solidFill>
              <a:latin typeface="Changa One"/>
              <a:ea typeface="Changa One"/>
              <a:cs typeface="Changa One"/>
              <a:sym typeface="Changa One"/>
            </a:endParaRPr>
          </a:p>
        </p:txBody>
      </p:sp>
      <p:sp>
        <p:nvSpPr>
          <p:cNvPr id="9748" name="Google Shape;9748;p69"/>
          <p:cNvSpPr txBox="1"/>
          <p:nvPr/>
        </p:nvSpPr>
        <p:spPr>
          <a:xfrm>
            <a:off x="6454499" y="2812397"/>
            <a:ext cx="1969500" cy="53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
        <p:nvSpPr>
          <p:cNvPr id="9749" name="Google Shape;9749;p69"/>
          <p:cNvSpPr txBox="1"/>
          <p:nvPr/>
        </p:nvSpPr>
        <p:spPr>
          <a:xfrm>
            <a:off x="6454499" y="3435276"/>
            <a:ext cx="1969500" cy="42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Changa One"/>
                <a:ea typeface="Changa One"/>
                <a:cs typeface="Changa One"/>
                <a:sym typeface="Changa One"/>
              </a:rPr>
              <a:t>Saturn</a:t>
            </a:r>
            <a:endParaRPr sz="2400">
              <a:solidFill>
                <a:schemeClr val="dk1"/>
              </a:solidFill>
              <a:latin typeface="Changa One"/>
              <a:ea typeface="Changa One"/>
              <a:cs typeface="Changa One"/>
              <a:sym typeface="Changa One"/>
            </a:endParaRPr>
          </a:p>
        </p:txBody>
      </p:sp>
      <p:sp>
        <p:nvSpPr>
          <p:cNvPr id="9750" name="Google Shape;9750;p69"/>
          <p:cNvSpPr txBox="1"/>
          <p:nvPr/>
        </p:nvSpPr>
        <p:spPr>
          <a:xfrm>
            <a:off x="6454499" y="3840647"/>
            <a:ext cx="1969500" cy="53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a:ea typeface="Lato"/>
                <a:cs typeface="Lato"/>
                <a:sym typeface="Lato"/>
              </a:rPr>
              <a:t>Saturn is composed of hydrogen and helium</a:t>
            </a:r>
            <a:endParaRPr>
              <a:solidFill>
                <a:schemeClr val="dk1"/>
              </a:solidFill>
              <a:latin typeface="Lato"/>
              <a:ea typeface="Lato"/>
              <a:cs typeface="Lato"/>
              <a:sym typeface="Lato"/>
            </a:endParaRPr>
          </a:p>
        </p:txBody>
      </p:sp>
      <p:sp>
        <p:nvSpPr>
          <p:cNvPr id="9751" name="Google Shape;9751;p69"/>
          <p:cNvSpPr/>
          <p:nvPr/>
        </p:nvSpPr>
        <p:spPr>
          <a:xfrm>
            <a:off x="5982800" y="1398175"/>
            <a:ext cx="325800" cy="325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9"/>
          <p:cNvSpPr/>
          <p:nvPr/>
        </p:nvSpPr>
        <p:spPr>
          <a:xfrm>
            <a:off x="5982800" y="2424025"/>
            <a:ext cx="325800" cy="325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9"/>
          <p:cNvSpPr/>
          <p:nvPr/>
        </p:nvSpPr>
        <p:spPr>
          <a:xfrm>
            <a:off x="5982800" y="3449850"/>
            <a:ext cx="325800" cy="325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754" name="Google Shape;9754;p69" title="Gráfico">
            <a:hlinkClick r:id="rId4"/>
          </p:cNvPr>
          <p:cNvPicPr preferRelativeResize="0"/>
          <p:nvPr/>
        </p:nvPicPr>
        <p:blipFill>
          <a:blip r:embed="rId5">
            <a:alphaModFix/>
          </a:blip>
          <a:stretch>
            <a:fillRect/>
          </a:stretch>
        </p:blipFill>
        <p:spPr>
          <a:xfrm>
            <a:off x="713100" y="1284775"/>
            <a:ext cx="4533921" cy="280347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758"/>
        <p:cNvGrpSpPr/>
        <p:nvPr/>
      </p:nvGrpSpPr>
      <p:grpSpPr>
        <a:xfrm>
          <a:off x="0" y="0"/>
          <a:ext cx="0" cy="0"/>
          <a:chOff x="0" y="0"/>
          <a:chExt cx="0" cy="0"/>
        </a:xfrm>
      </p:grpSpPr>
      <p:sp>
        <p:nvSpPr>
          <p:cNvPr id="9759" name="Google Shape;9759;p70"/>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Vertical timeline</a:t>
            </a:r>
            <a:endParaRPr/>
          </a:p>
        </p:txBody>
      </p:sp>
      <p:sp>
        <p:nvSpPr>
          <p:cNvPr id="9760" name="Google Shape;9760;p70"/>
          <p:cNvSpPr/>
          <p:nvPr/>
        </p:nvSpPr>
        <p:spPr>
          <a:xfrm>
            <a:off x="1807600" y="1199536"/>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txBox="1"/>
          <p:nvPr/>
        </p:nvSpPr>
        <p:spPr>
          <a:xfrm>
            <a:off x="2971200" y="1586370"/>
            <a:ext cx="4054500" cy="329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9762" name="Google Shape;9762;p70"/>
          <p:cNvSpPr txBox="1"/>
          <p:nvPr/>
        </p:nvSpPr>
        <p:spPr>
          <a:xfrm>
            <a:off x="2971200" y="3311553"/>
            <a:ext cx="4054500" cy="329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has a beautiful name, but it’s terribly hot</a:t>
            </a:r>
            <a:endParaRPr>
              <a:solidFill>
                <a:schemeClr val="dk1"/>
              </a:solidFill>
              <a:latin typeface="Lato"/>
              <a:ea typeface="Lato"/>
              <a:cs typeface="Lato"/>
              <a:sym typeface="Lato"/>
            </a:endParaRPr>
          </a:p>
        </p:txBody>
      </p:sp>
      <p:sp>
        <p:nvSpPr>
          <p:cNvPr id="9763" name="Google Shape;9763;p70"/>
          <p:cNvSpPr txBox="1"/>
          <p:nvPr/>
        </p:nvSpPr>
        <p:spPr>
          <a:xfrm>
            <a:off x="2971200" y="2448962"/>
            <a:ext cx="4054500" cy="329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It’s the biggest planet in our Solar System</a:t>
            </a:r>
            <a:endParaRPr>
              <a:solidFill>
                <a:schemeClr val="dk1"/>
              </a:solidFill>
              <a:latin typeface="Lato"/>
              <a:ea typeface="Lato"/>
              <a:cs typeface="Lato"/>
              <a:sym typeface="Lato"/>
            </a:endParaRPr>
          </a:p>
        </p:txBody>
      </p:sp>
      <p:sp>
        <p:nvSpPr>
          <p:cNvPr id="9764" name="Google Shape;9764;p70"/>
          <p:cNvSpPr txBox="1"/>
          <p:nvPr/>
        </p:nvSpPr>
        <p:spPr>
          <a:xfrm>
            <a:off x="2971200" y="4174145"/>
            <a:ext cx="4054500" cy="329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Saturn is the ringed one and a gas giant</a:t>
            </a:r>
            <a:endParaRPr>
              <a:solidFill>
                <a:schemeClr val="dk1"/>
              </a:solidFill>
              <a:latin typeface="Lato"/>
              <a:ea typeface="Lato"/>
              <a:cs typeface="Lato"/>
              <a:sym typeface="Lato"/>
            </a:endParaRPr>
          </a:p>
        </p:txBody>
      </p:sp>
      <p:sp>
        <p:nvSpPr>
          <p:cNvPr id="9765" name="Google Shape;9765;p70"/>
          <p:cNvSpPr txBox="1"/>
          <p:nvPr/>
        </p:nvSpPr>
        <p:spPr>
          <a:xfrm>
            <a:off x="2971200" y="1298315"/>
            <a:ext cx="4054500" cy="4101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dk1"/>
                </a:solidFill>
                <a:latin typeface="Changa One"/>
                <a:ea typeface="Changa One"/>
                <a:cs typeface="Changa One"/>
                <a:sym typeface="Changa One"/>
              </a:rPr>
              <a:t>Mercury</a:t>
            </a:r>
            <a:endParaRPr sz="2400">
              <a:solidFill>
                <a:schemeClr val="dk1"/>
              </a:solidFill>
              <a:latin typeface="Changa One"/>
              <a:ea typeface="Changa One"/>
              <a:cs typeface="Changa One"/>
              <a:sym typeface="Changa One"/>
            </a:endParaRPr>
          </a:p>
        </p:txBody>
      </p:sp>
      <p:sp>
        <p:nvSpPr>
          <p:cNvPr id="9766" name="Google Shape;9766;p70"/>
          <p:cNvSpPr txBox="1"/>
          <p:nvPr/>
        </p:nvSpPr>
        <p:spPr>
          <a:xfrm>
            <a:off x="2971200" y="3022155"/>
            <a:ext cx="4054500" cy="405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dk1"/>
                </a:solidFill>
                <a:latin typeface="Changa One"/>
                <a:ea typeface="Changa One"/>
                <a:cs typeface="Changa One"/>
                <a:sym typeface="Changa One"/>
              </a:rPr>
              <a:t>Venus</a:t>
            </a:r>
            <a:endParaRPr sz="2400">
              <a:solidFill>
                <a:schemeClr val="dk1"/>
              </a:solidFill>
              <a:latin typeface="Changa One"/>
              <a:ea typeface="Changa One"/>
              <a:cs typeface="Changa One"/>
              <a:sym typeface="Changa One"/>
            </a:endParaRPr>
          </a:p>
        </p:txBody>
      </p:sp>
      <p:sp>
        <p:nvSpPr>
          <p:cNvPr id="9767" name="Google Shape;9767;p70"/>
          <p:cNvSpPr txBox="1"/>
          <p:nvPr/>
        </p:nvSpPr>
        <p:spPr>
          <a:xfrm>
            <a:off x="2971200" y="2160478"/>
            <a:ext cx="4054500" cy="4077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dk1"/>
                </a:solidFill>
                <a:latin typeface="Changa One"/>
                <a:ea typeface="Changa One"/>
                <a:cs typeface="Changa One"/>
                <a:sym typeface="Changa One"/>
              </a:rPr>
              <a:t>Jupiter</a:t>
            </a:r>
            <a:endParaRPr sz="2400">
              <a:solidFill>
                <a:schemeClr val="dk1"/>
              </a:solidFill>
              <a:latin typeface="Changa One"/>
              <a:ea typeface="Changa One"/>
              <a:cs typeface="Changa One"/>
              <a:sym typeface="Changa One"/>
            </a:endParaRPr>
          </a:p>
        </p:txBody>
      </p:sp>
      <p:sp>
        <p:nvSpPr>
          <p:cNvPr id="9768" name="Google Shape;9768;p70"/>
          <p:cNvSpPr txBox="1"/>
          <p:nvPr/>
        </p:nvSpPr>
        <p:spPr>
          <a:xfrm>
            <a:off x="2971200" y="3883540"/>
            <a:ext cx="4054500" cy="405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dk1"/>
                </a:solidFill>
                <a:latin typeface="Changa One"/>
                <a:ea typeface="Changa One"/>
                <a:cs typeface="Changa One"/>
                <a:sym typeface="Changa One"/>
              </a:rPr>
              <a:t>Saturn</a:t>
            </a:r>
            <a:endParaRPr sz="2400">
              <a:solidFill>
                <a:schemeClr val="dk1"/>
              </a:solidFill>
              <a:latin typeface="Changa One"/>
              <a:ea typeface="Changa One"/>
              <a:cs typeface="Changa One"/>
              <a:sym typeface="Changa One"/>
            </a:endParaRPr>
          </a:p>
        </p:txBody>
      </p:sp>
      <p:sp>
        <p:nvSpPr>
          <p:cNvPr id="9769" name="Google Shape;9769;p70"/>
          <p:cNvSpPr/>
          <p:nvPr/>
        </p:nvSpPr>
        <p:spPr>
          <a:xfrm>
            <a:off x="1807600" y="2060378"/>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1807600" y="2921219"/>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1807600" y="3782061"/>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1969654" y="2278864"/>
            <a:ext cx="326605" cy="213735"/>
          </a:xfrm>
          <a:custGeom>
            <a:avLst/>
            <a:gdLst/>
            <a:ahLst/>
            <a:cxnLst/>
            <a:rect l="l" t="t" r="r" b="b"/>
            <a:pathLst>
              <a:path w="18175" h="11894" extrusionOk="0">
                <a:moveTo>
                  <a:pt x="13141" y="1507"/>
                </a:moveTo>
                <a:lnTo>
                  <a:pt x="14433" y="5055"/>
                </a:lnTo>
                <a:lnTo>
                  <a:pt x="3736" y="5055"/>
                </a:lnTo>
                <a:lnTo>
                  <a:pt x="5034" y="1507"/>
                </a:lnTo>
                <a:close/>
                <a:moveTo>
                  <a:pt x="5242" y="6229"/>
                </a:moveTo>
                <a:cubicBezTo>
                  <a:pt x="5620" y="6229"/>
                  <a:pt x="5925" y="6534"/>
                  <a:pt x="5925" y="6912"/>
                </a:cubicBezTo>
                <a:cubicBezTo>
                  <a:pt x="5925" y="7267"/>
                  <a:pt x="5620" y="7572"/>
                  <a:pt x="5242" y="7572"/>
                </a:cubicBezTo>
                <a:lnTo>
                  <a:pt x="3527" y="7572"/>
                </a:lnTo>
                <a:cubicBezTo>
                  <a:pt x="3172" y="7572"/>
                  <a:pt x="2867" y="7267"/>
                  <a:pt x="2867" y="6912"/>
                </a:cubicBezTo>
                <a:cubicBezTo>
                  <a:pt x="2867" y="6534"/>
                  <a:pt x="3172" y="6229"/>
                  <a:pt x="3527" y="6229"/>
                </a:cubicBezTo>
                <a:close/>
                <a:moveTo>
                  <a:pt x="14648" y="6229"/>
                </a:moveTo>
                <a:cubicBezTo>
                  <a:pt x="14998" y="6229"/>
                  <a:pt x="15302" y="6534"/>
                  <a:pt x="15302" y="6912"/>
                </a:cubicBezTo>
                <a:cubicBezTo>
                  <a:pt x="15302" y="7267"/>
                  <a:pt x="14998" y="7572"/>
                  <a:pt x="14648" y="7572"/>
                </a:cubicBezTo>
                <a:lnTo>
                  <a:pt x="12933" y="7572"/>
                </a:lnTo>
                <a:cubicBezTo>
                  <a:pt x="12555" y="7572"/>
                  <a:pt x="12250" y="7267"/>
                  <a:pt x="12250" y="6912"/>
                </a:cubicBezTo>
                <a:cubicBezTo>
                  <a:pt x="12250" y="6534"/>
                  <a:pt x="12555" y="6229"/>
                  <a:pt x="12933" y="6229"/>
                </a:cubicBezTo>
                <a:close/>
                <a:moveTo>
                  <a:pt x="4864" y="0"/>
                </a:moveTo>
                <a:cubicBezTo>
                  <a:pt x="4328" y="0"/>
                  <a:pt x="3854" y="327"/>
                  <a:pt x="3668" y="846"/>
                </a:cubicBezTo>
                <a:lnTo>
                  <a:pt x="2562" y="3904"/>
                </a:lnTo>
                <a:cubicBezTo>
                  <a:pt x="2540" y="3786"/>
                  <a:pt x="2517" y="3668"/>
                  <a:pt x="2466" y="3549"/>
                </a:cubicBezTo>
                <a:cubicBezTo>
                  <a:pt x="2421" y="3431"/>
                  <a:pt x="2280" y="3340"/>
                  <a:pt x="2139" y="3340"/>
                </a:cubicBezTo>
                <a:lnTo>
                  <a:pt x="492" y="3340"/>
                </a:lnTo>
                <a:cubicBezTo>
                  <a:pt x="379" y="3340"/>
                  <a:pt x="210" y="3431"/>
                  <a:pt x="165" y="3549"/>
                </a:cubicBezTo>
                <a:cubicBezTo>
                  <a:pt x="1" y="4046"/>
                  <a:pt x="1" y="4328"/>
                  <a:pt x="165" y="4819"/>
                </a:cubicBezTo>
                <a:cubicBezTo>
                  <a:pt x="210" y="4937"/>
                  <a:pt x="379" y="5033"/>
                  <a:pt x="492" y="5033"/>
                </a:cubicBezTo>
                <a:lnTo>
                  <a:pt x="2139" y="5033"/>
                </a:lnTo>
                <a:lnTo>
                  <a:pt x="2117" y="5101"/>
                </a:lnTo>
                <a:cubicBezTo>
                  <a:pt x="1789" y="5219"/>
                  <a:pt x="1552" y="5524"/>
                  <a:pt x="1552" y="5902"/>
                </a:cubicBezTo>
                <a:lnTo>
                  <a:pt x="1552" y="11499"/>
                </a:lnTo>
                <a:cubicBezTo>
                  <a:pt x="1552" y="11730"/>
                  <a:pt x="1716" y="11894"/>
                  <a:pt x="1953" y="11894"/>
                </a:cubicBezTo>
                <a:lnTo>
                  <a:pt x="3995" y="11894"/>
                </a:lnTo>
                <a:cubicBezTo>
                  <a:pt x="4232" y="11894"/>
                  <a:pt x="4396" y="11730"/>
                  <a:pt x="4396" y="11499"/>
                </a:cubicBezTo>
                <a:lnTo>
                  <a:pt x="4396" y="9524"/>
                </a:lnTo>
                <a:lnTo>
                  <a:pt x="13751" y="9524"/>
                </a:lnTo>
                <a:lnTo>
                  <a:pt x="13751" y="11499"/>
                </a:lnTo>
                <a:cubicBezTo>
                  <a:pt x="13751" y="11730"/>
                  <a:pt x="13943" y="11894"/>
                  <a:pt x="14174" y="11894"/>
                </a:cubicBezTo>
                <a:lnTo>
                  <a:pt x="16222" y="11894"/>
                </a:lnTo>
                <a:cubicBezTo>
                  <a:pt x="16431" y="11894"/>
                  <a:pt x="16623" y="11730"/>
                  <a:pt x="16623" y="11499"/>
                </a:cubicBezTo>
                <a:lnTo>
                  <a:pt x="16623" y="5902"/>
                </a:lnTo>
                <a:cubicBezTo>
                  <a:pt x="16623" y="5524"/>
                  <a:pt x="16386" y="5219"/>
                  <a:pt x="16036" y="5101"/>
                </a:cubicBezTo>
                <a:lnTo>
                  <a:pt x="16008" y="5033"/>
                </a:lnTo>
                <a:lnTo>
                  <a:pt x="17678" y="5033"/>
                </a:lnTo>
                <a:cubicBezTo>
                  <a:pt x="17796" y="5033"/>
                  <a:pt x="17960" y="4937"/>
                  <a:pt x="18010" y="4819"/>
                </a:cubicBezTo>
                <a:cubicBezTo>
                  <a:pt x="18174" y="4328"/>
                  <a:pt x="18174" y="4046"/>
                  <a:pt x="18010" y="3549"/>
                </a:cubicBezTo>
                <a:cubicBezTo>
                  <a:pt x="17960" y="3431"/>
                  <a:pt x="17796" y="3340"/>
                  <a:pt x="17678" y="3340"/>
                </a:cubicBezTo>
                <a:lnTo>
                  <a:pt x="16036" y="3340"/>
                </a:lnTo>
                <a:cubicBezTo>
                  <a:pt x="15895" y="3340"/>
                  <a:pt x="15754" y="3431"/>
                  <a:pt x="15703" y="3549"/>
                </a:cubicBezTo>
                <a:cubicBezTo>
                  <a:pt x="15658" y="3668"/>
                  <a:pt x="15635" y="3786"/>
                  <a:pt x="15613" y="3904"/>
                </a:cubicBezTo>
                <a:lnTo>
                  <a:pt x="14507" y="846"/>
                </a:lnTo>
                <a:cubicBezTo>
                  <a:pt x="14315" y="327"/>
                  <a:pt x="13847" y="0"/>
                  <a:pt x="13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1947495" y="3142244"/>
            <a:ext cx="370901" cy="208668"/>
          </a:xfrm>
          <a:custGeom>
            <a:avLst/>
            <a:gdLst/>
            <a:ahLst/>
            <a:cxnLst/>
            <a:rect l="l" t="t" r="r" b="b"/>
            <a:pathLst>
              <a:path w="20640" h="11612" extrusionOk="0">
                <a:moveTo>
                  <a:pt x="10320" y="1010"/>
                </a:moveTo>
                <a:cubicBezTo>
                  <a:pt x="13423" y="1010"/>
                  <a:pt x="14247" y="1270"/>
                  <a:pt x="14337" y="1292"/>
                </a:cubicBezTo>
                <a:cubicBezTo>
                  <a:pt x="14924" y="1552"/>
                  <a:pt x="15962" y="2799"/>
                  <a:pt x="16808" y="3972"/>
                </a:cubicBezTo>
                <a:lnTo>
                  <a:pt x="3831" y="3972"/>
                </a:lnTo>
                <a:cubicBezTo>
                  <a:pt x="4678" y="2799"/>
                  <a:pt x="5710" y="1552"/>
                  <a:pt x="6297" y="1292"/>
                </a:cubicBezTo>
                <a:cubicBezTo>
                  <a:pt x="6393" y="1270"/>
                  <a:pt x="7217" y="1010"/>
                  <a:pt x="10320" y="1010"/>
                </a:cubicBezTo>
                <a:close/>
                <a:moveTo>
                  <a:pt x="17700" y="6562"/>
                </a:moveTo>
                <a:cubicBezTo>
                  <a:pt x="17700" y="6562"/>
                  <a:pt x="17330" y="7657"/>
                  <a:pt x="16066" y="7657"/>
                </a:cubicBezTo>
                <a:cubicBezTo>
                  <a:pt x="15872" y="7657"/>
                  <a:pt x="15658" y="7631"/>
                  <a:pt x="15420" y="7572"/>
                </a:cubicBezTo>
                <a:cubicBezTo>
                  <a:pt x="15420" y="7572"/>
                  <a:pt x="14760" y="7194"/>
                  <a:pt x="13987" y="7098"/>
                </a:cubicBezTo>
                <a:lnTo>
                  <a:pt x="6274" y="7098"/>
                </a:lnTo>
                <a:cubicBezTo>
                  <a:pt x="5473" y="7194"/>
                  <a:pt x="4841" y="7572"/>
                  <a:pt x="4841" y="7572"/>
                </a:cubicBezTo>
                <a:cubicBezTo>
                  <a:pt x="4601" y="7631"/>
                  <a:pt x="4384" y="7657"/>
                  <a:pt x="4189" y="7657"/>
                </a:cubicBezTo>
                <a:cubicBezTo>
                  <a:pt x="2914" y="7657"/>
                  <a:pt x="2562" y="6562"/>
                  <a:pt x="2562" y="6562"/>
                </a:cubicBezTo>
                <a:close/>
                <a:moveTo>
                  <a:pt x="12244" y="8650"/>
                </a:moveTo>
                <a:cubicBezTo>
                  <a:pt x="12436" y="8650"/>
                  <a:pt x="12577" y="8791"/>
                  <a:pt x="12577" y="8960"/>
                </a:cubicBezTo>
                <a:cubicBezTo>
                  <a:pt x="12577" y="9146"/>
                  <a:pt x="12436" y="9287"/>
                  <a:pt x="12244" y="9287"/>
                </a:cubicBezTo>
                <a:lnTo>
                  <a:pt x="8390" y="9287"/>
                </a:lnTo>
                <a:cubicBezTo>
                  <a:pt x="8204" y="9287"/>
                  <a:pt x="8063" y="9146"/>
                  <a:pt x="8063" y="8960"/>
                </a:cubicBezTo>
                <a:cubicBezTo>
                  <a:pt x="8063" y="8791"/>
                  <a:pt x="8204" y="8650"/>
                  <a:pt x="8390" y="8650"/>
                </a:cubicBezTo>
                <a:close/>
                <a:moveTo>
                  <a:pt x="10320" y="0"/>
                </a:moveTo>
                <a:cubicBezTo>
                  <a:pt x="6934" y="0"/>
                  <a:pt x="6066" y="282"/>
                  <a:pt x="5925" y="356"/>
                </a:cubicBezTo>
                <a:cubicBezTo>
                  <a:pt x="4937" y="779"/>
                  <a:pt x="3527" y="2635"/>
                  <a:pt x="2725" y="3786"/>
                </a:cubicBezTo>
                <a:cubicBezTo>
                  <a:pt x="2652" y="3572"/>
                  <a:pt x="2511" y="3386"/>
                  <a:pt x="2325" y="3340"/>
                </a:cubicBezTo>
                <a:lnTo>
                  <a:pt x="491" y="2940"/>
                </a:lnTo>
                <a:cubicBezTo>
                  <a:pt x="460" y="2930"/>
                  <a:pt x="428" y="2925"/>
                  <a:pt x="397" y="2925"/>
                </a:cubicBezTo>
                <a:cubicBezTo>
                  <a:pt x="197" y="2925"/>
                  <a:pt x="23" y="3122"/>
                  <a:pt x="23" y="3386"/>
                </a:cubicBezTo>
                <a:cubicBezTo>
                  <a:pt x="0" y="3690"/>
                  <a:pt x="187" y="3995"/>
                  <a:pt x="446" y="4046"/>
                </a:cubicBezTo>
                <a:lnTo>
                  <a:pt x="2043" y="4418"/>
                </a:lnTo>
                <a:cubicBezTo>
                  <a:pt x="1479" y="4841"/>
                  <a:pt x="1129" y="5524"/>
                  <a:pt x="1129" y="6280"/>
                </a:cubicBezTo>
                <a:lnTo>
                  <a:pt x="1360" y="10252"/>
                </a:lnTo>
                <a:cubicBezTo>
                  <a:pt x="1360" y="11002"/>
                  <a:pt x="1975" y="11612"/>
                  <a:pt x="2725" y="11612"/>
                </a:cubicBezTo>
                <a:lnTo>
                  <a:pt x="3549" y="11612"/>
                </a:lnTo>
                <a:cubicBezTo>
                  <a:pt x="4322" y="11612"/>
                  <a:pt x="4937" y="11002"/>
                  <a:pt x="4937" y="10252"/>
                </a:cubicBezTo>
                <a:lnTo>
                  <a:pt x="4909" y="9970"/>
                </a:lnTo>
                <a:lnTo>
                  <a:pt x="15747" y="9970"/>
                </a:lnTo>
                <a:lnTo>
                  <a:pt x="15702" y="10252"/>
                </a:lnTo>
                <a:cubicBezTo>
                  <a:pt x="15702" y="11002"/>
                  <a:pt x="16334" y="11612"/>
                  <a:pt x="17090" y="11612"/>
                </a:cubicBezTo>
                <a:lnTo>
                  <a:pt x="17914" y="11612"/>
                </a:lnTo>
                <a:cubicBezTo>
                  <a:pt x="18664" y="11612"/>
                  <a:pt x="19274" y="11002"/>
                  <a:pt x="19274" y="10252"/>
                </a:cubicBezTo>
                <a:lnTo>
                  <a:pt x="19511" y="6280"/>
                </a:lnTo>
                <a:cubicBezTo>
                  <a:pt x="19511" y="5524"/>
                  <a:pt x="19155" y="4841"/>
                  <a:pt x="18591" y="4418"/>
                </a:cubicBezTo>
                <a:lnTo>
                  <a:pt x="20216" y="4046"/>
                </a:lnTo>
                <a:cubicBezTo>
                  <a:pt x="20453" y="3995"/>
                  <a:pt x="20639" y="3690"/>
                  <a:pt x="20617" y="3386"/>
                </a:cubicBezTo>
                <a:cubicBezTo>
                  <a:pt x="20617" y="3122"/>
                  <a:pt x="20456" y="2925"/>
                  <a:pt x="20244" y="2925"/>
                </a:cubicBezTo>
                <a:cubicBezTo>
                  <a:pt x="20211" y="2925"/>
                  <a:pt x="20177" y="2930"/>
                  <a:pt x="20143" y="2940"/>
                </a:cubicBezTo>
                <a:lnTo>
                  <a:pt x="18309" y="3340"/>
                </a:lnTo>
                <a:cubicBezTo>
                  <a:pt x="18123" y="3386"/>
                  <a:pt x="17982" y="3572"/>
                  <a:pt x="17937" y="3786"/>
                </a:cubicBezTo>
                <a:cubicBezTo>
                  <a:pt x="17113" y="2635"/>
                  <a:pt x="15702" y="779"/>
                  <a:pt x="14715" y="356"/>
                </a:cubicBezTo>
                <a:cubicBezTo>
                  <a:pt x="14574" y="282"/>
                  <a:pt x="13705" y="0"/>
                  <a:pt x="10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1938174" y="1420556"/>
            <a:ext cx="389554" cy="208668"/>
          </a:xfrm>
          <a:custGeom>
            <a:avLst/>
            <a:gdLst/>
            <a:ahLst/>
            <a:cxnLst/>
            <a:rect l="l" t="t" r="r" b="b"/>
            <a:pathLst>
              <a:path w="21678" h="11612" extrusionOk="0">
                <a:moveTo>
                  <a:pt x="10839" y="1010"/>
                </a:moveTo>
                <a:cubicBezTo>
                  <a:pt x="13846" y="1010"/>
                  <a:pt x="15189" y="1247"/>
                  <a:pt x="15426" y="1292"/>
                </a:cubicBezTo>
                <a:cubicBezTo>
                  <a:pt x="16013" y="1574"/>
                  <a:pt x="16859" y="2821"/>
                  <a:pt x="17514" y="3972"/>
                </a:cubicBezTo>
                <a:lnTo>
                  <a:pt x="4164" y="3972"/>
                </a:lnTo>
                <a:cubicBezTo>
                  <a:pt x="4819" y="2821"/>
                  <a:pt x="5665" y="1574"/>
                  <a:pt x="6258" y="1292"/>
                </a:cubicBezTo>
                <a:cubicBezTo>
                  <a:pt x="6489" y="1247"/>
                  <a:pt x="7854" y="1010"/>
                  <a:pt x="10839" y="1010"/>
                </a:cubicBezTo>
                <a:close/>
                <a:moveTo>
                  <a:pt x="14038" y="6421"/>
                </a:moveTo>
                <a:lnTo>
                  <a:pt x="13496" y="8441"/>
                </a:lnTo>
                <a:lnTo>
                  <a:pt x="8204" y="8441"/>
                </a:lnTo>
                <a:lnTo>
                  <a:pt x="7640" y="6421"/>
                </a:lnTo>
                <a:close/>
                <a:moveTo>
                  <a:pt x="10839" y="0"/>
                </a:moveTo>
                <a:cubicBezTo>
                  <a:pt x="7358" y="0"/>
                  <a:pt x="6043" y="305"/>
                  <a:pt x="5975" y="328"/>
                </a:cubicBezTo>
                <a:cubicBezTo>
                  <a:pt x="5947" y="328"/>
                  <a:pt x="5925" y="328"/>
                  <a:pt x="5902" y="356"/>
                </a:cubicBezTo>
                <a:cubicBezTo>
                  <a:pt x="5270" y="610"/>
                  <a:pt x="4537" y="1433"/>
                  <a:pt x="3668" y="2821"/>
                </a:cubicBezTo>
                <a:cubicBezTo>
                  <a:pt x="3504" y="3103"/>
                  <a:pt x="3341" y="3363"/>
                  <a:pt x="3200" y="3600"/>
                </a:cubicBezTo>
                <a:cubicBezTo>
                  <a:pt x="2885" y="3396"/>
                  <a:pt x="1821" y="3033"/>
                  <a:pt x="1091" y="3033"/>
                </a:cubicBezTo>
                <a:cubicBezTo>
                  <a:pt x="890" y="3033"/>
                  <a:pt x="715" y="3060"/>
                  <a:pt x="587" y="3126"/>
                </a:cubicBezTo>
                <a:cubicBezTo>
                  <a:pt x="0" y="3431"/>
                  <a:pt x="237" y="4446"/>
                  <a:pt x="587" y="4700"/>
                </a:cubicBezTo>
                <a:cubicBezTo>
                  <a:pt x="769" y="4847"/>
                  <a:pt x="1186" y="4908"/>
                  <a:pt x="1656" y="4908"/>
                </a:cubicBezTo>
                <a:cubicBezTo>
                  <a:pt x="1799" y="4908"/>
                  <a:pt x="1946" y="4902"/>
                  <a:pt x="2094" y="4892"/>
                </a:cubicBezTo>
                <a:lnTo>
                  <a:pt x="2094" y="4892"/>
                </a:lnTo>
                <a:cubicBezTo>
                  <a:pt x="1953" y="5078"/>
                  <a:pt x="1834" y="5315"/>
                  <a:pt x="1766" y="5546"/>
                </a:cubicBezTo>
                <a:cubicBezTo>
                  <a:pt x="2799" y="5738"/>
                  <a:pt x="5219" y="5738"/>
                  <a:pt x="4870" y="6511"/>
                </a:cubicBezTo>
                <a:cubicBezTo>
                  <a:pt x="4569" y="7150"/>
                  <a:pt x="3935" y="7391"/>
                  <a:pt x="3257" y="7391"/>
                </a:cubicBezTo>
                <a:cubicBezTo>
                  <a:pt x="2714" y="7391"/>
                  <a:pt x="2142" y="7236"/>
                  <a:pt x="1693" y="7008"/>
                </a:cubicBezTo>
                <a:lnTo>
                  <a:pt x="1693" y="7008"/>
                </a:lnTo>
                <a:lnTo>
                  <a:pt x="1885" y="10252"/>
                </a:lnTo>
                <a:cubicBezTo>
                  <a:pt x="1885" y="11002"/>
                  <a:pt x="2494" y="11612"/>
                  <a:pt x="3245" y="11612"/>
                </a:cubicBezTo>
                <a:lnTo>
                  <a:pt x="4068" y="11612"/>
                </a:lnTo>
                <a:cubicBezTo>
                  <a:pt x="4847" y="11612"/>
                  <a:pt x="5456" y="11002"/>
                  <a:pt x="5456" y="10252"/>
                </a:cubicBezTo>
                <a:lnTo>
                  <a:pt x="5434" y="9970"/>
                </a:lnTo>
                <a:lnTo>
                  <a:pt x="16244" y="9970"/>
                </a:lnTo>
                <a:lnTo>
                  <a:pt x="16222" y="10252"/>
                </a:lnTo>
                <a:cubicBezTo>
                  <a:pt x="16222" y="11002"/>
                  <a:pt x="16837" y="11612"/>
                  <a:pt x="17609" y="11612"/>
                </a:cubicBezTo>
                <a:lnTo>
                  <a:pt x="18433" y="11612"/>
                </a:lnTo>
                <a:cubicBezTo>
                  <a:pt x="19184" y="11612"/>
                  <a:pt x="19799" y="11002"/>
                  <a:pt x="19799" y="10252"/>
                </a:cubicBezTo>
                <a:lnTo>
                  <a:pt x="19985" y="7008"/>
                </a:lnTo>
                <a:lnTo>
                  <a:pt x="19985" y="7008"/>
                </a:lnTo>
                <a:cubicBezTo>
                  <a:pt x="19545" y="7236"/>
                  <a:pt x="18975" y="7391"/>
                  <a:pt x="18430" y="7391"/>
                </a:cubicBezTo>
                <a:cubicBezTo>
                  <a:pt x="17750" y="7391"/>
                  <a:pt x="17109" y="7150"/>
                  <a:pt x="16808" y="6511"/>
                </a:cubicBezTo>
                <a:cubicBezTo>
                  <a:pt x="16458" y="5738"/>
                  <a:pt x="18879" y="5738"/>
                  <a:pt x="19911" y="5546"/>
                </a:cubicBezTo>
                <a:cubicBezTo>
                  <a:pt x="19844" y="5315"/>
                  <a:pt x="19725" y="5078"/>
                  <a:pt x="19584" y="4892"/>
                </a:cubicBezTo>
                <a:lnTo>
                  <a:pt x="19584" y="4892"/>
                </a:lnTo>
                <a:cubicBezTo>
                  <a:pt x="19733" y="4902"/>
                  <a:pt x="19881" y="4908"/>
                  <a:pt x="20024" y="4908"/>
                </a:cubicBezTo>
                <a:cubicBezTo>
                  <a:pt x="20495" y="4908"/>
                  <a:pt x="20909" y="4847"/>
                  <a:pt x="21091" y="4700"/>
                </a:cubicBezTo>
                <a:cubicBezTo>
                  <a:pt x="21440" y="4446"/>
                  <a:pt x="21677" y="3431"/>
                  <a:pt x="21091" y="3126"/>
                </a:cubicBezTo>
                <a:cubicBezTo>
                  <a:pt x="20964" y="3060"/>
                  <a:pt x="20790" y="3033"/>
                  <a:pt x="20589" y="3033"/>
                </a:cubicBezTo>
                <a:cubicBezTo>
                  <a:pt x="19861" y="3033"/>
                  <a:pt x="18793" y="3396"/>
                  <a:pt x="18478" y="3600"/>
                </a:cubicBezTo>
                <a:cubicBezTo>
                  <a:pt x="18337" y="3363"/>
                  <a:pt x="18174" y="3103"/>
                  <a:pt x="18010" y="2821"/>
                </a:cubicBezTo>
                <a:cubicBezTo>
                  <a:pt x="17141" y="1433"/>
                  <a:pt x="16413" y="610"/>
                  <a:pt x="15776" y="356"/>
                </a:cubicBezTo>
                <a:cubicBezTo>
                  <a:pt x="15753" y="328"/>
                  <a:pt x="15731" y="328"/>
                  <a:pt x="15708" y="328"/>
                </a:cubicBezTo>
                <a:cubicBezTo>
                  <a:pt x="15657" y="305"/>
                  <a:pt x="14320" y="0"/>
                  <a:pt x="10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1945829" y="4000549"/>
            <a:ext cx="374243" cy="215874"/>
          </a:xfrm>
          <a:custGeom>
            <a:avLst/>
            <a:gdLst/>
            <a:ahLst/>
            <a:cxnLst/>
            <a:rect l="l" t="t" r="r" b="b"/>
            <a:pathLst>
              <a:path w="20826" h="12013" extrusionOk="0">
                <a:moveTo>
                  <a:pt x="10365" y="1152"/>
                </a:moveTo>
                <a:cubicBezTo>
                  <a:pt x="13186" y="1152"/>
                  <a:pt x="14833" y="1479"/>
                  <a:pt x="15375" y="1597"/>
                </a:cubicBezTo>
                <a:cubicBezTo>
                  <a:pt x="15770" y="2280"/>
                  <a:pt x="16193" y="3245"/>
                  <a:pt x="16549" y="4114"/>
                </a:cubicBezTo>
                <a:lnTo>
                  <a:pt x="4181" y="4114"/>
                </a:lnTo>
                <a:cubicBezTo>
                  <a:pt x="4537" y="3245"/>
                  <a:pt x="4982" y="2280"/>
                  <a:pt x="5383" y="1597"/>
                </a:cubicBezTo>
                <a:cubicBezTo>
                  <a:pt x="5924" y="1479"/>
                  <a:pt x="7566" y="1152"/>
                  <a:pt x="10365" y="1152"/>
                </a:cubicBezTo>
                <a:close/>
                <a:moveTo>
                  <a:pt x="9745" y="5754"/>
                </a:moveTo>
                <a:cubicBezTo>
                  <a:pt x="11676" y="5754"/>
                  <a:pt x="13682" y="5806"/>
                  <a:pt x="13682" y="5806"/>
                </a:cubicBezTo>
                <a:cubicBezTo>
                  <a:pt x="13682" y="5806"/>
                  <a:pt x="13400" y="7759"/>
                  <a:pt x="13118" y="8768"/>
                </a:cubicBezTo>
                <a:cubicBezTo>
                  <a:pt x="12522" y="8791"/>
                  <a:pt x="11722" y="8799"/>
                  <a:pt x="10920" y="8799"/>
                </a:cubicBezTo>
                <a:cubicBezTo>
                  <a:pt x="9317" y="8799"/>
                  <a:pt x="7707" y="8768"/>
                  <a:pt x="7707" y="8768"/>
                </a:cubicBezTo>
                <a:lnTo>
                  <a:pt x="7166" y="5806"/>
                </a:lnTo>
                <a:cubicBezTo>
                  <a:pt x="7833" y="5767"/>
                  <a:pt x="8780" y="5754"/>
                  <a:pt x="9745" y="5754"/>
                </a:cubicBezTo>
                <a:close/>
                <a:moveTo>
                  <a:pt x="6297" y="8791"/>
                </a:moveTo>
                <a:cubicBezTo>
                  <a:pt x="6602" y="8791"/>
                  <a:pt x="6861" y="9028"/>
                  <a:pt x="6861" y="9355"/>
                </a:cubicBezTo>
                <a:cubicBezTo>
                  <a:pt x="6861" y="9660"/>
                  <a:pt x="6602" y="9919"/>
                  <a:pt x="6297" y="9919"/>
                </a:cubicBezTo>
                <a:cubicBezTo>
                  <a:pt x="5992" y="9919"/>
                  <a:pt x="5733" y="9660"/>
                  <a:pt x="5733" y="9355"/>
                </a:cubicBezTo>
                <a:cubicBezTo>
                  <a:pt x="5733" y="9028"/>
                  <a:pt x="5992" y="8791"/>
                  <a:pt x="6297" y="8791"/>
                </a:cubicBezTo>
                <a:close/>
                <a:moveTo>
                  <a:pt x="14551" y="8791"/>
                </a:moveTo>
                <a:cubicBezTo>
                  <a:pt x="14856" y="8791"/>
                  <a:pt x="15115" y="9028"/>
                  <a:pt x="15115" y="9355"/>
                </a:cubicBezTo>
                <a:cubicBezTo>
                  <a:pt x="15115" y="9660"/>
                  <a:pt x="14856" y="9919"/>
                  <a:pt x="14551" y="9919"/>
                </a:cubicBezTo>
                <a:cubicBezTo>
                  <a:pt x="14247" y="9919"/>
                  <a:pt x="13987" y="9660"/>
                  <a:pt x="13987" y="9355"/>
                </a:cubicBezTo>
                <a:cubicBezTo>
                  <a:pt x="13987" y="9028"/>
                  <a:pt x="14247" y="8791"/>
                  <a:pt x="14551" y="8791"/>
                </a:cubicBezTo>
                <a:close/>
                <a:moveTo>
                  <a:pt x="10365" y="1"/>
                </a:moveTo>
                <a:cubicBezTo>
                  <a:pt x="6697" y="1"/>
                  <a:pt x="4909" y="537"/>
                  <a:pt x="4841" y="565"/>
                </a:cubicBezTo>
                <a:cubicBezTo>
                  <a:pt x="4723" y="587"/>
                  <a:pt x="4604" y="678"/>
                  <a:pt x="4537" y="796"/>
                </a:cubicBezTo>
                <a:cubicBezTo>
                  <a:pt x="4091" y="1479"/>
                  <a:pt x="3617" y="2466"/>
                  <a:pt x="3244" y="3408"/>
                </a:cubicBezTo>
                <a:cubicBezTo>
                  <a:pt x="2950" y="3206"/>
                  <a:pt x="1884" y="2832"/>
                  <a:pt x="1139" y="2832"/>
                </a:cubicBezTo>
                <a:cubicBezTo>
                  <a:pt x="929" y="2832"/>
                  <a:pt x="744" y="2862"/>
                  <a:pt x="610" y="2935"/>
                </a:cubicBezTo>
                <a:cubicBezTo>
                  <a:pt x="0" y="3245"/>
                  <a:pt x="254" y="4255"/>
                  <a:pt x="610" y="4514"/>
                </a:cubicBezTo>
                <a:cubicBezTo>
                  <a:pt x="794" y="4647"/>
                  <a:pt x="1203" y="4708"/>
                  <a:pt x="1686" y="4708"/>
                </a:cubicBezTo>
                <a:cubicBezTo>
                  <a:pt x="1883" y="4708"/>
                  <a:pt x="2092" y="4698"/>
                  <a:pt x="2302" y="4678"/>
                </a:cubicBezTo>
                <a:lnTo>
                  <a:pt x="2302" y="4678"/>
                </a:lnTo>
                <a:cubicBezTo>
                  <a:pt x="1834" y="5079"/>
                  <a:pt x="1524" y="5643"/>
                  <a:pt x="1456" y="6275"/>
                </a:cubicBezTo>
                <a:lnTo>
                  <a:pt x="5005" y="6579"/>
                </a:lnTo>
                <a:cubicBezTo>
                  <a:pt x="5005" y="6579"/>
                  <a:pt x="4232" y="7708"/>
                  <a:pt x="3639" y="7708"/>
                </a:cubicBezTo>
                <a:cubicBezTo>
                  <a:pt x="3498" y="7685"/>
                  <a:pt x="2370" y="7685"/>
                  <a:pt x="1620" y="7663"/>
                </a:cubicBezTo>
                <a:lnTo>
                  <a:pt x="1620" y="7663"/>
                </a:lnTo>
                <a:lnTo>
                  <a:pt x="1834" y="9378"/>
                </a:lnTo>
                <a:cubicBezTo>
                  <a:pt x="1857" y="9564"/>
                  <a:pt x="1947" y="9705"/>
                  <a:pt x="2088" y="9824"/>
                </a:cubicBezTo>
                <a:lnTo>
                  <a:pt x="2088" y="11330"/>
                </a:lnTo>
                <a:cubicBezTo>
                  <a:pt x="2088" y="11708"/>
                  <a:pt x="2398" y="12013"/>
                  <a:pt x="2771" y="12013"/>
                </a:cubicBezTo>
                <a:lnTo>
                  <a:pt x="4841" y="12013"/>
                </a:lnTo>
                <a:cubicBezTo>
                  <a:pt x="5242" y="12013"/>
                  <a:pt x="5546" y="11708"/>
                  <a:pt x="5546" y="11330"/>
                </a:cubicBezTo>
                <a:lnTo>
                  <a:pt x="5546" y="9965"/>
                </a:lnTo>
                <a:cubicBezTo>
                  <a:pt x="5733" y="10179"/>
                  <a:pt x="5992" y="10320"/>
                  <a:pt x="6297" y="10320"/>
                </a:cubicBezTo>
                <a:cubicBezTo>
                  <a:pt x="6602" y="10320"/>
                  <a:pt x="6861" y="10179"/>
                  <a:pt x="7053" y="9965"/>
                </a:cubicBezTo>
                <a:lnTo>
                  <a:pt x="13795" y="9965"/>
                </a:lnTo>
                <a:cubicBezTo>
                  <a:pt x="13964" y="10179"/>
                  <a:pt x="14247" y="10320"/>
                  <a:pt x="14551" y="10320"/>
                </a:cubicBezTo>
                <a:cubicBezTo>
                  <a:pt x="14856" y="10320"/>
                  <a:pt x="15115" y="10179"/>
                  <a:pt x="15302" y="9965"/>
                </a:cubicBezTo>
                <a:lnTo>
                  <a:pt x="15302" y="11330"/>
                </a:lnTo>
                <a:cubicBezTo>
                  <a:pt x="15302" y="11708"/>
                  <a:pt x="15606" y="12013"/>
                  <a:pt x="16007" y="12013"/>
                </a:cubicBezTo>
                <a:lnTo>
                  <a:pt x="17959" y="12013"/>
                </a:lnTo>
                <a:cubicBezTo>
                  <a:pt x="18360" y="12013"/>
                  <a:pt x="18664" y="11708"/>
                  <a:pt x="18664" y="11330"/>
                </a:cubicBezTo>
                <a:lnTo>
                  <a:pt x="18664" y="9874"/>
                </a:lnTo>
                <a:cubicBezTo>
                  <a:pt x="18851" y="9778"/>
                  <a:pt x="18969" y="9592"/>
                  <a:pt x="18992" y="9378"/>
                </a:cubicBezTo>
                <a:lnTo>
                  <a:pt x="19229" y="7663"/>
                </a:lnTo>
                <a:lnTo>
                  <a:pt x="19229" y="7663"/>
                </a:lnTo>
                <a:cubicBezTo>
                  <a:pt x="18478" y="7685"/>
                  <a:pt x="17350" y="7685"/>
                  <a:pt x="17180" y="7708"/>
                </a:cubicBezTo>
                <a:cubicBezTo>
                  <a:pt x="16616" y="7708"/>
                  <a:pt x="15843" y="6579"/>
                  <a:pt x="15843" y="6579"/>
                </a:cubicBezTo>
                <a:lnTo>
                  <a:pt x="19370" y="6275"/>
                </a:lnTo>
                <a:cubicBezTo>
                  <a:pt x="19324" y="5643"/>
                  <a:pt x="19014" y="5079"/>
                  <a:pt x="18546" y="4678"/>
                </a:cubicBezTo>
                <a:lnTo>
                  <a:pt x="18546" y="4678"/>
                </a:lnTo>
                <a:cubicBezTo>
                  <a:pt x="18750" y="4698"/>
                  <a:pt x="18956" y="4708"/>
                  <a:pt x="19152" y="4708"/>
                </a:cubicBezTo>
                <a:cubicBezTo>
                  <a:pt x="19633" y="4708"/>
                  <a:pt x="20054" y="4647"/>
                  <a:pt x="20239" y="4514"/>
                </a:cubicBezTo>
                <a:cubicBezTo>
                  <a:pt x="20594" y="4255"/>
                  <a:pt x="20825" y="3245"/>
                  <a:pt x="20239" y="2935"/>
                </a:cubicBezTo>
                <a:cubicBezTo>
                  <a:pt x="20108" y="2864"/>
                  <a:pt x="19927" y="2835"/>
                  <a:pt x="19721" y="2835"/>
                </a:cubicBezTo>
                <a:cubicBezTo>
                  <a:pt x="18965" y="2835"/>
                  <a:pt x="17860" y="3227"/>
                  <a:pt x="17581" y="3431"/>
                </a:cubicBezTo>
                <a:cubicBezTo>
                  <a:pt x="17559" y="3454"/>
                  <a:pt x="17536" y="3454"/>
                  <a:pt x="17536" y="3476"/>
                </a:cubicBezTo>
                <a:cubicBezTo>
                  <a:pt x="17135" y="2511"/>
                  <a:pt x="16667" y="1479"/>
                  <a:pt x="16221" y="796"/>
                </a:cubicBezTo>
                <a:cubicBezTo>
                  <a:pt x="16148" y="678"/>
                  <a:pt x="16029" y="587"/>
                  <a:pt x="15888" y="565"/>
                </a:cubicBezTo>
                <a:cubicBezTo>
                  <a:pt x="15821" y="537"/>
                  <a:pt x="14055" y="1"/>
                  <a:pt x="10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6" name="Google Shape;9776;p70"/>
          <p:cNvCxnSpPr>
            <a:stCxn id="9760" idx="4"/>
            <a:endCxn id="9769" idx="0"/>
          </p:cNvCxnSpPr>
          <p:nvPr/>
        </p:nvCxnSpPr>
        <p:spPr>
          <a:xfrm>
            <a:off x="2132950" y="1850236"/>
            <a:ext cx="0" cy="210000"/>
          </a:xfrm>
          <a:prstGeom prst="straightConnector1">
            <a:avLst/>
          </a:prstGeom>
          <a:noFill/>
          <a:ln w="19050" cap="flat" cmpd="sng">
            <a:solidFill>
              <a:schemeClr val="lt1"/>
            </a:solidFill>
            <a:prstDash val="solid"/>
            <a:round/>
            <a:headEnd type="none" w="med" len="med"/>
            <a:tailEnd type="none" w="med" len="med"/>
          </a:ln>
        </p:spPr>
      </p:cxnSp>
      <p:cxnSp>
        <p:nvCxnSpPr>
          <p:cNvPr id="9777" name="Google Shape;9777;p70"/>
          <p:cNvCxnSpPr>
            <a:stCxn id="9769" idx="4"/>
            <a:endCxn id="9770" idx="0"/>
          </p:cNvCxnSpPr>
          <p:nvPr/>
        </p:nvCxnSpPr>
        <p:spPr>
          <a:xfrm>
            <a:off x="2132950" y="2711078"/>
            <a:ext cx="0" cy="210000"/>
          </a:xfrm>
          <a:prstGeom prst="straightConnector1">
            <a:avLst/>
          </a:prstGeom>
          <a:noFill/>
          <a:ln w="19050" cap="flat" cmpd="sng">
            <a:solidFill>
              <a:schemeClr val="lt1"/>
            </a:solidFill>
            <a:prstDash val="solid"/>
            <a:round/>
            <a:headEnd type="none" w="med" len="med"/>
            <a:tailEnd type="none" w="med" len="med"/>
          </a:ln>
        </p:spPr>
      </p:cxnSp>
      <p:cxnSp>
        <p:nvCxnSpPr>
          <p:cNvPr id="9778" name="Google Shape;9778;p70"/>
          <p:cNvCxnSpPr>
            <a:stCxn id="9770" idx="4"/>
            <a:endCxn id="9771" idx="0"/>
          </p:cNvCxnSpPr>
          <p:nvPr/>
        </p:nvCxnSpPr>
        <p:spPr>
          <a:xfrm>
            <a:off x="2132950" y="3571919"/>
            <a:ext cx="0" cy="2100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782"/>
        <p:cNvGrpSpPr/>
        <p:nvPr/>
      </p:nvGrpSpPr>
      <p:grpSpPr>
        <a:xfrm>
          <a:off x="0" y="0"/>
          <a:ext cx="0" cy="0"/>
          <a:chOff x="0" y="0"/>
          <a:chExt cx="0" cy="0"/>
        </a:xfrm>
      </p:grpSpPr>
      <p:sp>
        <p:nvSpPr>
          <p:cNvPr id="9783" name="Google Shape;9783;p71"/>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Our team</a:t>
            </a:r>
            <a:endParaRPr>
              <a:solidFill>
                <a:schemeClr val="dk1"/>
              </a:solidFill>
            </a:endParaRPr>
          </a:p>
        </p:txBody>
      </p:sp>
      <p:sp>
        <p:nvSpPr>
          <p:cNvPr id="9784" name="Google Shape;9784;p71"/>
          <p:cNvSpPr txBox="1">
            <a:spLocks noGrp="1"/>
          </p:cNvSpPr>
          <p:nvPr>
            <p:ph type="subTitle" idx="1"/>
          </p:nvPr>
        </p:nvSpPr>
        <p:spPr>
          <a:xfrm>
            <a:off x="1750425" y="3592293"/>
            <a:ext cx="2424900" cy="54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9785" name="Google Shape;9785;p71"/>
          <p:cNvSpPr txBox="1">
            <a:spLocks noGrp="1"/>
          </p:cNvSpPr>
          <p:nvPr>
            <p:ph type="subTitle" idx="2"/>
          </p:nvPr>
        </p:nvSpPr>
        <p:spPr>
          <a:xfrm>
            <a:off x="4968674" y="3592293"/>
            <a:ext cx="2424900" cy="54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p:txBody>
      </p:sp>
      <p:sp>
        <p:nvSpPr>
          <p:cNvPr id="9786" name="Google Shape;9786;p71"/>
          <p:cNvSpPr txBox="1">
            <a:spLocks noGrp="1"/>
          </p:cNvSpPr>
          <p:nvPr>
            <p:ph type="subTitle" idx="3"/>
          </p:nvPr>
        </p:nvSpPr>
        <p:spPr>
          <a:xfrm>
            <a:off x="1750425" y="3139475"/>
            <a:ext cx="24249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Elena James</a:t>
            </a:r>
            <a:endParaRPr/>
          </a:p>
        </p:txBody>
      </p:sp>
      <p:sp>
        <p:nvSpPr>
          <p:cNvPr id="9787" name="Google Shape;9787;p71"/>
          <p:cNvSpPr txBox="1">
            <a:spLocks noGrp="1"/>
          </p:cNvSpPr>
          <p:nvPr>
            <p:ph type="subTitle" idx="4"/>
          </p:nvPr>
        </p:nvSpPr>
        <p:spPr>
          <a:xfrm>
            <a:off x="4968672" y="3139475"/>
            <a:ext cx="24249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Doe</a:t>
            </a:r>
            <a:endParaRPr/>
          </a:p>
        </p:txBody>
      </p:sp>
      <p:pic>
        <p:nvPicPr>
          <p:cNvPr id="9788" name="Google Shape;9788;p71"/>
          <p:cNvPicPr preferRelativeResize="0">
            <a:picLocks noGrp="1"/>
          </p:cNvPicPr>
          <p:nvPr>
            <p:ph type="pic" idx="2"/>
          </p:nvPr>
        </p:nvPicPr>
        <p:blipFill rotWithShape="1">
          <a:blip r:embed="rId3">
            <a:alphaModFix/>
          </a:blip>
          <a:srcRect l="28938" t="3319" r="9764" b="35432"/>
          <a:stretch/>
        </p:blipFill>
        <p:spPr>
          <a:xfrm>
            <a:off x="5425867" y="1467300"/>
            <a:ext cx="1510500" cy="1512900"/>
          </a:xfrm>
          <a:prstGeom prst="ellipse">
            <a:avLst/>
          </a:prstGeom>
          <a:noFill/>
          <a:ln>
            <a:noFill/>
          </a:ln>
        </p:spPr>
      </p:pic>
      <p:pic>
        <p:nvPicPr>
          <p:cNvPr id="9789" name="Google Shape;9789;p71"/>
          <p:cNvPicPr preferRelativeResize="0">
            <a:picLocks noGrp="1"/>
          </p:cNvPicPr>
          <p:nvPr>
            <p:ph type="pic" idx="3"/>
          </p:nvPr>
        </p:nvPicPr>
        <p:blipFill rotWithShape="1">
          <a:blip r:embed="rId4">
            <a:alphaModFix/>
          </a:blip>
          <a:srcRect l="8327" t="9142" r="27268" b="47854"/>
          <a:stretch/>
        </p:blipFill>
        <p:spPr>
          <a:xfrm>
            <a:off x="2207625" y="1467300"/>
            <a:ext cx="1510500" cy="1512900"/>
          </a:xfrm>
          <a:prstGeom prst="ellipse">
            <a:avLst/>
          </a:prstGeom>
          <a:noFill/>
          <a:ln>
            <a:noFill/>
          </a:ln>
        </p:spPr>
      </p:pic>
      <p:grpSp>
        <p:nvGrpSpPr>
          <p:cNvPr id="9790" name="Google Shape;9790;p71"/>
          <p:cNvGrpSpPr/>
          <p:nvPr/>
        </p:nvGrpSpPr>
        <p:grpSpPr>
          <a:xfrm>
            <a:off x="7838290" y="1017588"/>
            <a:ext cx="1936841" cy="1205022"/>
            <a:chOff x="3846690" y="770050"/>
            <a:chExt cx="1788734" cy="1053802"/>
          </a:xfrm>
        </p:grpSpPr>
        <p:sp>
          <p:nvSpPr>
            <p:cNvPr id="9791" name="Google Shape;9791;p71"/>
            <p:cNvSpPr/>
            <p:nvPr/>
          </p:nvSpPr>
          <p:spPr>
            <a:xfrm>
              <a:off x="3846690" y="770050"/>
              <a:ext cx="1788734" cy="1053802"/>
            </a:xfrm>
            <a:custGeom>
              <a:avLst/>
              <a:gdLst/>
              <a:ahLst/>
              <a:cxnLst/>
              <a:rect l="l" t="t" r="r" b="b"/>
              <a:pathLst>
                <a:path w="18551" h="10929" extrusionOk="0">
                  <a:moveTo>
                    <a:pt x="5465" y="0"/>
                  </a:moveTo>
                  <a:cubicBezTo>
                    <a:pt x="2453" y="0"/>
                    <a:pt x="0" y="2448"/>
                    <a:pt x="0" y="5465"/>
                  </a:cubicBezTo>
                  <a:cubicBezTo>
                    <a:pt x="0" y="8477"/>
                    <a:pt x="2453" y="10929"/>
                    <a:pt x="5465" y="10929"/>
                  </a:cubicBezTo>
                  <a:lnTo>
                    <a:pt x="18497" y="10929"/>
                  </a:lnTo>
                  <a:lnTo>
                    <a:pt x="18551" y="6767"/>
                  </a:lnTo>
                  <a:lnTo>
                    <a:pt x="5465" y="6779"/>
                  </a:lnTo>
                  <a:cubicBezTo>
                    <a:pt x="4740" y="6779"/>
                    <a:pt x="4151" y="6189"/>
                    <a:pt x="4151" y="5465"/>
                  </a:cubicBezTo>
                  <a:cubicBezTo>
                    <a:pt x="4151" y="4737"/>
                    <a:pt x="4740" y="4146"/>
                    <a:pt x="5465" y="4146"/>
                  </a:cubicBezTo>
                  <a:lnTo>
                    <a:pt x="18497" y="4150"/>
                  </a:lnTo>
                  <a:lnTo>
                    <a:pt x="18497"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1"/>
            <p:cNvSpPr/>
            <p:nvPr/>
          </p:nvSpPr>
          <p:spPr>
            <a:xfrm>
              <a:off x="5501569"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1"/>
            <p:cNvSpPr/>
            <p:nvPr/>
          </p:nvSpPr>
          <p:spPr>
            <a:xfrm>
              <a:off x="5378535"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5255502" y="1616148"/>
              <a:ext cx="61807" cy="15235"/>
            </a:xfrm>
            <a:custGeom>
              <a:avLst/>
              <a:gdLst/>
              <a:ahLst/>
              <a:cxnLst/>
              <a:rect l="l" t="t" r="r" b="b"/>
              <a:pathLst>
                <a:path w="641" h="158" extrusionOk="0">
                  <a:moveTo>
                    <a:pt x="1" y="1"/>
                  </a:moveTo>
                  <a:lnTo>
                    <a:pt x="1"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5132468"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1"/>
            <p:cNvSpPr/>
            <p:nvPr/>
          </p:nvSpPr>
          <p:spPr>
            <a:xfrm>
              <a:off x="5009434"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1"/>
            <p:cNvSpPr/>
            <p:nvPr/>
          </p:nvSpPr>
          <p:spPr>
            <a:xfrm>
              <a:off x="4886401"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4763367"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4640334" y="1616148"/>
              <a:ext cx="61421" cy="15235"/>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4517300" y="1616148"/>
              <a:ext cx="61421" cy="15235"/>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4393881" y="1616148"/>
              <a:ext cx="61807" cy="15235"/>
            </a:xfrm>
            <a:custGeom>
              <a:avLst/>
              <a:gdLst/>
              <a:ahLst/>
              <a:cxnLst/>
              <a:rect l="l" t="t" r="r" b="b"/>
              <a:pathLst>
                <a:path w="641" h="158" extrusionOk="0">
                  <a:moveTo>
                    <a:pt x="1" y="1"/>
                  </a:moveTo>
                  <a:lnTo>
                    <a:pt x="1"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1"/>
            <p:cNvSpPr/>
            <p:nvPr/>
          </p:nvSpPr>
          <p:spPr>
            <a:xfrm>
              <a:off x="4270461" y="1600625"/>
              <a:ext cx="63350" cy="28155"/>
            </a:xfrm>
            <a:custGeom>
              <a:avLst/>
              <a:gdLst/>
              <a:ahLst/>
              <a:cxnLst/>
              <a:rect l="l" t="t" r="r" b="b"/>
              <a:pathLst>
                <a:path w="657" h="292" extrusionOk="0">
                  <a:moveTo>
                    <a:pt x="46" y="1"/>
                  </a:moveTo>
                  <a:lnTo>
                    <a:pt x="0" y="150"/>
                  </a:lnTo>
                  <a:cubicBezTo>
                    <a:pt x="204" y="219"/>
                    <a:pt x="418" y="265"/>
                    <a:pt x="637" y="291"/>
                  </a:cubicBezTo>
                  <a:lnTo>
                    <a:pt x="656" y="134"/>
                  </a:lnTo>
                  <a:cubicBezTo>
                    <a:pt x="449" y="107"/>
                    <a:pt x="246" y="6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1"/>
            <p:cNvSpPr/>
            <p:nvPr/>
          </p:nvSpPr>
          <p:spPr>
            <a:xfrm>
              <a:off x="4160734" y="1542965"/>
              <a:ext cx="59203" cy="47440"/>
            </a:xfrm>
            <a:custGeom>
              <a:avLst/>
              <a:gdLst/>
              <a:ahLst/>
              <a:cxnLst/>
              <a:rect l="l" t="t" r="r" b="b"/>
              <a:pathLst>
                <a:path w="614" h="492" extrusionOk="0">
                  <a:moveTo>
                    <a:pt x="100" y="1"/>
                  </a:moveTo>
                  <a:lnTo>
                    <a:pt x="1" y="123"/>
                  </a:lnTo>
                  <a:cubicBezTo>
                    <a:pt x="165" y="261"/>
                    <a:pt x="349" y="384"/>
                    <a:pt x="537" y="491"/>
                  </a:cubicBezTo>
                  <a:lnTo>
                    <a:pt x="613" y="350"/>
                  </a:lnTo>
                  <a:cubicBezTo>
                    <a:pt x="434" y="249"/>
                    <a:pt x="261" y="131"/>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4080608" y="1450978"/>
              <a:ext cx="47343" cy="59589"/>
            </a:xfrm>
            <a:custGeom>
              <a:avLst/>
              <a:gdLst/>
              <a:ahLst/>
              <a:cxnLst/>
              <a:rect l="l" t="t" r="r" b="b"/>
              <a:pathLst>
                <a:path w="491" h="618" extrusionOk="0">
                  <a:moveTo>
                    <a:pt x="142" y="0"/>
                  </a:moveTo>
                  <a:lnTo>
                    <a:pt x="1" y="77"/>
                  </a:lnTo>
                  <a:cubicBezTo>
                    <a:pt x="107" y="269"/>
                    <a:pt x="230" y="449"/>
                    <a:pt x="368" y="617"/>
                  </a:cubicBezTo>
                  <a:lnTo>
                    <a:pt x="491" y="514"/>
                  </a:lnTo>
                  <a:cubicBezTo>
                    <a:pt x="360" y="357"/>
                    <a:pt x="241" y="184"/>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4041750" y="1337587"/>
              <a:ext cx="28541" cy="63157"/>
            </a:xfrm>
            <a:custGeom>
              <a:avLst/>
              <a:gdLst/>
              <a:ahLst/>
              <a:cxnLst/>
              <a:rect l="l" t="t" r="r" b="b"/>
              <a:pathLst>
                <a:path w="296" h="655" extrusionOk="0">
                  <a:moveTo>
                    <a:pt x="158" y="0"/>
                  </a:moveTo>
                  <a:lnTo>
                    <a:pt x="1" y="19"/>
                  </a:lnTo>
                  <a:cubicBezTo>
                    <a:pt x="27" y="237"/>
                    <a:pt x="77" y="453"/>
                    <a:pt x="142" y="655"/>
                  </a:cubicBezTo>
                  <a:lnTo>
                    <a:pt x="296" y="605"/>
                  </a:lnTo>
                  <a:cubicBezTo>
                    <a:pt x="231" y="410"/>
                    <a:pt x="185" y="207"/>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4039532" y="1214457"/>
              <a:ext cx="24877" cy="63350"/>
            </a:xfrm>
            <a:custGeom>
              <a:avLst/>
              <a:gdLst/>
              <a:ahLst/>
              <a:cxnLst/>
              <a:rect l="l" t="t" r="r" b="b"/>
              <a:pathLst>
                <a:path w="258" h="657" extrusionOk="0">
                  <a:moveTo>
                    <a:pt x="100" y="1"/>
                  </a:moveTo>
                  <a:cubicBezTo>
                    <a:pt x="47" y="212"/>
                    <a:pt x="16" y="430"/>
                    <a:pt x="1" y="644"/>
                  </a:cubicBezTo>
                  <a:lnTo>
                    <a:pt x="162" y="656"/>
                  </a:lnTo>
                  <a:cubicBezTo>
                    <a:pt x="174" y="449"/>
                    <a:pt x="204" y="243"/>
                    <a:pt x="257" y="39"/>
                  </a:cubicBez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4070194" y="1101065"/>
              <a:ext cx="44451" cy="60746"/>
            </a:xfrm>
            <a:custGeom>
              <a:avLst/>
              <a:gdLst/>
              <a:ahLst/>
              <a:cxnLst/>
              <a:rect l="l" t="t" r="r" b="b"/>
              <a:pathLst>
                <a:path w="461" h="630" extrusionOk="0">
                  <a:moveTo>
                    <a:pt x="334" y="0"/>
                  </a:moveTo>
                  <a:cubicBezTo>
                    <a:pt x="204" y="177"/>
                    <a:pt x="93" y="368"/>
                    <a:pt x="1" y="564"/>
                  </a:cubicBezTo>
                  <a:lnTo>
                    <a:pt x="146" y="629"/>
                  </a:lnTo>
                  <a:cubicBezTo>
                    <a:pt x="234" y="446"/>
                    <a:pt x="342" y="262"/>
                    <a:pt x="461" y="92"/>
                  </a:cubicBezTo>
                  <a:lnTo>
                    <a:pt x="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1"/>
            <p:cNvSpPr/>
            <p:nvPr/>
          </p:nvSpPr>
          <p:spPr>
            <a:xfrm>
              <a:off x="4143764" y="1014961"/>
              <a:ext cx="57757" cy="50043"/>
            </a:xfrm>
            <a:custGeom>
              <a:avLst/>
              <a:gdLst/>
              <a:ahLst/>
              <a:cxnLst/>
              <a:rect l="l" t="t" r="r" b="b"/>
              <a:pathLst>
                <a:path w="599" h="519" extrusionOk="0">
                  <a:moveTo>
                    <a:pt x="513" y="0"/>
                  </a:moveTo>
                  <a:cubicBezTo>
                    <a:pt x="330" y="120"/>
                    <a:pt x="158" y="253"/>
                    <a:pt x="0" y="403"/>
                  </a:cubicBezTo>
                  <a:lnTo>
                    <a:pt x="108" y="518"/>
                  </a:lnTo>
                  <a:cubicBezTo>
                    <a:pt x="261" y="377"/>
                    <a:pt x="426" y="246"/>
                    <a:pt x="598" y="135"/>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1"/>
            <p:cNvSpPr/>
            <p:nvPr/>
          </p:nvSpPr>
          <p:spPr>
            <a:xfrm>
              <a:off x="4249056" y="968389"/>
              <a:ext cx="63253" cy="32302"/>
            </a:xfrm>
            <a:custGeom>
              <a:avLst/>
              <a:gdLst/>
              <a:ahLst/>
              <a:cxnLst/>
              <a:rect l="l" t="t" r="r" b="b"/>
              <a:pathLst>
                <a:path w="656" h="335" extrusionOk="0">
                  <a:moveTo>
                    <a:pt x="625" y="1"/>
                  </a:moveTo>
                  <a:cubicBezTo>
                    <a:pt x="410" y="43"/>
                    <a:pt x="199" y="105"/>
                    <a:pt x="1" y="185"/>
                  </a:cubicBezTo>
                  <a:lnTo>
                    <a:pt x="58" y="334"/>
                  </a:lnTo>
                  <a:cubicBezTo>
                    <a:pt x="254" y="258"/>
                    <a:pt x="452" y="196"/>
                    <a:pt x="656" y="158"/>
                  </a:cubicBezTo>
                  <a:lnTo>
                    <a:pt x="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5479488"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5356358" y="962218"/>
              <a:ext cx="61807" cy="15620"/>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5233421" y="962218"/>
              <a:ext cx="61710" cy="15620"/>
            </a:xfrm>
            <a:custGeom>
              <a:avLst/>
              <a:gdLst/>
              <a:ahLst/>
              <a:cxnLst/>
              <a:rect l="l" t="t" r="r" b="b"/>
              <a:pathLst>
                <a:path w="640" h="162" extrusionOk="0">
                  <a:moveTo>
                    <a:pt x="0" y="0"/>
                  </a:moveTo>
                  <a:lnTo>
                    <a:pt x="0" y="161"/>
                  </a:lnTo>
                  <a:lnTo>
                    <a:pt x="639" y="161"/>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5110291"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4987258"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1"/>
            <p:cNvSpPr/>
            <p:nvPr/>
          </p:nvSpPr>
          <p:spPr>
            <a:xfrm>
              <a:off x="4864224" y="962218"/>
              <a:ext cx="61421" cy="15620"/>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1"/>
            <p:cNvSpPr/>
            <p:nvPr/>
          </p:nvSpPr>
          <p:spPr>
            <a:xfrm>
              <a:off x="4741190"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4618157" y="962218"/>
              <a:ext cx="61421" cy="15620"/>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4495123" y="962218"/>
              <a:ext cx="61421" cy="15620"/>
            </a:xfrm>
            <a:custGeom>
              <a:avLst/>
              <a:gdLst/>
              <a:ahLst/>
              <a:cxnLst/>
              <a:rect l="l" t="t" r="r" b="b"/>
              <a:pathLst>
                <a:path w="637" h="162" extrusionOk="0">
                  <a:moveTo>
                    <a:pt x="1" y="0"/>
                  </a:moveTo>
                  <a:lnTo>
                    <a:pt x="1"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4371704" y="962218"/>
              <a:ext cx="61807" cy="15620"/>
            </a:xfrm>
            <a:custGeom>
              <a:avLst/>
              <a:gdLst/>
              <a:ahLst/>
              <a:cxnLst/>
              <a:rect l="l" t="t" r="r" b="b"/>
              <a:pathLst>
                <a:path w="641" h="162" extrusionOk="0">
                  <a:moveTo>
                    <a:pt x="1" y="0"/>
                  </a:moveTo>
                  <a:lnTo>
                    <a:pt x="4"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71"/>
          <p:cNvGrpSpPr/>
          <p:nvPr/>
        </p:nvGrpSpPr>
        <p:grpSpPr>
          <a:xfrm>
            <a:off x="-1411576" y="1017610"/>
            <a:ext cx="2655981" cy="2714505"/>
            <a:chOff x="2226326" y="2296542"/>
            <a:chExt cx="1140591" cy="1165724"/>
          </a:xfrm>
        </p:grpSpPr>
        <p:sp>
          <p:nvSpPr>
            <p:cNvPr id="9821" name="Google Shape;9821;p71"/>
            <p:cNvSpPr/>
            <p:nvPr/>
          </p:nvSpPr>
          <p:spPr>
            <a:xfrm>
              <a:off x="2226326" y="2296542"/>
              <a:ext cx="1140591" cy="1165724"/>
            </a:xfrm>
            <a:custGeom>
              <a:avLst/>
              <a:gdLst/>
              <a:ahLst/>
              <a:cxnLst/>
              <a:rect l="l" t="t" r="r" b="b"/>
              <a:pathLst>
                <a:path w="23962" h="24490" extrusionOk="0">
                  <a:moveTo>
                    <a:pt x="614" y="0"/>
                  </a:moveTo>
                  <a:lnTo>
                    <a:pt x="614" y="4150"/>
                  </a:lnTo>
                  <a:lnTo>
                    <a:pt x="18497" y="4150"/>
                  </a:lnTo>
                  <a:cubicBezTo>
                    <a:pt x="19221" y="4150"/>
                    <a:pt x="19812" y="4740"/>
                    <a:pt x="19812" y="5465"/>
                  </a:cubicBezTo>
                  <a:cubicBezTo>
                    <a:pt x="19812" y="6189"/>
                    <a:pt x="19221" y="6783"/>
                    <a:pt x="18497" y="6783"/>
                  </a:cubicBezTo>
                  <a:lnTo>
                    <a:pt x="5465" y="6779"/>
                  </a:lnTo>
                  <a:cubicBezTo>
                    <a:pt x="2453" y="6779"/>
                    <a:pt x="0" y="9231"/>
                    <a:pt x="0" y="12243"/>
                  </a:cubicBezTo>
                  <a:cubicBezTo>
                    <a:pt x="0" y="15259"/>
                    <a:pt x="2453" y="17707"/>
                    <a:pt x="5465" y="17707"/>
                  </a:cubicBezTo>
                  <a:lnTo>
                    <a:pt x="18497" y="17707"/>
                  </a:lnTo>
                  <a:cubicBezTo>
                    <a:pt x="19221" y="17707"/>
                    <a:pt x="19812" y="18298"/>
                    <a:pt x="19812" y="19025"/>
                  </a:cubicBezTo>
                  <a:cubicBezTo>
                    <a:pt x="19812" y="19750"/>
                    <a:pt x="19221" y="20340"/>
                    <a:pt x="18497" y="20340"/>
                  </a:cubicBezTo>
                  <a:lnTo>
                    <a:pt x="526" y="20340"/>
                  </a:lnTo>
                  <a:lnTo>
                    <a:pt x="526" y="24490"/>
                  </a:lnTo>
                  <a:lnTo>
                    <a:pt x="18497" y="24490"/>
                  </a:lnTo>
                  <a:cubicBezTo>
                    <a:pt x="21509" y="24490"/>
                    <a:pt x="23961" y="22037"/>
                    <a:pt x="23961" y="19025"/>
                  </a:cubicBezTo>
                  <a:cubicBezTo>
                    <a:pt x="23961" y="16013"/>
                    <a:pt x="21509" y="13562"/>
                    <a:pt x="18497" y="13562"/>
                  </a:cubicBezTo>
                  <a:lnTo>
                    <a:pt x="5465" y="13562"/>
                  </a:lnTo>
                  <a:cubicBezTo>
                    <a:pt x="4740" y="13562"/>
                    <a:pt x="4151" y="12971"/>
                    <a:pt x="4151" y="12243"/>
                  </a:cubicBezTo>
                  <a:cubicBezTo>
                    <a:pt x="4151" y="11519"/>
                    <a:pt x="4740" y="10929"/>
                    <a:pt x="5465" y="10929"/>
                  </a:cubicBezTo>
                  <a:lnTo>
                    <a:pt x="18497" y="10929"/>
                  </a:lnTo>
                  <a:cubicBezTo>
                    <a:pt x="21509" y="10929"/>
                    <a:pt x="23961" y="8477"/>
                    <a:pt x="23961" y="5465"/>
                  </a:cubicBezTo>
                  <a:cubicBezTo>
                    <a:pt x="23961" y="2453"/>
                    <a:pt x="21509" y="0"/>
                    <a:pt x="18497"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3100198" y="3357906"/>
              <a:ext cx="30845" cy="9330"/>
            </a:xfrm>
            <a:custGeom>
              <a:avLst/>
              <a:gdLst/>
              <a:ahLst/>
              <a:cxnLst/>
              <a:rect l="l" t="t" r="r" b="b"/>
              <a:pathLst>
                <a:path w="648" h="196" extrusionOk="0">
                  <a:moveTo>
                    <a:pt x="625" y="0"/>
                  </a:moveTo>
                  <a:cubicBezTo>
                    <a:pt x="464" y="27"/>
                    <a:pt x="299" y="38"/>
                    <a:pt x="138" y="38"/>
                  </a:cubicBezTo>
                  <a:lnTo>
                    <a:pt x="1" y="38"/>
                  </a:lnTo>
                  <a:lnTo>
                    <a:pt x="1" y="195"/>
                  </a:lnTo>
                  <a:lnTo>
                    <a:pt x="138" y="195"/>
                  </a:lnTo>
                  <a:cubicBezTo>
                    <a:pt x="307"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1"/>
            <p:cNvSpPr/>
            <p:nvPr/>
          </p:nvSpPr>
          <p:spPr>
            <a:xfrm>
              <a:off x="3039272"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2978488"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3158555" y="3338533"/>
              <a:ext cx="30845" cy="19611"/>
            </a:xfrm>
            <a:custGeom>
              <a:avLst/>
              <a:gdLst/>
              <a:ahLst/>
              <a:cxnLst/>
              <a:rect l="l" t="t" r="r" b="b"/>
              <a:pathLst>
                <a:path w="648" h="412" extrusionOk="0">
                  <a:moveTo>
                    <a:pt x="568" y="1"/>
                  </a:moveTo>
                  <a:cubicBezTo>
                    <a:pt x="388" y="105"/>
                    <a:pt x="195" y="192"/>
                    <a:pt x="0" y="261"/>
                  </a:cubicBezTo>
                  <a:lnTo>
                    <a:pt x="54" y="411"/>
                  </a:lnTo>
                  <a:cubicBezTo>
                    <a:pt x="257" y="338"/>
                    <a:pt x="457" y="250"/>
                    <a:pt x="648" y="139"/>
                  </a:cubicBez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3209629" y="3300073"/>
              <a:ext cx="26513" cy="27227"/>
            </a:xfrm>
            <a:custGeom>
              <a:avLst/>
              <a:gdLst/>
              <a:ahLst/>
              <a:cxnLst/>
              <a:rect l="l" t="t" r="r" b="b"/>
              <a:pathLst>
                <a:path w="557" h="572" extrusionOk="0">
                  <a:moveTo>
                    <a:pt x="429" y="1"/>
                  </a:moveTo>
                  <a:cubicBezTo>
                    <a:pt x="303" y="161"/>
                    <a:pt x="157" y="315"/>
                    <a:pt x="1" y="448"/>
                  </a:cubicBezTo>
                  <a:lnTo>
                    <a:pt x="104" y="572"/>
                  </a:lnTo>
                  <a:cubicBezTo>
                    <a:pt x="268" y="425"/>
                    <a:pt x="422" y="269"/>
                    <a:pt x="556" y="100"/>
                  </a:cubicBez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3246280" y="3247904"/>
              <a:ext cx="18469" cy="30845"/>
            </a:xfrm>
            <a:custGeom>
              <a:avLst/>
              <a:gdLst/>
              <a:ahLst/>
              <a:cxnLst/>
              <a:rect l="l" t="t" r="r" b="b"/>
              <a:pathLst>
                <a:path w="388" h="648" extrusionOk="0">
                  <a:moveTo>
                    <a:pt x="238" y="0"/>
                  </a:moveTo>
                  <a:cubicBezTo>
                    <a:pt x="177" y="196"/>
                    <a:pt x="96" y="391"/>
                    <a:pt x="0" y="575"/>
                  </a:cubicBezTo>
                  <a:lnTo>
                    <a:pt x="142" y="648"/>
                  </a:lnTo>
                  <a:cubicBezTo>
                    <a:pt x="242" y="456"/>
                    <a:pt x="326" y="253"/>
                    <a:pt x="388"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3263416" y="3188643"/>
              <a:ext cx="8425" cy="31035"/>
            </a:xfrm>
            <a:custGeom>
              <a:avLst/>
              <a:gdLst/>
              <a:ahLst/>
              <a:cxnLst/>
              <a:rect l="l" t="t" r="r" b="b"/>
              <a:pathLst>
                <a:path w="177" h="652" extrusionOk="0">
                  <a:moveTo>
                    <a:pt x="166"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3248137" y="3129002"/>
              <a:ext cx="17898" cy="31035"/>
            </a:xfrm>
            <a:custGeom>
              <a:avLst/>
              <a:gdLst/>
              <a:ahLst/>
              <a:cxnLst/>
              <a:rect l="l" t="t" r="r" b="b"/>
              <a:pathLst>
                <a:path w="376" h="652" extrusionOk="0">
                  <a:moveTo>
                    <a:pt x="142" y="0"/>
                  </a:moveTo>
                  <a:lnTo>
                    <a:pt x="0" y="73"/>
                  </a:lnTo>
                  <a:cubicBezTo>
                    <a:pt x="92" y="257"/>
                    <a:pt x="165" y="452"/>
                    <a:pt x="222" y="652"/>
                  </a:cubicBezTo>
                  <a:lnTo>
                    <a:pt x="375" y="609"/>
                  </a:lnTo>
                  <a:cubicBezTo>
                    <a:pt x="318" y="402"/>
                    <a:pt x="237"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3212532" y="3079737"/>
              <a:ext cx="26132" cy="27608"/>
            </a:xfrm>
            <a:custGeom>
              <a:avLst/>
              <a:gdLst/>
              <a:ahLst/>
              <a:cxnLst/>
              <a:rect l="l" t="t" r="r" b="b"/>
              <a:pathLst>
                <a:path w="549" h="580" extrusionOk="0">
                  <a:moveTo>
                    <a:pt x="108" y="1"/>
                  </a:moveTo>
                  <a:lnTo>
                    <a:pt x="0" y="120"/>
                  </a:lnTo>
                  <a:cubicBezTo>
                    <a:pt x="154" y="257"/>
                    <a:pt x="296" y="410"/>
                    <a:pt x="418" y="579"/>
                  </a:cubicBezTo>
                  <a:lnTo>
                    <a:pt x="549" y="479"/>
                  </a:lnTo>
                  <a:cubicBezTo>
                    <a:pt x="414"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3162173" y="3047465"/>
              <a:ext cx="30702" cy="20087"/>
            </a:xfrm>
            <a:custGeom>
              <a:avLst/>
              <a:gdLst/>
              <a:ahLst/>
              <a:cxnLst/>
              <a:rect l="l" t="t" r="r" b="b"/>
              <a:pathLst>
                <a:path w="645" h="422" extrusionOk="0">
                  <a:moveTo>
                    <a:pt x="59" y="0"/>
                  </a:moveTo>
                  <a:lnTo>
                    <a:pt x="1" y="150"/>
                  </a:lnTo>
                  <a:cubicBezTo>
                    <a:pt x="197" y="223"/>
                    <a:pt x="384" y="315"/>
                    <a:pt x="561" y="421"/>
                  </a:cubicBezTo>
                  <a:lnTo>
                    <a:pt x="645" y="288"/>
                  </a:lnTo>
                  <a:cubicBezTo>
                    <a:pt x="457" y="173"/>
                    <a:pt x="262" y="77"/>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3104006" y="3036850"/>
              <a:ext cx="31035" cy="9901"/>
            </a:xfrm>
            <a:custGeom>
              <a:avLst/>
              <a:gdLst/>
              <a:ahLst/>
              <a:cxnLst/>
              <a:rect l="l" t="t" r="r" b="b"/>
              <a:pathLst>
                <a:path w="652" h="208" extrusionOk="0">
                  <a:moveTo>
                    <a:pt x="1" y="1"/>
                  </a:moveTo>
                  <a:lnTo>
                    <a:pt x="1" y="162"/>
                  </a:lnTo>
                  <a:lnTo>
                    <a:pt x="58" y="162"/>
                  </a:lnTo>
                  <a:cubicBezTo>
                    <a:pt x="246" y="162"/>
                    <a:pt x="437" y="177"/>
                    <a:pt x="621" y="208"/>
                  </a:cubicBezTo>
                  <a:lnTo>
                    <a:pt x="652" y="51"/>
                  </a:lnTo>
                  <a:cubicBezTo>
                    <a:pt x="457" y="20"/>
                    <a:pt x="257"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3043270"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2982533"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2921797"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1"/>
            <p:cNvSpPr/>
            <p:nvPr/>
          </p:nvSpPr>
          <p:spPr>
            <a:xfrm>
              <a:off x="2861061"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1"/>
            <p:cNvSpPr/>
            <p:nvPr/>
          </p:nvSpPr>
          <p:spPr>
            <a:xfrm>
              <a:off x="2800324"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2739588"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2678851"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2618115"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1"/>
            <p:cNvSpPr/>
            <p:nvPr/>
          </p:nvSpPr>
          <p:spPr>
            <a:xfrm>
              <a:off x="2557378"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1"/>
            <p:cNvSpPr/>
            <p:nvPr/>
          </p:nvSpPr>
          <p:spPr>
            <a:xfrm>
              <a:off x="2496451"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2435524" y="3029186"/>
              <a:ext cx="31273" cy="14090"/>
            </a:xfrm>
            <a:custGeom>
              <a:avLst/>
              <a:gdLst/>
              <a:ahLst/>
              <a:cxnLst/>
              <a:rect l="l" t="t" r="r" b="b"/>
              <a:pathLst>
                <a:path w="657" h="296" extrusionOk="0">
                  <a:moveTo>
                    <a:pt x="46" y="1"/>
                  </a:moveTo>
                  <a:lnTo>
                    <a:pt x="0" y="154"/>
                  </a:lnTo>
                  <a:cubicBezTo>
                    <a:pt x="204" y="220"/>
                    <a:pt x="418" y="269"/>
                    <a:pt x="637" y="296"/>
                  </a:cubicBezTo>
                  <a:lnTo>
                    <a:pt x="656" y="135"/>
                  </a:lnTo>
                  <a:cubicBezTo>
                    <a:pt x="449" y="112"/>
                    <a:pt x="246" y="66"/>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2381357" y="3000960"/>
              <a:ext cx="29226" cy="23181"/>
            </a:xfrm>
            <a:custGeom>
              <a:avLst/>
              <a:gdLst/>
              <a:ahLst/>
              <a:cxnLst/>
              <a:rect l="l" t="t" r="r" b="b"/>
              <a:pathLst>
                <a:path w="614" h="487" extrusionOk="0">
                  <a:moveTo>
                    <a:pt x="100" y="0"/>
                  </a:moveTo>
                  <a:lnTo>
                    <a:pt x="1" y="123"/>
                  </a:lnTo>
                  <a:cubicBezTo>
                    <a:pt x="165" y="261"/>
                    <a:pt x="349" y="383"/>
                    <a:pt x="537" y="487"/>
                  </a:cubicBezTo>
                  <a:lnTo>
                    <a:pt x="613"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2341802" y="2955503"/>
              <a:ext cx="23372" cy="29274"/>
            </a:xfrm>
            <a:custGeom>
              <a:avLst/>
              <a:gdLst/>
              <a:ahLst/>
              <a:cxnLst/>
              <a:rect l="l" t="t" r="r" b="b"/>
              <a:pathLst>
                <a:path w="491" h="615" extrusionOk="0">
                  <a:moveTo>
                    <a:pt x="142" y="1"/>
                  </a:moveTo>
                  <a:lnTo>
                    <a:pt x="1" y="77"/>
                  </a:lnTo>
                  <a:cubicBezTo>
                    <a:pt x="107" y="266"/>
                    <a:pt x="230" y="450"/>
                    <a:pt x="368" y="614"/>
                  </a:cubicBezTo>
                  <a:lnTo>
                    <a:pt x="491" y="514"/>
                  </a:lnTo>
                  <a:cubicBezTo>
                    <a:pt x="360"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2322619" y="2899527"/>
              <a:ext cx="14090" cy="31226"/>
            </a:xfrm>
            <a:custGeom>
              <a:avLst/>
              <a:gdLst/>
              <a:ahLst/>
              <a:cxnLst/>
              <a:rect l="l" t="t" r="r" b="b"/>
              <a:pathLst>
                <a:path w="296" h="656" extrusionOk="0">
                  <a:moveTo>
                    <a:pt x="158" y="1"/>
                  </a:moveTo>
                  <a:lnTo>
                    <a:pt x="1" y="20"/>
                  </a:lnTo>
                  <a:cubicBezTo>
                    <a:pt x="27" y="234"/>
                    <a:pt x="77" y="449"/>
                    <a:pt x="142" y="655"/>
                  </a:cubicBezTo>
                  <a:lnTo>
                    <a:pt x="296" y="606"/>
                  </a:lnTo>
                  <a:cubicBezTo>
                    <a:pt x="231" y="411"/>
                    <a:pt x="185"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2321525" y="2838790"/>
              <a:ext cx="12281" cy="31083"/>
            </a:xfrm>
            <a:custGeom>
              <a:avLst/>
              <a:gdLst/>
              <a:ahLst/>
              <a:cxnLst/>
              <a:rect l="l" t="t" r="r" b="b"/>
              <a:pathLst>
                <a:path w="258" h="653" extrusionOk="0">
                  <a:moveTo>
                    <a:pt x="100" y="0"/>
                  </a:moveTo>
                  <a:cubicBezTo>
                    <a:pt x="47" y="212"/>
                    <a:pt x="16" y="426"/>
                    <a:pt x="1" y="644"/>
                  </a:cubicBezTo>
                  <a:lnTo>
                    <a:pt x="162" y="652"/>
                  </a:lnTo>
                  <a:cubicBezTo>
                    <a:pt x="174" y="445"/>
                    <a:pt x="204" y="238"/>
                    <a:pt x="257" y="39"/>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2336661" y="2782766"/>
              <a:ext cx="21944" cy="29988"/>
            </a:xfrm>
            <a:custGeom>
              <a:avLst/>
              <a:gdLst/>
              <a:ahLst/>
              <a:cxnLst/>
              <a:rect l="l" t="t" r="r" b="b"/>
              <a:pathLst>
                <a:path w="461" h="630" extrusionOk="0">
                  <a:moveTo>
                    <a:pt x="334" y="1"/>
                  </a:moveTo>
                  <a:cubicBezTo>
                    <a:pt x="204" y="177"/>
                    <a:pt x="93" y="365"/>
                    <a:pt x="1" y="561"/>
                  </a:cubicBezTo>
                  <a:lnTo>
                    <a:pt x="146" y="630"/>
                  </a:lnTo>
                  <a:cubicBezTo>
                    <a:pt x="234" y="441"/>
                    <a:pt x="342" y="262"/>
                    <a:pt x="461"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2372979" y="2740260"/>
              <a:ext cx="28512" cy="24704"/>
            </a:xfrm>
            <a:custGeom>
              <a:avLst/>
              <a:gdLst/>
              <a:ahLst/>
              <a:cxnLst/>
              <a:rect l="l" t="t" r="r" b="b"/>
              <a:pathLst>
                <a:path w="599" h="519" extrusionOk="0">
                  <a:moveTo>
                    <a:pt x="513" y="1"/>
                  </a:moveTo>
                  <a:cubicBezTo>
                    <a:pt x="330" y="116"/>
                    <a:pt x="158" y="254"/>
                    <a:pt x="0" y="404"/>
                  </a:cubicBezTo>
                  <a:lnTo>
                    <a:pt x="108" y="519"/>
                  </a:lnTo>
                  <a:cubicBezTo>
                    <a:pt x="261" y="377"/>
                    <a:pt x="426" y="246"/>
                    <a:pt x="598" y="135"/>
                  </a:cubicBezTo>
                  <a:lnTo>
                    <a:pt x="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2424957" y="2717127"/>
              <a:ext cx="31226" cy="15946"/>
            </a:xfrm>
            <a:custGeom>
              <a:avLst/>
              <a:gdLst/>
              <a:ahLst/>
              <a:cxnLst/>
              <a:rect l="l" t="t" r="r" b="b"/>
              <a:pathLst>
                <a:path w="656" h="335" extrusionOk="0">
                  <a:moveTo>
                    <a:pt x="625" y="0"/>
                  </a:moveTo>
                  <a:cubicBezTo>
                    <a:pt x="410" y="43"/>
                    <a:pt x="199" y="108"/>
                    <a:pt x="1" y="188"/>
                  </a:cubicBezTo>
                  <a:lnTo>
                    <a:pt x="58" y="334"/>
                  </a:lnTo>
                  <a:cubicBezTo>
                    <a:pt x="254" y="257"/>
                    <a:pt x="452" y="200"/>
                    <a:pt x="656"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3093059" y="2713319"/>
              <a:ext cx="30892" cy="8616"/>
            </a:xfrm>
            <a:custGeom>
              <a:avLst/>
              <a:gdLst/>
              <a:ahLst/>
              <a:cxnLst/>
              <a:rect l="l" t="t" r="r" b="b"/>
              <a:pathLst>
                <a:path w="649" h="181" extrusionOk="0">
                  <a:moveTo>
                    <a:pt x="629" y="0"/>
                  </a:moveTo>
                  <a:cubicBezTo>
                    <a:pt x="518" y="11"/>
                    <a:pt x="403" y="20"/>
                    <a:pt x="288" y="20"/>
                  </a:cubicBezTo>
                  <a:lnTo>
                    <a:pt x="1" y="20"/>
                  </a:lnTo>
                  <a:lnTo>
                    <a:pt x="1" y="181"/>
                  </a:lnTo>
                  <a:lnTo>
                    <a:pt x="288" y="181"/>
                  </a:lnTo>
                  <a:cubicBezTo>
                    <a:pt x="407" y="181"/>
                    <a:pt x="529" y="172"/>
                    <a:pt x="648"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3032370"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2971586" y="2714223"/>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1"/>
            <p:cNvSpPr/>
            <p:nvPr/>
          </p:nvSpPr>
          <p:spPr>
            <a:xfrm>
              <a:off x="2910897"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1"/>
            <p:cNvSpPr/>
            <p:nvPr/>
          </p:nvSpPr>
          <p:spPr>
            <a:xfrm>
              <a:off x="2850113" y="2714223"/>
              <a:ext cx="30321" cy="7711"/>
            </a:xfrm>
            <a:custGeom>
              <a:avLst/>
              <a:gdLst/>
              <a:ahLst/>
              <a:cxnLst/>
              <a:rect l="l" t="t" r="r" b="b"/>
              <a:pathLst>
                <a:path w="637" h="162" extrusionOk="0">
                  <a:moveTo>
                    <a:pt x="1" y="1"/>
                  </a:moveTo>
                  <a:lnTo>
                    <a:pt x="1"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2789376"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2728640" y="2714223"/>
              <a:ext cx="30321" cy="7521"/>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2667903"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2607167" y="2714223"/>
              <a:ext cx="30321" cy="7521"/>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2546430"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2485503" y="2714223"/>
              <a:ext cx="30512" cy="7521"/>
            </a:xfrm>
            <a:custGeom>
              <a:avLst/>
              <a:gdLst/>
              <a:ahLst/>
              <a:cxnLst/>
              <a:rect l="l" t="t" r="r" b="b"/>
              <a:pathLst>
                <a:path w="641" h="158" extrusionOk="0">
                  <a:moveTo>
                    <a:pt x="1" y="1"/>
                  </a:moveTo>
                  <a:lnTo>
                    <a:pt x="4"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3152177" y="2696326"/>
              <a:ext cx="30845" cy="18469"/>
            </a:xfrm>
            <a:custGeom>
              <a:avLst/>
              <a:gdLst/>
              <a:ahLst/>
              <a:cxnLst/>
              <a:rect l="l" t="t" r="r" b="b"/>
              <a:pathLst>
                <a:path w="648" h="388" extrusionOk="0">
                  <a:moveTo>
                    <a:pt x="575" y="1"/>
                  </a:moveTo>
                  <a:cubicBezTo>
                    <a:pt x="391" y="96"/>
                    <a:pt x="196" y="177"/>
                    <a:pt x="0" y="239"/>
                  </a:cubicBezTo>
                  <a:lnTo>
                    <a:pt x="46" y="388"/>
                  </a:lnTo>
                  <a:cubicBezTo>
                    <a:pt x="253" y="326"/>
                    <a:pt x="456" y="246"/>
                    <a:pt x="648" y="142"/>
                  </a:cubicBezTo>
                  <a:lnTo>
                    <a:pt x="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3204345" y="2659865"/>
              <a:ext cx="27227" cy="26466"/>
            </a:xfrm>
            <a:custGeom>
              <a:avLst/>
              <a:gdLst/>
              <a:ahLst/>
              <a:cxnLst/>
              <a:rect l="l" t="t" r="r" b="b"/>
              <a:pathLst>
                <a:path w="572" h="556" extrusionOk="0">
                  <a:moveTo>
                    <a:pt x="452" y="1"/>
                  </a:moveTo>
                  <a:cubicBezTo>
                    <a:pt x="314" y="158"/>
                    <a:pt x="165" y="299"/>
                    <a:pt x="0" y="430"/>
                  </a:cubicBezTo>
                  <a:lnTo>
                    <a:pt x="100" y="556"/>
                  </a:lnTo>
                  <a:cubicBezTo>
                    <a:pt x="268" y="418"/>
                    <a:pt x="429" y="269"/>
                    <a:pt x="572" y="104"/>
                  </a:cubicBez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1"/>
            <p:cNvSpPr/>
            <p:nvPr/>
          </p:nvSpPr>
          <p:spPr>
            <a:xfrm>
              <a:off x="3242996" y="2608792"/>
              <a:ext cx="19564" cy="30845"/>
            </a:xfrm>
            <a:custGeom>
              <a:avLst/>
              <a:gdLst/>
              <a:ahLst/>
              <a:cxnLst/>
              <a:rect l="l" t="t" r="r" b="b"/>
              <a:pathLst>
                <a:path w="411" h="648" extrusionOk="0">
                  <a:moveTo>
                    <a:pt x="261" y="0"/>
                  </a:moveTo>
                  <a:cubicBezTo>
                    <a:pt x="192" y="196"/>
                    <a:pt x="104" y="387"/>
                    <a:pt x="0" y="568"/>
                  </a:cubicBezTo>
                  <a:lnTo>
                    <a:pt x="138" y="648"/>
                  </a:lnTo>
                  <a:cubicBezTo>
                    <a:pt x="250" y="460"/>
                    <a:pt x="342" y="261"/>
                    <a:pt x="411"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1"/>
            <p:cNvSpPr/>
            <p:nvPr/>
          </p:nvSpPr>
          <p:spPr>
            <a:xfrm>
              <a:off x="3262511" y="2550245"/>
              <a:ext cx="9330" cy="31035"/>
            </a:xfrm>
            <a:custGeom>
              <a:avLst/>
              <a:gdLst/>
              <a:ahLst/>
              <a:cxnLst/>
              <a:rect l="l" t="t" r="r" b="b"/>
              <a:pathLst>
                <a:path w="196" h="652" extrusionOk="0">
                  <a:moveTo>
                    <a:pt x="196" y="1"/>
                  </a:moveTo>
                  <a:lnTo>
                    <a:pt x="35" y="8"/>
                  </a:lnTo>
                  <a:cubicBezTo>
                    <a:pt x="35" y="50"/>
                    <a:pt x="39" y="93"/>
                    <a:pt x="39" y="135"/>
                  </a:cubicBezTo>
                  <a:cubicBezTo>
                    <a:pt x="39" y="300"/>
                    <a:pt x="24" y="468"/>
                    <a:pt x="1" y="629"/>
                  </a:cubicBezTo>
                  <a:lnTo>
                    <a:pt x="158" y="652"/>
                  </a:lnTo>
                  <a:cubicBezTo>
                    <a:pt x="185" y="483"/>
                    <a:pt x="196" y="307"/>
                    <a:pt x="196" y="135"/>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3250992" y="2490079"/>
              <a:ext cx="16708" cy="31178"/>
            </a:xfrm>
            <a:custGeom>
              <a:avLst/>
              <a:gdLst/>
              <a:ahLst/>
              <a:cxnLst/>
              <a:rect l="l" t="t" r="r" b="b"/>
              <a:pathLst>
                <a:path w="351" h="655" extrusionOk="0">
                  <a:moveTo>
                    <a:pt x="147" y="0"/>
                  </a:moveTo>
                  <a:lnTo>
                    <a:pt x="1" y="65"/>
                  </a:lnTo>
                  <a:cubicBezTo>
                    <a:pt x="82" y="253"/>
                    <a:pt x="151" y="452"/>
                    <a:pt x="197" y="655"/>
                  </a:cubicBezTo>
                  <a:lnTo>
                    <a:pt x="350" y="617"/>
                  </a:lnTo>
                  <a:cubicBezTo>
                    <a:pt x="304" y="406"/>
                    <a:pt x="235" y="199"/>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3217483" y="2439148"/>
              <a:ext cx="25371" cy="28132"/>
            </a:xfrm>
            <a:custGeom>
              <a:avLst/>
              <a:gdLst/>
              <a:ahLst/>
              <a:cxnLst/>
              <a:rect l="l" t="t" r="r" b="b"/>
              <a:pathLst>
                <a:path w="533" h="591" extrusionOk="0">
                  <a:moveTo>
                    <a:pt x="112" y="1"/>
                  </a:moveTo>
                  <a:lnTo>
                    <a:pt x="0" y="116"/>
                  </a:lnTo>
                  <a:cubicBezTo>
                    <a:pt x="146" y="262"/>
                    <a:pt x="284" y="423"/>
                    <a:pt x="399" y="591"/>
                  </a:cubicBezTo>
                  <a:lnTo>
                    <a:pt x="533" y="499"/>
                  </a:lnTo>
                  <a:cubicBezTo>
                    <a:pt x="406" y="322"/>
                    <a:pt x="268" y="154"/>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3168598" y="2404687"/>
              <a:ext cx="30321" cy="21182"/>
            </a:xfrm>
            <a:custGeom>
              <a:avLst/>
              <a:gdLst/>
              <a:ahLst/>
              <a:cxnLst/>
              <a:rect l="l" t="t" r="r" b="b"/>
              <a:pathLst>
                <a:path w="637" h="445" extrusionOk="0">
                  <a:moveTo>
                    <a:pt x="62" y="1"/>
                  </a:moveTo>
                  <a:lnTo>
                    <a:pt x="0" y="146"/>
                  </a:lnTo>
                  <a:cubicBezTo>
                    <a:pt x="188" y="227"/>
                    <a:pt x="372" y="326"/>
                    <a:pt x="544" y="445"/>
                  </a:cubicBezTo>
                  <a:lnTo>
                    <a:pt x="636" y="311"/>
                  </a:lnTo>
                  <a:cubicBezTo>
                    <a:pt x="453" y="188"/>
                    <a:pt x="260" y="84"/>
                    <a:pt x="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3110908" y="2391549"/>
              <a:ext cx="31083" cy="11186"/>
            </a:xfrm>
            <a:custGeom>
              <a:avLst/>
              <a:gdLst/>
              <a:ahLst/>
              <a:cxnLst/>
              <a:rect l="l" t="t" r="r" b="b"/>
              <a:pathLst>
                <a:path w="653" h="235" extrusionOk="0">
                  <a:moveTo>
                    <a:pt x="5" y="1"/>
                  </a:moveTo>
                  <a:lnTo>
                    <a:pt x="1" y="158"/>
                  </a:lnTo>
                  <a:cubicBezTo>
                    <a:pt x="208" y="166"/>
                    <a:pt x="415" y="189"/>
                    <a:pt x="618" y="234"/>
                  </a:cubicBezTo>
                  <a:lnTo>
                    <a:pt x="653" y="77"/>
                  </a:lnTo>
                  <a:cubicBezTo>
                    <a:pt x="442" y="31"/>
                    <a:pt x="223" y="5"/>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3050219"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2989435"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2928746"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2867962"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2807274"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1"/>
            <p:cNvSpPr/>
            <p:nvPr/>
          </p:nvSpPr>
          <p:spPr>
            <a:xfrm>
              <a:off x="2746489"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1"/>
            <p:cNvSpPr/>
            <p:nvPr/>
          </p:nvSpPr>
          <p:spPr>
            <a:xfrm>
              <a:off x="268580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2625016"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2564328" y="2391407"/>
              <a:ext cx="30321" cy="7711"/>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2503544"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2442855" y="2391407"/>
              <a:ext cx="30321" cy="7711"/>
            </a:xfrm>
            <a:custGeom>
              <a:avLst/>
              <a:gdLst/>
              <a:ahLst/>
              <a:cxnLst/>
              <a:rect l="l" t="t" r="r" b="b"/>
              <a:pathLst>
                <a:path w="637" h="162" extrusionOk="0">
                  <a:moveTo>
                    <a:pt x="0" y="0"/>
                  </a:moveTo>
                  <a:lnTo>
                    <a:pt x="0"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1"/>
            <p:cNvSpPr/>
            <p:nvPr/>
          </p:nvSpPr>
          <p:spPr>
            <a:xfrm>
              <a:off x="2382071" y="2391407"/>
              <a:ext cx="30321" cy="7711"/>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1"/>
            <p:cNvSpPr/>
            <p:nvPr/>
          </p:nvSpPr>
          <p:spPr>
            <a:xfrm>
              <a:off x="232119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2279970" y="2391407"/>
              <a:ext cx="10948" cy="7711"/>
            </a:xfrm>
            <a:custGeom>
              <a:avLst/>
              <a:gdLst/>
              <a:ahLst/>
              <a:cxnLst/>
              <a:rect l="l" t="t" r="r" b="b"/>
              <a:pathLst>
                <a:path w="230" h="162" extrusionOk="0">
                  <a:moveTo>
                    <a:pt x="0" y="0"/>
                  </a:moveTo>
                  <a:lnTo>
                    <a:pt x="0" y="161"/>
                  </a:lnTo>
                  <a:lnTo>
                    <a:pt x="230" y="161"/>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2919227"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2858538"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1"/>
            <p:cNvSpPr/>
            <p:nvPr/>
          </p:nvSpPr>
          <p:spPr>
            <a:xfrm>
              <a:off x="2797754"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2737065"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267628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2615592" y="3359714"/>
              <a:ext cx="30274" cy="7521"/>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1"/>
            <p:cNvSpPr/>
            <p:nvPr/>
          </p:nvSpPr>
          <p:spPr>
            <a:xfrm>
              <a:off x="2554808"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2494071"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2433335"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2372598"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231167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2270451" y="3359714"/>
              <a:ext cx="10996" cy="7521"/>
            </a:xfrm>
            <a:custGeom>
              <a:avLst/>
              <a:gdLst/>
              <a:ahLst/>
              <a:cxnLst/>
              <a:rect l="l" t="t" r="r" b="b"/>
              <a:pathLst>
                <a:path w="231" h="158" extrusionOk="0">
                  <a:moveTo>
                    <a:pt x="0" y="0"/>
                  </a:moveTo>
                  <a:lnTo>
                    <a:pt x="0" y="157"/>
                  </a:lnTo>
                  <a:lnTo>
                    <a:pt x="230" y="157"/>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71"/>
          <p:cNvGrpSpPr/>
          <p:nvPr/>
        </p:nvGrpSpPr>
        <p:grpSpPr>
          <a:xfrm>
            <a:off x="1111874" y="4016460"/>
            <a:ext cx="348379" cy="632488"/>
            <a:chOff x="7920759" y="252908"/>
            <a:chExt cx="296039" cy="537464"/>
          </a:xfrm>
        </p:grpSpPr>
        <p:sp>
          <p:nvSpPr>
            <p:cNvPr id="9897" name="Google Shape;9897;p71"/>
            <p:cNvSpPr/>
            <p:nvPr/>
          </p:nvSpPr>
          <p:spPr>
            <a:xfrm>
              <a:off x="7920759" y="252908"/>
              <a:ext cx="296039" cy="420963"/>
            </a:xfrm>
            <a:custGeom>
              <a:avLst/>
              <a:gdLst/>
              <a:ahLst/>
              <a:cxnLst/>
              <a:rect l="l" t="t" r="r" b="b"/>
              <a:pathLst>
                <a:path w="526" h="748" extrusionOk="0">
                  <a:moveTo>
                    <a:pt x="261" y="0"/>
                  </a:moveTo>
                  <a:cubicBezTo>
                    <a:pt x="261" y="0"/>
                    <a:pt x="0" y="407"/>
                    <a:pt x="0" y="529"/>
                  </a:cubicBezTo>
                  <a:cubicBezTo>
                    <a:pt x="0" y="649"/>
                    <a:pt x="115" y="748"/>
                    <a:pt x="261" y="748"/>
                  </a:cubicBezTo>
                  <a:cubicBezTo>
                    <a:pt x="407" y="748"/>
                    <a:pt x="525" y="649"/>
                    <a:pt x="525" y="529"/>
                  </a:cubicBezTo>
                  <a:cubicBezTo>
                    <a:pt x="525" y="407"/>
                    <a:pt x="261" y="0"/>
                    <a:pt x="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8006867" y="494348"/>
              <a:ext cx="151397" cy="296025"/>
            </a:xfrm>
            <a:custGeom>
              <a:avLst/>
              <a:gdLst/>
              <a:ahLst/>
              <a:cxnLst/>
              <a:rect l="l" t="t" r="r" b="b"/>
              <a:pathLst>
                <a:path w="269" h="526" extrusionOk="0">
                  <a:moveTo>
                    <a:pt x="112" y="1"/>
                  </a:moveTo>
                  <a:lnTo>
                    <a:pt x="93" y="181"/>
                  </a:lnTo>
                  <a:lnTo>
                    <a:pt x="1" y="146"/>
                  </a:lnTo>
                  <a:lnTo>
                    <a:pt x="93" y="231"/>
                  </a:lnTo>
                  <a:lnTo>
                    <a:pt x="93" y="526"/>
                  </a:lnTo>
                  <a:lnTo>
                    <a:pt x="154" y="526"/>
                  </a:lnTo>
                  <a:lnTo>
                    <a:pt x="146"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71"/>
          <p:cNvGrpSpPr/>
          <p:nvPr/>
        </p:nvGrpSpPr>
        <p:grpSpPr>
          <a:xfrm>
            <a:off x="7777834" y="3682766"/>
            <a:ext cx="930350" cy="966181"/>
            <a:chOff x="3172359" y="2542166"/>
            <a:chExt cx="930350" cy="966181"/>
          </a:xfrm>
        </p:grpSpPr>
        <p:sp>
          <p:nvSpPr>
            <p:cNvPr id="9900" name="Google Shape;9900;p71"/>
            <p:cNvSpPr/>
            <p:nvPr/>
          </p:nvSpPr>
          <p:spPr>
            <a:xfrm>
              <a:off x="3821940" y="2618085"/>
              <a:ext cx="165443" cy="517098"/>
            </a:xfrm>
            <a:custGeom>
              <a:avLst/>
              <a:gdLst/>
              <a:ahLst/>
              <a:cxnLst/>
              <a:rect l="l" t="t" r="r" b="b"/>
              <a:pathLst>
                <a:path w="231" h="722" extrusionOk="0">
                  <a:moveTo>
                    <a:pt x="1" y="1"/>
                  </a:moveTo>
                  <a:lnTo>
                    <a:pt x="1" y="722"/>
                  </a:lnTo>
                  <a:lnTo>
                    <a:pt x="231" y="722"/>
                  </a:lnTo>
                  <a:lnTo>
                    <a:pt x="2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3821940" y="2542166"/>
              <a:ext cx="165443" cy="88093"/>
            </a:xfrm>
            <a:custGeom>
              <a:avLst/>
              <a:gdLst/>
              <a:ahLst/>
              <a:cxnLst/>
              <a:rect l="l" t="t" r="r" b="b"/>
              <a:pathLst>
                <a:path w="231" h="123" extrusionOk="0">
                  <a:moveTo>
                    <a:pt x="1" y="0"/>
                  </a:moveTo>
                  <a:lnTo>
                    <a:pt x="1" y="123"/>
                  </a:lnTo>
                  <a:lnTo>
                    <a:pt x="231" y="123"/>
                  </a:lnTo>
                  <a:lnTo>
                    <a:pt x="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3235384" y="2643153"/>
              <a:ext cx="804298" cy="865173"/>
            </a:xfrm>
            <a:custGeom>
              <a:avLst/>
              <a:gdLst/>
              <a:ahLst/>
              <a:cxnLst/>
              <a:rect l="l" t="t" r="r" b="b"/>
              <a:pathLst>
                <a:path w="1123" h="1208" extrusionOk="0">
                  <a:moveTo>
                    <a:pt x="563" y="1"/>
                  </a:moveTo>
                  <a:lnTo>
                    <a:pt x="0" y="576"/>
                  </a:lnTo>
                  <a:lnTo>
                    <a:pt x="0" y="1208"/>
                  </a:lnTo>
                  <a:lnTo>
                    <a:pt x="1122" y="1208"/>
                  </a:lnTo>
                  <a:lnTo>
                    <a:pt x="1122" y="576"/>
                  </a:lnTo>
                  <a:lnTo>
                    <a:pt x="5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3243262" y="2912453"/>
              <a:ext cx="774218" cy="96687"/>
            </a:xfrm>
            <a:custGeom>
              <a:avLst/>
              <a:gdLst/>
              <a:ahLst/>
              <a:cxnLst/>
              <a:rect l="l" t="t" r="r" b="b"/>
              <a:pathLst>
                <a:path w="1081" h="135" extrusionOk="0">
                  <a:moveTo>
                    <a:pt x="188" y="0"/>
                  </a:moveTo>
                  <a:cubicBezTo>
                    <a:pt x="146" y="42"/>
                    <a:pt x="96" y="76"/>
                    <a:pt x="46" y="108"/>
                  </a:cubicBezTo>
                  <a:cubicBezTo>
                    <a:pt x="31" y="119"/>
                    <a:pt x="16" y="127"/>
                    <a:pt x="0" y="134"/>
                  </a:cubicBezTo>
                  <a:lnTo>
                    <a:pt x="1081" y="134"/>
                  </a:lnTo>
                  <a:cubicBezTo>
                    <a:pt x="1035" y="96"/>
                    <a:pt x="993" y="50"/>
                    <a:pt x="9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3235384" y="3354363"/>
              <a:ext cx="804298" cy="153984"/>
            </a:xfrm>
            <a:custGeom>
              <a:avLst/>
              <a:gdLst/>
              <a:ahLst/>
              <a:cxnLst/>
              <a:rect l="l" t="t" r="r" b="b"/>
              <a:pathLst>
                <a:path w="1123" h="215" extrusionOk="0">
                  <a:moveTo>
                    <a:pt x="0" y="0"/>
                  </a:moveTo>
                  <a:lnTo>
                    <a:pt x="0" y="215"/>
                  </a:lnTo>
                  <a:lnTo>
                    <a:pt x="1122" y="215"/>
                  </a:lnTo>
                  <a:lnTo>
                    <a:pt x="11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3172359" y="2585855"/>
              <a:ext cx="930350" cy="535003"/>
            </a:xfrm>
            <a:custGeom>
              <a:avLst/>
              <a:gdLst/>
              <a:ahLst/>
              <a:cxnLst/>
              <a:rect l="l" t="t" r="r" b="b"/>
              <a:pathLst>
                <a:path w="1299" h="747" extrusionOk="0">
                  <a:moveTo>
                    <a:pt x="644" y="0"/>
                  </a:moveTo>
                  <a:cubicBezTo>
                    <a:pt x="628" y="0"/>
                    <a:pt x="613" y="8"/>
                    <a:pt x="605" y="19"/>
                  </a:cubicBezTo>
                  <a:lnTo>
                    <a:pt x="19" y="629"/>
                  </a:lnTo>
                  <a:cubicBezTo>
                    <a:pt x="0" y="652"/>
                    <a:pt x="0" y="686"/>
                    <a:pt x="23" y="709"/>
                  </a:cubicBezTo>
                  <a:cubicBezTo>
                    <a:pt x="34" y="720"/>
                    <a:pt x="48" y="725"/>
                    <a:pt x="61" y="725"/>
                  </a:cubicBezTo>
                  <a:cubicBezTo>
                    <a:pt x="76" y="725"/>
                    <a:pt x="91" y="719"/>
                    <a:pt x="103" y="709"/>
                  </a:cubicBezTo>
                  <a:lnTo>
                    <a:pt x="644" y="142"/>
                  </a:lnTo>
                  <a:lnTo>
                    <a:pt x="1196" y="728"/>
                  </a:lnTo>
                  <a:cubicBezTo>
                    <a:pt x="1206" y="740"/>
                    <a:pt x="1221" y="746"/>
                    <a:pt x="1236" y="746"/>
                  </a:cubicBezTo>
                  <a:cubicBezTo>
                    <a:pt x="1250" y="746"/>
                    <a:pt x="1265" y="741"/>
                    <a:pt x="1276" y="732"/>
                  </a:cubicBezTo>
                  <a:cubicBezTo>
                    <a:pt x="1299" y="709"/>
                    <a:pt x="1299" y="675"/>
                    <a:pt x="1276" y="652"/>
                  </a:cubicBezTo>
                  <a:lnTo>
                    <a:pt x="686" y="19"/>
                  </a:lnTo>
                  <a:cubicBezTo>
                    <a:pt x="674" y="8"/>
                    <a:pt x="658" y="0"/>
                    <a:pt x="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1"/>
            <p:cNvSpPr/>
            <p:nvPr/>
          </p:nvSpPr>
          <p:spPr>
            <a:xfrm>
              <a:off x="3334217" y="3112279"/>
              <a:ext cx="99552" cy="226320"/>
            </a:xfrm>
            <a:custGeom>
              <a:avLst/>
              <a:gdLst/>
              <a:ahLst/>
              <a:cxnLst/>
              <a:rect l="l" t="t" r="r" b="b"/>
              <a:pathLst>
                <a:path w="139" h="316" extrusionOk="0">
                  <a:moveTo>
                    <a:pt x="69" y="1"/>
                  </a:moveTo>
                  <a:cubicBezTo>
                    <a:pt x="31" y="1"/>
                    <a:pt x="0" y="39"/>
                    <a:pt x="0" y="89"/>
                  </a:cubicBezTo>
                  <a:lnTo>
                    <a:pt x="0" y="315"/>
                  </a:lnTo>
                  <a:lnTo>
                    <a:pt x="138" y="315"/>
                  </a:lnTo>
                  <a:lnTo>
                    <a:pt x="138" y="89"/>
                  </a:lnTo>
                  <a:cubicBezTo>
                    <a:pt x="138" y="39"/>
                    <a:pt x="107" y="1"/>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1"/>
            <p:cNvSpPr/>
            <p:nvPr/>
          </p:nvSpPr>
          <p:spPr>
            <a:xfrm>
              <a:off x="3306286" y="3085779"/>
              <a:ext cx="153984" cy="280035"/>
            </a:xfrm>
            <a:custGeom>
              <a:avLst/>
              <a:gdLst/>
              <a:ahLst/>
              <a:cxnLst/>
              <a:rect l="l" t="t" r="r" b="b"/>
              <a:pathLst>
                <a:path w="215" h="391" extrusionOk="0">
                  <a:moveTo>
                    <a:pt x="108" y="76"/>
                  </a:moveTo>
                  <a:cubicBezTo>
                    <a:pt x="112" y="76"/>
                    <a:pt x="116" y="76"/>
                    <a:pt x="119" y="80"/>
                  </a:cubicBezTo>
                  <a:cubicBezTo>
                    <a:pt x="123" y="80"/>
                    <a:pt x="127" y="87"/>
                    <a:pt x="131" y="96"/>
                  </a:cubicBezTo>
                  <a:cubicBezTo>
                    <a:pt x="139" y="103"/>
                    <a:pt x="139" y="115"/>
                    <a:pt x="139" y="126"/>
                  </a:cubicBezTo>
                  <a:lnTo>
                    <a:pt x="139" y="314"/>
                  </a:lnTo>
                  <a:lnTo>
                    <a:pt x="77" y="314"/>
                  </a:lnTo>
                  <a:lnTo>
                    <a:pt x="77" y="126"/>
                  </a:lnTo>
                  <a:cubicBezTo>
                    <a:pt x="77" y="110"/>
                    <a:pt x="81" y="96"/>
                    <a:pt x="89" y="87"/>
                  </a:cubicBezTo>
                  <a:lnTo>
                    <a:pt x="96" y="80"/>
                  </a:lnTo>
                  <a:cubicBezTo>
                    <a:pt x="100" y="76"/>
                    <a:pt x="104" y="76"/>
                    <a:pt x="108" y="76"/>
                  </a:cubicBezTo>
                  <a:close/>
                  <a:moveTo>
                    <a:pt x="108" y="0"/>
                  </a:moveTo>
                  <a:cubicBezTo>
                    <a:pt x="93" y="0"/>
                    <a:pt x="77" y="4"/>
                    <a:pt x="62" y="11"/>
                  </a:cubicBezTo>
                  <a:cubicBezTo>
                    <a:pt x="43" y="23"/>
                    <a:pt x="27" y="38"/>
                    <a:pt x="16" y="57"/>
                  </a:cubicBezTo>
                  <a:cubicBezTo>
                    <a:pt x="4" y="80"/>
                    <a:pt x="1" y="103"/>
                    <a:pt x="1" y="126"/>
                  </a:cubicBezTo>
                  <a:lnTo>
                    <a:pt x="1" y="391"/>
                  </a:lnTo>
                  <a:lnTo>
                    <a:pt x="215" y="391"/>
                  </a:lnTo>
                  <a:lnTo>
                    <a:pt x="215" y="352"/>
                  </a:lnTo>
                  <a:lnTo>
                    <a:pt x="215" y="126"/>
                  </a:lnTo>
                  <a:cubicBezTo>
                    <a:pt x="215" y="92"/>
                    <a:pt x="204" y="64"/>
                    <a:pt x="188" y="41"/>
                  </a:cubicBezTo>
                  <a:cubicBezTo>
                    <a:pt x="177" y="30"/>
                    <a:pt x="165" y="18"/>
                    <a:pt x="154" y="11"/>
                  </a:cubicBezTo>
                  <a:cubicBezTo>
                    <a:pt x="139" y="4"/>
                    <a:pt x="123" y="0"/>
                    <a:pt x="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3852736" y="3112279"/>
              <a:ext cx="101701" cy="226320"/>
            </a:xfrm>
            <a:custGeom>
              <a:avLst/>
              <a:gdLst/>
              <a:ahLst/>
              <a:cxnLst/>
              <a:rect l="l" t="t" r="r" b="b"/>
              <a:pathLst>
                <a:path w="142" h="316" extrusionOk="0">
                  <a:moveTo>
                    <a:pt x="69" y="1"/>
                  </a:moveTo>
                  <a:cubicBezTo>
                    <a:pt x="30" y="1"/>
                    <a:pt x="0" y="39"/>
                    <a:pt x="0" y="85"/>
                  </a:cubicBezTo>
                  <a:lnTo>
                    <a:pt x="0" y="315"/>
                  </a:lnTo>
                  <a:lnTo>
                    <a:pt x="142" y="315"/>
                  </a:lnTo>
                  <a:lnTo>
                    <a:pt x="142" y="85"/>
                  </a:lnTo>
                  <a:cubicBezTo>
                    <a:pt x="142" y="39"/>
                    <a:pt x="108" y="1"/>
                    <a:pt x="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3824804" y="3085779"/>
              <a:ext cx="154700" cy="280035"/>
            </a:xfrm>
            <a:custGeom>
              <a:avLst/>
              <a:gdLst/>
              <a:ahLst/>
              <a:cxnLst/>
              <a:rect l="l" t="t" r="r" b="b"/>
              <a:pathLst>
                <a:path w="216" h="391" extrusionOk="0">
                  <a:moveTo>
                    <a:pt x="120" y="76"/>
                  </a:moveTo>
                  <a:cubicBezTo>
                    <a:pt x="124" y="80"/>
                    <a:pt x="131" y="84"/>
                    <a:pt x="135" y="92"/>
                  </a:cubicBezTo>
                  <a:cubicBezTo>
                    <a:pt x="138" y="103"/>
                    <a:pt x="143" y="110"/>
                    <a:pt x="143" y="122"/>
                  </a:cubicBezTo>
                  <a:lnTo>
                    <a:pt x="143" y="314"/>
                  </a:lnTo>
                  <a:lnTo>
                    <a:pt x="78" y="314"/>
                  </a:lnTo>
                  <a:lnTo>
                    <a:pt x="78" y="122"/>
                  </a:lnTo>
                  <a:cubicBezTo>
                    <a:pt x="78" y="107"/>
                    <a:pt x="81" y="96"/>
                    <a:pt x="89" y="87"/>
                  </a:cubicBezTo>
                  <a:cubicBezTo>
                    <a:pt x="92" y="80"/>
                    <a:pt x="97" y="80"/>
                    <a:pt x="101" y="76"/>
                  </a:cubicBezTo>
                  <a:close/>
                  <a:moveTo>
                    <a:pt x="108" y="0"/>
                  </a:moveTo>
                  <a:cubicBezTo>
                    <a:pt x="92" y="0"/>
                    <a:pt x="78" y="4"/>
                    <a:pt x="66" y="11"/>
                  </a:cubicBezTo>
                  <a:cubicBezTo>
                    <a:pt x="43" y="23"/>
                    <a:pt x="28" y="38"/>
                    <a:pt x="16" y="57"/>
                  </a:cubicBezTo>
                  <a:cubicBezTo>
                    <a:pt x="9" y="76"/>
                    <a:pt x="0" y="99"/>
                    <a:pt x="0" y="122"/>
                  </a:cubicBezTo>
                  <a:lnTo>
                    <a:pt x="0" y="391"/>
                  </a:lnTo>
                  <a:lnTo>
                    <a:pt x="216" y="391"/>
                  </a:lnTo>
                  <a:lnTo>
                    <a:pt x="216" y="352"/>
                  </a:lnTo>
                  <a:lnTo>
                    <a:pt x="216" y="122"/>
                  </a:lnTo>
                  <a:cubicBezTo>
                    <a:pt x="216" y="92"/>
                    <a:pt x="207" y="61"/>
                    <a:pt x="189" y="38"/>
                  </a:cubicBezTo>
                  <a:cubicBezTo>
                    <a:pt x="177" y="27"/>
                    <a:pt x="166" y="18"/>
                    <a:pt x="154" y="11"/>
                  </a:cubicBezTo>
                  <a:cubicBezTo>
                    <a:pt x="143" y="4"/>
                    <a:pt x="124" y="0"/>
                    <a:pt x="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1"/>
            <p:cNvSpPr/>
            <p:nvPr/>
          </p:nvSpPr>
          <p:spPr>
            <a:xfrm>
              <a:off x="3531885" y="2871628"/>
              <a:ext cx="211280" cy="211280"/>
            </a:xfrm>
            <a:custGeom>
              <a:avLst/>
              <a:gdLst/>
              <a:ahLst/>
              <a:cxnLst/>
              <a:rect l="l" t="t" r="r" b="b"/>
              <a:pathLst>
                <a:path w="295" h="295" extrusionOk="0">
                  <a:moveTo>
                    <a:pt x="145" y="0"/>
                  </a:moveTo>
                  <a:cubicBezTo>
                    <a:pt x="65" y="0"/>
                    <a:pt x="0" y="69"/>
                    <a:pt x="0" y="149"/>
                  </a:cubicBezTo>
                  <a:cubicBezTo>
                    <a:pt x="0" y="230"/>
                    <a:pt x="65" y="294"/>
                    <a:pt x="145" y="294"/>
                  </a:cubicBezTo>
                  <a:cubicBezTo>
                    <a:pt x="230" y="294"/>
                    <a:pt x="294" y="230"/>
                    <a:pt x="294" y="149"/>
                  </a:cubicBezTo>
                  <a:cubicBezTo>
                    <a:pt x="294" y="69"/>
                    <a:pt x="230" y="0"/>
                    <a:pt x="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1"/>
            <p:cNvSpPr/>
            <p:nvPr/>
          </p:nvSpPr>
          <p:spPr>
            <a:xfrm>
              <a:off x="3503953" y="2846561"/>
              <a:ext cx="267144" cy="264279"/>
            </a:xfrm>
            <a:custGeom>
              <a:avLst/>
              <a:gdLst/>
              <a:ahLst/>
              <a:cxnLst/>
              <a:rect l="l" t="t" r="r" b="b"/>
              <a:pathLst>
                <a:path w="373" h="369" extrusionOk="0">
                  <a:moveTo>
                    <a:pt x="184" y="73"/>
                  </a:moveTo>
                  <a:cubicBezTo>
                    <a:pt x="215" y="73"/>
                    <a:pt x="241" y="85"/>
                    <a:pt x="264" y="108"/>
                  </a:cubicBezTo>
                  <a:cubicBezTo>
                    <a:pt x="284" y="127"/>
                    <a:pt x="296" y="154"/>
                    <a:pt x="296" y="184"/>
                  </a:cubicBezTo>
                  <a:cubicBezTo>
                    <a:pt x="296" y="214"/>
                    <a:pt x="284" y="242"/>
                    <a:pt x="264" y="260"/>
                  </a:cubicBezTo>
                  <a:cubicBezTo>
                    <a:pt x="241" y="280"/>
                    <a:pt x="215" y="292"/>
                    <a:pt x="184" y="292"/>
                  </a:cubicBezTo>
                  <a:cubicBezTo>
                    <a:pt x="158" y="292"/>
                    <a:pt x="131" y="280"/>
                    <a:pt x="108" y="260"/>
                  </a:cubicBezTo>
                  <a:cubicBezTo>
                    <a:pt x="89" y="242"/>
                    <a:pt x="77" y="214"/>
                    <a:pt x="77" y="184"/>
                  </a:cubicBezTo>
                  <a:cubicBezTo>
                    <a:pt x="77" y="154"/>
                    <a:pt x="89" y="127"/>
                    <a:pt x="108" y="108"/>
                  </a:cubicBezTo>
                  <a:cubicBezTo>
                    <a:pt x="131" y="85"/>
                    <a:pt x="158" y="73"/>
                    <a:pt x="184" y="73"/>
                  </a:cubicBezTo>
                  <a:close/>
                  <a:moveTo>
                    <a:pt x="184" y="0"/>
                  </a:moveTo>
                  <a:cubicBezTo>
                    <a:pt x="85" y="0"/>
                    <a:pt x="1" y="81"/>
                    <a:pt x="1" y="184"/>
                  </a:cubicBezTo>
                  <a:cubicBezTo>
                    <a:pt x="1" y="283"/>
                    <a:pt x="85" y="368"/>
                    <a:pt x="184" y="368"/>
                  </a:cubicBezTo>
                  <a:cubicBezTo>
                    <a:pt x="287" y="368"/>
                    <a:pt x="372" y="283"/>
                    <a:pt x="372" y="184"/>
                  </a:cubicBezTo>
                  <a:cubicBezTo>
                    <a:pt x="372" y="81"/>
                    <a:pt x="287" y="0"/>
                    <a:pt x="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3534033" y="3236186"/>
              <a:ext cx="206267" cy="272157"/>
            </a:xfrm>
            <a:custGeom>
              <a:avLst/>
              <a:gdLst/>
              <a:ahLst/>
              <a:cxnLst/>
              <a:rect l="l" t="t" r="r" b="b"/>
              <a:pathLst>
                <a:path w="288" h="380" extrusionOk="0">
                  <a:moveTo>
                    <a:pt x="1" y="1"/>
                  </a:moveTo>
                  <a:lnTo>
                    <a:pt x="1" y="380"/>
                  </a:lnTo>
                  <a:lnTo>
                    <a:pt x="288" y="380"/>
                  </a:lnTo>
                  <a:lnTo>
                    <a:pt x="2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3531885" y="3236186"/>
              <a:ext cx="104566" cy="272157"/>
            </a:xfrm>
            <a:custGeom>
              <a:avLst/>
              <a:gdLst/>
              <a:ahLst/>
              <a:cxnLst/>
              <a:rect l="l" t="t" r="r" b="b"/>
              <a:pathLst>
                <a:path w="146" h="380" extrusionOk="0">
                  <a:moveTo>
                    <a:pt x="0" y="1"/>
                  </a:moveTo>
                  <a:lnTo>
                    <a:pt x="0" y="380"/>
                  </a:lnTo>
                  <a:lnTo>
                    <a:pt x="145" y="380"/>
                  </a:lnTo>
                  <a:lnTo>
                    <a:pt x="1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71"/>
          <p:cNvGrpSpPr/>
          <p:nvPr/>
        </p:nvGrpSpPr>
        <p:grpSpPr>
          <a:xfrm>
            <a:off x="713100" y="4153566"/>
            <a:ext cx="370898" cy="495392"/>
            <a:chOff x="9358153" y="1076757"/>
            <a:chExt cx="315175" cy="420966"/>
          </a:xfrm>
        </p:grpSpPr>
        <p:sp>
          <p:nvSpPr>
            <p:cNvPr id="9915" name="Google Shape;9915;p71"/>
            <p:cNvSpPr/>
            <p:nvPr/>
          </p:nvSpPr>
          <p:spPr>
            <a:xfrm>
              <a:off x="9358153" y="1076757"/>
              <a:ext cx="315175" cy="315722"/>
            </a:xfrm>
            <a:custGeom>
              <a:avLst/>
              <a:gdLst/>
              <a:ahLst/>
              <a:cxnLst/>
              <a:rect l="l" t="t" r="r" b="b"/>
              <a:pathLst>
                <a:path w="560" h="561" extrusionOk="0">
                  <a:moveTo>
                    <a:pt x="280" y="0"/>
                  </a:moveTo>
                  <a:cubicBezTo>
                    <a:pt x="127" y="0"/>
                    <a:pt x="1" y="127"/>
                    <a:pt x="1" y="281"/>
                  </a:cubicBezTo>
                  <a:cubicBezTo>
                    <a:pt x="1" y="433"/>
                    <a:pt x="127" y="560"/>
                    <a:pt x="280" y="560"/>
                  </a:cubicBezTo>
                  <a:cubicBezTo>
                    <a:pt x="434" y="560"/>
                    <a:pt x="560" y="433"/>
                    <a:pt x="560" y="281"/>
                  </a:cubicBezTo>
                  <a:cubicBezTo>
                    <a:pt x="560" y="127"/>
                    <a:pt x="434"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1"/>
            <p:cNvSpPr/>
            <p:nvPr/>
          </p:nvSpPr>
          <p:spPr>
            <a:xfrm>
              <a:off x="9444261" y="1201698"/>
              <a:ext cx="151397" cy="296025"/>
            </a:xfrm>
            <a:custGeom>
              <a:avLst/>
              <a:gdLst/>
              <a:ahLst/>
              <a:cxnLst/>
              <a:rect l="l" t="t" r="r" b="b"/>
              <a:pathLst>
                <a:path w="269" h="526" extrusionOk="0">
                  <a:moveTo>
                    <a:pt x="112" y="1"/>
                  </a:moveTo>
                  <a:lnTo>
                    <a:pt x="92" y="181"/>
                  </a:lnTo>
                  <a:lnTo>
                    <a:pt x="0" y="146"/>
                  </a:lnTo>
                  <a:lnTo>
                    <a:pt x="92" y="231"/>
                  </a:lnTo>
                  <a:lnTo>
                    <a:pt x="92" y="526"/>
                  </a:lnTo>
                  <a:lnTo>
                    <a:pt x="154" y="526"/>
                  </a:lnTo>
                  <a:lnTo>
                    <a:pt x="147"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71"/>
          <p:cNvGrpSpPr/>
          <p:nvPr/>
        </p:nvGrpSpPr>
        <p:grpSpPr>
          <a:xfrm>
            <a:off x="3531440" y="4265253"/>
            <a:ext cx="1707861" cy="740164"/>
            <a:chOff x="3718065" y="3595878"/>
            <a:chExt cx="1707861" cy="740164"/>
          </a:xfrm>
        </p:grpSpPr>
        <p:sp>
          <p:nvSpPr>
            <p:cNvPr id="9918" name="Google Shape;9918;p71"/>
            <p:cNvSpPr/>
            <p:nvPr/>
          </p:nvSpPr>
          <p:spPr>
            <a:xfrm>
              <a:off x="4124743" y="3652887"/>
              <a:ext cx="217573" cy="215750"/>
            </a:xfrm>
            <a:custGeom>
              <a:avLst/>
              <a:gdLst/>
              <a:ahLst/>
              <a:cxnLst/>
              <a:rect l="l" t="t" r="r" b="b"/>
              <a:pathLst>
                <a:path w="2515" h="2494" extrusionOk="0">
                  <a:moveTo>
                    <a:pt x="1580" y="1"/>
                  </a:moveTo>
                  <a:cubicBezTo>
                    <a:pt x="1387" y="1"/>
                    <a:pt x="1236" y="4"/>
                    <a:pt x="1216" y="14"/>
                  </a:cubicBezTo>
                  <a:cubicBezTo>
                    <a:pt x="1159" y="45"/>
                    <a:pt x="1" y="2451"/>
                    <a:pt x="1" y="2451"/>
                  </a:cubicBezTo>
                  <a:lnTo>
                    <a:pt x="315" y="2494"/>
                  </a:lnTo>
                  <a:cubicBezTo>
                    <a:pt x="315" y="2494"/>
                    <a:pt x="1254" y="651"/>
                    <a:pt x="1334" y="593"/>
                  </a:cubicBezTo>
                  <a:cubicBezTo>
                    <a:pt x="1373" y="566"/>
                    <a:pt x="1611" y="559"/>
                    <a:pt x="1839" y="559"/>
                  </a:cubicBezTo>
                  <a:cubicBezTo>
                    <a:pt x="2067" y="559"/>
                    <a:pt x="2285" y="566"/>
                    <a:pt x="2285" y="566"/>
                  </a:cubicBezTo>
                  <a:lnTo>
                    <a:pt x="2515" y="14"/>
                  </a:lnTo>
                  <a:cubicBezTo>
                    <a:pt x="2515" y="14"/>
                    <a:pt x="1965" y="1"/>
                    <a:pt x="1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1"/>
            <p:cNvSpPr/>
            <p:nvPr/>
          </p:nvSpPr>
          <p:spPr>
            <a:xfrm>
              <a:off x="4352521" y="3595878"/>
              <a:ext cx="427446" cy="50347"/>
            </a:xfrm>
            <a:custGeom>
              <a:avLst/>
              <a:gdLst/>
              <a:ahLst/>
              <a:cxnLst/>
              <a:rect l="l" t="t" r="r" b="b"/>
              <a:pathLst>
                <a:path w="4941" h="582" extrusionOk="0">
                  <a:moveTo>
                    <a:pt x="608" y="1"/>
                  </a:moveTo>
                  <a:cubicBezTo>
                    <a:pt x="464" y="1"/>
                    <a:pt x="373" y="2"/>
                    <a:pt x="357" y="7"/>
                  </a:cubicBezTo>
                  <a:cubicBezTo>
                    <a:pt x="234" y="42"/>
                    <a:pt x="1" y="509"/>
                    <a:pt x="1" y="509"/>
                  </a:cubicBezTo>
                  <a:lnTo>
                    <a:pt x="460" y="509"/>
                  </a:lnTo>
                  <a:cubicBezTo>
                    <a:pt x="460" y="509"/>
                    <a:pt x="567" y="137"/>
                    <a:pt x="606" y="118"/>
                  </a:cubicBezTo>
                  <a:cubicBezTo>
                    <a:pt x="611" y="115"/>
                    <a:pt x="670" y="114"/>
                    <a:pt x="770" y="114"/>
                  </a:cubicBezTo>
                  <a:cubicBezTo>
                    <a:pt x="1489" y="114"/>
                    <a:pt x="4314" y="179"/>
                    <a:pt x="4338" y="206"/>
                  </a:cubicBezTo>
                  <a:cubicBezTo>
                    <a:pt x="4369" y="237"/>
                    <a:pt x="4445" y="581"/>
                    <a:pt x="4445" y="581"/>
                  </a:cubicBezTo>
                  <a:lnTo>
                    <a:pt x="4940" y="581"/>
                  </a:lnTo>
                  <a:cubicBezTo>
                    <a:pt x="4940" y="581"/>
                    <a:pt x="4810" y="191"/>
                    <a:pt x="4710" y="129"/>
                  </a:cubicBezTo>
                  <a:cubicBezTo>
                    <a:pt x="4624" y="76"/>
                    <a:pt x="1526" y="1"/>
                    <a:pt x="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3725678" y="3630395"/>
              <a:ext cx="1677775" cy="618788"/>
            </a:xfrm>
            <a:custGeom>
              <a:avLst/>
              <a:gdLst/>
              <a:ahLst/>
              <a:cxnLst/>
              <a:rect l="l" t="t" r="r" b="b"/>
              <a:pathLst>
                <a:path w="19394" h="7153" extrusionOk="0">
                  <a:moveTo>
                    <a:pt x="7739" y="1"/>
                  </a:moveTo>
                  <a:cubicBezTo>
                    <a:pt x="7374" y="1"/>
                    <a:pt x="7146" y="2"/>
                    <a:pt x="7146" y="2"/>
                  </a:cubicBezTo>
                  <a:cubicBezTo>
                    <a:pt x="6859" y="405"/>
                    <a:pt x="6239" y="2669"/>
                    <a:pt x="6239" y="2669"/>
                  </a:cubicBezTo>
                  <a:lnTo>
                    <a:pt x="483" y="2669"/>
                  </a:lnTo>
                  <a:cubicBezTo>
                    <a:pt x="111" y="2926"/>
                    <a:pt x="376" y="3156"/>
                    <a:pt x="376" y="3156"/>
                  </a:cubicBezTo>
                  <a:cubicBezTo>
                    <a:pt x="1" y="4160"/>
                    <a:pt x="199" y="6417"/>
                    <a:pt x="199" y="6417"/>
                  </a:cubicBezTo>
                  <a:lnTo>
                    <a:pt x="3112" y="7152"/>
                  </a:lnTo>
                  <a:lnTo>
                    <a:pt x="5802" y="7152"/>
                  </a:lnTo>
                  <a:lnTo>
                    <a:pt x="6997" y="6532"/>
                  </a:lnTo>
                  <a:lnTo>
                    <a:pt x="12917" y="6532"/>
                  </a:lnTo>
                  <a:lnTo>
                    <a:pt x="14619" y="6992"/>
                  </a:lnTo>
                  <a:lnTo>
                    <a:pt x="17091" y="6992"/>
                  </a:lnTo>
                  <a:lnTo>
                    <a:pt x="19072" y="6344"/>
                  </a:lnTo>
                  <a:cubicBezTo>
                    <a:pt x="19393" y="6344"/>
                    <a:pt x="19317" y="4876"/>
                    <a:pt x="19072" y="4876"/>
                  </a:cubicBezTo>
                  <a:lnTo>
                    <a:pt x="18872" y="3719"/>
                  </a:lnTo>
                  <a:lnTo>
                    <a:pt x="18156" y="3095"/>
                  </a:lnTo>
                  <a:cubicBezTo>
                    <a:pt x="17393" y="2842"/>
                    <a:pt x="14516" y="2669"/>
                    <a:pt x="14516" y="2669"/>
                  </a:cubicBezTo>
                  <a:cubicBezTo>
                    <a:pt x="13776" y="1451"/>
                    <a:pt x="12416" y="121"/>
                    <a:pt x="12416" y="121"/>
                  </a:cubicBezTo>
                  <a:cubicBezTo>
                    <a:pt x="11293" y="14"/>
                    <a:pt x="8863" y="1"/>
                    <a:pt x="77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5339069" y="4084046"/>
              <a:ext cx="45504" cy="61247"/>
            </a:xfrm>
            <a:custGeom>
              <a:avLst/>
              <a:gdLst/>
              <a:ahLst/>
              <a:cxnLst/>
              <a:rect l="l" t="t" r="r" b="b"/>
              <a:pathLst>
                <a:path w="526" h="708" extrusionOk="0">
                  <a:moveTo>
                    <a:pt x="389" y="0"/>
                  </a:moveTo>
                  <a:cubicBezTo>
                    <a:pt x="381" y="0"/>
                    <a:pt x="372" y="2"/>
                    <a:pt x="365" y="4"/>
                  </a:cubicBezTo>
                  <a:cubicBezTo>
                    <a:pt x="43" y="104"/>
                    <a:pt x="0" y="575"/>
                    <a:pt x="356" y="702"/>
                  </a:cubicBezTo>
                  <a:cubicBezTo>
                    <a:pt x="367" y="706"/>
                    <a:pt x="377" y="707"/>
                    <a:pt x="387" y="707"/>
                  </a:cubicBezTo>
                  <a:cubicBezTo>
                    <a:pt x="430" y="707"/>
                    <a:pt x="470" y="676"/>
                    <a:pt x="480" y="629"/>
                  </a:cubicBezTo>
                  <a:cubicBezTo>
                    <a:pt x="498" y="502"/>
                    <a:pt x="525" y="272"/>
                    <a:pt x="483" y="73"/>
                  </a:cubicBezTo>
                  <a:cubicBezTo>
                    <a:pt x="473" y="31"/>
                    <a:pt x="431"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5296593" y="3950477"/>
              <a:ext cx="67045" cy="100349"/>
            </a:xfrm>
            <a:custGeom>
              <a:avLst/>
              <a:gdLst/>
              <a:ahLst/>
              <a:cxnLst/>
              <a:rect l="l" t="t" r="r" b="b"/>
              <a:pathLst>
                <a:path w="775" h="1160" extrusionOk="0">
                  <a:moveTo>
                    <a:pt x="266" y="1"/>
                  </a:moveTo>
                  <a:cubicBezTo>
                    <a:pt x="147" y="1"/>
                    <a:pt x="45" y="11"/>
                    <a:pt x="32" y="30"/>
                  </a:cubicBezTo>
                  <a:cubicBezTo>
                    <a:pt x="0" y="69"/>
                    <a:pt x="181" y="1153"/>
                    <a:pt x="219" y="1157"/>
                  </a:cubicBezTo>
                  <a:cubicBezTo>
                    <a:pt x="233" y="1159"/>
                    <a:pt x="300" y="1159"/>
                    <a:pt x="382" y="1159"/>
                  </a:cubicBezTo>
                  <a:cubicBezTo>
                    <a:pt x="547" y="1159"/>
                    <a:pt x="775" y="1157"/>
                    <a:pt x="775" y="1157"/>
                  </a:cubicBezTo>
                  <a:lnTo>
                    <a:pt x="591" y="30"/>
                  </a:lnTo>
                  <a:cubicBezTo>
                    <a:pt x="508" y="10"/>
                    <a:pt x="380" y="1"/>
                    <a:pt x="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1"/>
            <p:cNvSpPr/>
            <p:nvPr/>
          </p:nvSpPr>
          <p:spPr>
            <a:xfrm>
              <a:off x="5311559" y="4006794"/>
              <a:ext cx="25953" cy="39966"/>
            </a:xfrm>
            <a:custGeom>
              <a:avLst/>
              <a:gdLst/>
              <a:ahLst/>
              <a:cxnLst/>
              <a:rect l="l" t="t" r="r" b="b"/>
              <a:pathLst>
                <a:path w="300" h="462" extrusionOk="0">
                  <a:moveTo>
                    <a:pt x="23" y="0"/>
                  </a:moveTo>
                  <a:cubicBezTo>
                    <a:pt x="11" y="0"/>
                    <a:pt x="0" y="12"/>
                    <a:pt x="4" y="23"/>
                  </a:cubicBezTo>
                  <a:cubicBezTo>
                    <a:pt x="16" y="115"/>
                    <a:pt x="69" y="453"/>
                    <a:pt x="80" y="460"/>
                  </a:cubicBezTo>
                  <a:cubicBezTo>
                    <a:pt x="83" y="461"/>
                    <a:pt x="91" y="461"/>
                    <a:pt x="103" y="461"/>
                  </a:cubicBezTo>
                  <a:cubicBezTo>
                    <a:pt x="147" y="461"/>
                    <a:pt x="238" y="456"/>
                    <a:pt x="280" y="456"/>
                  </a:cubicBezTo>
                  <a:cubicBezTo>
                    <a:pt x="292" y="456"/>
                    <a:pt x="299" y="445"/>
                    <a:pt x="299" y="433"/>
                  </a:cubicBezTo>
                  <a:lnTo>
                    <a:pt x="226" y="16"/>
                  </a:lnTo>
                  <a:cubicBezTo>
                    <a:pt x="223" y="8"/>
                    <a:pt x="214" y="0"/>
                    <a:pt x="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1"/>
            <p:cNvSpPr/>
            <p:nvPr/>
          </p:nvSpPr>
          <p:spPr>
            <a:xfrm>
              <a:off x="5218043" y="4032660"/>
              <a:ext cx="207884" cy="214193"/>
            </a:xfrm>
            <a:custGeom>
              <a:avLst/>
              <a:gdLst/>
              <a:ahLst/>
              <a:cxnLst/>
              <a:rect l="l" t="t" r="r" b="b"/>
              <a:pathLst>
                <a:path w="2403" h="2476" extrusionOk="0">
                  <a:moveTo>
                    <a:pt x="2116" y="203"/>
                  </a:moveTo>
                  <a:cubicBezTo>
                    <a:pt x="2131" y="479"/>
                    <a:pt x="2165" y="1311"/>
                    <a:pt x="2043" y="1721"/>
                  </a:cubicBezTo>
                  <a:lnTo>
                    <a:pt x="1568" y="1871"/>
                  </a:lnTo>
                  <a:cubicBezTo>
                    <a:pt x="1548" y="1598"/>
                    <a:pt x="1499" y="656"/>
                    <a:pt x="1603" y="203"/>
                  </a:cubicBezTo>
                  <a:close/>
                  <a:moveTo>
                    <a:pt x="1522" y="0"/>
                  </a:moveTo>
                  <a:cubicBezTo>
                    <a:pt x="1479" y="0"/>
                    <a:pt x="1442" y="31"/>
                    <a:pt x="1426" y="74"/>
                  </a:cubicBezTo>
                  <a:cubicBezTo>
                    <a:pt x="1281" y="560"/>
                    <a:pt x="1353" y="1733"/>
                    <a:pt x="1368" y="1936"/>
                  </a:cubicBezTo>
                  <a:lnTo>
                    <a:pt x="310" y="2276"/>
                  </a:lnTo>
                  <a:lnTo>
                    <a:pt x="100" y="2276"/>
                  </a:lnTo>
                  <a:cubicBezTo>
                    <a:pt x="47" y="2276"/>
                    <a:pt x="1" y="2319"/>
                    <a:pt x="1" y="2376"/>
                  </a:cubicBezTo>
                  <a:cubicBezTo>
                    <a:pt x="1" y="2430"/>
                    <a:pt x="47" y="2476"/>
                    <a:pt x="100" y="2476"/>
                  </a:cubicBezTo>
                  <a:lnTo>
                    <a:pt x="326" y="2476"/>
                  </a:lnTo>
                  <a:cubicBezTo>
                    <a:pt x="338" y="2476"/>
                    <a:pt x="345" y="2476"/>
                    <a:pt x="356" y="2472"/>
                  </a:cubicBezTo>
                  <a:lnTo>
                    <a:pt x="2154" y="1897"/>
                  </a:lnTo>
                  <a:cubicBezTo>
                    <a:pt x="2181" y="1885"/>
                    <a:pt x="2204" y="1862"/>
                    <a:pt x="2215" y="1836"/>
                  </a:cubicBezTo>
                  <a:cubicBezTo>
                    <a:pt x="2403" y="1326"/>
                    <a:pt x="2315" y="146"/>
                    <a:pt x="2311" y="92"/>
                  </a:cubicBezTo>
                  <a:cubicBezTo>
                    <a:pt x="2307" y="42"/>
                    <a:pt x="2265" y="0"/>
                    <a:pt x="2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3723342" y="3929974"/>
              <a:ext cx="89192" cy="154156"/>
            </a:xfrm>
            <a:custGeom>
              <a:avLst/>
              <a:gdLst/>
              <a:ahLst/>
              <a:cxnLst/>
              <a:rect l="l" t="t" r="r" b="b"/>
              <a:pathLst>
                <a:path w="1031" h="1782" extrusionOk="0">
                  <a:moveTo>
                    <a:pt x="489" y="1"/>
                  </a:moveTo>
                  <a:cubicBezTo>
                    <a:pt x="343" y="1"/>
                    <a:pt x="226" y="3"/>
                    <a:pt x="226" y="3"/>
                  </a:cubicBezTo>
                  <a:cubicBezTo>
                    <a:pt x="0" y="896"/>
                    <a:pt x="104" y="1755"/>
                    <a:pt x="104" y="1755"/>
                  </a:cubicBezTo>
                  <a:cubicBezTo>
                    <a:pt x="202" y="1775"/>
                    <a:pt x="329" y="1782"/>
                    <a:pt x="454" y="1782"/>
                  </a:cubicBezTo>
                  <a:cubicBezTo>
                    <a:pt x="704" y="1782"/>
                    <a:pt x="947" y="1755"/>
                    <a:pt x="947" y="1755"/>
                  </a:cubicBezTo>
                  <a:cubicBezTo>
                    <a:pt x="997" y="1341"/>
                    <a:pt x="1031" y="30"/>
                    <a:pt x="1031" y="30"/>
                  </a:cubicBezTo>
                  <a:cubicBezTo>
                    <a:pt x="938" y="6"/>
                    <a:pt x="686" y="1"/>
                    <a:pt x="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3746180" y="4045550"/>
              <a:ext cx="39622" cy="5796"/>
            </a:xfrm>
            <a:custGeom>
              <a:avLst/>
              <a:gdLst/>
              <a:ahLst/>
              <a:cxnLst/>
              <a:rect l="l" t="t" r="r" b="b"/>
              <a:pathLst>
                <a:path w="458" h="67" extrusionOk="0">
                  <a:moveTo>
                    <a:pt x="457" y="1"/>
                  </a:moveTo>
                  <a:lnTo>
                    <a:pt x="1" y="8"/>
                  </a:lnTo>
                  <a:lnTo>
                    <a:pt x="1" y="66"/>
                  </a:lnTo>
                  <a:lnTo>
                    <a:pt x="457" y="6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3746180" y="4025999"/>
              <a:ext cx="39622" cy="5796"/>
            </a:xfrm>
            <a:custGeom>
              <a:avLst/>
              <a:gdLst/>
              <a:ahLst/>
              <a:cxnLst/>
              <a:rect l="l" t="t" r="r" b="b"/>
              <a:pathLst>
                <a:path w="458" h="67" extrusionOk="0">
                  <a:moveTo>
                    <a:pt x="457" y="1"/>
                  </a:moveTo>
                  <a:lnTo>
                    <a:pt x="1" y="4"/>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1"/>
            <p:cNvSpPr/>
            <p:nvPr/>
          </p:nvSpPr>
          <p:spPr>
            <a:xfrm>
              <a:off x="3746180" y="4006102"/>
              <a:ext cx="39622" cy="5796"/>
            </a:xfrm>
            <a:custGeom>
              <a:avLst/>
              <a:gdLst/>
              <a:ahLst/>
              <a:cxnLst/>
              <a:rect l="l" t="t" r="r" b="b"/>
              <a:pathLst>
                <a:path w="458" h="67" extrusionOk="0">
                  <a:moveTo>
                    <a:pt x="457" y="1"/>
                  </a:moveTo>
                  <a:lnTo>
                    <a:pt x="1" y="8"/>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1"/>
            <p:cNvSpPr/>
            <p:nvPr/>
          </p:nvSpPr>
          <p:spPr>
            <a:xfrm>
              <a:off x="4256756" y="3883432"/>
              <a:ext cx="687235" cy="292482"/>
            </a:xfrm>
            <a:custGeom>
              <a:avLst/>
              <a:gdLst/>
              <a:ahLst/>
              <a:cxnLst/>
              <a:rect l="l" t="t" r="r" b="b"/>
              <a:pathLst>
                <a:path w="7944" h="3381" extrusionOk="0">
                  <a:moveTo>
                    <a:pt x="337" y="1"/>
                  </a:moveTo>
                  <a:lnTo>
                    <a:pt x="0" y="1507"/>
                  </a:lnTo>
                  <a:lnTo>
                    <a:pt x="8" y="1518"/>
                  </a:lnTo>
                  <a:cubicBezTo>
                    <a:pt x="364" y="1948"/>
                    <a:pt x="552" y="2407"/>
                    <a:pt x="651" y="2760"/>
                  </a:cubicBezTo>
                  <a:cubicBezTo>
                    <a:pt x="701" y="2936"/>
                    <a:pt x="728" y="3086"/>
                    <a:pt x="743" y="3189"/>
                  </a:cubicBezTo>
                  <a:cubicBezTo>
                    <a:pt x="751" y="3243"/>
                    <a:pt x="754" y="3285"/>
                    <a:pt x="759" y="3311"/>
                  </a:cubicBezTo>
                  <a:cubicBezTo>
                    <a:pt x="759" y="3327"/>
                    <a:pt x="763" y="3334"/>
                    <a:pt x="763" y="3343"/>
                  </a:cubicBezTo>
                  <a:lnTo>
                    <a:pt x="763" y="3350"/>
                  </a:lnTo>
                  <a:lnTo>
                    <a:pt x="763" y="3354"/>
                  </a:lnTo>
                  <a:lnTo>
                    <a:pt x="763" y="3380"/>
                  </a:lnTo>
                  <a:lnTo>
                    <a:pt x="6993" y="3380"/>
                  </a:lnTo>
                  <a:lnTo>
                    <a:pt x="7001" y="3362"/>
                  </a:lnTo>
                  <a:cubicBezTo>
                    <a:pt x="7154" y="2833"/>
                    <a:pt x="7388" y="2434"/>
                    <a:pt x="7583" y="2174"/>
                  </a:cubicBezTo>
                  <a:cubicBezTo>
                    <a:pt x="7679" y="2040"/>
                    <a:pt x="7767" y="1944"/>
                    <a:pt x="7828" y="1879"/>
                  </a:cubicBezTo>
                  <a:cubicBezTo>
                    <a:pt x="7863" y="1845"/>
                    <a:pt x="7886" y="1822"/>
                    <a:pt x="7905" y="1806"/>
                  </a:cubicBezTo>
                  <a:cubicBezTo>
                    <a:pt x="7913" y="1794"/>
                    <a:pt x="7920" y="1790"/>
                    <a:pt x="7924" y="1787"/>
                  </a:cubicBezTo>
                  <a:lnTo>
                    <a:pt x="7928" y="1783"/>
                  </a:lnTo>
                  <a:lnTo>
                    <a:pt x="7932" y="1779"/>
                  </a:lnTo>
                  <a:lnTo>
                    <a:pt x="7940" y="1771"/>
                  </a:lnTo>
                  <a:lnTo>
                    <a:pt x="7940" y="1760"/>
                  </a:lnTo>
                  <a:cubicBezTo>
                    <a:pt x="7943" y="1725"/>
                    <a:pt x="7943" y="1687"/>
                    <a:pt x="7943" y="1652"/>
                  </a:cubicBezTo>
                  <a:cubicBezTo>
                    <a:pt x="7943" y="1350"/>
                    <a:pt x="7890" y="963"/>
                    <a:pt x="7836" y="649"/>
                  </a:cubicBezTo>
                  <a:cubicBezTo>
                    <a:pt x="7782" y="338"/>
                    <a:pt x="7729" y="101"/>
                    <a:pt x="7729" y="101"/>
                  </a:cubicBezTo>
                  <a:lnTo>
                    <a:pt x="7671" y="116"/>
                  </a:lnTo>
                  <a:lnTo>
                    <a:pt x="7671" y="124"/>
                  </a:lnTo>
                  <a:cubicBezTo>
                    <a:pt x="7687" y="177"/>
                    <a:pt x="7737" y="419"/>
                    <a:pt x="7786" y="718"/>
                  </a:cubicBezTo>
                  <a:cubicBezTo>
                    <a:pt x="7840" y="1017"/>
                    <a:pt x="7886" y="1373"/>
                    <a:pt x="7886" y="1652"/>
                  </a:cubicBezTo>
                  <a:cubicBezTo>
                    <a:pt x="7886" y="1684"/>
                    <a:pt x="7886" y="1714"/>
                    <a:pt x="7883" y="1746"/>
                  </a:cubicBezTo>
                  <a:lnTo>
                    <a:pt x="7883" y="1746"/>
                  </a:lnTo>
                  <a:cubicBezTo>
                    <a:pt x="7799" y="1818"/>
                    <a:pt x="7240" y="2341"/>
                    <a:pt x="6950" y="3323"/>
                  </a:cubicBezTo>
                  <a:lnTo>
                    <a:pt x="818" y="3323"/>
                  </a:lnTo>
                  <a:cubicBezTo>
                    <a:pt x="812" y="3250"/>
                    <a:pt x="789" y="3032"/>
                    <a:pt x="709" y="2745"/>
                  </a:cubicBezTo>
                  <a:cubicBezTo>
                    <a:pt x="607" y="2388"/>
                    <a:pt x="418" y="1930"/>
                    <a:pt x="64" y="1493"/>
                  </a:cubicBezTo>
                  <a:lnTo>
                    <a:pt x="64" y="1493"/>
                  </a:lnTo>
                  <a:lnTo>
                    <a:pt x="395" y="13"/>
                  </a:lnTo>
                  <a:lnTo>
                    <a:pt x="3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4485053" y="3883865"/>
              <a:ext cx="13755" cy="290060"/>
            </a:xfrm>
            <a:custGeom>
              <a:avLst/>
              <a:gdLst/>
              <a:ahLst/>
              <a:cxnLst/>
              <a:rect l="l" t="t" r="r" b="b"/>
              <a:pathLst>
                <a:path w="159" h="3353" extrusionOk="0">
                  <a:moveTo>
                    <a:pt x="47" y="0"/>
                  </a:moveTo>
                  <a:cubicBezTo>
                    <a:pt x="13" y="387"/>
                    <a:pt x="1" y="805"/>
                    <a:pt x="1" y="1207"/>
                  </a:cubicBezTo>
                  <a:cubicBezTo>
                    <a:pt x="1" y="2333"/>
                    <a:pt x="101" y="3349"/>
                    <a:pt x="101" y="3352"/>
                  </a:cubicBezTo>
                  <a:lnTo>
                    <a:pt x="158" y="3345"/>
                  </a:lnTo>
                  <a:lnTo>
                    <a:pt x="158" y="3334"/>
                  </a:lnTo>
                  <a:cubicBezTo>
                    <a:pt x="147" y="3219"/>
                    <a:pt x="59" y="2261"/>
                    <a:pt x="59" y="1207"/>
                  </a:cubicBezTo>
                  <a:cubicBezTo>
                    <a:pt x="59" y="805"/>
                    <a:pt x="74" y="391"/>
                    <a:pt x="105" y="4"/>
                  </a:cubicBezTo>
                  <a:lnTo>
                    <a:pt x="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4548378" y="3926600"/>
              <a:ext cx="55193" cy="5363"/>
            </a:xfrm>
            <a:custGeom>
              <a:avLst/>
              <a:gdLst/>
              <a:ahLst/>
              <a:cxnLst/>
              <a:rect l="l" t="t" r="r" b="b"/>
              <a:pathLst>
                <a:path w="638" h="62" extrusionOk="0">
                  <a:moveTo>
                    <a:pt x="1" y="0"/>
                  </a:moveTo>
                  <a:lnTo>
                    <a:pt x="1" y="62"/>
                  </a:lnTo>
                  <a:lnTo>
                    <a:pt x="637" y="62"/>
                  </a:lnTo>
                  <a:lnTo>
                    <a:pt x="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4311430" y="3926600"/>
              <a:ext cx="54761" cy="5363"/>
            </a:xfrm>
            <a:custGeom>
              <a:avLst/>
              <a:gdLst/>
              <a:ahLst/>
              <a:cxnLst/>
              <a:rect l="l" t="t" r="r" b="b"/>
              <a:pathLst>
                <a:path w="633" h="62" extrusionOk="0">
                  <a:moveTo>
                    <a:pt x="0" y="0"/>
                  </a:moveTo>
                  <a:lnTo>
                    <a:pt x="0" y="62"/>
                  </a:lnTo>
                  <a:lnTo>
                    <a:pt x="633" y="62"/>
                  </a:lnTo>
                  <a:lnTo>
                    <a:pt x="6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4977375" y="3874263"/>
              <a:ext cx="312042" cy="56403"/>
            </a:xfrm>
            <a:custGeom>
              <a:avLst/>
              <a:gdLst/>
              <a:ahLst/>
              <a:cxnLst/>
              <a:rect l="l" t="t" r="r" b="b"/>
              <a:pathLst>
                <a:path w="3607" h="652" extrusionOk="0">
                  <a:moveTo>
                    <a:pt x="12" y="0"/>
                  </a:moveTo>
                  <a:lnTo>
                    <a:pt x="1" y="57"/>
                  </a:lnTo>
                  <a:cubicBezTo>
                    <a:pt x="1" y="57"/>
                    <a:pt x="759" y="207"/>
                    <a:pt x="1534" y="352"/>
                  </a:cubicBezTo>
                  <a:cubicBezTo>
                    <a:pt x="1925" y="429"/>
                    <a:pt x="2315" y="502"/>
                    <a:pt x="2614" y="556"/>
                  </a:cubicBezTo>
                  <a:cubicBezTo>
                    <a:pt x="2763" y="586"/>
                    <a:pt x="2894" y="609"/>
                    <a:pt x="2986" y="624"/>
                  </a:cubicBezTo>
                  <a:cubicBezTo>
                    <a:pt x="3035" y="632"/>
                    <a:pt x="3074" y="640"/>
                    <a:pt x="3101" y="644"/>
                  </a:cubicBezTo>
                  <a:cubicBezTo>
                    <a:pt x="3115" y="644"/>
                    <a:pt x="3127" y="647"/>
                    <a:pt x="3135" y="647"/>
                  </a:cubicBezTo>
                  <a:cubicBezTo>
                    <a:pt x="3147" y="651"/>
                    <a:pt x="3150" y="651"/>
                    <a:pt x="3158" y="651"/>
                  </a:cubicBezTo>
                  <a:cubicBezTo>
                    <a:pt x="3177" y="651"/>
                    <a:pt x="3196" y="647"/>
                    <a:pt x="3219" y="640"/>
                  </a:cubicBezTo>
                  <a:cubicBezTo>
                    <a:pt x="3253" y="628"/>
                    <a:pt x="3296" y="605"/>
                    <a:pt x="3338" y="582"/>
                  </a:cubicBezTo>
                  <a:cubicBezTo>
                    <a:pt x="3469" y="513"/>
                    <a:pt x="3607" y="414"/>
                    <a:pt x="3607" y="414"/>
                  </a:cubicBezTo>
                  <a:lnTo>
                    <a:pt x="3572" y="364"/>
                  </a:lnTo>
                  <a:cubicBezTo>
                    <a:pt x="3572" y="364"/>
                    <a:pt x="3572" y="368"/>
                    <a:pt x="3568" y="368"/>
                  </a:cubicBezTo>
                  <a:cubicBezTo>
                    <a:pt x="3552" y="379"/>
                    <a:pt x="3472" y="437"/>
                    <a:pt x="3384" y="490"/>
                  </a:cubicBezTo>
                  <a:cubicBezTo>
                    <a:pt x="3338" y="517"/>
                    <a:pt x="3292" y="544"/>
                    <a:pt x="3250" y="563"/>
                  </a:cubicBezTo>
                  <a:cubicBezTo>
                    <a:pt x="3230" y="571"/>
                    <a:pt x="3212" y="579"/>
                    <a:pt x="3196" y="582"/>
                  </a:cubicBezTo>
                  <a:cubicBezTo>
                    <a:pt x="3181" y="590"/>
                    <a:pt x="3166" y="590"/>
                    <a:pt x="3158" y="590"/>
                  </a:cubicBezTo>
                  <a:lnTo>
                    <a:pt x="3143" y="590"/>
                  </a:lnTo>
                  <a:cubicBezTo>
                    <a:pt x="3108" y="586"/>
                    <a:pt x="3035" y="575"/>
                    <a:pt x="2932" y="556"/>
                  </a:cubicBezTo>
                  <a:cubicBezTo>
                    <a:pt x="2564" y="490"/>
                    <a:pt x="1833" y="352"/>
                    <a:pt x="1196" y="230"/>
                  </a:cubicBezTo>
                  <a:cubicBezTo>
                    <a:pt x="878" y="168"/>
                    <a:pt x="579" y="111"/>
                    <a:pt x="365" y="69"/>
                  </a:cubicBezTo>
                  <a:cubicBezTo>
                    <a:pt x="254" y="50"/>
                    <a:pt x="165" y="30"/>
                    <a:pt x="104" y="19"/>
                  </a:cubicBezTo>
                  <a:cubicBezTo>
                    <a:pt x="73" y="15"/>
                    <a:pt x="50" y="7"/>
                    <a:pt x="35" y="7"/>
                  </a:cubicBezTo>
                  <a:cubicBezTo>
                    <a:pt x="20" y="4"/>
                    <a:pt x="12"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3718065" y="4144688"/>
              <a:ext cx="208230" cy="88930"/>
            </a:xfrm>
            <a:custGeom>
              <a:avLst/>
              <a:gdLst/>
              <a:ahLst/>
              <a:cxnLst/>
              <a:rect l="l" t="t" r="r" b="b"/>
              <a:pathLst>
                <a:path w="2407" h="1028" extrusionOk="0">
                  <a:moveTo>
                    <a:pt x="176" y="1"/>
                  </a:moveTo>
                  <a:cubicBezTo>
                    <a:pt x="0" y="291"/>
                    <a:pt x="135" y="668"/>
                    <a:pt x="135" y="668"/>
                  </a:cubicBezTo>
                  <a:lnTo>
                    <a:pt x="713" y="668"/>
                  </a:lnTo>
                  <a:lnTo>
                    <a:pt x="2268" y="1027"/>
                  </a:lnTo>
                  <a:lnTo>
                    <a:pt x="2406" y="429"/>
                  </a:lnTo>
                  <a:lnTo>
                    <a:pt x="8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3913316" y="4014753"/>
              <a:ext cx="369657" cy="234435"/>
            </a:xfrm>
            <a:custGeom>
              <a:avLst/>
              <a:gdLst/>
              <a:ahLst/>
              <a:cxnLst/>
              <a:rect l="l" t="t" r="r" b="b"/>
              <a:pathLst>
                <a:path w="4273" h="2710" extrusionOk="0">
                  <a:moveTo>
                    <a:pt x="2204" y="0"/>
                  </a:moveTo>
                  <a:cubicBezTo>
                    <a:pt x="476" y="0"/>
                    <a:pt x="0" y="2472"/>
                    <a:pt x="0" y="2472"/>
                  </a:cubicBezTo>
                  <a:lnTo>
                    <a:pt x="943" y="2709"/>
                  </a:lnTo>
                  <a:lnTo>
                    <a:pt x="3633" y="2709"/>
                  </a:lnTo>
                  <a:lnTo>
                    <a:pt x="4273" y="2377"/>
                  </a:lnTo>
                  <a:cubicBezTo>
                    <a:pt x="4273" y="2377"/>
                    <a:pt x="3932" y="0"/>
                    <a:pt x="2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4900123" y="4013109"/>
              <a:ext cx="371733" cy="222151"/>
            </a:xfrm>
            <a:custGeom>
              <a:avLst/>
              <a:gdLst/>
              <a:ahLst/>
              <a:cxnLst/>
              <a:rect l="l" t="t" r="r" b="b"/>
              <a:pathLst>
                <a:path w="4297" h="2568" extrusionOk="0">
                  <a:moveTo>
                    <a:pt x="2197" y="1"/>
                  </a:moveTo>
                  <a:cubicBezTo>
                    <a:pt x="1449" y="1"/>
                    <a:pt x="449" y="510"/>
                    <a:pt x="1" y="2288"/>
                  </a:cubicBezTo>
                  <a:lnTo>
                    <a:pt x="1043" y="2568"/>
                  </a:lnTo>
                  <a:lnTo>
                    <a:pt x="3515" y="2568"/>
                  </a:lnTo>
                  <a:lnTo>
                    <a:pt x="4296" y="2315"/>
                  </a:lnTo>
                  <a:cubicBezTo>
                    <a:pt x="3844" y="449"/>
                    <a:pt x="2940"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4941301" y="4038629"/>
              <a:ext cx="297335" cy="297413"/>
            </a:xfrm>
            <a:custGeom>
              <a:avLst/>
              <a:gdLst/>
              <a:ahLst/>
              <a:cxnLst/>
              <a:rect l="l" t="t" r="r" b="b"/>
              <a:pathLst>
                <a:path w="3437" h="3438" extrusionOk="0">
                  <a:moveTo>
                    <a:pt x="1721" y="0"/>
                  </a:moveTo>
                  <a:cubicBezTo>
                    <a:pt x="770" y="0"/>
                    <a:pt x="0" y="771"/>
                    <a:pt x="0" y="1721"/>
                  </a:cubicBezTo>
                  <a:cubicBezTo>
                    <a:pt x="0" y="2672"/>
                    <a:pt x="770" y="3438"/>
                    <a:pt x="1721" y="3438"/>
                  </a:cubicBezTo>
                  <a:cubicBezTo>
                    <a:pt x="2667" y="3438"/>
                    <a:pt x="3437" y="2672"/>
                    <a:pt x="3437" y="1721"/>
                  </a:cubicBezTo>
                  <a:cubicBezTo>
                    <a:pt x="3437" y="771"/>
                    <a:pt x="2667"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1"/>
            <p:cNvSpPr/>
            <p:nvPr/>
          </p:nvSpPr>
          <p:spPr>
            <a:xfrm>
              <a:off x="4992255" y="4100310"/>
              <a:ext cx="195426" cy="174140"/>
            </a:xfrm>
            <a:custGeom>
              <a:avLst/>
              <a:gdLst/>
              <a:ahLst/>
              <a:cxnLst/>
              <a:rect l="l" t="t" r="r" b="b"/>
              <a:pathLst>
                <a:path w="2259" h="2013" extrusionOk="0">
                  <a:moveTo>
                    <a:pt x="1130" y="1"/>
                  </a:moveTo>
                  <a:cubicBezTo>
                    <a:pt x="706" y="1"/>
                    <a:pt x="312" y="272"/>
                    <a:pt x="173" y="698"/>
                  </a:cubicBezTo>
                  <a:cubicBezTo>
                    <a:pt x="1" y="1223"/>
                    <a:pt x="292" y="1793"/>
                    <a:pt x="817" y="1962"/>
                  </a:cubicBezTo>
                  <a:cubicBezTo>
                    <a:pt x="921" y="1996"/>
                    <a:pt x="1027" y="2012"/>
                    <a:pt x="1130" y="2012"/>
                  </a:cubicBezTo>
                  <a:cubicBezTo>
                    <a:pt x="1554" y="2012"/>
                    <a:pt x="1947" y="1743"/>
                    <a:pt x="2085" y="1319"/>
                  </a:cubicBezTo>
                  <a:cubicBezTo>
                    <a:pt x="2258" y="790"/>
                    <a:pt x="1967" y="222"/>
                    <a:pt x="1442" y="50"/>
                  </a:cubicBezTo>
                  <a:cubicBezTo>
                    <a:pt x="1338" y="17"/>
                    <a:pt x="1233" y="1"/>
                    <a:pt x="1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1"/>
            <p:cNvSpPr/>
            <p:nvPr/>
          </p:nvSpPr>
          <p:spPr>
            <a:xfrm>
              <a:off x="4997618" y="4104895"/>
              <a:ext cx="184699" cy="165056"/>
            </a:xfrm>
            <a:custGeom>
              <a:avLst/>
              <a:gdLst/>
              <a:ahLst/>
              <a:cxnLst/>
              <a:rect l="l" t="t" r="r" b="b"/>
              <a:pathLst>
                <a:path w="2135" h="1908" extrusionOk="0">
                  <a:moveTo>
                    <a:pt x="1068" y="1"/>
                  </a:moveTo>
                  <a:cubicBezTo>
                    <a:pt x="668" y="1"/>
                    <a:pt x="294" y="256"/>
                    <a:pt x="161" y="660"/>
                  </a:cubicBezTo>
                  <a:cubicBezTo>
                    <a:pt x="0" y="1158"/>
                    <a:pt x="272" y="1699"/>
                    <a:pt x="775" y="1860"/>
                  </a:cubicBezTo>
                  <a:cubicBezTo>
                    <a:pt x="872" y="1892"/>
                    <a:pt x="972" y="1907"/>
                    <a:pt x="1069" y="1907"/>
                  </a:cubicBezTo>
                  <a:cubicBezTo>
                    <a:pt x="1469" y="1907"/>
                    <a:pt x="1841" y="1651"/>
                    <a:pt x="1974" y="1250"/>
                  </a:cubicBezTo>
                  <a:cubicBezTo>
                    <a:pt x="2135" y="748"/>
                    <a:pt x="1863" y="212"/>
                    <a:pt x="1360" y="47"/>
                  </a:cubicBezTo>
                  <a:cubicBezTo>
                    <a:pt x="1264" y="16"/>
                    <a:pt x="1165"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5020803" y="4125657"/>
              <a:ext cx="138329" cy="123619"/>
            </a:xfrm>
            <a:custGeom>
              <a:avLst/>
              <a:gdLst/>
              <a:ahLst/>
              <a:cxnLst/>
              <a:rect l="l" t="t" r="r" b="b"/>
              <a:pathLst>
                <a:path w="1599" h="1429" extrusionOk="0">
                  <a:moveTo>
                    <a:pt x="796" y="1"/>
                  </a:moveTo>
                  <a:cubicBezTo>
                    <a:pt x="496" y="1"/>
                    <a:pt x="217" y="191"/>
                    <a:pt x="119" y="493"/>
                  </a:cubicBezTo>
                  <a:cubicBezTo>
                    <a:pt x="1" y="868"/>
                    <a:pt x="204" y="1270"/>
                    <a:pt x="579" y="1393"/>
                  </a:cubicBezTo>
                  <a:cubicBezTo>
                    <a:pt x="652" y="1417"/>
                    <a:pt x="727" y="1429"/>
                    <a:pt x="800" y="1429"/>
                  </a:cubicBezTo>
                  <a:cubicBezTo>
                    <a:pt x="1101" y="1429"/>
                    <a:pt x="1381" y="1236"/>
                    <a:pt x="1480" y="934"/>
                  </a:cubicBezTo>
                  <a:cubicBezTo>
                    <a:pt x="1598" y="557"/>
                    <a:pt x="1395" y="156"/>
                    <a:pt x="1020" y="37"/>
                  </a:cubicBezTo>
                  <a:cubicBezTo>
                    <a:pt x="945" y="13"/>
                    <a:pt x="870" y="1"/>
                    <a:pt x="7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1"/>
            <p:cNvSpPr/>
            <p:nvPr/>
          </p:nvSpPr>
          <p:spPr>
            <a:xfrm>
              <a:off x="5070545" y="4170036"/>
              <a:ext cx="38843" cy="34603"/>
            </a:xfrm>
            <a:custGeom>
              <a:avLst/>
              <a:gdLst/>
              <a:ahLst/>
              <a:cxnLst/>
              <a:rect l="l" t="t" r="r" b="b"/>
              <a:pathLst>
                <a:path w="449" h="400" extrusionOk="0">
                  <a:moveTo>
                    <a:pt x="224" y="0"/>
                  </a:moveTo>
                  <a:cubicBezTo>
                    <a:pt x="140" y="0"/>
                    <a:pt x="63" y="55"/>
                    <a:pt x="35" y="141"/>
                  </a:cubicBezTo>
                  <a:cubicBezTo>
                    <a:pt x="1" y="244"/>
                    <a:pt x="58" y="355"/>
                    <a:pt x="161" y="389"/>
                  </a:cubicBezTo>
                  <a:cubicBezTo>
                    <a:pt x="183" y="396"/>
                    <a:pt x="204" y="400"/>
                    <a:pt x="225" y="400"/>
                  </a:cubicBezTo>
                  <a:cubicBezTo>
                    <a:pt x="309" y="400"/>
                    <a:pt x="386" y="346"/>
                    <a:pt x="414" y="263"/>
                  </a:cubicBezTo>
                  <a:cubicBezTo>
                    <a:pt x="448" y="156"/>
                    <a:pt x="391" y="44"/>
                    <a:pt x="287" y="10"/>
                  </a:cubicBezTo>
                  <a:cubicBezTo>
                    <a:pt x="266" y="4"/>
                    <a:pt x="245" y="0"/>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1"/>
            <p:cNvSpPr/>
            <p:nvPr/>
          </p:nvSpPr>
          <p:spPr>
            <a:xfrm>
              <a:off x="5079110" y="4123494"/>
              <a:ext cx="21714" cy="58393"/>
            </a:xfrm>
            <a:custGeom>
              <a:avLst/>
              <a:gdLst/>
              <a:ahLst/>
              <a:cxnLst/>
              <a:rect l="l" t="t" r="r" b="b"/>
              <a:pathLst>
                <a:path w="251" h="675" extrusionOk="0">
                  <a:moveTo>
                    <a:pt x="1" y="0"/>
                  </a:moveTo>
                  <a:lnTo>
                    <a:pt x="62" y="674"/>
                  </a:lnTo>
                  <a:lnTo>
                    <a:pt x="188" y="674"/>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5029107" y="4145986"/>
              <a:ext cx="58740" cy="43254"/>
            </a:xfrm>
            <a:custGeom>
              <a:avLst/>
              <a:gdLst/>
              <a:ahLst/>
              <a:cxnLst/>
              <a:rect l="l" t="t" r="r" b="b"/>
              <a:pathLst>
                <a:path w="679" h="500" extrusionOk="0">
                  <a:moveTo>
                    <a:pt x="126" y="1"/>
                  </a:moveTo>
                  <a:lnTo>
                    <a:pt x="66" y="108"/>
                  </a:lnTo>
                  <a:lnTo>
                    <a:pt x="0" y="216"/>
                  </a:lnTo>
                  <a:lnTo>
                    <a:pt x="617" y="499"/>
                  </a:lnTo>
                  <a:lnTo>
                    <a:pt x="648" y="446"/>
                  </a:lnTo>
                  <a:lnTo>
                    <a:pt x="678" y="391"/>
                  </a:lnTo>
                  <a:lnTo>
                    <a:pt x="1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5029107" y="4185434"/>
              <a:ext cx="58740" cy="43254"/>
            </a:xfrm>
            <a:custGeom>
              <a:avLst/>
              <a:gdLst/>
              <a:ahLst/>
              <a:cxnLst/>
              <a:rect l="l" t="t" r="r" b="b"/>
              <a:pathLst>
                <a:path w="679" h="500" extrusionOk="0">
                  <a:moveTo>
                    <a:pt x="617" y="1"/>
                  </a:moveTo>
                  <a:lnTo>
                    <a:pt x="0" y="285"/>
                  </a:lnTo>
                  <a:lnTo>
                    <a:pt x="66" y="392"/>
                  </a:lnTo>
                  <a:lnTo>
                    <a:pt x="126" y="499"/>
                  </a:lnTo>
                  <a:lnTo>
                    <a:pt x="678" y="108"/>
                  </a:lnTo>
                  <a:lnTo>
                    <a:pt x="648" y="55"/>
                  </a:lnTo>
                  <a:lnTo>
                    <a:pt x="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5079110" y="4193133"/>
              <a:ext cx="21714" cy="58393"/>
            </a:xfrm>
            <a:custGeom>
              <a:avLst/>
              <a:gdLst/>
              <a:ahLst/>
              <a:cxnLst/>
              <a:rect l="l" t="t" r="r" b="b"/>
              <a:pathLst>
                <a:path w="251" h="675" extrusionOk="0">
                  <a:moveTo>
                    <a:pt x="62" y="0"/>
                  </a:moveTo>
                  <a:lnTo>
                    <a:pt x="1" y="674"/>
                  </a:lnTo>
                  <a:lnTo>
                    <a:pt x="250" y="674"/>
                  </a:lnTo>
                  <a:lnTo>
                    <a:pt x="1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5092086" y="4185434"/>
              <a:ext cx="58740" cy="43254"/>
            </a:xfrm>
            <a:custGeom>
              <a:avLst/>
              <a:gdLst/>
              <a:ahLst/>
              <a:cxnLst/>
              <a:rect l="l" t="t" r="r" b="b"/>
              <a:pathLst>
                <a:path w="679" h="500" extrusionOk="0">
                  <a:moveTo>
                    <a:pt x="61" y="1"/>
                  </a:moveTo>
                  <a:lnTo>
                    <a:pt x="31" y="55"/>
                  </a:lnTo>
                  <a:lnTo>
                    <a:pt x="1" y="108"/>
                  </a:lnTo>
                  <a:lnTo>
                    <a:pt x="553" y="499"/>
                  </a:lnTo>
                  <a:lnTo>
                    <a:pt x="617" y="392"/>
                  </a:lnTo>
                  <a:lnTo>
                    <a:pt x="679" y="285"/>
                  </a:lnTo>
                  <a:lnTo>
                    <a:pt x="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5092086" y="4145986"/>
              <a:ext cx="58740" cy="43254"/>
            </a:xfrm>
            <a:custGeom>
              <a:avLst/>
              <a:gdLst/>
              <a:ahLst/>
              <a:cxnLst/>
              <a:rect l="l" t="t" r="r" b="b"/>
              <a:pathLst>
                <a:path w="679" h="500" extrusionOk="0">
                  <a:moveTo>
                    <a:pt x="553" y="1"/>
                  </a:moveTo>
                  <a:lnTo>
                    <a:pt x="1" y="391"/>
                  </a:lnTo>
                  <a:lnTo>
                    <a:pt x="31" y="446"/>
                  </a:lnTo>
                  <a:lnTo>
                    <a:pt x="61" y="499"/>
                  </a:lnTo>
                  <a:lnTo>
                    <a:pt x="679" y="216"/>
                  </a:lnTo>
                  <a:lnTo>
                    <a:pt x="617" y="108"/>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5080840" y="4179119"/>
              <a:ext cx="18254" cy="16436"/>
            </a:xfrm>
            <a:custGeom>
              <a:avLst/>
              <a:gdLst/>
              <a:ahLst/>
              <a:cxnLst/>
              <a:rect l="l" t="t" r="r" b="b"/>
              <a:pathLst>
                <a:path w="211" h="190" extrusionOk="0">
                  <a:moveTo>
                    <a:pt x="107" y="1"/>
                  </a:moveTo>
                  <a:cubicBezTo>
                    <a:pt x="66" y="1"/>
                    <a:pt x="28" y="26"/>
                    <a:pt x="16" y="66"/>
                  </a:cubicBezTo>
                  <a:cubicBezTo>
                    <a:pt x="0" y="116"/>
                    <a:pt x="27" y="169"/>
                    <a:pt x="76" y="185"/>
                  </a:cubicBezTo>
                  <a:cubicBezTo>
                    <a:pt x="86" y="188"/>
                    <a:pt x="96" y="189"/>
                    <a:pt x="105" y="189"/>
                  </a:cubicBezTo>
                  <a:cubicBezTo>
                    <a:pt x="146" y="189"/>
                    <a:pt x="183" y="164"/>
                    <a:pt x="195" y="123"/>
                  </a:cubicBezTo>
                  <a:cubicBezTo>
                    <a:pt x="211" y="74"/>
                    <a:pt x="184" y="20"/>
                    <a:pt x="134" y="5"/>
                  </a:cubicBezTo>
                  <a:cubicBezTo>
                    <a:pt x="125" y="2"/>
                    <a:pt x="116" y="1"/>
                    <a:pt x="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1"/>
            <p:cNvSpPr/>
            <p:nvPr/>
          </p:nvSpPr>
          <p:spPr>
            <a:xfrm>
              <a:off x="3955099" y="4038629"/>
              <a:ext cx="297767" cy="297413"/>
            </a:xfrm>
            <a:custGeom>
              <a:avLst/>
              <a:gdLst/>
              <a:ahLst/>
              <a:cxnLst/>
              <a:rect l="l" t="t" r="r" b="b"/>
              <a:pathLst>
                <a:path w="3442" h="3438" extrusionOk="0">
                  <a:moveTo>
                    <a:pt x="1721" y="0"/>
                  </a:moveTo>
                  <a:cubicBezTo>
                    <a:pt x="770" y="0"/>
                    <a:pt x="0" y="771"/>
                    <a:pt x="0" y="1721"/>
                  </a:cubicBezTo>
                  <a:cubicBezTo>
                    <a:pt x="0" y="2672"/>
                    <a:pt x="770" y="3438"/>
                    <a:pt x="1721" y="3438"/>
                  </a:cubicBezTo>
                  <a:cubicBezTo>
                    <a:pt x="2671" y="3438"/>
                    <a:pt x="3441" y="2672"/>
                    <a:pt x="3441" y="1721"/>
                  </a:cubicBezTo>
                  <a:cubicBezTo>
                    <a:pt x="3441" y="771"/>
                    <a:pt x="2671"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1"/>
            <p:cNvSpPr/>
            <p:nvPr/>
          </p:nvSpPr>
          <p:spPr>
            <a:xfrm>
              <a:off x="4006486" y="4100310"/>
              <a:ext cx="194994" cy="174140"/>
            </a:xfrm>
            <a:custGeom>
              <a:avLst/>
              <a:gdLst/>
              <a:ahLst/>
              <a:cxnLst/>
              <a:rect l="l" t="t" r="r" b="b"/>
              <a:pathLst>
                <a:path w="2254" h="2013" extrusionOk="0">
                  <a:moveTo>
                    <a:pt x="1125" y="1"/>
                  </a:moveTo>
                  <a:cubicBezTo>
                    <a:pt x="701" y="1"/>
                    <a:pt x="308" y="272"/>
                    <a:pt x="168" y="698"/>
                  </a:cubicBezTo>
                  <a:cubicBezTo>
                    <a:pt x="0" y="1223"/>
                    <a:pt x="287" y="1793"/>
                    <a:pt x="816" y="1962"/>
                  </a:cubicBezTo>
                  <a:cubicBezTo>
                    <a:pt x="920" y="1996"/>
                    <a:pt x="1025" y="2012"/>
                    <a:pt x="1129" y="2012"/>
                  </a:cubicBezTo>
                  <a:cubicBezTo>
                    <a:pt x="1552" y="2012"/>
                    <a:pt x="1946" y="1743"/>
                    <a:pt x="2084" y="1319"/>
                  </a:cubicBezTo>
                  <a:cubicBezTo>
                    <a:pt x="2253" y="790"/>
                    <a:pt x="1965" y="222"/>
                    <a:pt x="1437" y="50"/>
                  </a:cubicBezTo>
                  <a:cubicBezTo>
                    <a:pt x="1333" y="17"/>
                    <a:pt x="1228" y="1"/>
                    <a:pt x="1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4011417" y="4104895"/>
              <a:ext cx="185045" cy="165056"/>
            </a:xfrm>
            <a:custGeom>
              <a:avLst/>
              <a:gdLst/>
              <a:ahLst/>
              <a:cxnLst/>
              <a:rect l="l" t="t" r="r" b="b"/>
              <a:pathLst>
                <a:path w="2139" h="1908" extrusionOk="0">
                  <a:moveTo>
                    <a:pt x="1071" y="1"/>
                  </a:moveTo>
                  <a:cubicBezTo>
                    <a:pt x="668" y="1"/>
                    <a:pt x="294" y="256"/>
                    <a:pt x="165" y="660"/>
                  </a:cubicBezTo>
                  <a:cubicBezTo>
                    <a:pt x="0" y="1158"/>
                    <a:pt x="276" y="1699"/>
                    <a:pt x="774" y="1860"/>
                  </a:cubicBezTo>
                  <a:cubicBezTo>
                    <a:pt x="873" y="1892"/>
                    <a:pt x="973" y="1907"/>
                    <a:pt x="1071" y="1907"/>
                  </a:cubicBezTo>
                  <a:cubicBezTo>
                    <a:pt x="1473" y="1907"/>
                    <a:pt x="1844" y="1651"/>
                    <a:pt x="1974" y="1250"/>
                  </a:cubicBezTo>
                  <a:cubicBezTo>
                    <a:pt x="2138" y="748"/>
                    <a:pt x="1862" y="212"/>
                    <a:pt x="1365" y="47"/>
                  </a:cubicBezTo>
                  <a:cubicBezTo>
                    <a:pt x="1267" y="16"/>
                    <a:pt x="1168"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4034601" y="4125657"/>
              <a:ext cx="138676" cy="123619"/>
            </a:xfrm>
            <a:custGeom>
              <a:avLst/>
              <a:gdLst/>
              <a:ahLst/>
              <a:cxnLst/>
              <a:rect l="l" t="t" r="r" b="b"/>
              <a:pathLst>
                <a:path w="1603" h="1429" extrusionOk="0">
                  <a:moveTo>
                    <a:pt x="800" y="1"/>
                  </a:moveTo>
                  <a:cubicBezTo>
                    <a:pt x="500" y="1"/>
                    <a:pt x="222" y="191"/>
                    <a:pt x="123" y="493"/>
                  </a:cubicBezTo>
                  <a:cubicBezTo>
                    <a:pt x="1" y="868"/>
                    <a:pt x="208" y="1270"/>
                    <a:pt x="579" y="1393"/>
                  </a:cubicBezTo>
                  <a:cubicBezTo>
                    <a:pt x="652" y="1417"/>
                    <a:pt x="727" y="1429"/>
                    <a:pt x="800" y="1429"/>
                  </a:cubicBezTo>
                  <a:cubicBezTo>
                    <a:pt x="1101" y="1429"/>
                    <a:pt x="1381" y="1236"/>
                    <a:pt x="1479" y="934"/>
                  </a:cubicBezTo>
                  <a:cubicBezTo>
                    <a:pt x="1603" y="557"/>
                    <a:pt x="1396" y="156"/>
                    <a:pt x="1023" y="37"/>
                  </a:cubicBezTo>
                  <a:cubicBezTo>
                    <a:pt x="949" y="13"/>
                    <a:pt x="874"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4084344" y="4170036"/>
              <a:ext cx="39189" cy="34603"/>
            </a:xfrm>
            <a:custGeom>
              <a:avLst/>
              <a:gdLst/>
              <a:ahLst/>
              <a:cxnLst/>
              <a:rect l="l" t="t" r="r" b="b"/>
              <a:pathLst>
                <a:path w="453" h="400" extrusionOk="0">
                  <a:moveTo>
                    <a:pt x="226" y="0"/>
                  </a:moveTo>
                  <a:cubicBezTo>
                    <a:pt x="142" y="0"/>
                    <a:pt x="63" y="55"/>
                    <a:pt x="35" y="141"/>
                  </a:cubicBezTo>
                  <a:cubicBezTo>
                    <a:pt x="0" y="244"/>
                    <a:pt x="57" y="355"/>
                    <a:pt x="165" y="389"/>
                  </a:cubicBezTo>
                  <a:cubicBezTo>
                    <a:pt x="186" y="396"/>
                    <a:pt x="207" y="400"/>
                    <a:pt x="227" y="400"/>
                  </a:cubicBezTo>
                  <a:cubicBezTo>
                    <a:pt x="311" y="400"/>
                    <a:pt x="391" y="346"/>
                    <a:pt x="418" y="263"/>
                  </a:cubicBezTo>
                  <a:cubicBezTo>
                    <a:pt x="453" y="156"/>
                    <a:pt x="395" y="44"/>
                    <a:pt x="287" y="10"/>
                  </a:cubicBezTo>
                  <a:cubicBezTo>
                    <a:pt x="267" y="4"/>
                    <a:pt x="246" y="0"/>
                    <a:pt x="2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4093254" y="4123494"/>
              <a:ext cx="21368" cy="58393"/>
            </a:xfrm>
            <a:custGeom>
              <a:avLst/>
              <a:gdLst/>
              <a:ahLst/>
              <a:cxnLst/>
              <a:rect l="l" t="t" r="r" b="b"/>
              <a:pathLst>
                <a:path w="247" h="675" extrusionOk="0">
                  <a:moveTo>
                    <a:pt x="0" y="0"/>
                  </a:moveTo>
                  <a:lnTo>
                    <a:pt x="62" y="674"/>
                  </a:lnTo>
                  <a:lnTo>
                    <a:pt x="184" y="674"/>
                  </a:lnTo>
                  <a:lnTo>
                    <a:pt x="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4043252" y="4145986"/>
              <a:ext cx="58481" cy="43254"/>
            </a:xfrm>
            <a:custGeom>
              <a:avLst/>
              <a:gdLst/>
              <a:ahLst/>
              <a:cxnLst/>
              <a:rect l="l" t="t" r="r" b="b"/>
              <a:pathLst>
                <a:path w="676" h="500" extrusionOk="0">
                  <a:moveTo>
                    <a:pt x="123" y="1"/>
                  </a:moveTo>
                  <a:lnTo>
                    <a:pt x="62" y="108"/>
                  </a:lnTo>
                  <a:lnTo>
                    <a:pt x="0" y="216"/>
                  </a:lnTo>
                  <a:lnTo>
                    <a:pt x="613" y="499"/>
                  </a:lnTo>
                  <a:lnTo>
                    <a:pt x="644" y="446"/>
                  </a:lnTo>
                  <a:lnTo>
                    <a:pt x="675" y="391"/>
                  </a:lnTo>
                  <a:lnTo>
                    <a:pt x="1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4043252" y="4185434"/>
              <a:ext cx="58481" cy="43254"/>
            </a:xfrm>
            <a:custGeom>
              <a:avLst/>
              <a:gdLst/>
              <a:ahLst/>
              <a:cxnLst/>
              <a:rect l="l" t="t" r="r" b="b"/>
              <a:pathLst>
                <a:path w="676" h="500" extrusionOk="0">
                  <a:moveTo>
                    <a:pt x="613" y="1"/>
                  </a:moveTo>
                  <a:lnTo>
                    <a:pt x="0" y="285"/>
                  </a:lnTo>
                  <a:lnTo>
                    <a:pt x="62" y="392"/>
                  </a:lnTo>
                  <a:lnTo>
                    <a:pt x="123" y="499"/>
                  </a:lnTo>
                  <a:lnTo>
                    <a:pt x="675" y="108"/>
                  </a:lnTo>
                  <a:lnTo>
                    <a:pt x="644" y="55"/>
                  </a:lnTo>
                  <a:lnTo>
                    <a:pt x="6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4093254" y="4193133"/>
              <a:ext cx="21368" cy="58393"/>
            </a:xfrm>
            <a:custGeom>
              <a:avLst/>
              <a:gdLst/>
              <a:ahLst/>
              <a:cxnLst/>
              <a:rect l="l" t="t" r="r" b="b"/>
              <a:pathLst>
                <a:path w="247" h="675" extrusionOk="0">
                  <a:moveTo>
                    <a:pt x="62" y="0"/>
                  </a:moveTo>
                  <a:lnTo>
                    <a:pt x="0" y="674"/>
                  </a:lnTo>
                  <a:lnTo>
                    <a:pt x="246" y="674"/>
                  </a:lnTo>
                  <a:lnTo>
                    <a:pt x="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4106231" y="4185434"/>
              <a:ext cx="58394" cy="43254"/>
            </a:xfrm>
            <a:custGeom>
              <a:avLst/>
              <a:gdLst/>
              <a:ahLst/>
              <a:cxnLst/>
              <a:rect l="l" t="t" r="r" b="b"/>
              <a:pathLst>
                <a:path w="675" h="500" extrusionOk="0">
                  <a:moveTo>
                    <a:pt x="62" y="1"/>
                  </a:moveTo>
                  <a:lnTo>
                    <a:pt x="31" y="55"/>
                  </a:lnTo>
                  <a:lnTo>
                    <a:pt x="0" y="108"/>
                  </a:lnTo>
                  <a:lnTo>
                    <a:pt x="552" y="499"/>
                  </a:lnTo>
                  <a:lnTo>
                    <a:pt x="614" y="392"/>
                  </a:lnTo>
                  <a:lnTo>
                    <a:pt x="674" y="285"/>
                  </a:lnTo>
                  <a:lnTo>
                    <a:pt x="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4106231" y="4145986"/>
              <a:ext cx="58394" cy="43254"/>
            </a:xfrm>
            <a:custGeom>
              <a:avLst/>
              <a:gdLst/>
              <a:ahLst/>
              <a:cxnLst/>
              <a:rect l="l" t="t" r="r" b="b"/>
              <a:pathLst>
                <a:path w="675" h="500" extrusionOk="0">
                  <a:moveTo>
                    <a:pt x="552" y="1"/>
                  </a:moveTo>
                  <a:lnTo>
                    <a:pt x="0" y="391"/>
                  </a:lnTo>
                  <a:lnTo>
                    <a:pt x="31" y="446"/>
                  </a:lnTo>
                  <a:lnTo>
                    <a:pt x="62" y="499"/>
                  </a:lnTo>
                  <a:lnTo>
                    <a:pt x="674" y="216"/>
                  </a:lnTo>
                  <a:lnTo>
                    <a:pt x="614" y="108"/>
                  </a:lnTo>
                  <a:lnTo>
                    <a:pt x="5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4094638" y="4179119"/>
              <a:ext cx="18600" cy="16436"/>
            </a:xfrm>
            <a:custGeom>
              <a:avLst/>
              <a:gdLst/>
              <a:ahLst/>
              <a:cxnLst/>
              <a:rect l="l" t="t" r="r" b="b"/>
              <a:pathLst>
                <a:path w="215" h="190" extrusionOk="0">
                  <a:moveTo>
                    <a:pt x="110" y="1"/>
                  </a:moveTo>
                  <a:cubicBezTo>
                    <a:pt x="70" y="1"/>
                    <a:pt x="31" y="26"/>
                    <a:pt x="16" y="66"/>
                  </a:cubicBezTo>
                  <a:cubicBezTo>
                    <a:pt x="0" y="116"/>
                    <a:pt x="27" y="169"/>
                    <a:pt x="76" y="185"/>
                  </a:cubicBezTo>
                  <a:cubicBezTo>
                    <a:pt x="86" y="188"/>
                    <a:pt x="96" y="189"/>
                    <a:pt x="106" y="189"/>
                  </a:cubicBezTo>
                  <a:cubicBezTo>
                    <a:pt x="146" y="189"/>
                    <a:pt x="184" y="164"/>
                    <a:pt x="200" y="123"/>
                  </a:cubicBezTo>
                  <a:cubicBezTo>
                    <a:pt x="214" y="74"/>
                    <a:pt x="188" y="20"/>
                    <a:pt x="138" y="5"/>
                  </a:cubicBezTo>
                  <a:cubicBezTo>
                    <a:pt x="129" y="2"/>
                    <a:pt x="120" y="1"/>
                    <a:pt x="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4519916" y="3646485"/>
              <a:ext cx="375972" cy="226477"/>
            </a:xfrm>
            <a:custGeom>
              <a:avLst/>
              <a:gdLst/>
              <a:ahLst/>
              <a:cxnLst/>
              <a:rect l="l" t="t" r="r" b="b"/>
              <a:pathLst>
                <a:path w="4346" h="2618" extrusionOk="0">
                  <a:moveTo>
                    <a:pt x="1" y="0"/>
                  </a:moveTo>
                  <a:lnTo>
                    <a:pt x="1" y="2617"/>
                  </a:lnTo>
                  <a:lnTo>
                    <a:pt x="4227" y="2617"/>
                  </a:lnTo>
                  <a:lnTo>
                    <a:pt x="4346" y="2131"/>
                  </a:lnTo>
                  <a:lnTo>
                    <a:pt x="2928" y="146"/>
                  </a:lnTo>
                  <a:lnTo>
                    <a:pt x="2905" y="146"/>
                  </a:lnTo>
                  <a:cubicBezTo>
                    <a:pt x="1989" y="62"/>
                    <a:pt x="73" y="4"/>
                    <a:pt x="54" y="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4524242" y="3651416"/>
              <a:ext cx="366370" cy="217220"/>
            </a:xfrm>
            <a:custGeom>
              <a:avLst/>
              <a:gdLst/>
              <a:ahLst/>
              <a:cxnLst/>
              <a:rect l="l" t="t" r="r" b="b"/>
              <a:pathLst>
                <a:path w="4235" h="2511" extrusionOk="0">
                  <a:moveTo>
                    <a:pt x="144" y="1"/>
                  </a:moveTo>
                  <a:cubicBezTo>
                    <a:pt x="66" y="1"/>
                    <a:pt x="0" y="64"/>
                    <a:pt x="0" y="146"/>
                  </a:cubicBezTo>
                  <a:lnTo>
                    <a:pt x="0" y="2369"/>
                  </a:lnTo>
                  <a:cubicBezTo>
                    <a:pt x="0" y="2445"/>
                    <a:pt x="66" y="2511"/>
                    <a:pt x="146" y="2511"/>
                  </a:cubicBezTo>
                  <a:lnTo>
                    <a:pt x="4024" y="2511"/>
                  </a:lnTo>
                  <a:cubicBezTo>
                    <a:pt x="4093" y="2511"/>
                    <a:pt x="4151" y="2465"/>
                    <a:pt x="4165" y="2403"/>
                  </a:cubicBezTo>
                  <a:lnTo>
                    <a:pt x="4227" y="2150"/>
                  </a:lnTo>
                  <a:cubicBezTo>
                    <a:pt x="4234" y="2108"/>
                    <a:pt x="4227" y="2067"/>
                    <a:pt x="4204" y="2032"/>
                  </a:cubicBezTo>
                  <a:lnTo>
                    <a:pt x="2890" y="192"/>
                  </a:lnTo>
                  <a:cubicBezTo>
                    <a:pt x="2867" y="158"/>
                    <a:pt x="2828" y="135"/>
                    <a:pt x="2786" y="135"/>
                  </a:cubicBezTo>
                  <a:cubicBezTo>
                    <a:pt x="2671" y="123"/>
                    <a:pt x="2549" y="116"/>
                    <a:pt x="2418" y="104"/>
                  </a:cubicBezTo>
                  <a:cubicBezTo>
                    <a:pt x="2077" y="81"/>
                    <a:pt x="1686" y="62"/>
                    <a:pt x="1314" y="47"/>
                  </a:cubicBezTo>
                  <a:cubicBezTo>
                    <a:pt x="1277" y="43"/>
                    <a:pt x="1234" y="43"/>
                    <a:pt x="1192" y="43"/>
                  </a:cubicBezTo>
                  <a:cubicBezTo>
                    <a:pt x="1058" y="35"/>
                    <a:pt x="927" y="31"/>
                    <a:pt x="801" y="24"/>
                  </a:cubicBezTo>
                  <a:cubicBezTo>
                    <a:pt x="525" y="16"/>
                    <a:pt x="292" y="5"/>
                    <a:pt x="150" y="1"/>
                  </a:cubicBezTo>
                  <a:cubicBezTo>
                    <a:pt x="148" y="1"/>
                    <a:pt x="146"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4739389" y="3661105"/>
              <a:ext cx="84261" cy="207531"/>
            </a:xfrm>
            <a:custGeom>
              <a:avLst/>
              <a:gdLst/>
              <a:ahLst/>
              <a:cxnLst/>
              <a:rect l="l" t="t" r="r" b="b"/>
              <a:pathLst>
                <a:path w="974" h="2399" extrusionOk="0">
                  <a:moveTo>
                    <a:pt x="0" y="0"/>
                  </a:moveTo>
                  <a:lnTo>
                    <a:pt x="0" y="0"/>
                  </a:lnTo>
                  <a:cubicBezTo>
                    <a:pt x="180" y="226"/>
                    <a:pt x="345" y="2249"/>
                    <a:pt x="345" y="2299"/>
                  </a:cubicBezTo>
                  <a:cubicBezTo>
                    <a:pt x="345" y="2353"/>
                    <a:pt x="230" y="2399"/>
                    <a:pt x="230" y="2399"/>
                  </a:cubicBezTo>
                  <a:lnTo>
                    <a:pt x="974" y="2399"/>
                  </a:lnTo>
                  <a:cubicBezTo>
                    <a:pt x="974" y="2399"/>
                    <a:pt x="877" y="2387"/>
                    <a:pt x="836" y="2318"/>
                  </a:cubicBezTo>
                  <a:cubicBezTo>
                    <a:pt x="790" y="2249"/>
                    <a:pt x="184" y="61"/>
                    <a:pt x="226" y="1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4311430" y="3646139"/>
              <a:ext cx="154853" cy="226823"/>
            </a:xfrm>
            <a:custGeom>
              <a:avLst/>
              <a:gdLst/>
              <a:ahLst/>
              <a:cxnLst/>
              <a:rect l="l" t="t" r="r" b="b"/>
              <a:pathLst>
                <a:path w="1790" h="2622" extrusionOk="0">
                  <a:moveTo>
                    <a:pt x="1330" y="0"/>
                  </a:moveTo>
                  <a:cubicBezTo>
                    <a:pt x="1035" y="0"/>
                    <a:pt x="743" y="8"/>
                    <a:pt x="740" y="8"/>
                  </a:cubicBezTo>
                  <a:lnTo>
                    <a:pt x="709" y="8"/>
                  </a:lnTo>
                  <a:lnTo>
                    <a:pt x="694" y="39"/>
                  </a:lnTo>
                  <a:cubicBezTo>
                    <a:pt x="303" y="959"/>
                    <a:pt x="12" y="2549"/>
                    <a:pt x="8" y="2564"/>
                  </a:cubicBezTo>
                  <a:lnTo>
                    <a:pt x="0" y="2621"/>
                  </a:lnTo>
                  <a:lnTo>
                    <a:pt x="1790" y="2621"/>
                  </a:lnTo>
                  <a:lnTo>
                    <a:pt x="1790" y="8"/>
                  </a:lnTo>
                  <a:lnTo>
                    <a:pt x="1740" y="8"/>
                  </a:lnTo>
                  <a:cubicBezTo>
                    <a:pt x="1640" y="0"/>
                    <a:pt x="1502" y="0"/>
                    <a:pt x="1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4316447" y="3650205"/>
              <a:ext cx="145596" cy="218431"/>
            </a:xfrm>
            <a:custGeom>
              <a:avLst/>
              <a:gdLst/>
              <a:ahLst/>
              <a:cxnLst/>
              <a:rect l="l" t="t" r="r" b="b"/>
              <a:pathLst>
                <a:path w="1683" h="2525" extrusionOk="0">
                  <a:moveTo>
                    <a:pt x="1283" y="1"/>
                  </a:moveTo>
                  <a:cubicBezTo>
                    <a:pt x="1203" y="1"/>
                    <a:pt x="1123" y="2"/>
                    <a:pt x="1049" y="3"/>
                  </a:cubicBezTo>
                  <a:cubicBezTo>
                    <a:pt x="1000" y="3"/>
                    <a:pt x="957" y="3"/>
                    <a:pt x="915" y="7"/>
                  </a:cubicBezTo>
                  <a:cubicBezTo>
                    <a:pt x="777" y="7"/>
                    <a:pt x="682" y="11"/>
                    <a:pt x="682" y="11"/>
                  </a:cubicBezTo>
                  <a:cubicBezTo>
                    <a:pt x="575" y="268"/>
                    <a:pt x="475" y="570"/>
                    <a:pt x="386" y="880"/>
                  </a:cubicBezTo>
                  <a:cubicBezTo>
                    <a:pt x="352" y="1000"/>
                    <a:pt x="322" y="1119"/>
                    <a:pt x="291" y="1234"/>
                  </a:cubicBezTo>
                  <a:cubicBezTo>
                    <a:pt x="110" y="1915"/>
                    <a:pt x="0" y="2525"/>
                    <a:pt x="0" y="2525"/>
                  </a:cubicBezTo>
                  <a:lnTo>
                    <a:pt x="1306" y="2525"/>
                  </a:lnTo>
                  <a:cubicBezTo>
                    <a:pt x="1513" y="2525"/>
                    <a:pt x="1682" y="2356"/>
                    <a:pt x="1682" y="2150"/>
                  </a:cubicBezTo>
                  <a:lnTo>
                    <a:pt x="1682" y="11"/>
                  </a:lnTo>
                  <a:cubicBezTo>
                    <a:pt x="1571" y="4"/>
                    <a:pt x="1427" y="1"/>
                    <a:pt x="1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4763525" y="3782304"/>
              <a:ext cx="164888" cy="94639"/>
            </a:xfrm>
            <a:custGeom>
              <a:avLst/>
              <a:gdLst/>
              <a:ahLst/>
              <a:cxnLst/>
              <a:rect l="l" t="t" r="r" b="b"/>
              <a:pathLst>
                <a:path w="1906" h="1094" extrusionOk="0">
                  <a:moveTo>
                    <a:pt x="838" y="0"/>
                  </a:moveTo>
                  <a:cubicBezTo>
                    <a:pt x="668" y="0"/>
                    <a:pt x="512" y="11"/>
                    <a:pt x="434" y="36"/>
                  </a:cubicBezTo>
                  <a:cubicBezTo>
                    <a:pt x="219" y="105"/>
                    <a:pt x="1" y="925"/>
                    <a:pt x="308" y="1093"/>
                  </a:cubicBezTo>
                  <a:lnTo>
                    <a:pt x="1741" y="1093"/>
                  </a:lnTo>
                  <a:cubicBezTo>
                    <a:pt x="1741" y="1093"/>
                    <a:pt x="1905" y="833"/>
                    <a:pt x="1813" y="699"/>
                  </a:cubicBezTo>
                  <a:lnTo>
                    <a:pt x="1661" y="660"/>
                  </a:lnTo>
                  <a:cubicBezTo>
                    <a:pt x="1661" y="660"/>
                    <a:pt x="1599" y="143"/>
                    <a:pt x="1530" y="74"/>
                  </a:cubicBezTo>
                  <a:cubicBezTo>
                    <a:pt x="1486" y="33"/>
                    <a:pt x="1139" y="0"/>
                    <a:pt x="8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1"/>
            <p:cNvSpPr/>
            <p:nvPr/>
          </p:nvSpPr>
          <p:spPr>
            <a:xfrm>
              <a:off x="3746180" y="3834728"/>
              <a:ext cx="526586" cy="38236"/>
            </a:xfrm>
            <a:custGeom>
              <a:avLst/>
              <a:gdLst/>
              <a:ahLst/>
              <a:cxnLst/>
              <a:rect l="l" t="t" r="r" b="b"/>
              <a:pathLst>
                <a:path w="6087" h="442" extrusionOk="0">
                  <a:moveTo>
                    <a:pt x="901" y="0"/>
                  </a:moveTo>
                  <a:cubicBezTo>
                    <a:pt x="519" y="0"/>
                    <a:pt x="271" y="1"/>
                    <a:pt x="246" y="5"/>
                  </a:cubicBezTo>
                  <a:cubicBezTo>
                    <a:pt x="123" y="17"/>
                    <a:pt x="1" y="254"/>
                    <a:pt x="100" y="441"/>
                  </a:cubicBezTo>
                  <a:lnTo>
                    <a:pt x="5975" y="441"/>
                  </a:lnTo>
                  <a:lnTo>
                    <a:pt x="6086" y="20"/>
                  </a:lnTo>
                  <a:cubicBezTo>
                    <a:pt x="6086" y="20"/>
                    <a:pt x="2427" y="0"/>
                    <a:pt x="9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1"/>
            <p:cNvSpPr/>
            <p:nvPr/>
          </p:nvSpPr>
          <p:spPr>
            <a:xfrm>
              <a:off x="3773777" y="3899783"/>
              <a:ext cx="1153351" cy="5017"/>
            </a:xfrm>
            <a:custGeom>
              <a:avLst/>
              <a:gdLst/>
              <a:ahLst/>
              <a:cxnLst/>
              <a:rect l="l" t="t" r="r" b="b"/>
              <a:pathLst>
                <a:path w="13332" h="58" extrusionOk="0">
                  <a:moveTo>
                    <a:pt x="0" y="0"/>
                  </a:moveTo>
                  <a:lnTo>
                    <a:pt x="0" y="57"/>
                  </a:lnTo>
                  <a:lnTo>
                    <a:pt x="13331" y="57"/>
                  </a:lnTo>
                  <a:lnTo>
                    <a:pt x="133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3794885" y="3860594"/>
              <a:ext cx="13409" cy="21800"/>
            </a:xfrm>
            <a:custGeom>
              <a:avLst/>
              <a:gdLst/>
              <a:ahLst/>
              <a:cxnLst/>
              <a:rect l="l" t="t" r="r" b="b"/>
              <a:pathLst>
                <a:path w="155" h="252" extrusionOk="0">
                  <a:moveTo>
                    <a:pt x="78" y="1"/>
                  </a:moveTo>
                  <a:cubicBezTo>
                    <a:pt x="59" y="1"/>
                    <a:pt x="39" y="8"/>
                    <a:pt x="24" y="20"/>
                  </a:cubicBezTo>
                  <a:cubicBezTo>
                    <a:pt x="13" y="35"/>
                    <a:pt x="1" y="54"/>
                    <a:pt x="1" y="73"/>
                  </a:cubicBezTo>
                  <a:lnTo>
                    <a:pt x="1" y="177"/>
                  </a:lnTo>
                  <a:cubicBezTo>
                    <a:pt x="1" y="196"/>
                    <a:pt x="9" y="215"/>
                    <a:pt x="24" y="231"/>
                  </a:cubicBezTo>
                  <a:cubicBezTo>
                    <a:pt x="32" y="238"/>
                    <a:pt x="39" y="242"/>
                    <a:pt x="47" y="246"/>
                  </a:cubicBezTo>
                  <a:cubicBezTo>
                    <a:pt x="55" y="249"/>
                    <a:pt x="61" y="252"/>
                    <a:pt x="68" y="252"/>
                  </a:cubicBezTo>
                  <a:cubicBezTo>
                    <a:pt x="71" y="252"/>
                    <a:pt x="75" y="251"/>
                    <a:pt x="78" y="250"/>
                  </a:cubicBezTo>
                  <a:cubicBezTo>
                    <a:pt x="97" y="250"/>
                    <a:pt x="116" y="246"/>
                    <a:pt x="131" y="231"/>
                  </a:cubicBezTo>
                  <a:cubicBezTo>
                    <a:pt x="147" y="215"/>
                    <a:pt x="154" y="196"/>
                    <a:pt x="154" y="177"/>
                  </a:cubicBezTo>
                  <a:lnTo>
                    <a:pt x="154" y="73"/>
                  </a:lnTo>
                  <a:cubicBezTo>
                    <a:pt x="154" y="54"/>
                    <a:pt x="147" y="35"/>
                    <a:pt x="131" y="20"/>
                  </a:cubicBezTo>
                  <a:cubicBezTo>
                    <a:pt x="124" y="16"/>
                    <a:pt x="116" y="8"/>
                    <a:pt x="108" y="4"/>
                  </a:cubicBezTo>
                  <a:cubicBezTo>
                    <a:pt x="97" y="1"/>
                    <a:pt x="89"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3902675" y="3860594"/>
              <a:ext cx="12976" cy="21800"/>
            </a:xfrm>
            <a:custGeom>
              <a:avLst/>
              <a:gdLst/>
              <a:ahLst/>
              <a:cxnLst/>
              <a:rect l="l" t="t" r="r" b="b"/>
              <a:pathLst>
                <a:path w="150" h="252" extrusionOk="0">
                  <a:moveTo>
                    <a:pt x="77" y="1"/>
                  </a:moveTo>
                  <a:cubicBezTo>
                    <a:pt x="58" y="1"/>
                    <a:pt x="35" y="8"/>
                    <a:pt x="24" y="20"/>
                  </a:cubicBezTo>
                  <a:cubicBezTo>
                    <a:pt x="8" y="35"/>
                    <a:pt x="1" y="54"/>
                    <a:pt x="1" y="73"/>
                  </a:cubicBezTo>
                  <a:lnTo>
                    <a:pt x="1" y="177"/>
                  </a:lnTo>
                  <a:cubicBezTo>
                    <a:pt x="1" y="196"/>
                    <a:pt x="8" y="215"/>
                    <a:pt x="24" y="231"/>
                  </a:cubicBezTo>
                  <a:cubicBezTo>
                    <a:pt x="31" y="238"/>
                    <a:pt x="39" y="242"/>
                    <a:pt x="47" y="246"/>
                  </a:cubicBezTo>
                  <a:cubicBezTo>
                    <a:pt x="52" y="249"/>
                    <a:pt x="59" y="252"/>
                    <a:pt x="67" y="252"/>
                  </a:cubicBezTo>
                  <a:cubicBezTo>
                    <a:pt x="70" y="252"/>
                    <a:pt x="74" y="251"/>
                    <a:pt x="77" y="250"/>
                  </a:cubicBezTo>
                  <a:cubicBezTo>
                    <a:pt x="97" y="250"/>
                    <a:pt x="116" y="246"/>
                    <a:pt x="131" y="231"/>
                  </a:cubicBezTo>
                  <a:cubicBezTo>
                    <a:pt x="143" y="215"/>
                    <a:pt x="150" y="196"/>
                    <a:pt x="150" y="177"/>
                  </a:cubicBezTo>
                  <a:lnTo>
                    <a:pt x="150" y="73"/>
                  </a:lnTo>
                  <a:cubicBezTo>
                    <a:pt x="150" y="54"/>
                    <a:pt x="143" y="35"/>
                    <a:pt x="131" y="20"/>
                  </a:cubicBezTo>
                  <a:cubicBezTo>
                    <a:pt x="123" y="16"/>
                    <a:pt x="116" y="8"/>
                    <a:pt x="104" y="4"/>
                  </a:cubicBezTo>
                  <a:cubicBezTo>
                    <a:pt x="97" y="1"/>
                    <a:pt x="85"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4024999" y="3860594"/>
              <a:ext cx="13323" cy="21800"/>
            </a:xfrm>
            <a:custGeom>
              <a:avLst/>
              <a:gdLst/>
              <a:ahLst/>
              <a:cxnLst/>
              <a:rect l="l" t="t" r="r" b="b"/>
              <a:pathLst>
                <a:path w="154" h="252" extrusionOk="0">
                  <a:moveTo>
                    <a:pt x="77" y="1"/>
                  </a:moveTo>
                  <a:cubicBezTo>
                    <a:pt x="58" y="1"/>
                    <a:pt x="35" y="8"/>
                    <a:pt x="23" y="20"/>
                  </a:cubicBezTo>
                  <a:cubicBezTo>
                    <a:pt x="8" y="35"/>
                    <a:pt x="0" y="54"/>
                    <a:pt x="0" y="73"/>
                  </a:cubicBezTo>
                  <a:lnTo>
                    <a:pt x="0" y="177"/>
                  </a:lnTo>
                  <a:cubicBezTo>
                    <a:pt x="0" y="196"/>
                    <a:pt x="8" y="215"/>
                    <a:pt x="23" y="231"/>
                  </a:cubicBezTo>
                  <a:cubicBezTo>
                    <a:pt x="31" y="238"/>
                    <a:pt x="39" y="242"/>
                    <a:pt x="46" y="246"/>
                  </a:cubicBezTo>
                  <a:cubicBezTo>
                    <a:pt x="55" y="249"/>
                    <a:pt x="61" y="252"/>
                    <a:pt x="68" y="252"/>
                  </a:cubicBezTo>
                  <a:cubicBezTo>
                    <a:pt x="71" y="252"/>
                    <a:pt x="74" y="251"/>
                    <a:pt x="77" y="250"/>
                  </a:cubicBezTo>
                  <a:cubicBezTo>
                    <a:pt x="96" y="250"/>
                    <a:pt x="115" y="246"/>
                    <a:pt x="131" y="231"/>
                  </a:cubicBezTo>
                  <a:cubicBezTo>
                    <a:pt x="142" y="215"/>
                    <a:pt x="154" y="196"/>
                    <a:pt x="154" y="177"/>
                  </a:cubicBezTo>
                  <a:lnTo>
                    <a:pt x="154" y="73"/>
                  </a:lnTo>
                  <a:cubicBezTo>
                    <a:pt x="154" y="54"/>
                    <a:pt x="142" y="35"/>
                    <a:pt x="131" y="20"/>
                  </a:cubicBezTo>
                  <a:cubicBezTo>
                    <a:pt x="123" y="16"/>
                    <a:pt x="115" y="8"/>
                    <a:pt x="104"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4117823" y="3860594"/>
              <a:ext cx="13323" cy="21800"/>
            </a:xfrm>
            <a:custGeom>
              <a:avLst/>
              <a:gdLst/>
              <a:ahLst/>
              <a:cxnLst/>
              <a:rect l="l" t="t" r="r" b="b"/>
              <a:pathLst>
                <a:path w="154" h="252" extrusionOk="0">
                  <a:moveTo>
                    <a:pt x="77" y="1"/>
                  </a:moveTo>
                  <a:cubicBezTo>
                    <a:pt x="58" y="1"/>
                    <a:pt x="38" y="8"/>
                    <a:pt x="24" y="20"/>
                  </a:cubicBezTo>
                  <a:cubicBezTo>
                    <a:pt x="12" y="35"/>
                    <a:pt x="1" y="54"/>
                    <a:pt x="1" y="73"/>
                  </a:cubicBezTo>
                  <a:lnTo>
                    <a:pt x="1" y="177"/>
                  </a:lnTo>
                  <a:cubicBezTo>
                    <a:pt x="1" y="196"/>
                    <a:pt x="12" y="215"/>
                    <a:pt x="24" y="231"/>
                  </a:cubicBezTo>
                  <a:cubicBezTo>
                    <a:pt x="31" y="238"/>
                    <a:pt x="38" y="242"/>
                    <a:pt x="50" y="246"/>
                  </a:cubicBezTo>
                  <a:cubicBezTo>
                    <a:pt x="56" y="249"/>
                    <a:pt x="61" y="252"/>
                    <a:pt x="68" y="252"/>
                  </a:cubicBezTo>
                  <a:cubicBezTo>
                    <a:pt x="71" y="252"/>
                    <a:pt x="74" y="251"/>
                    <a:pt x="77" y="250"/>
                  </a:cubicBezTo>
                  <a:cubicBezTo>
                    <a:pt x="96" y="250"/>
                    <a:pt x="119" y="246"/>
                    <a:pt x="130" y="231"/>
                  </a:cubicBezTo>
                  <a:cubicBezTo>
                    <a:pt x="146" y="215"/>
                    <a:pt x="153" y="196"/>
                    <a:pt x="153" y="177"/>
                  </a:cubicBezTo>
                  <a:lnTo>
                    <a:pt x="153" y="73"/>
                  </a:lnTo>
                  <a:cubicBezTo>
                    <a:pt x="153" y="54"/>
                    <a:pt x="146" y="35"/>
                    <a:pt x="130" y="20"/>
                  </a:cubicBezTo>
                  <a:cubicBezTo>
                    <a:pt x="123" y="16"/>
                    <a:pt x="116" y="8"/>
                    <a:pt x="107"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4225526" y="3860594"/>
              <a:ext cx="13409" cy="21800"/>
            </a:xfrm>
            <a:custGeom>
              <a:avLst/>
              <a:gdLst/>
              <a:ahLst/>
              <a:cxnLst/>
              <a:rect l="l" t="t" r="r" b="b"/>
              <a:pathLst>
                <a:path w="155" h="252" extrusionOk="0">
                  <a:moveTo>
                    <a:pt x="77" y="1"/>
                  </a:moveTo>
                  <a:cubicBezTo>
                    <a:pt x="58" y="1"/>
                    <a:pt x="39" y="8"/>
                    <a:pt x="24" y="20"/>
                  </a:cubicBezTo>
                  <a:cubicBezTo>
                    <a:pt x="8" y="35"/>
                    <a:pt x="1" y="54"/>
                    <a:pt x="1" y="73"/>
                  </a:cubicBezTo>
                  <a:lnTo>
                    <a:pt x="1" y="177"/>
                  </a:lnTo>
                  <a:cubicBezTo>
                    <a:pt x="1" y="196"/>
                    <a:pt x="8" y="215"/>
                    <a:pt x="24" y="231"/>
                  </a:cubicBezTo>
                  <a:cubicBezTo>
                    <a:pt x="31" y="238"/>
                    <a:pt x="39" y="242"/>
                    <a:pt x="47" y="246"/>
                  </a:cubicBezTo>
                  <a:cubicBezTo>
                    <a:pt x="55" y="249"/>
                    <a:pt x="61" y="252"/>
                    <a:pt x="68" y="252"/>
                  </a:cubicBezTo>
                  <a:cubicBezTo>
                    <a:pt x="71" y="252"/>
                    <a:pt x="74" y="251"/>
                    <a:pt x="77" y="250"/>
                  </a:cubicBezTo>
                  <a:cubicBezTo>
                    <a:pt x="97" y="250"/>
                    <a:pt x="116" y="246"/>
                    <a:pt x="131" y="231"/>
                  </a:cubicBezTo>
                  <a:cubicBezTo>
                    <a:pt x="142" y="215"/>
                    <a:pt x="154" y="196"/>
                    <a:pt x="154" y="177"/>
                  </a:cubicBezTo>
                  <a:lnTo>
                    <a:pt x="154" y="73"/>
                  </a:lnTo>
                  <a:cubicBezTo>
                    <a:pt x="154" y="54"/>
                    <a:pt x="142" y="35"/>
                    <a:pt x="131" y="20"/>
                  </a:cubicBezTo>
                  <a:cubicBezTo>
                    <a:pt x="123" y="16"/>
                    <a:pt x="116" y="8"/>
                    <a:pt x="108" y="4"/>
                  </a:cubicBezTo>
                  <a:cubicBezTo>
                    <a:pt x="97"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977"/>
        <p:cNvGrpSpPr/>
        <p:nvPr/>
      </p:nvGrpSpPr>
      <p:grpSpPr>
        <a:xfrm>
          <a:off x="0" y="0"/>
          <a:ext cx="0" cy="0"/>
          <a:chOff x="0" y="0"/>
          <a:chExt cx="0" cy="0"/>
        </a:xfrm>
      </p:grpSpPr>
      <p:sp>
        <p:nvSpPr>
          <p:cNvPr id="9978" name="Google Shape;9978;p72"/>
          <p:cNvSpPr txBox="1">
            <a:spLocks noGrp="1"/>
          </p:cNvSpPr>
          <p:nvPr>
            <p:ph type="subTitle" idx="1"/>
          </p:nvPr>
        </p:nvSpPr>
        <p:spPr>
          <a:xfrm>
            <a:off x="2642825" y="1686707"/>
            <a:ext cx="3852000" cy="107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a:t>Does anyone have any questions?</a:t>
            </a:r>
            <a:endParaRPr b="1"/>
          </a:p>
          <a:p>
            <a:pPr marL="0" lvl="0" indent="0" algn="ctr" rtl="0">
              <a:spcBef>
                <a:spcPts val="0"/>
              </a:spcBef>
              <a:spcAft>
                <a:spcPts val="0"/>
              </a:spcAft>
              <a:buClr>
                <a:schemeClr val="dk1"/>
              </a:buClr>
              <a:buSzPts val="1100"/>
              <a:buFont typeface="Arial"/>
              <a:buNone/>
            </a:pPr>
            <a:r>
              <a:rPr lang="en"/>
              <a:t>addyouremail@freepik.com</a:t>
            </a:r>
            <a:endParaRPr/>
          </a:p>
          <a:p>
            <a:pPr marL="0" lvl="0" indent="0" algn="ctr" rtl="0">
              <a:spcBef>
                <a:spcPts val="0"/>
              </a:spcBef>
              <a:spcAft>
                <a:spcPts val="0"/>
              </a:spcAft>
              <a:buClr>
                <a:schemeClr val="dk1"/>
              </a:buClr>
              <a:buSzPts val="1100"/>
              <a:buFont typeface="Arial"/>
              <a:buNone/>
            </a:pPr>
            <a:r>
              <a:rPr lang="en"/>
              <a:t>+91 620 421 838</a:t>
            </a:r>
            <a:endParaRPr/>
          </a:p>
          <a:p>
            <a:pPr marL="0" lvl="0" indent="0" algn="ctr" rtl="0">
              <a:spcBef>
                <a:spcPts val="0"/>
              </a:spcBef>
              <a:spcAft>
                <a:spcPts val="0"/>
              </a:spcAft>
              <a:buNone/>
            </a:pPr>
            <a:r>
              <a:rPr lang="en" b="1"/>
              <a:t>yourcompany.com</a:t>
            </a:r>
            <a:endParaRPr/>
          </a:p>
        </p:txBody>
      </p:sp>
      <p:sp>
        <p:nvSpPr>
          <p:cNvPr id="9979" name="Google Shape;9979;p72"/>
          <p:cNvSpPr txBox="1"/>
          <p:nvPr/>
        </p:nvSpPr>
        <p:spPr>
          <a:xfrm>
            <a:off x="2642825" y="4051808"/>
            <a:ext cx="3852000" cy="274800"/>
          </a:xfrm>
          <a:prstGeom prst="rect">
            <a:avLst/>
          </a:prstGeom>
          <a:noFill/>
          <a:ln>
            <a:noFill/>
          </a:ln>
        </p:spPr>
        <p:txBody>
          <a:bodyPr spcFirstLastPara="1" wrap="square" lIns="91425" tIns="91425" rIns="91425" bIns="91425" anchor="t" anchorCtr="0">
            <a:noAutofit/>
          </a:bodyPr>
          <a:lstStyle/>
          <a:p>
            <a:pPr marL="0" lvl="0" indent="0" algn="ctr" rtl="0">
              <a:lnSpc>
                <a:spcPct val="114000"/>
              </a:lnSpc>
              <a:spcBef>
                <a:spcPts val="0"/>
              </a:spcBef>
              <a:spcAft>
                <a:spcPts val="300"/>
              </a:spcAft>
              <a:buClr>
                <a:srgbClr val="000000"/>
              </a:buClr>
              <a:buSzPts val="1100"/>
              <a:buFont typeface="Arial"/>
              <a:buNone/>
            </a:pPr>
            <a:r>
              <a:rPr lang="en" sz="1200" b="1">
                <a:solidFill>
                  <a:schemeClr val="dk1"/>
                </a:solidFill>
                <a:latin typeface="Lato"/>
                <a:ea typeface="Lato"/>
                <a:cs typeface="Lato"/>
                <a:sym typeface="Lato"/>
              </a:rPr>
              <a:t>Please keep this slide for attribution</a:t>
            </a:r>
            <a:endParaRPr sz="1200" b="1">
              <a:solidFill>
                <a:schemeClr val="dk1"/>
              </a:solidFill>
              <a:latin typeface="Lato"/>
              <a:ea typeface="Lato"/>
              <a:cs typeface="Lato"/>
              <a:sym typeface="Lato"/>
            </a:endParaRPr>
          </a:p>
        </p:txBody>
      </p:sp>
      <p:grpSp>
        <p:nvGrpSpPr>
          <p:cNvPr id="9980" name="Google Shape;9980;p72"/>
          <p:cNvGrpSpPr/>
          <p:nvPr/>
        </p:nvGrpSpPr>
        <p:grpSpPr>
          <a:xfrm>
            <a:off x="4048702" y="2886824"/>
            <a:ext cx="1027628" cy="274781"/>
            <a:chOff x="4051877" y="3387914"/>
            <a:chExt cx="1027628" cy="274781"/>
          </a:xfrm>
        </p:grpSpPr>
        <p:grpSp>
          <p:nvGrpSpPr>
            <p:cNvPr id="9981" name="Google Shape;9981;p72"/>
            <p:cNvGrpSpPr/>
            <p:nvPr/>
          </p:nvGrpSpPr>
          <p:grpSpPr>
            <a:xfrm>
              <a:off x="4804725" y="3387914"/>
              <a:ext cx="274780" cy="274780"/>
              <a:chOff x="1379798" y="1723250"/>
              <a:chExt cx="397887" cy="397887"/>
            </a:xfrm>
          </p:grpSpPr>
          <p:sp>
            <p:nvSpPr>
              <p:cNvPr id="9982" name="Google Shape;9982;p7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83" name="Google Shape;9983;p7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84" name="Google Shape;9984;p7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85" name="Google Shape;9985;p7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9986" name="Google Shape;9986;p72"/>
            <p:cNvGrpSpPr/>
            <p:nvPr/>
          </p:nvGrpSpPr>
          <p:grpSpPr>
            <a:xfrm>
              <a:off x="4051877" y="3387914"/>
              <a:ext cx="274795" cy="274780"/>
              <a:chOff x="266768" y="1721375"/>
              <a:chExt cx="397907" cy="397887"/>
            </a:xfrm>
          </p:grpSpPr>
          <p:sp>
            <p:nvSpPr>
              <p:cNvPr id="9987" name="Google Shape;9987;p7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88" name="Google Shape;9988;p7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9989" name="Google Shape;9989;p72"/>
            <p:cNvGrpSpPr/>
            <p:nvPr/>
          </p:nvGrpSpPr>
          <p:grpSpPr>
            <a:xfrm>
              <a:off x="4428314" y="3387914"/>
              <a:ext cx="274766" cy="274780"/>
              <a:chOff x="864491" y="1723250"/>
              <a:chExt cx="397866" cy="397887"/>
            </a:xfrm>
          </p:grpSpPr>
          <p:sp>
            <p:nvSpPr>
              <p:cNvPr id="9990" name="Google Shape;9990;p7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91" name="Google Shape;9991;p7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992" name="Google Shape;9992;p7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sp>
        <p:nvSpPr>
          <p:cNvPr id="9993" name="Google Shape;9993;p72"/>
          <p:cNvSpPr txBox="1">
            <a:spLocks noGrp="1"/>
          </p:cNvSpPr>
          <p:nvPr>
            <p:ph type="ctrTitle"/>
          </p:nvPr>
        </p:nvSpPr>
        <p:spPr>
          <a:xfrm flipH="1">
            <a:off x="2649175" y="663222"/>
            <a:ext cx="3852000" cy="107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grpSp>
        <p:nvGrpSpPr>
          <p:cNvPr id="9994" name="Google Shape;9994;p72"/>
          <p:cNvGrpSpPr/>
          <p:nvPr/>
        </p:nvGrpSpPr>
        <p:grpSpPr>
          <a:xfrm>
            <a:off x="-932687" y="-3539987"/>
            <a:ext cx="2674622" cy="6634147"/>
            <a:chOff x="8078470" y="-2114046"/>
            <a:chExt cx="2326770" cy="5771333"/>
          </a:xfrm>
        </p:grpSpPr>
        <p:sp>
          <p:nvSpPr>
            <p:cNvPr id="9995" name="Google Shape;9995;p72"/>
            <p:cNvSpPr/>
            <p:nvPr/>
          </p:nvSpPr>
          <p:spPr>
            <a:xfrm>
              <a:off x="8078470" y="-2114046"/>
              <a:ext cx="2326770" cy="5771333"/>
            </a:xfrm>
            <a:custGeom>
              <a:avLst/>
              <a:gdLst/>
              <a:ahLst/>
              <a:cxnLst/>
              <a:rect l="l" t="t" r="r" b="b"/>
              <a:pathLst>
                <a:path w="23962" h="59437" extrusionOk="0">
                  <a:moveTo>
                    <a:pt x="19811" y="0"/>
                  </a:moveTo>
                  <a:lnTo>
                    <a:pt x="19811" y="40446"/>
                  </a:lnTo>
                  <a:cubicBezTo>
                    <a:pt x="19792" y="41155"/>
                    <a:pt x="19210" y="41730"/>
                    <a:pt x="18497" y="41730"/>
                  </a:cubicBezTo>
                  <a:lnTo>
                    <a:pt x="5465" y="41726"/>
                  </a:lnTo>
                  <a:cubicBezTo>
                    <a:pt x="2453" y="41726"/>
                    <a:pt x="0" y="44178"/>
                    <a:pt x="0" y="47190"/>
                  </a:cubicBezTo>
                  <a:cubicBezTo>
                    <a:pt x="0" y="50206"/>
                    <a:pt x="2453" y="52654"/>
                    <a:pt x="5465" y="52654"/>
                  </a:cubicBezTo>
                  <a:lnTo>
                    <a:pt x="18497" y="52654"/>
                  </a:lnTo>
                  <a:cubicBezTo>
                    <a:pt x="19221" y="52654"/>
                    <a:pt x="19811" y="53245"/>
                    <a:pt x="19811" y="53972"/>
                  </a:cubicBezTo>
                  <a:cubicBezTo>
                    <a:pt x="19811" y="54697"/>
                    <a:pt x="19221" y="55287"/>
                    <a:pt x="18497" y="55287"/>
                  </a:cubicBezTo>
                  <a:lnTo>
                    <a:pt x="525" y="55287"/>
                  </a:lnTo>
                  <a:lnTo>
                    <a:pt x="525" y="59437"/>
                  </a:lnTo>
                  <a:lnTo>
                    <a:pt x="18497" y="59437"/>
                  </a:lnTo>
                  <a:cubicBezTo>
                    <a:pt x="21509" y="59437"/>
                    <a:pt x="23962" y="56984"/>
                    <a:pt x="23962" y="53972"/>
                  </a:cubicBezTo>
                  <a:cubicBezTo>
                    <a:pt x="23962" y="50960"/>
                    <a:pt x="21509" y="48509"/>
                    <a:pt x="18497" y="48509"/>
                  </a:cubicBezTo>
                  <a:lnTo>
                    <a:pt x="5465" y="48509"/>
                  </a:lnTo>
                  <a:cubicBezTo>
                    <a:pt x="4741" y="48509"/>
                    <a:pt x="4150" y="47918"/>
                    <a:pt x="4150" y="47190"/>
                  </a:cubicBezTo>
                  <a:cubicBezTo>
                    <a:pt x="4150" y="46466"/>
                    <a:pt x="4741" y="45876"/>
                    <a:pt x="5465" y="45876"/>
                  </a:cubicBezTo>
                  <a:lnTo>
                    <a:pt x="18497" y="45876"/>
                  </a:lnTo>
                  <a:cubicBezTo>
                    <a:pt x="21493" y="45876"/>
                    <a:pt x="23934" y="43450"/>
                    <a:pt x="23962" y="40458"/>
                  </a:cubicBezTo>
                  <a:lnTo>
                    <a:pt x="23962" y="0"/>
                  </a:ln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2"/>
            <p:cNvSpPr/>
            <p:nvPr/>
          </p:nvSpPr>
          <p:spPr>
            <a:xfrm>
              <a:off x="9861126" y="3444384"/>
              <a:ext cx="62922" cy="19032"/>
            </a:xfrm>
            <a:custGeom>
              <a:avLst/>
              <a:gdLst/>
              <a:ahLst/>
              <a:cxnLst/>
              <a:rect l="l" t="t" r="r" b="b"/>
              <a:pathLst>
                <a:path w="648" h="196" extrusionOk="0">
                  <a:moveTo>
                    <a:pt x="625" y="0"/>
                  </a:moveTo>
                  <a:cubicBezTo>
                    <a:pt x="464" y="27"/>
                    <a:pt x="299" y="38"/>
                    <a:pt x="138" y="38"/>
                  </a:cubicBezTo>
                  <a:lnTo>
                    <a:pt x="0" y="38"/>
                  </a:lnTo>
                  <a:lnTo>
                    <a:pt x="0" y="195"/>
                  </a:lnTo>
                  <a:lnTo>
                    <a:pt x="138" y="195"/>
                  </a:lnTo>
                  <a:cubicBezTo>
                    <a:pt x="306"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2"/>
            <p:cNvSpPr/>
            <p:nvPr/>
          </p:nvSpPr>
          <p:spPr>
            <a:xfrm>
              <a:off x="9736741" y="3448073"/>
              <a:ext cx="62340" cy="15342"/>
            </a:xfrm>
            <a:custGeom>
              <a:avLst/>
              <a:gdLst/>
              <a:ahLst/>
              <a:cxnLst/>
              <a:rect l="l" t="t" r="r" b="b"/>
              <a:pathLst>
                <a:path w="642"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2"/>
            <p:cNvSpPr/>
            <p:nvPr/>
          </p:nvSpPr>
          <p:spPr>
            <a:xfrm>
              <a:off x="9612939" y="3448073"/>
              <a:ext cx="62243" cy="15342"/>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2"/>
            <p:cNvSpPr/>
            <p:nvPr/>
          </p:nvSpPr>
          <p:spPr>
            <a:xfrm>
              <a:off x="9980170" y="3404864"/>
              <a:ext cx="62922" cy="40005"/>
            </a:xfrm>
            <a:custGeom>
              <a:avLst/>
              <a:gdLst/>
              <a:ahLst/>
              <a:cxnLst/>
              <a:rect l="l" t="t" r="r" b="b"/>
              <a:pathLst>
                <a:path w="648" h="412" extrusionOk="0">
                  <a:moveTo>
                    <a:pt x="567" y="1"/>
                  </a:moveTo>
                  <a:cubicBezTo>
                    <a:pt x="387" y="105"/>
                    <a:pt x="196" y="192"/>
                    <a:pt x="0" y="261"/>
                  </a:cubicBezTo>
                  <a:lnTo>
                    <a:pt x="54" y="411"/>
                  </a:lnTo>
                  <a:cubicBezTo>
                    <a:pt x="257" y="338"/>
                    <a:pt x="456" y="250"/>
                    <a:pt x="647" y="139"/>
                  </a:cubicBezTo>
                  <a:lnTo>
                    <a:pt x="5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2"/>
            <p:cNvSpPr/>
            <p:nvPr/>
          </p:nvSpPr>
          <p:spPr>
            <a:xfrm>
              <a:off x="10084358" y="3326408"/>
              <a:ext cx="53989" cy="55541"/>
            </a:xfrm>
            <a:custGeom>
              <a:avLst/>
              <a:gdLst/>
              <a:ahLst/>
              <a:cxnLst/>
              <a:rect l="l" t="t" r="r" b="b"/>
              <a:pathLst>
                <a:path w="556" h="572" extrusionOk="0">
                  <a:moveTo>
                    <a:pt x="430" y="1"/>
                  </a:moveTo>
                  <a:cubicBezTo>
                    <a:pt x="303" y="161"/>
                    <a:pt x="158" y="315"/>
                    <a:pt x="0" y="448"/>
                  </a:cubicBezTo>
                  <a:lnTo>
                    <a:pt x="103" y="572"/>
                  </a:lnTo>
                  <a:cubicBezTo>
                    <a:pt x="269" y="425"/>
                    <a:pt x="421" y="269"/>
                    <a:pt x="556" y="100"/>
                  </a:cubicBezTo>
                  <a:lnTo>
                    <a:pt x="4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2"/>
            <p:cNvSpPr/>
            <p:nvPr/>
          </p:nvSpPr>
          <p:spPr>
            <a:xfrm>
              <a:off x="10159125" y="3219988"/>
              <a:ext cx="37676" cy="62921"/>
            </a:xfrm>
            <a:custGeom>
              <a:avLst/>
              <a:gdLst/>
              <a:ahLst/>
              <a:cxnLst/>
              <a:rect l="l" t="t" r="r" b="b"/>
              <a:pathLst>
                <a:path w="388" h="648" extrusionOk="0">
                  <a:moveTo>
                    <a:pt x="238" y="0"/>
                  </a:moveTo>
                  <a:cubicBezTo>
                    <a:pt x="177" y="196"/>
                    <a:pt x="97" y="391"/>
                    <a:pt x="0" y="575"/>
                  </a:cubicBezTo>
                  <a:lnTo>
                    <a:pt x="143" y="648"/>
                  </a:lnTo>
                  <a:cubicBezTo>
                    <a:pt x="242" y="456"/>
                    <a:pt x="327" y="253"/>
                    <a:pt x="387"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2"/>
            <p:cNvSpPr/>
            <p:nvPr/>
          </p:nvSpPr>
          <p:spPr>
            <a:xfrm>
              <a:off x="10194081" y="3099100"/>
              <a:ext cx="17284" cy="63309"/>
            </a:xfrm>
            <a:custGeom>
              <a:avLst/>
              <a:gdLst/>
              <a:ahLst/>
              <a:cxnLst/>
              <a:rect l="l" t="t" r="r" b="b"/>
              <a:pathLst>
                <a:path w="178" h="652" extrusionOk="0">
                  <a:moveTo>
                    <a:pt x="165"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2"/>
            <p:cNvSpPr/>
            <p:nvPr/>
          </p:nvSpPr>
          <p:spPr>
            <a:xfrm>
              <a:off x="10162815" y="2977435"/>
              <a:ext cx="36511" cy="63309"/>
            </a:xfrm>
            <a:custGeom>
              <a:avLst/>
              <a:gdLst/>
              <a:ahLst/>
              <a:cxnLst/>
              <a:rect l="l" t="t" r="r" b="b"/>
              <a:pathLst>
                <a:path w="376" h="652" extrusionOk="0">
                  <a:moveTo>
                    <a:pt x="142" y="0"/>
                  </a:moveTo>
                  <a:lnTo>
                    <a:pt x="1" y="73"/>
                  </a:lnTo>
                  <a:cubicBezTo>
                    <a:pt x="93" y="257"/>
                    <a:pt x="165" y="452"/>
                    <a:pt x="223" y="652"/>
                  </a:cubicBezTo>
                  <a:lnTo>
                    <a:pt x="376" y="609"/>
                  </a:lnTo>
                  <a:cubicBezTo>
                    <a:pt x="319" y="402"/>
                    <a:pt x="238"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2"/>
            <p:cNvSpPr/>
            <p:nvPr/>
          </p:nvSpPr>
          <p:spPr>
            <a:xfrm>
              <a:off x="10090282" y="2876937"/>
              <a:ext cx="53309" cy="56318"/>
            </a:xfrm>
            <a:custGeom>
              <a:avLst/>
              <a:gdLst/>
              <a:ahLst/>
              <a:cxnLst/>
              <a:rect l="l" t="t" r="r" b="b"/>
              <a:pathLst>
                <a:path w="549" h="580" extrusionOk="0">
                  <a:moveTo>
                    <a:pt x="108" y="1"/>
                  </a:moveTo>
                  <a:lnTo>
                    <a:pt x="1" y="120"/>
                  </a:lnTo>
                  <a:cubicBezTo>
                    <a:pt x="154" y="257"/>
                    <a:pt x="295" y="410"/>
                    <a:pt x="418" y="579"/>
                  </a:cubicBezTo>
                  <a:lnTo>
                    <a:pt x="548" y="479"/>
                  </a:lnTo>
                  <a:cubicBezTo>
                    <a:pt x="415"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2"/>
            <p:cNvSpPr/>
            <p:nvPr/>
          </p:nvSpPr>
          <p:spPr>
            <a:xfrm>
              <a:off x="9987647" y="2811104"/>
              <a:ext cx="62631" cy="40976"/>
            </a:xfrm>
            <a:custGeom>
              <a:avLst/>
              <a:gdLst/>
              <a:ahLst/>
              <a:cxnLst/>
              <a:rect l="l" t="t" r="r" b="b"/>
              <a:pathLst>
                <a:path w="645" h="422" extrusionOk="0">
                  <a:moveTo>
                    <a:pt x="57" y="0"/>
                  </a:moveTo>
                  <a:lnTo>
                    <a:pt x="0" y="150"/>
                  </a:lnTo>
                  <a:cubicBezTo>
                    <a:pt x="195" y="223"/>
                    <a:pt x="383" y="315"/>
                    <a:pt x="559" y="421"/>
                  </a:cubicBezTo>
                  <a:lnTo>
                    <a:pt x="644" y="288"/>
                  </a:lnTo>
                  <a:cubicBezTo>
                    <a:pt x="456" y="173"/>
                    <a:pt x="261" y="77"/>
                    <a:pt x="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2"/>
            <p:cNvSpPr/>
            <p:nvPr/>
          </p:nvSpPr>
          <p:spPr>
            <a:xfrm>
              <a:off x="9868894" y="2789451"/>
              <a:ext cx="63408" cy="20197"/>
            </a:xfrm>
            <a:custGeom>
              <a:avLst/>
              <a:gdLst/>
              <a:ahLst/>
              <a:cxnLst/>
              <a:rect l="l" t="t" r="r" b="b"/>
              <a:pathLst>
                <a:path w="653" h="208" extrusionOk="0">
                  <a:moveTo>
                    <a:pt x="0" y="1"/>
                  </a:moveTo>
                  <a:lnTo>
                    <a:pt x="0" y="162"/>
                  </a:lnTo>
                  <a:lnTo>
                    <a:pt x="58" y="162"/>
                  </a:lnTo>
                  <a:cubicBezTo>
                    <a:pt x="246" y="162"/>
                    <a:pt x="437" y="177"/>
                    <a:pt x="621" y="208"/>
                  </a:cubicBezTo>
                  <a:lnTo>
                    <a:pt x="652" y="51"/>
                  </a:lnTo>
                  <a:cubicBezTo>
                    <a:pt x="456" y="20"/>
                    <a:pt x="258"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2"/>
            <p:cNvSpPr/>
            <p:nvPr/>
          </p:nvSpPr>
          <p:spPr>
            <a:xfrm>
              <a:off x="9744994" y="2789451"/>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2"/>
            <p:cNvSpPr/>
            <p:nvPr/>
          </p:nvSpPr>
          <p:spPr>
            <a:xfrm>
              <a:off x="9621095" y="2789451"/>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2"/>
            <p:cNvSpPr/>
            <p:nvPr/>
          </p:nvSpPr>
          <p:spPr>
            <a:xfrm>
              <a:off x="9497196" y="2789451"/>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2"/>
            <p:cNvSpPr/>
            <p:nvPr/>
          </p:nvSpPr>
          <p:spPr>
            <a:xfrm>
              <a:off x="9373296" y="2789451"/>
              <a:ext cx="61854" cy="15730"/>
            </a:xfrm>
            <a:custGeom>
              <a:avLst/>
              <a:gdLst/>
              <a:ahLst/>
              <a:cxnLst/>
              <a:rect l="l" t="t" r="r" b="b"/>
              <a:pathLst>
                <a:path w="637" h="162" extrusionOk="0">
                  <a:moveTo>
                    <a:pt x="0" y="1"/>
                  </a:moveTo>
                  <a:lnTo>
                    <a:pt x="0"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2"/>
            <p:cNvSpPr/>
            <p:nvPr/>
          </p:nvSpPr>
          <p:spPr>
            <a:xfrm>
              <a:off x="9249397"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2"/>
            <p:cNvSpPr/>
            <p:nvPr/>
          </p:nvSpPr>
          <p:spPr>
            <a:xfrm>
              <a:off x="9125497" y="2789451"/>
              <a:ext cx="61854" cy="15730"/>
            </a:xfrm>
            <a:custGeom>
              <a:avLst/>
              <a:gdLst/>
              <a:ahLst/>
              <a:cxnLst/>
              <a:rect l="l" t="t" r="r" b="b"/>
              <a:pathLst>
                <a:path w="637" h="162" extrusionOk="0">
                  <a:moveTo>
                    <a:pt x="0" y="1"/>
                  </a:moveTo>
                  <a:lnTo>
                    <a:pt x="0"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2"/>
            <p:cNvSpPr/>
            <p:nvPr/>
          </p:nvSpPr>
          <p:spPr>
            <a:xfrm>
              <a:off x="9001598"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2"/>
            <p:cNvSpPr/>
            <p:nvPr/>
          </p:nvSpPr>
          <p:spPr>
            <a:xfrm>
              <a:off x="8877601" y="2789451"/>
              <a:ext cx="61951" cy="15730"/>
            </a:xfrm>
            <a:custGeom>
              <a:avLst/>
              <a:gdLst/>
              <a:ahLst/>
              <a:cxnLst/>
              <a:rect l="l" t="t" r="r" b="b"/>
              <a:pathLst>
                <a:path w="638" h="162" extrusionOk="0">
                  <a:moveTo>
                    <a:pt x="1" y="1"/>
                  </a:moveTo>
                  <a:lnTo>
                    <a:pt x="1"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2"/>
            <p:cNvSpPr/>
            <p:nvPr/>
          </p:nvSpPr>
          <p:spPr>
            <a:xfrm>
              <a:off x="8753799" y="2789451"/>
              <a:ext cx="61854" cy="15730"/>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2"/>
            <p:cNvSpPr/>
            <p:nvPr/>
          </p:nvSpPr>
          <p:spPr>
            <a:xfrm>
              <a:off x="8629511" y="2789451"/>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2"/>
            <p:cNvSpPr/>
            <p:nvPr/>
          </p:nvSpPr>
          <p:spPr>
            <a:xfrm>
              <a:off x="8505223" y="2773818"/>
              <a:ext cx="63699" cy="28742"/>
            </a:xfrm>
            <a:custGeom>
              <a:avLst/>
              <a:gdLst/>
              <a:ahLst/>
              <a:cxnLst/>
              <a:rect l="l" t="t" r="r" b="b"/>
              <a:pathLst>
                <a:path w="656" h="296" extrusionOk="0">
                  <a:moveTo>
                    <a:pt x="47" y="1"/>
                  </a:moveTo>
                  <a:lnTo>
                    <a:pt x="1" y="154"/>
                  </a:lnTo>
                  <a:cubicBezTo>
                    <a:pt x="203" y="220"/>
                    <a:pt x="419" y="269"/>
                    <a:pt x="636" y="296"/>
                  </a:cubicBezTo>
                  <a:lnTo>
                    <a:pt x="656" y="135"/>
                  </a:lnTo>
                  <a:cubicBezTo>
                    <a:pt x="449" y="112"/>
                    <a:pt x="246" y="66"/>
                    <a:pt x="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2"/>
            <p:cNvSpPr/>
            <p:nvPr/>
          </p:nvSpPr>
          <p:spPr>
            <a:xfrm>
              <a:off x="8394724" y="2716238"/>
              <a:ext cx="59621" cy="47288"/>
            </a:xfrm>
            <a:custGeom>
              <a:avLst/>
              <a:gdLst/>
              <a:ahLst/>
              <a:cxnLst/>
              <a:rect l="l" t="t" r="r" b="b"/>
              <a:pathLst>
                <a:path w="614" h="487" extrusionOk="0">
                  <a:moveTo>
                    <a:pt x="100" y="0"/>
                  </a:moveTo>
                  <a:lnTo>
                    <a:pt x="0" y="123"/>
                  </a:lnTo>
                  <a:cubicBezTo>
                    <a:pt x="165" y="261"/>
                    <a:pt x="349" y="383"/>
                    <a:pt x="537" y="487"/>
                  </a:cubicBezTo>
                  <a:lnTo>
                    <a:pt x="614"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2"/>
            <p:cNvSpPr/>
            <p:nvPr/>
          </p:nvSpPr>
          <p:spPr>
            <a:xfrm>
              <a:off x="8314034" y="2623509"/>
              <a:ext cx="47677" cy="59717"/>
            </a:xfrm>
            <a:custGeom>
              <a:avLst/>
              <a:gdLst/>
              <a:ahLst/>
              <a:cxnLst/>
              <a:rect l="l" t="t" r="r" b="b"/>
              <a:pathLst>
                <a:path w="491" h="615" extrusionOk="0">
                  <a:moveTo>
                    <a:pt x="142" y="1"/>
                  </a:moveTo>
                  <a:lnTo>
                    <a:pt x="0" y="77"/>
                  </a:lnTo>
                  <a:cubicBezTo>
                    <a:pt x="108" y="266"/>
                    <a:pt x="230" y="450"/>
                    <a:pt x="368" y="614"/>
                  </a:cubicBezTo>
                  <a:lnTo>
                    <a:pt x="490" y="514"/>
                  </a:lnTo>
                  <a:cubicBezTo>
                    <a:pt x="361"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2"/>
            <p:cNvSpPr/>
            <p:nvPr/>
          </p:nvSpPr>
          <p:spPr>
            <a:xfrm>
              <a:off x="8274903" y="2509321"/>
              <a:ext cx="28742" cy="63698"/>
            </a:xfrm>
            <a:custGeom>
              <a:avLst/>
              <a:gdLst/>
              <a:ahLst/>
              <a:cxnLst/>
              <a:rect l="l" t="t" r="r" b="b"/>
              <a:pathLst>
                <a:path w="296" h="656" extrusionOk="0">
                  <a:moveTo>
                    <a:pt x="158" y="1"/>
                  </a:moveTo>
                  <a:lnTo>
                    <a:pt x="0" y="20"/>
                  </a:lnTo>
                  <a:cubicBezTo>
                    <a:pt x="28" y="234"/>
                    <a:pt x="78" y="449"/>
                    <a:pt x="143" y="655"/>
                  </a:cubicBezTo>
                  <a:lnTo>
                    <a:pt x="295" y="606"/>
                  </a:lnTo>
                  <a:cubicBezTo>
                    <a:pt x="230" y="411"/>
                    <a:pt x="184"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2"/>
            <p:cNvSpPr/>
            <p:nvPr/>
          </p:nvSpPr>
          <p:spPr>
            <a:xfrm>
              <a:off x="8272669" y="2385422"/>
              <a:ext cx="25052" cy="63406"/>
            </a:xfrm>
            <a:custGeom>
              <a:avLst/>
              <a:gdLst/>
              <a:ahLst/>
              <a:cxnLst/>
              <a:rect l="l" t="t" r="r" b="b"/>
              <a:pathLst>
                <a:path w="258" h="653" extrusionOk="0">
                  <a:moveTo>
                    <a:pt x="101" y="0"/>
                  </a:moveTo>
                  <a:cubicBezTo>
                    <a:pt x="46" y="212"/>
                    <a:pt x="16" y="426"/>
                    <a:pt x="0" y="644"/>
                  </a:cubicBezTo>
                  <a:lnTo>
                    <a:pt x="161" y="652"/>
                  </a:lnTo>
                  <a:cubicBezTo>
                    <a:pt x="173" y="445"/>
                    <a:pt x="204" y="238"/>
                    <a:pt x="258" y="39"/>
                  </a:cubicBezTo>
                  <a:lnTo>
                    <a:pt x="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2"/>
            <p:cNvSpPr/>
            <p:nvPr/>
          </p:nvSpPr>
          <p:spPr>
            <a:xfrm>
              <a:off x="8303547" y="2271137"/>
              <a:ext cx="44764" cy="61173"/>
            </a:xfrm>
            <a:custGeom>
              <a:avLst/>
              <a:gdLst/>
              <a:ahLst/>
              <a:cxnLst/>
              <a:rect l="l" t="t" r="r" b="b"/>
              <a:pathLst>
                <a:path w="461" h="630" extrusionOk="0">
                  <a:moveTo>
                    <a:pt x="334" y="1"/>
                  </a:moveTo>
                  <a:cubicBezTo>
                    <a:pt x="204" y="177"/>
                    <a:pt x="92" y="365"/>
                    <a:pt x="0" y="561"/>
                  </a:cubicBezTo>
                  <a:lnTo>
                    <a:pt x="147" y="630"/>
                  </a:lnTo>
                  <a:cubicBezTo>
                    <a:pt x="234" y="441"/>
                    <a:pt x="342" y="262"/>
                    <a:pt x="460"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2"/>
            <p:cNvSpPr/>
            <p:nvPr/>
          </p:nvSpPr>
          <p:spPr>
            <a:xfrm>
              <a:off x="8377537" y="2184427"/>
              <a:ext cx="58164" cy="50395"/>
            </a:xfrm>
            <a:custGeom>
              <a:avLst/>
              <a:gdLst/>
              <a:ahLst/>
              <a:cxnLst/>
              <a:rect l="l" t="t" r="r" b="b"/>
              <a:pathLst>
                <a:path w="599" h="519" extrusionOk="0">
                  <a:moveTo>
                    <a:pt x="515" y="1"/>
                  </a:moveTo>
                  <a:cubicBezTo>
                    <a:pt x="331" y="116"/>
                    <a:pt x="158" y="254"/>
                    <a:pt x="1" y="404"/>
                  </a:cubicBezTo>
                  <a:lnTo>
                    <a:pt x="108" y="519"/>
                  </a:lnTo>
                  <a:cubicBezTo>
                    <a:pt x="262" y="377"/>
                    <a:pt x="427" y="246"/>
                    <a:pt x="599" y="135"/>
                  </a:cubicBezTo>
                  <a:lnTo>
                    <a:pt x="5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2"/>
            <p:cNvSpPr/>
            <p:nvPr/>
          </p:nvSpPr>
          <p:spPr>
            <a:xfrm>
              <a:off x="8483667" y="2137237"/>
              <a:ext cx="63699" cy="32528"/>
            </a:xfrm>
            <a:custGeom>
              <a:avLst/>
              <a:gdLst/>
              <a:ahLst/>
              <a:cxnLst/>
              <a:rect l="l" t="t" r="r" b="b"/>
              <a:pathLst>
                <a:path w="656" h="335" extrusionOk="0">
                  <a:moveTo>
                    <a:pt x="625" y="0"/>
                  </a:moveTo>
                  <a:cubicBezTo>
                    <a:pt x="411" y="43"/>
                    <a:pt x="200" y="108"/>
                    <a:pt x="0" y="188"/>
                  </a:cubicBezTo>
                  <a:lnTo>
                    <a:pt x="57" y="334"/>
                  </a:lnTo>
                  <a:cubicBezTo>
                    <a:pt x="253" y="257"/>
                    <a:pt x="453" y="200"/>
                    <a:pt x="655"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2"/>
            <p:cNvSpPr/>
            <p:nvPr/>
          </p:nvSpPr>
          <p:spPr>
            <a:xfrm>
              <a:off x="9846561" y="2129469"/>
              <a:ext cx="63020" cy="17575"/>
            </a:xfrm>
            <a:custGeom>
              <a:avLst/>
              <a:gdLst/>
              <a:ahLst/>
              <a:cxnLst/>
              <a:rect l="l" t="t" r="r" b="b"/>
              <a:pathLst>
                <a:path w="649" h="181" extrusionOk="0">
                  <a:moveTo>
                    <a:pt x="629" y="0"/>
                  </a:moveTo>
                  <a:cubicBezTo>
                    <a:pt x="518" y="11"/>
                    <a:pt x="403" y="20"/>
                    <a:pt x="288" y="20"/>
                  </a:cubicBezTo>
                  <a:lnTo>
                    <a:pt x="0" y="20"/>
                  </a:lnTo>
                  <a:lnTo>
                    <a:pt x="0" y="181"/>
                  </a:lnTo>
                  <a:lnTo>
                    <a:pt x="288" y="181"/>
                  </a:lnTo>
                  <a:cubicBezTo>
                    <a:pt x="407" y="181"/>
                    <a:pt x="529" y="172"/>
                    <a:pt x="649"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2"/>
            <p:cNvSpPr/>
            <p:nvPr/>
          </p:nvSpPr>
          <p:spPr>
            <a:xfrm>
              <a:off x="9722662" y="2131314"/>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2"/>
            <p:cNvSpPr/>
            <p:nvPr/>
          </p:nvSpPr>
          <p:spPr>
            <a:xfrm>
              <a:off x="9598762" y="2131314"/>
              <a:ext cx="62243" cy="15730"/>
            </a:xfrm>
            <a:custGeom>
              <a:avLst/>
              <a:gdLst/>
              <a:ahLst/>
              <a:cxnLst/>
              <a:rect l="l" t="t" r="r" b="b"/>
              <a:pathLst>
                <a:path w="641" h="162" extrusionOk="0">
                  <a:moveTo>
                    <a:pt x="0" y="1"/>
                  </a:moveTo>
                  <a:lnTo>
                    <a:pt x="0"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2"/>
            <p:cNvSpPr/>
            <p:nvPr/>
          </p:nvSpPr>
          <p:spPr>
            <a:xfrm>
              <a:off x="9474863" y="2131314"/>
              <a:ext cx="62243" cy="15730"/>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2"/>
            <p:cNvSpPr/>
            <p:nvPr/>
          </p:nvSpPr>
          <p:spPr>
            <a:xfrm>
              <a:off x="9350963" y="2131314"/>
              <a:ext cx="61854" cy="15730"/>
            </a:xfrm>
            <a:custGeom>
              <a:avLst/>
              <a:gdLst/>
              <a:ahLst/>
              <a:cxnLst/>
              <a:rect l="l" t="t" r="r" b="b"/>
              <a:pathLst>
                <a:path w="637" h="162" extrusionOk="0">
                  <a:moveTo>
                    <a:pt x="0" y="1"/>
                  </a:moveTo>
                  <a:lnTo>
                    <a:pt x="0"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2"/>
            <p:cNvSpPr/>
            <p:nvPr/>
          </p:nvSpPr>
          <p:spPr>
            <a:xfrm>
              <a:off x="9227064" y="2131314"/>
              <a:ext cx="61854" cy="15342"/>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2"/>
            <p:cNvSpPr/>
            <p:nvPr/>
          </p:nvSpPr>
          <p:spPr>
            <a:xfrm>
              <a:off x="9103164" y="2131314"/>
              <a:ext cx="61854" cy="15342"/>
            </a:xfrm>
            <a:custGeom>
              <a:avLst/>
              <a:gdLst/>
              <a:ahLst/>
              <a:cxnLst/>
              <a:rect l="l" t="t" r="r" b="b"/>
              <a:pathLst>
                <a:path w="637" h="158" extrusionOk="0">
                  <a:moveTo>
                    <a:pt x="0" y="1"/>
                  </a:moveTo>
                  <a:lnTo>
                    <a:pt x="0"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2"/>
            <p:cNvSpPr/>
            <p:nvPr/>
          </p:nvSpPr>
          <p:spPr>
            <a:xfrm>
              <a:off x="8979265" y="2131314"/>
              <a:ext cx="61854" cy="15342"/>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2"/>
            <p:cNvSpPr/>
            <p:nvPr/>
          </p:nvSpPr>
          <p:spPr>
            <a:xfrm>
              <a:off x="8855366" y="2131314"/>
              <a:ext cx="61854" cy="15342"/>
            </a:xfrm>
            <a:custGeom>
              <a:avLst/>
              <a:gdLst/>
              <a:ahLst/>
              <a:cxnLst/>
              <a:rect l="l" t="t" r="r" b="b"/>
              <a:pathLst>
                <a:path w="637" h="158" extrusionOk="0">
                  <a:moveTo>
                    <a:pt x="0" y="1"/>
                  </a:moveTo>
                  <a:lnTo>
                    <a:pt x="0"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2"/>
            <p:cNvSpPr/>
            <p:nvPr/>
          </p:nvSpPr>
          <p:spPr>
            <a:xfrm>
              <a:off x="8731466" y="2131314"/>
              <a:ext cx="61854" cy="15342"/>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2"/>
            <p:cNvSpPr/>
            <p:nvPr/>
          </p:nvSpPr>
          <p:spPr>
            <a:xfrm>
              <a:off x="8607178" y="2131314"/>
              <a:ext cx="62243" cy="15342"/>
            </a:xfrm>
            <a:custGeom>
              <a:avLst/>
              <a:gdLst/>
              <a:ahLst/>
              <a:cxnLst/>
              <a:rect l="l" t="t" r="r" b="b"/>
              <a:pathLst>
                <a:path w="641" h="158" extrusionOk="0">
                  <a:moveTo>
                    <a:pt x="0" y="1"/>
                  </a:moveTo>
                  <a:lnTo>
                    <a:pt x="4" y="157"/>
                  </a:lnTo>
                  <a:lnTo>
                    <a:pt x="640" y="157"/>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2"/>
            <p:cNvSpPr/>
            <p:nvPr/>
          </p:nvSpPr>
          <p:spPr>
            <a:xfrm>
              <a:off x="9967062" y="2094805"/>
              <a:ext cx="63117" cy="37675"/>
            </a:xfrm>
            <a:custGeom>
              <a:avLst/>
              <a:gdLst/>
              <a:ahLst/>
              <a:cxnLst/>
              <a:rect l="l" t="t" r="r" b="b"/>
              <a:pathLst>
                <a:path w="650" h="388" extrusionOk="0">
                  <a:moveTo>
                    <a:pt x="576" y="1"/>
                  </a:moveTo>
                  <a:cubicBezTo>
                    <a:pt x="392" y="96"/>
                    <a:pt x="197" y="177"/>
                    <a:pt x="1" y="239"/>
                  </a:cubicBezTo>
                  <a:lnTo>
                    <a:pt x="47" y="388"/>
                  </a:lnTo>
                  <a:cubicBezTo>
                    <a:pt x="254" y="326"/>
                    <a:pt x="457" y="246"/>
                    <a:pt x="649" y="142"/>
                  </a:cubicBezTo>
                  <a:lnTo>
                    <a:pt x="5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2"/>
            <p:cNvSpPr/>
            <p:nvPr/>
          </p:nvSpPr>
          <p:spPr>
            <a:xfrm>
              <a:off x="10073483" y="2020427"/>
              <a:ext cx="55640" cy="53988"/>
            </a:xfrm>
            <a:custGeom>
              <a:avLst/>
              <a:gdLst/>
              <a:ahLst/>
              <a:cxnLst/>
              <a:rect l="l" t="t" r="r" b="b"/>
              <a:pathLst>
                <a:path w="573" h="556" extrusionOk="0">
                  <a:moveTo>
                    <a:pt x="453" y="1"/>
                  </a:moveTo>
                  <a:cubicBezTo>
                    <a:pt x="316" y="158"/>
                    <a:pt x="166" y="299"/>
                    <a:pt x="1" y="430"/>
                  </a:cubicBezTo>
                  <a:lnTo>
                    <a:pt x="100" y="556"/>
                  </a:lnTo>
                  <a:cubicBezTo>
                    <a:pt x="270" y="418"/>
                    <a:pt x="430" y="269"/>
                    <a:pt x="572" y="104"/>
                  </a:cubicBezTo>
                  <a:lnTo>
                    <a:pt x="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2"/>
            <p:cNvSpPr/>
            <p:nvPr/>
          </p:nvSpPr>
          <p:spPr>
            <a:xfrm>
              <a:off x="10152426" y="1916240"/>
              <a:ext cx="39909" cy="62921"/>
            </a:xfrm>
            <a:custGeom>
              <a:avLst/>
              <a:gdLst/>
              <a:ahLst/>
              <a:cxnLst/>
              <a:rect l="l" t="t" r="r" b="b"/>
              <a:pathLst>
                <a:path w="411" h="648" extrusionOk="0">
                  <a:moveTo>
                    <a:pt x="261" y="0"/>
                  </a:moveTo>
                  <a:cubicBezTo>
                    <a:pt x="192" y="196"/>
                    <a:pt x="104" y="387"/>
                    <a:pt x="0" y="568"/>
                  </a:cubicBezTo>
                  <a:lnTo>
                    <a:pt x="138" y="648"/>
                  </a:lnTo>
                  <a:cubicBezTo>
                    <a:pt x="249" y="460"/>
                    <a:pt x="341" y="261"/>
                    <a:pt x="410"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2"/>
            <p:cNvSpPr/>
            <p:nvPr/>
          </p:nvSpPr>
          <p:spPr>
            <a:xfrm>
              <a:off x="10192236" y="1809820"/>
              <a:ext cx="19129" cy="63406"/>
            </a:xfrm>
            <a:custGeom>
              <a:avLst/>
              <a:gdLst/>
              <a:ahLst/>
              <a:cxnLst/>
              <a:rect l="l" t="t" r="r" b="b"/>
              <a:pathLst>
                <a:path w="197" h="653" extrusionOk="0">
                  <a:moveTo>
                    <a:pt x="196" y="1"/>
                  </a:moveTo>
                  <a:lnTo>
                    <a:pt x="35" y="8"/>
                  </a:lnTo>
                  <a:cubicBezTo>
                    <a:pt x="35" y="51"/>
                    <a:pt x="39" y="93"/>
                    <a:pt x="39" y="134"/>
                  </a:cubicBezTo>
                  <a:cubicBezTo>
                    <a:pt x="39" y="300"/>
                    <a:pt x="23" y="464"/>
                    <a:pt x="0" y="629"/>
                  </a:cubicBezTo>
                  <a:lnTo>
                    <a:pt x="157" y="652"/>
                  </a:lnTo>
                  <a:cubicBezTo>
                    <a:pt x="184" y="484"/>
                    <a:pt x="196" y="307"/>
                    <a:pt x="196" y="134"/>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2"/>
            <p:cNvSpPr/>
            <p:nvPr/>
          </p:nvSpPr>
          <p:spPr>
            <a:xfrm>
              <a:off x="10203403" y="1659510"/>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2"/>
            <p:cNvSpPr/>
            <p:nvPr/>
          </p:nvSpPr>
          <p:spPr>
            <a:xfrm>
              <a:off x="10203403" y="1535612"/>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2"/>
            <p:cNvSpPr/>
            <p:nvPr/>
          </p:nvSpPr>
          <p:spPr>
            <a:xfrm>
              <a:off x="10203403" y="1411714"/>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2"/>
            <p:cNvSpPr/>
            <p:nvPr/>
          </p:nvSpPr>
          <p:spPr>
            <a:xfrm>
              <a:off x="10203403" y="1287816"/>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2"/>
            <p:cNvSpPr/>
            <p:nvPr/>
          </p:nvSpPr>
          <p:spPr>
            <a:xfrm>
              <a:off x="10203403" y="1163917"/>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2"/>
            <p:cNvSpPr/>
            <p:nvPr/>
          </p:nvSpPr>
          <p:spPr>
            <a:xfrm>
              <a:off x="10203403" y="1040019"/>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2"/>
            <p:cNvSpPr/>
            <p:nvPr/>
          </p:nvSpPr>
          <p:spPr>
            <a:xfrm>
              <a:off x="10203403" y="916121"/>
              <a:ext cx="15731" cy="61853"/>
            </a:xfrm>
            <a:custGeom>
              <a:avLst/>
              <a:gdLst/>
              <a:ahLst/>
              <a:cxnLst/>
              <a:rect l="l" t="t" r="r" b="b"/>
              <a:pathLst>
                <a:path w="162" h="637"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2"/>
            <p:cNvSpPr/>
            <p:nvPr/>
          </p:nvSpPr>
          <p:spPr>
            <a:xfrm>
              <a:off x="10203403" y="791834"/>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2"/>
            <p:cNvSpPr/>
            <p:nvPr/>
          </p:nvSpPr>
          <p:spPr>
            <a:xfrm>
              <a:off x="10203403" y="667936"/>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2"/>
            <p:cNvSpPr/>
            <p:nvPr/>
          </p:nvSpPr>
          <p:spPr>
            <a:xfrm>
              <a:off x="10203403" y="544038"/>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2"/>
            <p:cNvSpPr/>
            <p:nvPr/>
          </p:nvSpPr>
          <p:spPr>
            <a:xfrm>
              <a:off x="10203403" y="420139"/>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2"/>
            <p:cNvSpPr/>
            <p:nvPr/>
          </p:nvSpPr>
          <p:spPr>
            <a:xfrm>
              <a:off x="10203403" y="296241"/>
              <a:ext cx="15731" cy="62144"/>
            </a:xfrm>
            <a:custGeom>
              <a:avLst/>
              <a:gdLst/>
              <a:ahLst/>
              <a:cxnLst/>
              <a:rect l="l" t="t" r="r" b="b"/>
              <a:pathLst>
                <a:path w="162" h="640" extrusionOk="0">
                  <a:moveTo>
                    <a:pt x="0" y="1"/>
                  </a:moveTo>
                  <a:lnTo>
                    <a:pt x="0" y="640"/>
                  </a:lnTo>
                  <a:lnTo>
                    <a:pt x="161" y="640"/>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2"/>
            <p:cNvSpPr/>
            <p:nvPr/>
          </p:nvSpPr>
          <p:spPr>
            <a:xfrm>
              <a:off x="10203403" y="172343"/>
              <a:ext cx="15731" cy="62241"/>
            </a:xfrm>
            <a:custGeom>
              <a:avLst/>
              <a:gdLst/>
              <a:ahLst/>
              <a:cxnLst/>
              <a:rect l="l" t="t" r="r" b="b"/>
              <a:pathLst>
                <a:path w="162" h="641" extrusionOk="0">
                  <a:moveTo>
                    <a:pt x="0" y="0"/>
                  </a:moveTo>
                  <a:lnTo>
                    <a:pt x="0" y="640"/>
                  </a:lnTo>
                  <a:lnTo>
                    <a:pt x="161" y="640"/>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2"/>
            <p:cNvSpPr/>
            <p:nvPr/>
          </p:nvSpPr>
          <p:spPr>
            <a:xfrm>
              <a:off x="10203403" y="11935"/>
              <a:ext cx="15731" cy="61853"/>
            </a:xfrm>
            <a:custGeom>
              <a:avLst/>
              <a:gdLst/>
              <a:ahLst/>
              <a:cxnLst/>
              <a:rect l="l" t="t" r="r" b="b"/>
              <a:pathLst>
                <a:path w="162" h="637"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2"/>
            <p:cNvSpPr/>
            <p:nvPr/>
          </p:nvSpPr>
          <p:spPr>
            <a:xfrm>
              <a:off x="10203403" y="-111963"/>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2"/>
            <p:cNvSpPr/>
            <p:nvPr/>
          </p:nvSpPr>
          <p:spPr>
            <a:xfrm>
              <a:off x="10203403" y="-236250"/>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2"/>
            <p:cNvSpPr/>
            <p:nvPr/>
          </p:nvSpPr>
          <p:spPr>
            <a:xfrm>
              <a:off x="10203403" y="-360051"/>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2"/>
            <p:cNvSpPr/>
            <p:nvPr/>
          </p:nvSpPr>
          <p:spPr>
            <a:xfrm>
              <a:off x="10203403" y="-484046"/>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2"/>
            <p:cNvSpPr/>
            <p:nvPr/>
          </p:nvSpPr>
          <p:spPr>
            <a:xfrm>
              <a:off x="10203403" y="-607847"/>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2"/>
            <p:cNvSpPr/>
            <p:nvPr/>
          </p:nvSpPr>
          <p:spPr>
            <a:xfrm>
              <a:off x="10203403" y="-731843"/>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2"/>
            <p:cNvSpPr/>
            <p:nvPr/>
          </p:nvSpPr>
          <p:spPr>
            <a:xfrm>
              <a:off x="10203403" y="-855644"/>
              <a:ext cx="15731" cy="62144"/>
            </a:xfrm>
            <a:custGeom>
              <a:avLst/>
              <a:gdLst/>
              <a:ahLst/>
              <a:cxnLst/>
              <a:rect l="l" t="t" r="r" b="b"/>
              <a:pathLst>
                <a:path w="162" h="640" extrusionOk="0">
                  <a:moveTo>
                    <a:pt x="0" y="0"/>
                  </a:moveTo>
                  <a:lnTo>
                    <a:pt x="0" y="639"/>
                  </a:lnTo>
                  <a:lnTo>
                    <a:pt x="161" y="639"/>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2"/>
            <p:cNvSpPr/>
            <p:nvPr/>
          </p:nvSpPr>
          <p:spPr>
            <a:xfrm>
              <a:off x="10203403" y="-979639"/>
              <a:ext cx="15731" cy="62241"/>
            </a:xfrm>
            <a:custGeom>
              <a:avLst/>
              <a:gdLst/>
              <a:ahLst/>
              <a:cxnLst/>
              <a:rect l="l" t="t" r="r" b="b"/>
              <a:pathLst>
                <a:path w="162" h="641" extrusionOk="0">
                  <a:moveTo>
                    <a:pt x="0" y="1"/>
                  </a:moveTo>
                  <a:lnTo>
                    <a:pt x="0" y="641"/>
                  </a:lnTo>
                  <a:lnTo>
                    <a:pt x="161" y="641"/>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2"/>
            <p:cNvSpPr/>
            <p:nvPr/>
          </p:nvSpPr>
          <p:spPr>
            <a:xfrm>
              <a:off x="10203403" y="-1103440"/>
              <a:ext cx="15731" cy="61756"/>
            </a:xfrm>
            <a:custGeom>
              <a:avLst/>
              <a:gdLst/>
              <a:ahLst/>
              <a:cxnLst/>
              <a:rect l="l" t="t" r="r" b="b"/>
              <a:pathLst>
                <a:path w="162" h="636"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2"/>
            <p:cNvSpPr/>
            <p:nvPr/>
          </p:nvSpPr>
          <p:spPr>
            <a:xfrm>
              <a:off x="10203403" y="-1227436"/>
              <a:ext cx="15731" cy="61853"/>
            </a:xfrm>
            <a:custGeom>
              <a:avLst/>
              <a:gdLst/>
              <a:ahLst/>
              <a:cxnLst/>
              <a:rect l="l" t="t" r="r" b="b"/>
              <a:pathLst>
                <a:path w="162" h="637"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2"/>
            <p:cNvSpPr/>
            <p:nvPr/>
          </p:nvSpPr>
          <p:spPr>
            <a:xfrm>
              <a:off x="10203403" y="-1351334"/>
              <a:ext cx="15731" cy="61853"/>
            </a:xfrm>
            <a:custGeom>
              <a:avLst/>
              <a:gdLst/>
              <a:ahLst/>
              <a:cxnLst/>
              <a:rect l="l" t="t" r="r" b="b"/>
              <a:pathLst>
                <a:path w="162" h="637" extrusionOk="0">
                  <a:moveTo>
                    <a:pt x="0" y="1"/>
                  </a:moveTo>
                  <a:lnTo>
                    <a:pt x="0" y="636"/>
                  </a:lnTo>
                  <a:lnTo>
                    <a:pt x="161" y="636"/>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2"/>
            <p:cNvSpPr/>
            <p:nvPr/>
          </p:nvSpPr>
          <p:spPr>
            <a:xfrm>
              <a:off x="10203403" y="-1475232"/>
              <a:ext cx="15731" cy="61853"/>
            </a:xfrm>
            <a:custGeom>
              <a:avLst/>
              <a:gdLst/>
              <a:ahLst/>
              <a:cxnLst/>
              <a:rect l="l" t="t" r="r" b="b"/>
              <a:pathLst>
                <a:path w="162" h="637" extrusionOk="0">
                  <a:moveTo>
                    <a:pt x="0" y="0"/>
                  </a:moveTo>
                  <a:lnTo>
                    <a:pt x="0" y="637"/>
                  </a:lnTo>
                  <a:lnTo>
                    <a:pt x="161" y="637"/>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2"/>
            <p:cNvSpPr/>
            <p:nvPr/>
          </p:nvSpPr>
          <p:spPr>
            <a:xfrm>
              <a:off x="10203403" y="-1586896"/>
              <a:ext cx="15731" cy="61950"/>
            </a:xfrm>
            <a:custGeom>
              <a:avLst/>
              <a:gdLst/>
              <a:ahLst/>
              <a:cxnLst/>
              <a:rect l="l" t="t" r="r" b="b"/>
              <a:pathLst>
                <a:path w="162" h="638"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2"/>
            <p:cNvSpPr/>
            <p:nvPr/>
          </p:nvSpPr>
          <p:spPr>
            <a:xfrm>
              <a:off x="10203403" y="-1710697"/>
              <a:ext cx="15731" cy="61756"/>
            </a:xfrm>
            <a:custGeom>
              <a:avLst/>
              <a:gdLst/>
              <a:ahLst/>
              <a:cxnLst/>
              <a:rect l="l" t="t" r="r" b="b"/>
              <a:pathLst>
                <a:path w="162" h="636" extrusionOk="0">
                  <a:moveTo>
                    <a:pt x="0" y="0"/>
                  </a:moveTo>
                  <a:lnTo>
                    <a:pt x="0" y="636"/>
                  </a:lnTo>
                  <a:lnTo>
                    <a:pt x="161" y="636"/>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2"/>
            <p:cNvSpPr/>
            <p:nvPr/>
          </p:nvSpPr>
          <p:spPr>
            <a:xfrm>
              <a:off x="10203403" y="-1834693"/>
              <a:ext cx="15731" cy="61950"/>
            </a:xfrm>
            <a:custGeom>
              <a:avLst/>
              <a:gdLst/>
              <a:ahLst/>
              <a:cxnLst/>
              <a:rect l="l" t="t" r="r" b="b"/>
              <a:pathLst>
                <a:path w="162" h="638" extrusionOk="0">
                  <a:moveTo>
                    <a:pt x="0" y="1"/>
                  </a:moveTo>
                  <a:lnTo>
                    <a:pt x="0" y="637"/>
                  </a:lnTo>
                  <a:lnTo>
                    <a:pt x="161" y="637"/>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2"/>
            <p:cNvSpPr/>
            <p:nvPr/>
          </p:nvSpPr>
          <p:spPr>
            <a:xfrm>
              <a:off x="9492049"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2"/>
            <p:cNvSpPr/>
            <p:nvPr/>
          </p:nvSpPr>
          <p:spPr>
            <a:xfrm>
              <a:off x="9368053" y="3448073"/>
              <a:ext cx="62243" cy="15342"/>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2"/>
            <p:cNvSpPr/>
            <p:nvPr/>
          </p:nvSpPr>
          <p:spPr>
            <a:xfrm>
              <a:off x="9244250"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2"/>
            <p:cNvSpPr/>
            <p:nvPr/>
          </p:nvSpPr>
          <p:spPr>
            <a:xfrm>
              <a:off x="9120254" y="3448073"/>
              <a:ext cx="62243" cy="15342"/>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2"/>
            <p:cNvSpPr/>
            <p:nvPr/>
          </p:nvSpPr>
          <p:spPr>
            <a:xfrm>
              <a:off x="8996452" y="3448073"/>
              <a:ext cx="62146" cy="15342"/>
            </a:xfrm>
            <a:custGeom>
              <a:avLst/>
              <a:gdLst/>
              <a:ahLst/>
              <a:cxnLst/>
              <a:rect l="l" t="t" r="r" b="b"/>
              <a:pathLst>
                <a:path w="640" h="158" extrusionOk="0">
                  <a:moveTo>
                    <a:pt x="0" y="0"/>
                  </a:moveTo>
                  <a:lnTo>
                    <a:pt x="0" y="157"/>
                  </a:lnTo>
                  <a:lnTo>
                    <a:pt x="639" y="157"/>
                  </a:lnTo>
                  <a:lnTo>
                    <a:pt x="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2"/>
            <p:cNvSpPr/>
            <p:nvPr/>
          </p:nvSpPr>
          <p:spPr>
            <a:xfrm>
              <a:off x="8872455" y="3448073"/>
              <a:ext cx="61951" cy="15342"/>
            </a:xfrm>
            <a:custGeom>
              <a:avLst/>
              <a:gdLst/>
              <a:ahLst/>
              <a:cxnLst/>
              <a:rect l="l" t="t" r="r" b="b"/>
              <a:pathLst>
                <a:path w="638"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2"/>
            <p:cNvSpPr/>
            <p:nvPr/>
          </p:nvSpPr>
          <p:spPr>
            <a:xfrm>
              <a:off x="8748653" y="3448073"/>
              <a:ext cx="61757" cy="15342"/>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2"/>
            <p:cNvSpPr/>
            <p:nvPr/>
          </p:nvSpPr>
          <p:spPr>
            <a:xfrm>
              <a:off x="8624656" y="3448073"/>
              <a:ext cx="61854" cy="15342"/>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2"/>
            <p:cNvSpPr/>
            <p:nvPr/>
          </p:nvSpPr>
          <p:spPr>
            <a:xfrm>
              <a:off x="8500854" y="3448073"/>
              <a:ext cx="61757" cy="15342"/>
            </a:xfrm>
            <a:custGeom>
              <a:avLst/>
              <a:gdLst/>
              <a:ahLst/>
              <a:cxnLst/>
              <a:rect l="l" t="t" r="r" b="b"/>
              <a:pathLst>
                <a:path w="636" h="158" extrusionOk="0">
                  <a:moveTo>
                    <a:pt x="0" y="0"/>
                  </a:moveTo>
                  <a:lnTo>
                    <a:pt x="0" y="157"/>
                  </a:lnTo>
                  <a:lnTo>
                    <a:pt x="635" y="157"/>
                  </a:lnTo>
                  <a:lnTo>
                    <a:pt x="6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2"/>
            <p:cNvSpPr/>
            <p:nvPr/>
          </p:nvSpPr>
          <p:spPr>
            <a:xfrm>
              <a:off x="8376857" y="3448073"/>
              <a:ext cx="61854" cy="15342"/>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2"/>
            <p:cNvSpPr/>
            <p:nvPr/>
          </p:nvSpPr>
          <p:spPr>
            <a:xfrm>
              <a:off x="8252570" y="3448073"/>
              <a:ext cx="62243" cy="15342"/>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2"/>
            <p:cNvSpPr/>
            <p:nvPr/>
          </p:nvSpPr>
          <p:spPr>
            <a:xfrm>
              <a:off x="8168481" y="3448073"/>
              <a:ext cx="22431" cy="15342"/>
            </a:xfrm>
            <a:custGeom>
              <a:avLst/>
              <a:gdLst/>
              <a:ahLst/>
              <a:cxnLst/>
              <a:rect l="l" t="t" r="r" b="b"/>
              <a:pathLst>
                <a:path w="231" h="158" extrusionOk="0">
                  <a:moveTo>
                    <a:pt x="1" y="0"/>
                  </a:moveTo>
                  <a:lnTo>
                    <a:pt x="1" y="157"/>
                  </a:lnTo>
                  <a:lnTo>
                    <a:pt x="231" y="157"/>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72"/>
          <p:cNvGrpSpPr/>
          <p:nvPr/>
        </p:nvGrpSpPr>
        <p:grpSpPr>
          <a:xfrm flipH="1">
            <a:off x="604768" y="4401795"/>
            <a:ext cx="1475976" cy="662498"/>
            <a:chOff x="6706693" y="1706442"/>
            <a:chExt cx="821767" cy="368854"/>
          </a:xfrm>
        </p:grpSpPr>
        <p:sp>
          <p:nvSpPr>
            <p:cNvPr id="10082" name="Google Shape;10082;p72"/>
            <p:cNvSpPr/>
            <p:nvPr/>
          </p:nvSpPr>
          <p:spPr>
            <a:xfrm>
              <a:off x="7136577" y="1706442"/>
              <a:ext cx="56500" cy="45564"/>
            </a:xfrm>
            <a:custGeom>
              <a:avLst/>
              <a:gdLst/>
              <a:ahLst/>
              <a:cxnLst/>
              <a:rect l="l" t="t" r="r" b="b"/>
              <a:pathLst>
                <a:path w="1173" h="946" extrusionOk="0">
                  <a:moveTo>
                    <a:pt x="590" y="1"/>
                  </a:moveTo>
                  <a:cubicBezTo>
                    <a:pt x="459" y="1"/>
                    <a:pt x="360" y="15"/>
                    <a:pt x="360" y="15"/>
                  </a:cubicBezTo>
                  <a:lnTo>
                    <a:pt x="0" y="945"/>
                  </a:lnTo>
                  <a:lnTo>
                    <a:pt x="1173" y="945"/>
                  </a:lnTo>
                  <a:lnTo>
                    <a:pt x="801" y="15"/>
                  </a:lnTo>
                  <a:cubicBezTo>
                    <a:pt x="728" y="4"/>
                    <a:pt x="655" y="1"/>
                    <a:pt x="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2"/>
            <p:cNvSpPr/>
            <p:nvPr/>
          </p:nvSpPr>
          <p:spPr>
            <a:xfrm>
              <a:off x="7130605" y="1747865"/>
              <a:ext cx="68398" cy="8044"/>
            </a:xfrm>
            <a:custGeom>
              <a:avLst/>
              <a:gdLst/>
              <a:ahLst/>
              <a:cxnLst/>
              <a:rect l="l" t="t" r="r" b="b"/>
              <a:pathLst>
                <a:path w="1420" h="167" extrusionOk="0">
                  <a:moveTo>
                    <a:pt x="1323" y="1"/>
                  </a:moveTo>
                  <a:cubicBezTo>
                    <a:pt x="913" y="5"/>
                    <a:pt x="507" y="13"/>
                    <a:pt x="98" y="16"/>
                  </a:cubicBezTo>
                  <a:cubicBezTo>
                    <a:pt x="1" y="20"/>
                    <a:pt x="1" y="166"/>
                    <a:pt x="98" y="166"/>
                  </a:cubicBezTo>
                  <a:cubicBezTo>
                    <a:pt x="507" y="162"/>
                    <a:pt x="913" y="154"/>
                    <a:pt x="1323" y="151"/>
                  </a:cubicBezTo>
                  <a:cubicBezTo>
                    <a:pt x="1419" y="147"/>
                    <a:pt x="1419"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2"/>
            <p:cNvSpPr/>
            <p:nvPr/>
          </p:nvSpPr>
          <p:spPr>
            <a:xfrm>
              <a:off x="6709741" y="1751863"/>
              <a:ext cx="815668" cy="270350"/>
            </a:xfrm>
            <a:custGeom>
              <a:avLst/>
              <a:gdLst/>
              <a:ahLst/>
              <a:cxnLst/>
              <a:rect l="l" t="t" r="r" b="b"/>
              <a:pathLst>
                <a:path w="16934" h="5613" extrusionOk="0">
                  <a:moveTo>
                    <a:pt x="9780" y="1"/>
                  </a:moveTo>
                  <a:cubicBezTo>
                    <a:pt x="8530" y="1"/>
                    <a:pt x="7103" y="57"/>
                    <a:pt x="5733" y="240"/>
                  </a:cubicBezTo>
                  <a:lnTo>
                    <a:pt x="3821" y="2608"/>
                  </a:lnTo>
                  <a:cubicBezTo>
                    <a:pt x="3821" y="2608"/>
                    <a:pt x="1031" y="3198"/>
                    <a:pt x="759" y="3294"/>
                  </a:cubicBezTo>
                  <a:cubicBezTo>
                    <a:pt x="488" y="3386"/>
                    <a:pt x="0" y="4314"/>
                    <a:pt x="330" y="5612"/>
                  </a:cubicBezTo>
                  <a:lnTo>
                    <a:pt x="16708" y="5612"/>
                  </a:lnTo>
                  <a:cubicBezTo>
                    <a:pt x="16708" y="5612"/>
                    <a:pt x="16934" y="4164"/>
                    <a:pt x="16573" y="3045"/>
                  </a:cubicBezTo>
                  <a:lnTo>
                    <a:pt x="15072" y="2597"/>
                  </a:lnTo>
                  <a:cubicBezTo>
                    <a:pt x="15072" y="2597"/>
                    <a:pt x="14159" y="722"/>
                    <a:pt x="13458" y="160"/>
                  </a:cubicBezTo>
                  <a:cubicBezTo>
                    <a:pt x="13458" y="160"/>
                    <a:pt x="11867" y="1"/>
                    <a:pt x="9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5" name="Google Shape;10085;p72"/>
            <p:cNvGrpSpPr/>
            <p:nvPr/>
          </p:nvGrpSpPr>
          <p:grpSpPr>
            <a:xfrm>
              <a:off x="6867617" y="1903827"/>
              <a:ext cx="604343" cy="15220"/>
              <a:chOff x="6867617" y="1903827"/>
              <a:chExt cx="604343" cy="15220"/>
            </a:xfrm>
          </p:grpSpPr>
          <p:sp>
            <p:nvSpPr>
              <p:cNvPr id="10086" name="Google Shape;10086;p72"/>
              <p:cNvSpPr/>
              <p:nvPr/>
            </p:nvSpPr>
            <p:spPr>
              <a:xfrm>
                <a:off x="746434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2"/>
              <p:cNvSpPr/>
              <p:nvPr/>
            </p:nvSpPr>
            <p:spPr>
              <a:xfrm>
                <a:off x="7456787"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2"/>
              <p:cNvSpPr/>
              <p:nvPr/>
            </p:nvSpPr>
            <p:spPr>
              <a:xfrm>
                <a:off x="7449225"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2"/>
              <p:cNvSpPr/>
              <p:nvPr/>
            </p:nvSpPr>
            <p:spPr>
              <a:xfrm>
                <a:off x="744161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2"/>
              <p:cNvSpPr/>
              <p:nvPr/>
            </p:nvSpPr>
            <p:spPr>
              <a:xfrm>
                <a:off x="743405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2"/>
              <p:cNvSpPr/>
              <p:nvPr/>
            </p:nvSpPr>
            <p:spPr>
              <a:xfrm>
                <a:off x="742653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2"/>
              <p:cNvSpPr/>
              <p:nvPr/>
            </p:nvSpPr>
            <p:spPr>
              <a:xfrm>
                <a:off x="741897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2"/>
              <p:cNvSpPr/>
              <p:nvPr/>
            </p:nvSpPr>
            <p:spPr>
              <a:xfrm>
                <a:off x="7411366"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2"/>
              <p:cNvSpPr/>
              <p:nvPr/>
            </p:nvSpPr>
            <p:spPr>
              <a:xfrm>
                <a:off x="740380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2"/>
              <p:cNvSpPr/>
              <p:nvPr/>
            </p:nvSpPr>
            <p:spPr>
              <a:xfrm>
                <a:off x="7396242"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2"/>
              <p:cNvSpPr/>
              <p:nvPr/>
            </p:nvSpPr>
            <p:spPr>
              <a:xfrm>
                <a:off x="7388632"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2"/>
              <p:cNvSpPr/>
              <p:nvPr/>
            </p:nvSpPr>
            <p:spPr>
              <a:xfrm>
                <a:off x="7381118"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2"/>
              <p:cNvSpPr/>
              <p:nvPr/>
            </p:nvSpPr>
            <p:spPr>
              <a:xfrm>
                <a:off x="7373748"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2"/>
              <p:cNvSpPr/>
              <p:nvPr/>
            </p:nvSpPr>
            <p:spPr>
              <a:xfrm>
                <a:off x="7366138"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2"/>
              <p:cNvSpPr/>
              <p:nvPr/>
            </p:nvSpPr>
            <p:spPr>
              <a:xfrm>
                <a:off x="7358576"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2"/>
              <p:cNvSpPr/>
              <p:nvPr/>
            </p:nvSpPr>
            <p:spPr>
              <a:xfrm>
                <a:off x="7351014"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2"/>
              <p:cNvSpPr/>
              <p:nvPr/>
            </p:nvSpPr>
            <p:spPr>
              <a:xfrm>
                <a:off x="7343452"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2"/>
              <p:cNvSpPr/>
              <p:nvPr/>
            </p:nvSpPr>
            <p:spPr>
              <a:xfrm>
                <a:off x="7335890"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2"/>
              <p:cNvSpPr/>
              <p:nvPr/>
            </p:nvSpPr>
            <p:spPr>
              <a:xfrm>
                <a:off x="7328328"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2"/>
              <p:cNvSpPr/>
              <p:nvPr/>
            </p:nvSpPr>
            <p:spPr>
              <a:xfrm>
                <a:off x="7320765"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2"/>
              <p:cNvSpPr/>
              <p:nvPr/>
            </p:nvSpPr>
            <p:spPr>
              <a:xfrm>
                <a:off x="7313155"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2"/>
              <p:cNvSpPr/>
              <p:nvPr/>
            </p:nvSpPr>
            <p:spPr>
              <a:xfrm>
                <a:off x="7305593"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2"/>
              <p:cNvSpPr/>
              <p:nvPr/>
            </p:nvSpPr>
            <p:spPr>
              <a:xfrm>
                <a:off x="7298079"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2"/>
              <p:cNvSpPr/>
              <p:nvPr/>
            </p:nvSpPr>
            <p:spPr>
              <a:xfrm>
                <a:off x="729051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2"/>
              <p:cNvSpPr/>
              <p:nvPr/>
            </p:nvSpPr>
            <p:spPr>
              <a:xfrm>
                <a:off x="7283099"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2"/>
              <p:cNvSpPr/>
              <p:nvPr/>
            </p:nvSpPr>
            <p:spPr>
              <a:xfrm>
                <a:off x="727553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2"/>
              <p:cNvSpPr/>
              <p:nvPr/>
            </p:nvSpPr>
            <p:spPr>
              <a:xfrm>
                <a:off x="7267927"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2"/>
              <p:cNvSpPr/>
              <p:nvPr/>
            </p:nvSpPr>
            <p:spPr>
              <a:xfrm>
                <a:off x="7260413"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2"/>
              <p:cNvSpPr/>
              <p:nvPr/>
            </p:nvSpPr>
            <p:spPr>
              <a:xfrm>
                <a:off x="7252851"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2"/>
              <p:cNvSpPr/>
              <p:nvPr/>
            </p:nvSpPr>
            <p:spPr>
              <a:xfrm>
                <a:off x="7245289"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2"/>
              <p:cNvSpPr/>
              <p:nvPr/>
            </p:nvSpPr>
            <p:spPr>
              <a:xfrm>
                <a:off x="723767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2"/>
              <p:cNvSpPr/>
              <p:nvPr/>
            </p:nvSpPr>
            <p:spPr>
              <a:xfrm>
                <a:off x="723011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2"/>
              <p:cNvSpPr/>
              <p:nvPr/>
            </p:nvSpPr>
            <p:spPr>
              <a:xfrm>
                <a:off x="722255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2"/>
              <p:cNvSpPr/>
              <p:nvPr/>
            </p:nvSpPr>
            <p:spPr>
              <a:xfrm>
                <a:off x="7214992" y="1911437"/>
                <a:ext cx="7610" cy="7610"/>
              </a:xfrm>
              <a:custGeom>
                <a:avLst/>
                <a:gdLst/>
                <a:ahLst/>
                <a:cxnLst/>
                <a:rect l="l" t="t" r="r" b="b"/>
                <a:pathLst>
                  <a:path w="158"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2"/>
              <p:cNvSpPr/>
              <p:nvPr/>
            </p:nvSpPr>
            <p:spPr>
              <a:xfrm>
                <a:off x="7207430"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2"/>
              <p:cNvSpPr/>
              <p:nvPr/>
            </p:nvSpPr>
            <p:spPr>
              <a:xfrm>
                <a:off x="7199868"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2"/>
              <p:cNvSpPr/>
              <p:nvPr/>
            </p:nvSpPr>
            <p:spPr>
              <a:xfrm>
                <a:off x="7192306"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2"/>
              <p:cNvSpPr/>
              <p:nvPr/>
            </p:nvSpPr>
            <p:spPr>
              <a:xfrm>
                <a:off x="7184888"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2"/>
              <p:cNvSpPr/>
              <p:nvPr/>
            </p:nvSpPr>
            <p:spPr>
              <a:xfrm>
                <a:off x="7177374"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2"/>
              <p:cNvSpPr/>
              <p:nvPr/>
            </p:nvSpPr>
            <p:spPr>
              <a:xfrm>
                <a:off x="7169764"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2"/>
              <p:cNvSpPr/>
              <p:nvPr/>
            </p:nvSpPr>
            <p:spPr>
              <a:xfrm>
                <a:off x="7162202"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2"/>
              <p:cNvSpPr/>
              <p:nvPr/>
            </p:nvSpPr>
            <p:spPr>
              <a:xfrm>
                <a:off x="715464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2"/>
              <p:cNvSpPr/>
              <p:nvPr/>
            </p:nvSpPr>
            <p:spPr>
              <a:xfrm>
                <a:off x="7147078"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2"/>
              <p:cNvSpPr/>
              <p:nvPr/>
            </p:nvSpPr>
            <p:spPr>
              <a:xfrm>
                <a:off x="713946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2"/>
              <p:cNvSpPr/>
              <p:nvPr/>
            </p:nvSpPr>
            <p:spPr>
              <a:xfrm>
                <a:off x="7131953" y="1903827"/>
                <a:ext cx="7562" cy="7658"/>
              </a:xfrm>
              <a:custGeom>
                <a:avLst/>
                <a:gdLst/>
                <a:ahLst/>
                <a:cxnLst/>
                <a:rect l="l" t="t" r="r" b="b"/>
                <a:pathLst>
                  <a:path w="157"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2"/>
              <p:cNvSpPr/>
              <p:nvPr/>
            </p:nvSpPr>
            <p:spPr>
              <a:xfrm>
                <a:off x="7124391"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2"/>
              <p:cNvSpPr/>
              <p:nvPr/>
            </p:nvSpPr>
            <p:spPr>
              <a:xfrm>
                <a:off x="7116829"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2"/>
              <p:cNvSpPr/>
              <p:nvPr/>
            </p:nvSpPr>
            <p:spPr>
              <a:xfrm>
                <a:off x="7109219"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2"/>
              <p:cNvSpPr/>
              <p:nvPr/>
            </p:nvSpPr>
            <p:spPr>
              <a:xfrm>
                <a:off x="7101657"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2"/>
              <p:cNvSpPr/>
              <p:nvPr/>
            </p:nvSpPr>
            <p:spPr>
              <a:xfrm>
                <a:off x="7094095"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2"/>
              <p:cNvSpPr/>
              <p:nvPr/>
            </p:nvSpPr>
            <p:spPr>
              <a:xfrm>
                <a:off x="7086725" y="1903827"/>
                <a:ext cx="7418" cy="7658"/>
              </a:xfrm>
              <a:custGeom>
                <a:avLst/>
                <a:gdLst/>
                <a:ahLst/>
                <a:cxnLst/>
                <a:rect l="l" t="t" r="r" b="b"/>
                <a:pathLst>
                  <a:path w="154" h="159" extrusionOk="0">
                    <a:moveTo>
                      <a:pt x="1" y="1"/>
                    </a:moveTo>
                    <a:lnTo>
                      <a:pt x="1" y="158"/>
                    </a:lnTo>
                    <a:lnTo>
                      <a:pt x="153" y="158"/>
                    </a:lnTo>
                    <a:lnTo>
                      <a:pt x="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2"/>
              <p:cNvSpPr/>
              <p:nvPr/>
            </p:nvSpPr>
            <p:spPr>
              <a:xfrm>
                <a:off x="7079163"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2"/>
              <p:cNvSpPr/>
              <p:nvPr/>
            </p:nvSpPr>
            <p:spPr>
              <a:xfrm>
                <a:off x="7071601"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2"/>
              <p:cNvSpPr/>
              <p:nvPr/>
            </p:nvSpPr>
            <p:spPr>
              <a:xfrm>
                <a:off x="7063991"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2"/>
              <p:cNvSpPr/>
              <p:nvPr/>
            </p:nvSpPr>
            <p:spPr>
              <a:xfrm>
                <a:off x="705642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2"/>
              <p:cNvSpPr/>
              <p:nvPr/>
            </p:nvSpPr>
            <p:spPr>
              <a:xfrm>
                <a:off x="7048915"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2"/>
              <p:cNvSpPr/>
              <p:nvPr/>
            </p:nvSpPr>
            <p:spPr>
              <a:xfrm>
                <a:off x="7041304"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2"/>
              <p:cNvSpPr/>
              <p:nvPr/>
            </p:nvSpPr>
            <p:spPr>
              <a:xfrm>
                <a:off x="7033742"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2"/>
              <p:cNvSpPr/>
              <p:nvPr/>
            </p:nvSpPr>
            <p:spPr>
              <a:xfrm>
                <a:off x="7026180"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2"/>
              <p:cNvSpPr/>
              <p:nvPr/>
            </p:nvSpPr>
            <p:spPr>
              <a:xfrm>
                <a:off x="7018618"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2"/>
              <p:cNvSpPr/>
              <p:nvPr/>
            </p:nvSpPr>
            <p:spPr>
              <a:xfrm>
                <a:off x="701100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2"/>
              <p:cNvSpPr/>
              <p:nvPr/>
            </p:nvSpPr>
            <p:spPr>
              <a:xfrm>
                <a:off x="7003494"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2"/>
              <p:cNvSpPr/>
              <p:nvPr/>
            </p:nvSpPr>
            <p:spPr>
              <a:xfrm>
                <a:off x="699593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2"/>
              <p:cNvSpPr/>
              <p:nvPr/>
            </p:nvSpPr>
            <p:spPr>
              <a:xfrm>
                <a:off x="6988514"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2"/>
              <p:cNvSpPr/>
              <p:nvPr/>
            </p:nvSpPr>
            <p:spPr>
              <a:xfrm>
                <a:off x="698095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2"/>
              <p:cNvSpPr/>
              <p:nvPr/>
            </p:nvSpPr>
            <p:spPr>
              <a:xfrm>
                <a:off x="6973390"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2"/>
              <p:cNvSpPr/>
              <p:nvPr/>
            </p:nvSpPr>
            <p:spPr>
              <a:xfrm>
                <a:off x="6965828"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2"/>
              <p:cNvSpPr/>
              <p:nvPr/>
            </p:nvSpPr>
            <p:spPr>
              <a:xfrm>
                <a:off x="695826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2"/>
              <p:cNvSpPr/>
              <p:nvPr/>
            </p:nvSpPr>
            <p:spPr>
              <a:xfrm>
                <a:off x="6950703"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2"/>
              <p:cNvSpPr/>
              <p:nvPr/>
            </p:nvSpPr>
            <p:spPr>
              <a:xfrm>
                <a:off x="6943141"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2"/>
              <p:cNvSpPr/>
              <p:nvPr/>
            </p:nvSpPr>
            <p:spPr>
              <a:xfrm>
                <a:off x="6935531"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2"/>
              <p:cNvSpPr/>
              <p:nvPr/>
            </p:nvSpPr>
            <p:spPr>
              <a:xfrm>
                <a:off x="6927969"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2"/>
              <p:cNvSpPr/>
              <p:nvPr/>
            </p:nvSpPr>
            <p:spPr>
              <a:xfrm>
                <a:off x="6920455"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2"/>
              <p:cNvSpPr/>
              <p:nvPr/>
            </p:nvSpPr>
            <p:spPr>
              <a:xfrm>
                <a:off x="691284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2"/>
              <p:cNvSpPr/>
              <p:nvPr/>
            </p:nvSpPr>
            <p:spPr>
              <a:xfrm>
                <a:off x="690528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2"/>
              <p:cNvSpPr/>
              <p:nvPr/>
            </p:nvSpPr>
            <p:spPr>
              <a:xfrm>
                <a:off x="689772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2"/>
              <p:cNvSpPr/>
              <p:nvPr/>
            </p:nvSpPr>
            <p:spPr>
              <a:xfrm>
                <a:off x="6890303" y="1903827"/>
                <a:ext cx="7466" cy="7658"/>
              </a:xfrm>
              <a:custGeom>
                <a:avLst/>
                <a:gdLst/>
                <a:ahLst/>
                <a:cxnLst/>
                <a:rect l="l" t="t" r="r" b="b"/>
                <a:pathLst>
                  <a:path w="155" h="159" extrusionOk="0">
                    <a:moveTo>
                      <a:pt x="1" y="1"/>
                    </a:moveTo>
                    <a:lnTo>
                      <a:pt x="1"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2"/>
              <p:cNvSpPr/>
              <p:nvPr/>
            </p:nvSpPr>
            <p:spPr>
              <a:xfrm>
                <a:off x="688278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2"/>
              <p:cNvSpPr/>
              <p:nvPr/>
            </p:nvSpPr>
            <p:spPr>
              <a:xfrm>
                <a:off x="687522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2"/>
              <p:cNvSpPr/>
              <p:nvPr/>
            </p:nvSpPr>
            <p:spPr>
              <a:xfrm>
                <a:off x="686761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6" name="Google Shape;10166;p72"/>
            <p:cNvSpPr/>
            <p:nvPr/>
          </p:nvSpPr>
          <p:spPr>
            <a:xfrm>
              <a:off x="7485013" y="1913460"/>
              <a:ext cx="43447" cy="61892"/>
            </a:xfrm>
            <a:custGeom>
              <a:avLst/>
              <a:gdLst/>
              <a:ahLst/>
              <a:cxnLst/>
              <a:rect l="l" t="t" r="r" b="b"/>
              <a:pathLst>
                <a:path w="902" h="1285" extrusionOk="0">
                  <a:moveTo>
                    <a:pt x="382" y="0"/>
                  </a:moveTo>
                  <a:cubicBezTo>
                    <a:pt x="238" y="0"/>
                    <a:pt x="78" y="11"/>
                    <a:pt x="51" y="39"/>
                  </a:cubicBezTo>
                  <a:cubicBezTo>
                    <a:pt x="0" y="92"/>
                    <a:pt x="322" y="1284"/>
                    <a:pt x="380" y="1284"/>
                  </a:cubicBezTo>
                  <a:lnTo>
                    <a:pt x="741" y="1284"/>
                  </a:lnTo>
                  <a:cubicBezTo>
                    <a:pt x="901" y="1284"/>
                    <a:pt x="767" y="23"/>
                    <a:pt x="626" y="20"/>
                  </a:cubicBezTo>
                  <a:cubicBezTo>
                    <a:pt x="610" y="8"/>
                    <a:pt x="501"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2"/>
            <p:cNvSpPr/>
            <p:nvPr/>
          </p:nvSpPr>
          <p:spPr>
            <a:xfrm>
              <a:off x="7496476" y="1923045"/>
              <a:ext cx="17774" cy="771"/>
            </a:xfrm>
            <a:custGeom>
              <a:avLst/>
              <a:gdLst/>
              <a:ahLst/>
              <a:cxnLst/>
              <a:rect l="l" t="t" r="r" b="b"/>
              <a:pathLst>
                <a:path w="369"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2"/>
            <p:cNvSpPr/>
            <p:nvPr/>
          </p:nvSpPr>
          <p:spPr>
            <a:xfrm>
              <a:off x="7497584" y="1929114"/>
              <a:ext cx="17774" cy="819"/>
            </a:xfrm>
            <a:custGeom>
              <a:avLst/>
              <a:gdLst/>
              <a:ahLst/>
              <a:cxnLst/>
              <a:rect l="l" t="t" r="r" b="b"/>
              <a:pathLst>
                <a:path w="369" h="17" extrusionOk="0">
                  <a:moveTo>
                    <a:pt x="0" y="1"/>
                  </a:moveTo>
                  <a:lnTo>
                    <a:pt x="0" y="17"/>
                  </a:lnTo>
                  <a:lnTo>
                    <a:pt x="368" y="17"/>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2"/>
            <p:cNvSpPr/>
            <p:nvPr/>
          </p:nvSpPr>
          <p:spPr>
            <a:xfrm>
              <a:off x="7498885" y="1935231"/>
              <a:ext cx="17726" cy="771"/>
            </a:xfrm>
            <a:custGeom>
              <a:avLst/>
              <a:gdLst/>
              <a:ahLst/>
              <a:cxnLst/>
              <a:rect l="l" t="t" r="r" b="b"/>
              <a:pathLst>
                <a:path w="368"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2"/>
            <p:cNvSpPr/>
            <p:nvPr/>
          </p:nvSpPr>
          <p:spPr>
            <a:xfrm>
              <a:off x="6724611" y="1929307"/>
              <a:ext cx="33284" cy="48887"/>
            </a:xfrm>
            <a:custGeom>
              <a:avLst/>
              <a:gdLst/>
              <a:ahLst/>
              <a:cxnLst/>
              <a:rect l="l" t="t" r="r" b="b"/>
              <a:pathLst>
                <a:path w="691" h="1015" extrusionOk="0">
                  <a:moveTo>
                    <a:pt x="238" y="1"/>
                  </a:moveTo>
                  <a:cubicBezTo>
                    <a:pt x="0" y="430"/>
                    <a:pt x="0" y="947"/>
                    <a:pt x="0" y="947"/>
                  </a:cubicBezTo>
                  <a:cubicBezTo>
                    <a:pt x="95" y="992"/>
                    <a:pt x="235" y="1015"/>
                    <a:pt x="351" y="1015"/>
                  </a:cubicBezTo>
                  <a:cubicBezTo>
                    <a:pt x="451" y="1015"/>
                    <a:pt x="533" y="998"/>
                    <a:pt x="552" y="966"/>
                  </a:cubicBezTo>
                  <a:cubicBezTo>
                    <a:pt x="598" y="894"/>
                    <a:pt x="690" y="165"/>
                    <a:pt x="678" y="101"/>
                  </a:cubicBezTo>
                  <a:cubicBezTo>
                    <a:pt x="667" y="39"/>
                    <a:pt x="238" y="1"/>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2"/>
            <p:cNvSpPr/>
            <p:nvPr/>
          </p:nvSpPr>
          <p:spPr>
            <a:xfrm>
              <a:off x="6892759" y="1769299"/>
              <a:ext cx="93782" cy="108179"/>
            </a:xfrm>
            <a:custGeom>
              <a:avLst/>
              <a:gdLst/>
              <a:ahLst/>
              <a:cxnLst/>
              <a:rect l="l" t="t" r="r" b="b"/>
              <a:pathLst>
                <a:path w="1947" h="2246" extrusionOk="0">
                  <a:moveTo>
                    <a:pt x="1808" y="1"/>
                  </a:moveTo>
                  <a:lnTo>
                    <a:pt x="0" y="2246"/>
                  </a:lnTo>
                  <a:lnTo>
                    <a:pt x="0" y="2246"/>
                  </a:lnTo>
                  <a:lnTo>
                    <a:pt x="560" y="2173"/>
                  </a:lnTo>
                  <a:cubicBezTo>
                    <a:pt x="560" y="2173"/>
                    <a:pt x="1483" y="1311"/>
                    <a:pt x="1946" y="28"/>
                  </a:cubicBezTo>
                  <a:lnTo>
                    <a:pt x="18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2"/>
            <p:cNvSpPr/>
            <p:nvPr/>
          </p:nvSpPr>
          <p:spPr>
            <a:xfrm>
              <a:off x="7456594" y="1995921"/>
              <a:ext cx="68735" cy="31066"/>
            </a:xfrm>
            <a:custGeom>
              <a:avLst/>
              <a:gdLst/>
              <a:ahLst/>
              <a:cxnLst/>
              <a:rect l="l" t="t" r="r" b="b"/>
              <a:pathLst>
                <a:path w="1427" h="645" extrusionOk="0">
                  <a:moveTo>
                    <a:pt x="89" y="1"/>
                  </a:moveTo>
                  <a:lnTo>
                    <a:pt x="1" y="645"/>
                  </a:lnTo>
                  <a:lnTo>
                    <a:pt x="1101" y="645"/>
                  </a:lnTo>
                  <a:cubicBezTo>
                    <a:pt x="1250" y="626"/>
                    <a:pt x="1426" y="62"/>
                    <a:pt x="1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2"/>
            <p:cNvSpPr/>
            <p:nvPr/>
          </p:nvSpPr>
          <p:spPr>
            <a:xfrm>
              <a:off x="7310795" y="1934316"/>
              <a:ext cx="145851" cy="88479"/>
            </a:xfrm>
            <a:custGeom>
              <a:avLst/>
              <a:gdLst/>
              <a:ahLst/>
              <a:cxnLst/>
              <a:rect l="l" t="t" r="r" b="b"/>
              <a:pathLst>
                <a:path w="3028" h="1837" extrusionOk="0">
                  <a:moveTo>
                    <a:pt x="1527" y="1"/>
                  </a:moveTo>
                  <a:cubicBezTo>
                    <a:pt x="766" y="1"/>
                    <a:pt x="0" y="620"/>
                    <a:pt x="0" y="1836"/>
                  </a:cubicBezTo>
                  <a:lnTo>
                    <a:pt x="3028" y="1836"/>
                  </a:lnTo>
                  <a:cubicBezTo>
                    <a:pt x="3028" y="606"/>
                    <a:pt x="2280" y="1"/>
                    <a:pt x="1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2"/>
            <p:cNvSpPr/>
            <p:nvPr/>
          </p:nvSpPr>
          <p:spPr>
            <a:xfrm>
              <a:off x="6814489" y="1934124"/>
              <a:ext cx="145851" cy="88672"/>
            </a:xfrm>
            <a:custGeom>
              <a:avLst/>
              <a:gdLst/>
              <a:ahLst/>
              <a:cxnLst/>
              <a:rect l="l" t="t" r="r" b="b"/>
              <a:pathLst>
                <a:path w="3028" h="1841" extrusionOk="0">
                  <a:moveTo>
                    <a:pt x="1523" y="1"/>
                  </a:moveTo>
                  <a:cubicBezTo>
                    <a:pt x="763" y="1"/>
                    <a:pt x="0" y="617"/>
                    <a:pt x="0" y="1828"/>
                  </a:cubicBezTo>
                  <a:lnTo>
                    <a:pt x="3028" y="1840"/>
                  </a:lnTo>
                  <a:cubicBezTo>
                    <a:pt x="3028" y="607"/>
                    <a:pt x="2277" y="1"/>
                    <a:pt x="1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2"/>
            <p:cNvSpPr/>
            <p:nvPr/>
          </p:nvSpPr>
          <p:spPr>
            <a:xfrm>
              <a:off x="6800087" y="1945539"/>
              <a:ext cx="174848" cy="129757"/>
            </a:xfrm>
            <a:custGeom>
              <a:avLst/>
              <a:gdLst/>
              <a:ahLst/>
              <a:cxnLst/>
              <a:rect l="l" t="t" r="r" b="b"/>
              <a:pathLst>
                <a:path w="3630" h="2694" extrusionOk="0">
                  <a:moveTo>
                    <a:pt x="1814" y="1"/>
                  </a:moveTo>
                  <a:cubicBezTo>
                    <a:pt x="1512" y="1"/>
                    <a:pt x="1187" y="100"/>
                    <a:pt x="870" y="330"/>
                  </a:cubicBezTo>
                  <a:cubicBezTo>
                    <a:pt x="839" y="350"/>
                    <a:pt x="816" y="373"/>
                    <a:pt x="798" y="399"/>
                  </a:cubicBezTo>
                  <a:cubicBezTo>
                    <a:pt x="0" y="1500"/>
                    <a:pt x="769" y="2693"/>
                    <a:pt x="1816" y="2693"/>
                  </a:cubicBezTo>
                  <a:cubicBezTo>
                    <a:pt x="2118" y="2693"/>
                    <a:pt x="2442" y="2594"/>
                    <a:pt x="2759" y="2366"/>
                  </a:cubicBezTo>
                  <a:cubicBezTo>
                    <a:pt x="2786" y="2343"/>
                    <a:pt x="2813" y="2320"/>
                    <a:pt x="2832" y="2293"/>
                  </a:cubicBezTo>
                  <a:cubicBezTo>
                    <a:pt x="3629" y="1193"/>
                    <a:pt x="2860" y="1"/>
                    <a:pt x="1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2"/>
            <p:cNvSpPr/>
            <p:nvPr/>
          </p:nvSpPr>
          <p:spPr>
            <a:xfrm>
              <a:off x="6832551" y="1969670"/>
              <a:ext cx="109870" cy="81399"/>
            </a:xfrm>
            <a:custGeom>
              <a:avLst/>
              <a:gdLst/>
              <a:ahLst/>
              <a:cxnLst/>
              <a:rect l="l" t="t" r="r" b="b"/>
              <a:pathLst>
                <a:path w="2281" h="1690" extrusionOk="0">
                  <a:moveTo>
                    <a:pt x="1140" y="1"/>
                  </a:moveTo>
                  <a:cubicBezTo>
                    <a:pt x="950" y="1"/>
                    <a:pt x="745" y="64"/>
                    <a:pt x="545" y="209"/>
                  </a:cubicBezTo>
                  <a:cubicBezTo>
                    <a:pt x="529" y="220"/>
                    <a:pt x="515" y="236"/>
                    <a:pt x="503" y="252"/>
                  </a:cubicBezTo>
                  <a:cubicBezTo>
                    <a:pt x="1" y="940"/>
                    <a:pt x="482" y="1689"/>
                    <a:pt x="1140" y="1689"/>
                  </a:cubicBezTo>
                  <a:cubicBezTo>
                    <a:pt x="1331" y="1689"/>
                    <a:pt x="1536" y="1627"/>
                    <a:pt x="1737" y="1481"/>
                  </a:cubicBezTo>
                  <a:cubicBezTo>
                    <a:pt x="1752" y="1470"/>
                    <a:pt x="1764" y="1458"/>
                    <a:pt x="1775" y="1442"/>
                  </a:cubicBezTo>
                  <a:cubicBezTo>
                    <a:pt x="2280" y="751"/>
                    <a:pt x="1797" y="1"/>
                    <a:pt x="1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2"/>
            <p:cNvSpPr/>
            <p:nvPr/>
          </p:nvSpPr>
          <p:spPr>
            <a:xfrm>
              <a:off x="6841077" y="1964035"/>
              <a:ext cx="92867" cy="92862"/>
            </a:xfrm>
            <a:custGeom>
              <a:avLst/>
              <a:gdLst/>
              <a:ahLst/>
              <a:cxnLst/>
              <a:rect l="l" t="t" r="r" b="b"/>
              <a:pathLst>
                <a:path w="1928" h="1928" extrusionOk="0">
                  <a:moveTo>
                    <a:pt x="962" y="12"/>
                  </a:moveTo>
                  <a:cubicBezTo>
                    <a:pt x="1226" y="12"/>
                    <a:pt x="1464" y="119"/>
                    <a:pt x="1633" y="291"/>
                  </a:cubicBezTo>
                  <a:cubicBezTo>
                    <a:pt x="1805" y="464"/>
                    <a:pt x="1912" y="701"/>
                    <a:pt x="1912" y="962"/>
                  </a:cubicBezTo>
                  <a:cubicBezTo>
                    <a:pt x="1912" y="1177"/>
                    <a:pt x="1843" y="1407"/>
                    <a:pt x="1679" y="1633"/>
                  </a:cubicBezTo>
                  <a:cubicBezTo>
                    <a:pt x="1663" y="1648"/>
                    <a:pt x="1652" y="1663"/>
                    <a:pt x="1633" y="1679"/>
                  </a:cubicBezTo>
                  <a:cubicBezTo>
                    <a:pt x="1406" y="1840"/>
                    <a:pt x="1176" y="1913"/>
                    <a:pt x="962" y="1913"/>
                  </a:cubicBezTo>
                  <a:cubicBezTo>
                    <a:pt x="701" y="1913"/>
                    <a:pt x="464" y="1805"/>
                    <a:pt x="292" y="1633"/>
                  </a:cubicBezTo>
                  <a:cubicBezTo>
                    <a:pt x="119" y="1460"/>
                    <a:pt x="16" y="1227"/>
                    <a:pt x="16" y="962"/>
                  </a:cubicBezTo>
                  <a:cubicBezTo>
                    <a:pt x="16" y="747"/>
                    <a:pt x="85" y="518"/>
                    <a:pt x="249" y="291"/>
                  </a:cubicBezTo>
                  <a:cubicBezTo>
                    <a:pt x="260" y="277"/>
                    <a:pt x="276" y="261"/>
                    <a:pt x="292" y="249"/>
                  </a:cubicBezTo>
                  <a:cubicBezTo>
                    <a:pt x="517" y="84"/>
                    <a:pt x="747" y="12"/>
                    <a:pt x="962" y="12"/>
                  </a:cubicBezTo>
                  <a:close/>
                  <a:moveTo>
                    <a:pt x="962" y="1"/>
                  </a:moveTo>
                  <a:cubicBezTo>
                    <a:pt x="747" y="1"/>
                    <a:pt x="513" y="70"/>
                    <a:pt x="283" y="238"/>
                  </a:cubicBezTo>
                  <a:cubicBezTo>
                    <a:pt x="264" y="249"/>
                    <a:pt x="249" y="265"/>
                    <a:pt x="237" y="284"/>
                  </a:cubicBezTo>
                  <a:cubicBezTo>
                    <a:pt x="73" y="510"/>
                    <a:pt x="0" y="744"/>
                    <a:pt x="0" y="962"/>
                  </a:cubicBezTo>
                  <a:cubicBezTo>
                    <a:pt x="0" y="1495"/>
                    <a:pt x="430" y="1927"/>
                    <a:pt x="962" y="1927"/>
                  </a:cubicBezTo>
                  <a:cubicBezTo>
                    <a:pt x="1180" y="1927"/>
                    <a:pt x="1414" y="1855"/>
                    <a:pt x="1644" y="1690"/>
                  </a:cubicBezTo>
                  <a:cubicBezTo>
                    <a:pt x="1659" y="1674"/>
                    <a:pt x="1675" y="1660"/>
                    <a:pt x="1690" y="1640"/>
                  </a:cubicBezTo>
                  <a:cubicBezTo>
                    <a:pt x="1855" y="1414"/>
                    <a:pt x="1928" y="1181"/>
                    <a:pt x="1928" y="962"/>
                  </a:cubicBezTo>
                  <a:cubicBezTo>
                    <a:pt x="1928" y="429"/>
                    <a:pt x="1495"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2"/>
            <p:cNvSpPr/>
            <p:nvPr/>
          </p:nvSpPr>
          <p:spPr>
            <a:xfrm>
              <a:off x="6841318" y="1978051"/>
              <a:ext cx="92337" cy="64686"/>
            </a:xfrm>
            <a:custGeom>
              <a:avLst/>
              <a:gdLst/>
              <a:ahLst/>
              <a:cxnLst/>
              <a:rect l="l" t="t" r="r" b="b"/>
              <a:pathLst>
                <a:path w="1917" h="1343" extrusionOk="0">
                  <a:moveTo>
                    <a:pt x="977" y="1"/>
                  </a:moveTo>
                  <a:cubicBezTo>
                    <a:pt x="320" y="1"/>
                    <a:pt x="1" y="822"/>
                    <a:pt x="623" y="1277"/>
                  </a:cubicBezTo>
                  <a:cubicBezTo>
                    <a:pt x="635" y="1284"/>
                    <a:pt x="650" y="1291"/>
                    <a:pt x="666" y="1296"/>
                  </a:cubicBezTo>
                  <a:cubicBezTo>
                    <a:pt x="763" y="1328"/>
                    <a:pt x="855" y="1342"/>
                    <a:pt x="942" y="1342"/>
                  </a:cubicBezTo>
                  <a:cubicBezTo>
                    <a:pt x="1595" y="1342"/>
                    <a:pt x="1916" y="519"/>
                    <a:pt x="1290" y="66"/>
                  </a:cubicBezTo>
                  <a:cubicBezTo>
                    <a:pt x="1279" y="58"/>
                    <a:pt x="1267" y="50"/>
                    <a:pt x="1252" y="46"/>
                  </a:cubicBezTo>
                  <a:cubicBezTo>
                    <a:pt x="1156"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2"/>
            <p:cNvSpPr/>
            <p:nvPr/>
          </p:nvSpPr>
          <p:spPr>
            <a:xfrm>
              <a:off x="6852685" y="1975450"/>
              <a:ext cx="69602" cy="69839"/>
            </a:xfrm>
            <a:custGeom>
              <a:avLst/>
              <a:gdLst/>
              <a:ahLst/>
              <a:cxnLst/>
              <a:rect l="l" t="t" r="r" b="b"/>
              <a:pathLst>
                <a:path w="1445" h="1450" extrusionOk="0">
                  <a:moveTo>
                    <a:pt x="721" y="472"/>
                  </a:moveTo>
                  <a:lnTo>
                    <a:pt x="751" y="564"/>
                  </a:lnTo>
                  <a:lnTo>
                    <a:pt x="725" y="579"/>
                  </a:lnTo>
                  <a:lnTo>
                    <a:pt x="748" y="625"/>
                  </a:lnTo>
                  <a:lnTo>
                    <a:pt x="767" y="614"/>
                  </a:lnTo>
                  <a:lnTo>
                    <a:pt x="774" y="637"/>
                  </a:lnTo>
                  <a:lnTo>
                    <a:pt x="824" y="622"/>
                  </a:lnTo>
                  <a:lnTo>
                    <a:pt x="817" y="591"/>
                  </a:lnTo>
                  <a:lnTo>
                    <a:pt x="901" y="545"/>
                  </a:lnTo>
                  <a:lnTo>
                    <a:pt x="859" y="633"/>
                  </a:lnTo>
                  <a:lnTo>
                    <a:pt x="828"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8" y="829"/>
                  </a:lnTo>
                  <a:lnTo>
                    <a:pt x="859" y="817"/>
                  </a:lnTo>
                  <a:lnTo>
                    <a:pt x="901" y="905"/>
                  </a:lnTo>
                  <a:lnTo>
                    <a:pt x="817" y="863"/>
                  </a:lnTo>
                  <a:lnTo>
                    <a:pt x="824" y="832"/>
                  </a:lnTo>
                  <a:lnTo>
                    <a:pt x="774" y="817"/>
                  </a:lnTo>
                  <a:lnTo>
                    <a:pt x="767" y="836"/>
                  </a:lnTo>
                  <a:lnTo>
                    <a:pt x="748" y="829"/>
                  </a:lnTo>
                  <a:lnTo>
                    <a:pt x="725" y="875"/>
                  </a:lnTo>
                  <a:lnTo>
                    <a:pt x="751" y="886"/>
                  </a:lnTo>
                  <a:lnTo>
                    <a:pt x="721" y="982"/>
                  </a:lnTo>
                  <a:lnTo>
                    <a:pt x="690" y="886"/>
                  </a:lnTo>
                  <a:lnTo>
                    <a:pt x="721" y="875"/>
                  </a:lnTo>
                  <a:lnTo>
                    <a:pt x="698" y="829"/>
                  </a:lnTo>
                  <a:lnTo>
                    <a:pt x="675" y="836"/>
                  </a:lnTo>
                  <a:lnTo>
                    <a:pt x="667" y="817"/>
                  </a:lnTo>
                  <a:lnTo>
                    <a:pt x="621" y="832"/>
                  </a:lnTo>
                  <a:lnTo>
                    <a:pt x="629" y="863"/>
                  </a:lnTo>
                  <a:lnTo>
                    <a:pt x="541" y="905"/>
                  </a:lnTo>
                  <a:lnTo>
                    <a:pt x="541" y="905"/>
                  </a:lnTo>
                  <a:lnTo>
                    <a:pt x="587" y="817"/>
                  </a:lnTo>
                  <a:lnTo>
                    <a:pt x="617" y="829"/>
                  </a:lnTo>
                  <a:lnTo>
                    <a:pt x="633" y="779"/>
                  </a:lnTo>
                  <a:lnTo>
                    <a:pt x="610" y="771"/>
                  </a:lnTo>
                  <a:lnTo>
                    <a:pt x="621" y="752"/>
                  </a:lnTo>
                  <a:lnTo>
                    <a:pt x="575" y="729"/>
                  </a:lnTo>
                  <a:lnTo>
                    <a:pt x="560" y="756"/>
                  </a:lnTo>
                  <a:lnTo>
                    <a:pt x="468" y="725"/>
                  </a:lnTo>
                  <a:lnTo>
                    <a:pt x="560" y="694"/>
                  </a:lnTo>
                  <a:lnTo>
                    <a:pt x="575" y="725"/>
                  </a:lnTo>
                  <a:lnTo>
                    <a:pt x="621" y="698"/>
                  </a:lnTo>
                  <a:lnTo>
                    <a:pt x="610" y="679"/>
                  </a:lnTo>
                  <a:lnTo>
                    <a:pt x="633" y="671"/>
                  </a:lnTo>
                  <a:lnTo>
                    <a:pt x="617" y="622"/>
                  </a:lnTo>
                  <a:lnTo>
                    <a:pt x="587" y="633"/>
                  </a:lnTo>
                  <a:lnTo>
                    <a:pt x="541" y="545"/>
                  </a:lnTo>
                  <a:lnTo>
                    <a:pt x="629" y="591"/>
                  </a:lnTo>
                  <a:lnTo>
                    <a:pt x="621" y="622"/>
                  </a:lnTo>
                  <a:lnTo>
                    <a:pt x="667" y="637"/>
                  </a:lnTo>
                  <a:lnTo>
                    <a:pt x="675" y="614"/>
                  </a:lnTo>
                  <a:lnTo>
                    <a:pt x="698" y="625"/>
                  </a:lnTo>
                  <a:lnTo>
                    <a:pt x="721" y="579"/>
                  </a:lnTo>
                  <a:lnTo>
                    <a:pt x="690" y="564"/>
                  </a:lnTo>
                  <a:lnTo>
                    <a:pt x="721" y="472"/>
                  </a:lnTo>
                  <a:close/>
                  <a:moveTo>
                    <a:pt x="625" y="1"/>
                  </a:moveTo>
                  <a:lnTo>
                    <a:pt x="575" y="20"/>
                  </a:lnTo>
                  <a:lnTo>
                    <a:pt x="694" y="388"/>
                  </a:lnTo>
                  <a:lnTo>
                    <a:pt x="644" y="541"/>
                  </a:lnTo>
                  <a:lnTo>
                    <a:pt x="502" y="468"/>
                  </a:lnTo>
                  <a:lnTo>
                    <a:pt x="327" y="123"/>
                  </a:lnTo>
                  <a:lnTo>
                    <a:pt x="281" y="146"/>
                  </a:lnTo>
                  <a:lnTo>
                    <a:pt x="422" y="426"/>
                  </a:lnTo>
                  <a:lnTo>
                    <a:pt x="422" y="426"/>
                  </a:lnTo>
                  <a:lnTo>
                    <a:pt x="143" y="284"/>
                  </a:lnTo>
                  <a:lnTo>
                    <a:pt x="120" y="330"/>
                  </a:lnTo>
                  <a:lnTo>
                    <a:pt x="465" y="507"/>
                  </a:lnTo>
                  <a:lnTo>
                    <a:pt x="537" y="648"/>
                  </a:lnTo>
                  <a:lnTo>
                    <a:pt x="384" y="698"/>
                  </a:lnTo>
                  <a:lnTo>
                    <a:pt x="16" y="579"/>
                  </a:lnTo>
                  <a:lnTo>
                    <a:pt x="0" y="629"/>
                  </a:lnTo>
                  <a:lnTo>
                    <a:pt x="299" y="725"/>
                  </a:lnTo>
                  <a:lnTo>
                    <a:pt x="0" y="825"/>
                  </a:lnTo>
                  <a:lnTo>
                    <a:pt x="16" y="871"/>
                  </a:lnTo>
                  <a:lnTo>
                    <a:pt x="384" y="752"/>
                  </a:lnTo>
                  <a:lnTo>
                    <a:pt x="537" y="802"/>
                  </a:lnTo>
                  <a:lnTo>
                    <a:pt x="465" y="947"/>
                  </a:lnTo>
                  <a:lnTo>
                    <a:pt x="120" y="1124"/>
                  </a:lnTo>
                  <a:lnTo>
                    <a:pt x="143" y="1170"/>
                  </a:lnTo>
                  <a:lnTo>
                    <a:pt x="422" y="1024"/>
                  </a:lnTo>
                  <a:lnTo>
                    <a:pt x="281" y="1308"/>
                  </a:lnTo>
                  <a:lnTo>
                    <a:pt x="327" y="1331"/>
                  </a:lnTo>
                  <a:lnTo>
                    <a:pt x="502" y="986"/>
                  </a:lnTo>
                  <a:lnTo>
                    <a:pt x="644" y="913"/>
                  </a:lnTo>
                  <a:lnTo>
                    <a:pt x="694" y="1066"/>
                  </a:lnTo>
                  <a:lnTo>
                    <a:pt x="575" y="1434"/>
                  </a:lnTo>
                  <a:lnTo>
                    <a:pt x="625" y="1449"/>
                  </a:lnTo>
                  <a:lnTo>
                    <a:pt x="721" y="1147"/>
                  </a:lnTo>
                  <a:lnTo>
                    <a:pt x="820" y="1449"/>
                  </a:lnTo>
                  <a:lnTo>
                    <a:pt x="870" y="1434"/>
                  </a:lnTo>
                  <a:lnTo>
                    <a:pt x="748" y="1066"/>
                  </a:lnTo>
                  <a:lnTo>
                    <a:pt x="797" y="913"/>
                  </a:lnTo>
                  <a:lnTo>
                    <a:pt x="943" y="986"/>
                  </a:lnTo>
                  <a:lnTo>
                    <a:pt x="1119" y="1331"/>
                  </a:lnTo>
                  <a:lnTo>
                    <a:pt x="1165" y="1308"/>
                  </a:lnTo>
                  <a:lnTo>
                    <a:pt x="1020"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0" y="426"/>
                  </a:lnTo>
                  <a:lnTo>
                    <a:pt x="1020" y="426"/>
                  </a:lnTo>
                  <a:lnTo>
                    <a:pt x="1165" y="146"/>
                  </a:lnTo>
                  <a:lnTo>
                    <a:pt x="1119" y="123"/>
                  </a:lnTo>
                  <a:lnTo>
                    <a:pt x="943" y="468"/>
                  </a:lnTo>
                  <a:lnTo>
                    <a:pt x="797" y="541"/>
                  </a:lnTo>
                  <a:lnTo>
                    <a:pt x="748" y="388"/>
                  </a:lnTo>
                  <a:lnTo>
                    <a:pt x="870" y="20"/>
                  </a:lnTo>
                  <a:lnTo>
                    <a:pt x="820" y="1"/>
                  </a:lnTo>
                  <a:lnTo>
                    <a:pt x="721"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6875468" y="2001412"/>
              <a:ext cx="24132" cy="18014"/>
            </a:xfrm>
            <a:custGeom>
              <a:avLst/>
              <a:gdLst/>
              <a:ahLst/>
              <a:cxnLst/>
              <a:rect l="l" t="t" r="r" b="b"/>
              <a:pathLst>
                <a:path w="501" h="374" extrusionOk="0">
                  <a:moveTo>
                    <a:pt x="247" y="0"/>
                  </a:moveTo>
                  <a:cubicBezTo>
                    <a:pt x="205" y="0"/>
                    <a:pt x="161" y="14"/>
                    <a:pt x="118" y="44"/>
                  </a:cubicBezTo>
                  <a:cubicBezTo>
                    <a:pt x="114" y="48"/>
                    <a:pt x="110" y="52"/>
                    <a:pt x="110" y="56"/>
                  </a:cubicBezTo>
                  <a:cubicBezTo>
                    <a:pt x="0" y="208"/>
                    <a:pt x="105" y="373"/>
                    <a:pt x="249" y="373"/>
                  </a:cubicBezTo>
                  <a:cubicBezTo>
                    <a:pt x="290" y="373"/>
                    <a:pt x="334" y="360"/>
                    <a:pt x="378" y="328"/>
                  </a:cubicBezTo>
                  <a:cubicBezTo>
                    <a:pt x="382" y="324"/>
                    <a:pt x="386" y="320"/>
                    <a:pt x="390" y="316"/>
                  </a:cubicBezTo>
                  <a:cubicBezTo>
                    <a:pt x="500" y="164"/>
                    <a:pt x="392" y="0"/>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7297501" y="1945539"/>
              <a:ext cx="174800" cy="129757"/>
            </a:xfrm>
            <a:custGeom>
              <a:avLst/>
              <a:gdLst/>
              <a:ahLst/>
              <a:cxnLst/>
              <a:rect l="l" t="t" r="r" b="b"/>
              <a:pathLst>
                <a:path w="3629" h="2694" extrusionOk="0">
                  <a:moveTo>
                    <a:pt x="1816" y="1"/>
                  </a:moveTo>
                  <a:cubicBezTo>
                    <a:pt x="1514" y="1"/>
                    <a:pt x="1188" y="100"/>
                    <a:pt x="870" y="330"/>
                  </a:cubicBezTo>
                  <a:cubicBezTo>
                    <a:pt x="844" y="350"/>
                    <a:pt x="821" y="373"/>
                    <a:pt x="798" y="399"/>
                  </a:cubicBezTo>
                  <a:cubicBezTo>
                    <a:pt x="0" y="1500"/>
                    <a:pt x="771" y="2693"/>
                    <a:pt x="1818" y="2693"/>
                  </a:cubicBezTo>
                  <a:cubicBezTo>
                    <a:pt x="2119" y="2693"/>
                    <a:pt x="2443" y="2594"/>
                    <a:pt x="2759" y="2366"/>
                  </a:cubicBezTo>
                  <a:cubicBezTo>
                    <a:pt x="2790" y="2343"/>
                    <a:pt x="2813" y="2320"/>
                    <a:pt x="2832" y="2293"/>
                  </a:cubicBezTo>
                  <a:cubicBezTo>
                    <a:pt x="3629" y="1193"/>
                    <a:pt x="2862" y="1"/>
                    <a:pt x="1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7330158" y="1969670"/>
              <a:ext cx="109726" cy="81399"/>
            </a:xfrm>
            <a:custGeom>
              <a:avLst/>
              <a:gdLst/>
              <a:ahLst/>
              <a:cxnLst/>
              <a:rect l="l" t="t" r="r" b="b"/>
              <a:pathLst>
                <a:path w="2278" h="1690" extrusionOk="0">
                  <a:moveTo>
                    <a:pt x="1137" y="1"/>
                  </a:moveTo>
                  <a:cubicBezTo>
                    <a:pt x="947" y="1"/>
                    <a:pt x="741" y="64"/>
                    <a:pt x="541" y="209"/>
                  </a:cubicBezTo>
                  <a:cubicBezTo>
                    <a:pt x="525" y="220"/>
                    <a:pt x="514" y="236"/>
                    <a:pt x="502" y="252"/>
                  </a:cubicBezTo>
                  <a:cubicBezTo>
                    <a:pt x="0" y="940"/>
                    <a:pt x="482" y="1689"/>
                    <a:pt x="1138" y="1689"/>
                  </a:cubicBezTo>
                  <a:cubicBezTo>
                    <a:pt x="1328" y="1689"/>
                    <a:pt x="1533" y="1627"/>
                    <a:pt x="1733" y="1481"/>
                  </a:cubicBezTo>
                  <a:cubicBezTo>
                    <a:pt x="1748" y="1470"/>
                    <a:pt x="1763" y="1458"/>
                    <a:pt x="1775" y="1442"/>
                  </a:cubicBezTo>
                  <a:cubicBezTo>
                    <a:pt x="2277" y="751"/>
                    <a:pt x="1795"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7338491" y="1964035"/>
              <a:ext cx="92867" cy="92862"/>
            </a:xfrm>
            <a:custGeom>
              <a:avLst/>
              <a:gdLst/>
              <a:ahLst/>
              <a:cxnLst/>
              <a:rect l="l" t="t" r="r" b="b"/>
              <a:pathLst>
                <a:path w="1928" h="1928" extrusionOk="0">
                  <a:moveTo>
                    <a:pt x="966" y="12"/>
                  </a:moveTo>
                  <a:cubicBezTo>
                    <a:pt x="1226" y="12"/>
                    <a:pt x="1464" y="119"/>
                    <a:pt x="1636" y="291"/>
                  </a:cubicBezTo>
                  <a:cubicBezTo>
                    <a:pt x="1809" y="464"/>
                    <a:pt x="1912" y="701"/>
                    <a:pt x="1912" y="962"/>
                  </a:cubicBezTo>
                  <a:cubicBezTo>
                    <a:pt x="1912" y="1177"/>
                    <a:pt x="1843" y="1407"/>
                    <a:pt x="1678" y="1633"/>
                  </a:cubicBezTo>
                  <a:cubicBezTo>
                    <a:pt x="1667" y="1648"/>
                    <a:pt x="1652" y="1663"/>
                    <a:pt x="1636" y="1679"/>
                  </a:cubicBezTo>
                  <a:cubicBezTo>
                    <a:pt x="1410" y="1840"/>
                    <a:pt x="1180" y="1913"/>
                    <a:pt x="966" y="1913"/>
                  </a:cubicBezTo>
                  <a:cubicBezTo>
                    <a:pt x="702" y="1913"/>
                    <a:pt x="464" y="1805"/>
                    <a:pt x="295" y="1633"/>
                  </a:cubicBezTo>
                  <a:cubicBezTo>
                    <a:pt x="122" y="1460"/>
                    <a:pt x="16" y="1227"/>
                    <a:pt x="16" y="962"/>
                  </a:cubicBezTo>
                  <a:cubicBezTo>
                    <a:pt x="16" y="747"/>
                    <a:pt x="88" y="518"/>
                    <a:pt x="249" y="291"/>
                  </a:cubicBezTo>
                  <a:cubicBezTo>
                    <a:pt x="265" y="277"/>
                    <a:pt x="276" y="261"/>
                    <a:pt x="295" y="249"/>
                  </a:cubicBezTo>
                  <a:cubicBezTo>
                    <a:pt x="521" y="84"/>
                    <a:pt x="751" y="12"/>
                    <a:pt x="966" y="12"/>
                  </a:cubicBezTo>
                  <a:close/>
                  <a:moveTo>
                    <a:pt x="966" y="1"/>
                  </a:moveTo>
                  <a:cubicBezTo>
                    <a:pt x="748" y="1"/>
                    <a:pt x="513" y="70"/>
                    <a:pt x="288" y="238"/>
                  </a:cubicBezTo>
                  <a:cubicBezTo>
                    <a:pt x="269" y="249"/>
                    <a:pt x="253" y="265"/>
                    <a:pt x="237" y="284"/>
                  </a:cubicBezTo>
                  <a:cubicBezTo>
                    <a:pt x="73" y="510"/>
                    <a:pt x="0" y="744"/>
                    <a:pt x="0" y="962"/>
                  </a:cubicBezTo>
                  <a:cubicBezTo>
                    <a:pt x="0" y="1495"/>
                    <a:pt x="433" y="1927"/>
                    <a:pt x="966" y="1927"/>
                  </a:cubicBezTo>
                  <a:cubicBezTo>
                    <a:pt x="1180" y="1927"/>
                    <a:pt x="1418" y="1855"/>
                    <a:pt x="1644" y="1690"/>
                  </a:cubicBezTo>
                  <a:cubicBezTo>
                    <a:pt x="1663" y="1674"/>
                    <a:pt x="1678" y="1660"/>
                    <a:pt x="1690" y="1640"/>
                  </a:cubicBezTo>
                  <a:cubicBezTo>
                    <a:pt x="1859" y="1414"/>
                    <a:pt x="1928" y="1181"/>
                    <a:pt x="1928" y="962"/>
                  </a:cubicBezTo>
                  <a:cubicBezTo>
                    <a:pt x="1928" y="429"/>
                    <a:pt x="1498"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2"/>
            <p:cNvSpPr/>
            <p:nvPr/>
          </p:nvSpPr>
          <p:spPr>
            <a:xfrm>
              <a:off x="7338780" y="1978051"/>
              <a:ext cx="92289" cy="64686"/>
            </a:xfrm>
            <a:custGeom>
              <a:avLst/>
              <a:gdLst/>
              <a:ahLst/>
              <a:cxnLst/>
              <a:rect l="l" t="t" r="r" b="b"/>
              <a:pathLst>
                <a:path w="1916" h="1343" extrusionOk="0">
                  <a:moveTo>
                    <a:pt x="977" y="1"/>
                  </a:moveTo>
                  <a:cubicBezTo>
                    <a:pt x="322" y="1"/>
                    <a:pt x="0" y="822"/>
                    <a:pt x="627" y="1277"/>
                  </a:cubicBezTo>
                  <a:cubicBezTo>
                    <a:pt x="638" y="1284"/>
                    <a:pt x="653" y="1291"/>
                    <a:pt x="664" y="1296"/>
                  </a:cubicBezTo>
                  <a:cubicBezTo>
                    <a:pt x="762" y="1328"/>
                    <a:pt x="855" y="1342"/>
                    <a:pt x="942" y="1342"/>
                  </a:cubicBezTo>
                  <a:cubicBezTo>
                    <a:pt x="1597" y="1342"/>
                    <a:pt x="1915" y="519"/>
                    <a:pt x="1293" y="66"/>
                  </a:cubicBezTo>
                  <a:cubicBezTo>
                    <a:pt x="1282" y="58"/>
                    <a:pt x="1266" y="50"/>
                    <a:pt x="1251" y="46"/>
                  </a:cubicBezTo>
                  <a:cubicBezTo>
                    <a:pt x="1155"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7350099" y="1975450"/>
              <a:ext cx="69602" cy="69839"/>
            </a:xfrm>
            <a:custGeom>
              <a:avLst/>
              <a:gdLst/>
              <a:ahLst/>
              <a:cxnLst/>
              <a:rect l="l" t="t" r="r" b="b"/>
              <a:pathLst>
                <a:path w="1445" h="1450" extrusionOk="0">
                  <a:moveTo>
                    <a:pt x="725" y="472"/>
                  </a:moveTo>
                  <a:lnTo>
                    <a:pt x="755" y="564"/>
                  </a:lnTo>
                  <a:lnTo>
                    <a:pt x="725" y="579"/>
                  </a:lnTo>
                  <a:lnTo>
                    <a:pt x="748" y="625"/>
                  </a:lnTo>
                  <a:lnTo>
                    <a:pt x="771" y="614"/>
                  </a:lnTo>
                  <a:lnTo>
                    <a:pt x="778" y="637"/>
                  </a:lnTo>
                  <a:lnTo>
                    <a:pt x="829" y="622"/>
                  </a:lnTo>
                  <a:lnTo>
                    <a:pt x="817" y="591"/>
                  </a:lnTo>
                  <a:lnTo>
                    <a:pt x="905" y="545"/>
                  </a:lnTo>
                  <a:lnTo>
                    <a:pt x="905" y="545"/>
                  </a:lnTo>
                  <a:lnTo>
                    <a:pt x="859" y="633"/>
                  </a:lnTo>
                  <a:lnTo>
                    <a:pt x="829"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9" y="829"/>
                  </a:lnTo>
                  <a:lnTo>
                    <a:pt x="859" y="817"/>
                  </a:lnTo>
                  <a:lnTo>
                    <a:pt x="905" y="905"/>
                  </a:lnTo>
                  <a:lnTo>
                    <a:pt x="905" y="905"/>
                  </a:lnTo>
                  <a:lnTo>
                    <a:pt x="817" y="863"/>
                  </a:lnTo>
                  <a:lnTo>
                    <a:pt x="829" y="832"/>
                  </a:lnTo>
                  <a:lnTo>
                    <a:pt x="778" y="817"/>
                  </a:lnTo>
                  <a:lnTo>
                    <a:pt x="771" y="836"/>
                  </a:lnTo>
                  <a:lnTo>
                    <a:pt x="748" y="829"/>
                  </a:lnTo>
                  <a:lnTo>
                    <a:pt x="725" y="875"/>
                  </a:lnTo>
                  <a:lnTo>
                    <a:pt x="755" y="886"/>
                  </a:lnTo>
                  <a:lnTo>
                    <a:pt x="725" y="982"/>
                  </a:lnTo>
                  <a:lnTo>
                    <a:pt x="694" y="886"/>
                  </a:lnTo>
                  <a:lnTo>
                    <a:pt x="721" y="875"/>
                  </a:lnTo>
                  <a:lnTo>
                    <a:pt x="698" y="829"/>
                  </a:lnTo>
                  <a:lnTo>
                    <a:pt x="679" y="836"/>
                  </a:lnTo>
                  <a:lnTo>
                    <a:pt x="671" y="817"/>
                  </a:lnTo>
                  <a:lnTo>
                    <a:pt x="622" y="832"/>
                  </a:lnTo>
                  <a:lnTo>
                    <a:pt x="629" y="863"/>
                  </a:lnTo>
                  <a:lnTo>
                    <a:pt x="544" y="905"/>
                  </a:lnTo>
                  <a:lnTo>
                    <a:pt x="587" y="817"/>
                  </a:lnTo>
                  <a:lnTo>
                    <a:pt x="617" y="829"/>
                  </a:lnTo>
                  <a:lnTo>
                    <a:pt x="633" y="779"/>
                  </a:lnTo>
                  <a:lnTo>
                    <a:pt x="613" y="771"/>
                  </a:lnTo>
                  <a:lnTo>
                    <a:pt x="622" y="752"/>
                  </a:lnTo>
                  <a:lnTo>
                    <a:pt x="576" y="729"/>
                  </a:lnTo>
                  <a:lnTo>
                    <a:pt x="564" y="756"/>
                  </a:lnTo>
                  <a:lnTo>
                    <a:pt x="468" y="725"/>
                  </a:lnTo>
                  <a:lnTo>
                    <a:pt x="564" y="694"/>
                  </a:lnTo>
                  <a:lnTo>
                    <a:pt x="576" y="725"/>
                  </a:lnTo>
                  <a:lnTo>
                    <a:pt x="622" y="698"/>
                  </a:lnTo>
                  <a:lnTo>
                    <a:pt x="613" y="679"/>
                  </a:lnTo>
                  <a:lnTo>
                    <a:pt x="633" y="671"/>
                  </a:lnTo>
                  <a:lnTo>
                    <a:pt x="617" y="622"/>
                  </a:lnTo>
                  <a:lnTo>
                    <a:pt x="587" y="633"/>
                  </a:lnTo>
                  <a:lnTo>
                    <a:pt x="544" y="545"/>
                  </a:lnTo>
                  <a:lnTo>
                    <a:pt x="629" y="591"/>
                  </a:lnTo>
                  <a:lnTo>
                    <a:pt x="622" y="622"/>
                  </a:lnTo>
                  <a:lnTo>
                    <a:pt x="671" y="637"/>
                  </a:lnTo>
                  <a:lnTo>
                    <a:pt x="679" y="614"/>
                  </a:lnTo>
                  <a:lnTo>
                    <a:pt x="698" y="625"/>
                  </a:lnTo>
                  <a:lnTo>
                    <a:pt x="721" y="579"/>
                  </a:lnTo>
                  <a:lnTo>
                    <a:pt x="694" y="564"/>
                  </a:lnTo>
                  <a:lnTo>
                    <a:pt x="725" y="472"/>
                  </a:lnTo>
                  <a:close/>
                  <a:moveTo>
                    <a:pt x="625" y="1"/>
                  </a:moveTo>
                  <a:lnTo>
                    <a:pt x="576" y="20"/>
                  </a:lnTo>
                  <a:lnTo>
                    <a:pt x="698" y="388"/>
                  </a:lnTo>
                  <a:lnTo>
                    <a:pt x="648" y="541"/>
                  </a:lnTo>
                  <a:lnTo>
                    <a:pt x="502" y="468"/>
                  </a:lnTo>
                  <a:lnTo>
                    <a:pt x="326" y="123"/>
                  </a:lnTo>
                  <a:lnTo>
                    <a:pt x="280" y="146"/>
                  </a:lnTo>
                  <a:lnTo>
                    <a:pt x="426" y="426"/>
                  </a:lnTo>
                  <a:lnTo>
                    <a:pt x="426" y="426"/>
                  </a:lnTo>
                  <a:lnTo>
                    <a:pt x="142" y="284"/>
                  </a:lnTo>
                  <a:lnTo>
                    <a:pt x="120" y="330"/>
                  </a:lnTo>
                  <a:lnTo>
                    <a:pt x="464" y="507"/>
                  </a:lnTo>
                  <a:lnTo>
                    <a:pt x="537" y="648"/>
                  </a:lnTo>
                  <a:lnTo>
                    <a:pt x="383" y="698"/>
                  </a:lnTo>
                  <a:lnTo>
                    <a:pt x="16" y="579"/>
                  </a:lnTo>
                  <a:lnTo>
                    <a:pt x="1" y="629"/>
                  </a:lnTo>
                  <a:lnTo>
                    <a:pt x="300" y="725"/>
                  </a:lnTo>
                  <a:lnTo>
                    <a:pt x="1" y="825"/>
                  </a:lnTo>
                  <a:lnTo>
                    <a:pt x="16" y="871"/>
                  </a:lnTo>
                  <a:lnTo>
                    <a:pt x="383" y="752"/>
                  </a:lnTo>
                  <a:lnTo>
                    <a:pt x="537" y="802"/>
                  </a:lnTo>
                  <a:lnTo>
                    <a:pt x="464" y="947"/>
                  </a:lnTo>
                  <a:lnTo>
                    <a:pt x="120" y="1124"/>
                  </a:lnTo>
                  <a:lnTo>
                    <a:pt x="142" y="1170"/>
                  </a:lnTo>
                  <a:lnTo>
                    <a:pt x="426" y="1024"/>
                  </a:lnTo>
                  <a:lnTo>
                    <a:pt x="280" y="1308"/>
                  </a:lnTo>
                  <a:lnTo>
                    <a:pt x="326" y="1331"/>
                  </a:lnTo>
                  <a:lnTo>
                    <a:pt x="502" y="986"/>
                  </a:lnTo>
                  <a:lnTo>
                    <a:pt x="648" y="913"/>
                  </a:lnTo>
                  <a:lnTo>
                    <a:pt x="698" y="1066"/>
                  </a:lnTo>
                  <a:lnTo>
                    <a:pt x="576" y="1434"/>
                  </a:lnTo>
                  <a:lnTo>
                    <a:pt x="625" y="1449"/>
                  </a:lnTo>
                  <a:lnTo>
                    <a:pt x="725" y="1147"/>
                  </a:lnTo>
                  <a:lnTo>
                    <a:pt x="820" y="1449"/>
                  </a:lnTo>
                  <a:lnTo>
                    <a:pt x="870" y="1434"/>
                  </a:lnTo>
                  <a:lnTo>
                    <a:pt x="751" y="1066"/>
                  </a:lnTo>
                  <a:lnTo>
                    <a:pt x="801" y="913"/>
                  </a:lnTo>
                  <a:lnTo>
                    <a:pt x="944" y="986"/>
                  </a:lnTo>
                  <a:lnTo>
                    <a:pt x="1119" y="1331"/>
                  </a:lnTo>
                  <a:lnTo>
                    <a:pt x="1165" y="1308"/>
                  </a:lnTo>
                  <a:lnTo>
                    <a:pt x="1024"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4" y="426"/>
                  </a:lnTo>
                  <a:lnTo>
                    <a:pt x="1024" y="426"/>
                  </a:lnTo>
                  <a:lnTo>
                    <a:pt x="1165" y="146"/>
                  </a:lnTo>
                  <a:lnTo>
                    <a:pt x="1119" y="123"/>
                  </a:lnTo>
                  <a:lnTo>
                    <a:pt x="944" y="468"/>
                  </a:lnTo>
                  <a:lnTo>
                    <a:pt x="801" y="541"/>
                  </a:lnTo>
                  <a:lnTo>
                    <a:pt x="751" y="388"/>
                  </a:lnTo>
                  <a:lnTo>
                    <a:pt x="870" y="20"/>
                  </a:lnTo>
                  <a:lnTo>
                    <a:pt x="820" y="1"/>
                  </a:lnTo>
                  <a:lnTo>
                    <a:pt x="725"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2"/>
            <p:cNvSpPr/>
            <p:nvPr/>
          </p:nvSpPr>
          <p:spPr>
            <a:xfrm>
              <a:off x="7372833" y="2001412"/>
              <a:ext cx="24132" cy="18014"/>
            </a:xfrm>
            <a:custGeom>
              <a:avLst/>
              <a:gdLst/>
              <a:ahLst/>
              <a:cxnLst/>
              <a:rect l="l" t="t" r="r" b="b"/>
              <a:pathLst>
                <a:path w="501" h="374" extrusionOk="0">
                  <a:moveTo>
                    <a:pt x="251" y="0"/>
                  </a:moveTo>
                  <a:cubicBezTo>
                    <a:pt x="210" y="0"/>
                    <a:pt x="165" y="14"/>
                    <a:pt x="122" y="44"/>
                  </a:cubicBezTo>
                  <a:lnTo>
                    <a:pt x="111" y="56"/>
                  </a:lnTo>
                  <a:cubicBezTo>
                    <a:pt x="1" y="208"/>
                    <a:pt x="108" y="373"/>
                    <a:pt x="253" y="373"/>
                  </a:cubicBezTo>
                  <a:cubicBezTo>
                    <a:pt x="295" y="373"/>
                    <a:pt x="340" y="360"/>
                    <a:pt x="383" y="328"/>
                  </a:cubicBezTo>
                  <a:cubicBezTo>
                    <a:pt x="387" y="324"/>
                    <a:pt x="391" y="320"/>
                    <a:pt x="391" y="316"/>
                  </a:cubicBezTo>
                  <a:cubicBezTo>
                    <a:pt x="501" y="164"/>
                    <a:pt x="395"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2"/>
            <p:cNvSpPr/>
            <p:nvPr/>
          </p:nvSpPr>
          <p:spPr>
            <a:xfrm>
              <a:off x="6706693" y="1990093"/>
              <a:ext cx="85690" cy="37280"/>
            </a:xfrm>
            <a:custGeom>
              <a:avLst/>
              <a:gdLst/>
              <a:ahLst/>
              <a:cxnLst/>
              <a:rect l="l" t="t" r="r" b="b"/>
              <a:pathLst>
                <a:path w="1779" h="774" extrusionOk="0">
                  <a:moveTo>
                    <a:pt x="465" y="0"/>
                  </a:moveTo>
                  <a:cubicBezTo>
                    <a:pt x="250" y="0"/>
                    <a:pt x="36" y="13"/>
                    <a:pt x="24" y="53"/>
                  </a:cubicBezTo>
                  <a:cubicBezTo>
                    <a:pt x="1" y="126"/>
                    <a:pt x="245" y="643"/>
                    <a:pt x="464" y="774"/>
                  </a:cubicBezTo>
                  <a:lnTo>
                    <a:pt x="1713" y="774"/>
                  </a:lnTo>
                  <a:cubicBezTo>
                    <a:pt x="1713" y="774"/>
                    <a:pt x="1779" y="666"/>
                    <a:pt x="1713" y="601"/>
                  </a:cubicBezTo>
                  <a:lnTo>
                    <a:pt x="1253" y="601"/>
                  </a:lnTo>
                  <a:cubicBezTo>
                    <a:pt x="1253" y="601"/>
                    <a:pt x="1001" y="49"/>
                    <a:pt x="909" y="23"/>
                  </a:cubicBezTo>
                  <a:cubicBezTo>
                    <a:pt x="866" y="11"/>
                    <a:pt x="66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6952341" y="1761207"/>
              <a:ext cx="439914" cy="112802"/>
            </a:xfrm>
            <a:custGeom>
              <a:avLst/>
              <a:gdLst/>
              <a:ahLst/>
              <a:cxnLst/>
              <a:rect l="l" t="t" r="r" b="b"/>
              <a:pathLst>
                <a:path w="9133" h="2342" extrusionOk="0">
                  <a:moveTo>
                    <a:pt x="4535" y="0"/>
                  </a:moveTo>
                  <a:cubicBezTo>
                    <a:pt x="3505" y="0"/>
                    <a:pt x="2340" y="39"/>
                    <a:pt x="1158" y="157"/>
                  </a:cubicBezTo>
                  <a:cubicBezTo>
                    <a:pt x="1158" y="157"/>
                    <a:pt x="350" y="1490"/>
                    <a:pt x="0" y="2341"/>
                  </a:cubicBezTo>
                  <a:lnTo>
                    <a:pt x="9013" y="2341"/>
                  </a:lnTo>
                  <a:cubicBezTo>
                    <a:pt x="9082" y="2341"/>
                    <a:pt x="9133" y="2268"/>
                    <a:pt x="9101" y="2207"/>
                  </a:cubicBezTo>
                  <a:cubicBezTo>
                    <a:pt x="8944" y="1844"/>
                    <a:pt x="8492" y="836"/>
                    <a:pt x="8105" y="157"/>
                  </a:cubicBezTo>
                  <a:cubicBezTo>
                    <a:pt x="8105" y="157"/>
                    <a:pt x="6593" y="0"/>
                    <a:pt x="4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6955472" y="1762652"/>
              <a:ext cx="429365" cy="109864"/>
            </a:xfrm>
            <a:custGeom>
              <a:avLst/>
              <a:gdLst/>
              <a:ahLst/>
              <a:cxnLst/>
              <a:rect l="l" t="t" r="r" b="b"/>
              <a:pathLst>
                <a:path w="8914" h="2281" extrusionOk="0">
                  <a:moveTo>
                    <a:pt x="4469" y="1"/>
                  </a:moveTo>
                  <a:cubicBezTo>
                    <a:pt x="3292" y="1"/>
                    <a:pt x="2174" y="51"/>
                    <a:pt x="1143" y="150"/>
                  </a:cubicBezTo>
                  <a:cubicBezTo>
                    <a:pt x="1124" y="154"/>
                    <a:pt x="1108" y="166"/>
                    <a:pt x="1097" y="181"/>
                  </a:cubicBezTo>
                  <a:cubicBezTo>
                    <a:pt x="966" y="395"/>
                    <a:pt x="349" y="1441"/>
                    <a:pt x="16" y="2192"/>
                  </a:cubicBezTo>
                  <a:cubicBezTo>
                    <a:pt x="1" y="2235"/>
                    <a:pt x="32" y="2281"/>
                    <a:pt x="73" y="2281"/>
                  </a:cubicBezTo>
                  <a:lnTo>
                    <a:pt x="8408" y="2281"/>
                  </a:lnTo>
                  <a:cubicBezTo>
                    <a:pt x="8711" y="2281"/>
                    <a:pt x="8914" y="1966"/>
                    <a:pt x="8787" y="1690"/>
                  </a:cubicBezTo>
                  <a:cubicBezTo>
                    <a:pt x="8580" y="1242"/>
                    <a:pt x="8297" y="641"/>
                    <a:pt x="8037" y="181"/>
                  </a:cubicBezTo>
                  <a:cubicBezTo>
                    <a:pt x="8025" y="166"/>
                    <a:pt x="8010" y="154"/>
                    <a:pt x="7987" y="150"/>
                  </a:cubicBezTo>
                  <a:cubicBezTo>
                    <a:pt x="7715" y="127"/>
                    <a:pt x="6300" y="1"/>
                    <a:pt x="4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2"/>
            <p:cNvSpPr/>
            <p:nvPr/>
          </p:nvSpPr>
          <p:spPr>
            <a:xfrm>
              <a:off x="7117744" y="1761400"/>
              <a:ext cx="17918" cy="112610"/>
            </a:xfrm>
            <a:custGeom>
              <a:avLst/>
              <a:gdLst/>
              <a:ahLst/>
              <a:cxnLst/>
              <a:rect l="l" t="t" r="r" b="b"/>
              <a:pathLst>
                <a:path w="372" h="2338" extrusionOk="0">
                  <a:moveTo>
                    <a:pt x="360" y="0"/>
                  </a:moveTo>
                  <a:cubicBezTo>
                    <a:pt x="96" y="1184"/>
                    <a:pt x="0" y="2337"/>
                    <a:pt x="0" y="2337"/>
                  </a:cubicBezTo>
                  <a:lnTo>
                    <a:pt x="15" y="2337"/>
                  </a:lnTo>
                  <a:cubicBezTo>
                    <a:pt x="15" y="2337"/>
                    <a:pt x="15" y="2318"/>
                    <a:pt x="20" y="2287"/>
                  </a:cubicBezTo>
                  <a:cubicBezTo>
                    <a:pt x="43" y="2050"/>
                    <a:pt x="142" y="1039"/>
                    <a:pt x="372" y="4"/>
                  </a:cubicBezTo>
                  <a:lnTo>
                    <a:pt x="3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2"/>
            <p:cNvSpPr/>
            <p:nvPr/>
          </p:nvSpPr>
          <p:spPr>
            <a:xfrm>
              <a:off x="7298224" y="1766505"/>
              <a:ext cx="31453" cy="106204"/>
            </a:xfrm>
            <a:custGeom>
              <a:avLst/>
              <a:gdLst/>
              <a:ahLst/>
              <a:cxnLst/>
              <a:rect l="l" t="t" r="r" b="b"/>
              <a:pathLst>
                <a:path w="653" h="2205" extrusionOk="0">
                  <a:moveTo>
                    <a:pt x="16" y="1"/>
                  </a:moveTo>
                  <a:lnTo>
                    <a:pt x="1" y="9"/>
                  </a:lnTo>
                  <a:cubicBezTo>
                    <a:pt x="158" y="411"/>
                    <a:pt x="319" y="963"/>
                    <a:pt x="438" y="1407"/>
                  </a:cubicBezTo>
                  <a:cubicBezTo>
                    <a:pt x="498" y="1633"/>
                    <a:pt x="549" y="1833"/>
                    <a:pt x="583" y="1975"/>
                  </a:cubicBezTo>
                  <a:cubicBezTo>
                    <a:pt x="602" y="2047"/>
                    <a:pt x="613" y="2101"/>
                    <a:pt x="625" y="2143"/>
                  </a:cubicBezTo>
                  <a:cubicBezTo>
                    <a:pt x="633" y="2181"/>
                    <a:pt x="636" y="2204"/>
                    <a:pt x="636" y="2204"/>
                  </a:cubicBezTo>
                  <a:lnTo>
                    <a:pt x="652" y="2201"/>
                  </a:lnTo>
                  <a:cubicBezTo>
                    <a:pt x="652" y="2201"/>
                    <a:pt x="330" y="814"/>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6930185" y="1878203"/>
              <a:ext cx="409087" cy="132550"/>
            </a:xfrm>
            <a:custGeom>
              <a:avLst/>
              <a:gdLst/>
              <a:ahLst/>
              <a:cxnLst/>
              <a:rect l="l" t="t" r="r" b="b"/>
              <a:pathLst>
                <a:path w="8493" h="2752" extrusionOk="0">
                  <a:moveTo>
                    <a:pt x="8320" y="0"/>
                  </a:moveTo>
                  <a:lnTo>
                    <a:pt x="8305" y="8"/>
                  </a:lnTo>
                  <a:cubicBezTo>
                    <a:pt x="8351" y="119"/>
                    <a:pt x="8392" y="303"/>
                    <a:pt x="8427" y="460"/>
                  </a:cubicBezTo>
                  <a:cubicBezTo>
                    <a:pt x="8443" y="541"/>
                    <a:pt x="8454" y="614"/>
                    <a:pt x="8461" y="663"/>
                  </a:cubicBezTo>
                  <a:cubicBezTo>
                    <a:pt x="8470" y="690"/>
                    <a:pt x="8473" y="709"/>
                    <a:pt x="8473" y="725"/>
                  </a:cubicBezTo>
                  <a:cubicBezTo>
                    <a:pt x="8475" y="732"/>
                    <a:pt x="8476" y="737"/>
                    <a:pt x="8476" y="741"/>
                  </a:cubicBezTo>
                  <a:lnTo>
                    <a:pt x="8476" y="741"/>
                  </a:lnTo>
                  <a:cubicBezTo>
                    <a:pt x="8239" y="782"/>
                    <a:pt x="8058" y="926"/>
                    <a:pt x="7918" y="1120"/>
                  </a:cubicBezTo>
                  <a:cubicBezTo>
                    <a:pt x="7699" y="1415"/>
                    <a:pt x="7580" y="1820"/>
                    <a:pt x="7511" y="2154"/>
                  </a:cubicBezTo>
                  <a:cubicBezTo>
                    <a:pt x="7449" y="2451"/>
                    <a:pt x="7434" y="2692"/>
                    <a:pt x="7432" y="2736"/>
                  </a:cubicBezTo>
                  <a:lnTo>
                    <a:pt x="1046" y="2736"/>
                  </a:lnTo>
                  <a:cubicBezTo>
                    <a:pt x="953" y="2005"/>
                    <a:pt x="698" y="1563"/>
                    <a:pt x="460" y="1307"/>
                  </a:cubicBezTo>
                  <a:cubicBezTo>
                    <a:pt x="249" y="1071"/>
                    <a:pt x="56" y="989"/>
                    <a:pt x="19" y="975"/>
                  </a:cubicBezTo>
                  <a:lnTo>
                    <a:pt x="19" y="975"/>
                  </a:lnTo>
                  <a:lnTo>
                    <a:pt x="411" y="46"/>
                  </a:lnTo>
                  <a:lnTo>
                    <a:pt x="400" y="43"/>
                  </a:lnTo>
                  <a:lnTo>
                    <a:pt x="1" y="985"/>
                  </a:lnTo>
                  <a:lnTo>
                    <a:pt x="9" y="985"/>
                  </a:lnTo>
                  <a:lnTo>
                    <a:pt x="12" y="989"/>
                  </a:lnTo>
                  <a:cubicBezTo>
                    <a:pt x="35" y="996"/>
                    <a:pt x="246" y="1081"/>
                    <a:pt x="472" y="1341"/>
                  </a:cubicBezTo>
                  <a:cubicBezTo>
                    <a:pt x="699" y="1599"/>
                    <a:pt x="943" y="2036"/>
                    <a:pt x="1031" y="2744"/>
                  </a:cubicBezTo>
                  <a:lnTo>
                    <a:pt x="1031" y="2752"/>
                  </a:lnTo>
                  <a:lnTo>
                    <a:pt x="7442" y="2752"/>
                  </a:lnTo>
                  <a:lnTo>
                    <a:pt x="7442" y="2744"/>
                  </a:lnTo>
                  <a:cubicBezTo>
                    <a:pt x="7442" y="2744"/>
                    <a:pt x="7446" y="2736"/>
                    <a:pt x="7446" y="2725"/>
                  </a:cubicBezTo>
                  <a:cubicBezTo>
                    <a:pt x="7454" y="2625"/>
                    <a:pt x="7492" y="2165"/>
                    <a:pt x="7642" y="1717"/>
                  </a:cubicBezTo>
                  <a:cubicBezTo>
                    <a:pt x="7715" y="1491"/>
                    <a:pt x="7818" y="1269"/>
                    <a:pt x="7956" y="1093"/>
                  </a:cubicBezTo>
                  <a:cubicBezTo>
                    <a:pt x="8094" y="920"/>
                    <a:pt x="8266" y="789"/>
                    <a:pt x="8484" y="755"/>
                  </a:cubicBezTo>
                  <a:lnTo>
                    <a:pt x="8493" y="752"/>
                  </a:lnTo>
                  <a:lnTo>
                    <a:pt x="8493" y="748"/>
                  </a:lnTo>
                  <a:cubicBezTo>
                    <a:pt x="8493" y="748"/>
                    <a:pt x="8473" y="617"/>
                    <a:pt x="8438" y="460"/>
                  </a:cubicBezTo>
                  <a:cubicBezTo>
                    <a:pt x="8408" y="303"/>
                    <a:pt x="8366" y="115"/>
                    <a:pt x="8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2"/>
            <p:cNvSpPr/>
            <p:nvPr/>
          </p:nvSpPr>
          <p:spPr>
            <a:xfrm>
              <a:off x="7111097" y="1878203"/>
              <a:ext cx="7418" cy="127396"/>
            </a:xfrm>
            <a:custGeom>
              <a:avLst/>
              <a:gdLst/>
              <a:ahLst/>
              <a:cxnLst/>
              <a:rect l="l" t="t" r="r" b="b"/>
              <a:pathLst>
                <a:path w="154" h="2645" extrusionOk="0">
                  <a:moveTo>
                    <a:pt x="138" y="0"/>
                  </a:moveTo>
                  <a:cubicBezTo>
                    <a:pt x="23" y="499"/>
                    <a:pt x="0" y="1315"/>
                    <a:pt x="0" y="1909"/>
                  </a:cubicBezTo>
                  <a:cubicBezTo>
                    <a:pt x="0" y="2334"/>
                    <a:pt x="11" y="2644"/>
                    <a:pt x="11" y="2644"/>
                  </a:cubicBezTo>
                  <a:lnTo>
                    <a:pt x="27" y="2644"/>
                  </a:lnTo>
                  <a:cubicBezTo>
                    <a:pt x="27" y="2644"/>
                    <a:pt x="27" y="2625"/>
                    <a:pt x="23" y="2587"/>
                  </a:cubicBezTo>
                  <a:cubicBezTo>
                    <a:pt x="20" y="2480"/>
                    <a:pt x="15" y="2227"/>
                    <a:pt x="15" y="1909"/>
                  </a:cubicBezTo>
                  <a:cubicBezTo>
                    <a:pt x="15" y="1315"/>
                    <a:pt x="38" y="499"/>
                    <a:pt x="153" y="4"/>
                  </a:cubicBezTo>
                  <a:lnTo>
                    <a:pt x="1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2"/>
            <p:cNvSpPr/>
            <p:nvPr/>
          </p:nvSpPr>
          <p:spPr>
            <a:xfrm>
              <a:off x="7076369" y="1896072"/>
              <a:ext cx="22013" cy="626"/>
            </a:xfrm>
            <a:custGeom>
              <a:avLst/>
              <a:gdLst/>
              <a:ahLst/>
              <a:cxnLst/>
              <a:rect l="l" t="t" r="r" b="b"/>
              <a:pathLst>
                <a:path w="457" h="13" extrusionOk="0">
                  <a:moveTo>
                    <a:pt x="0" y="1"/>
                  </a:moveTo>
                  <a:lnTo>
                    <a:pt x="0"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7284015" y="1896072"/>
              <a:ext cx="22013" cy="626"/>
            </a:xfrm>
            <a:custGeom>
              <a:avLst/>
              <a:gdLst/>
              <a:ahLst/>
              <a:cxnLst/>
              <a:rect l="l" t="t" r="r" b="b"/>
              <a:pathLst>
                <a:path w="457" h="13" extrusionOk="0">
                  <a:moveTo>
                    <a:pt x="1" y="1"/>
                  </a:moveTo>
                  <a:lnTo>
                    <a:pt x="1"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6948825" y="1883549"/>
              <a:ext cx="440829" cy="819"/>
            </a:xfrm>
            <a:custGeom>
              <a:avLst/>
              <a:gdLst/>
              <a:ahLst/>
              <a:cxnLst/>
              <a:rect l="l" t="t" r="r" b="b"/>
              <a:pathLst>
                <a:path w="9152" h="17" extrusionOk="0">
                  <a:moveTo>
                    <a:pt x="1" y="1"/>
                  </a:moveTo>
                  <a:lnTo>
                    <a:pt x="1" y="16"/>
                  </a:lnTo>
                  <a:lnTo>
                    <a:pt x="9151" y="16"/>
                  </a:lnTo>
                  <a:lnTo>
                    <a:pt x="9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6939288" y="1839092"/>
              <a:ext cx="67194" cy="39303"/>
            </a:xfrm>
            <a:custGeom>
              <a:avLst/>
              <a:gdLst/>
              <a:ahLst/>
              <a:cxnLst/>
              <a:rect l="l" t="t" r="r" b="b"/>
              <a:pathLst>
                <a:path w="1395" h="816" extrusionOk="0">
                  <a:moveTo>
                    <a:pt x="1083" y="0"/>
                  </a:moveTo>
                  <a:cubicBezTo>
                    <a:pt x="875" y="0"/>
                    <a:pt x="569" y="21"/>
                    <a:pt x="425" y="54"/>
                  </a:cubicBezTo>
                  <a:cubicBezTo>
                    <a:pt x="352" y="69"/>
                    <a:pt x="202" y="445"/>
                    <a:pt x="202" y="445"/>
                  </a:cubicBezTo>
                  <a:lnTo>
                    <a:pt x="69" y="445"/>
                  </a:lnTo>
                  <a:cubicBezTo>
                    <a:pt x="69" y="445"/>
                    <a:pt x="0" y="697"/>
                    <a:pt x="69" y="797"/>
                  </a:cubicBezTo>
                  <a:cubicBezTo>
                    <a:pt x="69" y="797"/>
                    <a:pt x="580" y="816"/>
                    <a:pt x="936" y="816"/>
                  </a:cubicBezTo>
                  <a:cubicBezTo>
                    <a:pt x="1115" y="816"/>
                    <a:pt x="1254" y="811"/>
                    <a:pt x="1272" y="797"/>
                  </a:cubicBezTo>
                  <a:cubicBezTo>
                    <a:pt x="1329" y="751"/>
                    <a:pt x="1394" y="38"/>
                    <a:pt x="1272" y="11"/>
                  </a:cubicBezTo>
                  <a:cubicBezTo>
                    <a:pt x="1237" y="4"/>
                    <a:pt x="116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2"/>
            <p:cNvSpPr/>
            <p:nvPr/>
          </p:nvSpPr>
          <p:spPr>
            <a:xfrm>
              <a:off x="6975605" y="1867124"/>
              <a:ext cx="20519" cy="1493"/>
            </a:xfrm>
            <a:custGeom>
              <a:avLst/>
              <a:gdLst/>
              <a:ahLst/>
              <a:cxnLst/>
              <a:rect l="l" t="t" r="r" b="b"/>
              <a:pathLst>
                <a:path w="426" h="31" extrusionOk="0">
                  <a:moveTo>
                    <a:pt x="0" y="0"/>
                  </a:moveTo>
                  <a:lnTo>
                    <a:pt x="0" y="16"/>
                  </a:lnTo>
                  <a:lnTo>
                    <a:pt x="426" y="31"/>
                  </a:lnTo>
                  <a:lnTo>
                    <a:pt x="426" y="1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2"/>
            <p:cNvSpPr/>
            <p:nvPr/>
          </p:nvSpPr>
          <p:spPr>
            <a:xfrm>
              <a:off x="6745081" y="1878010"/>
              <a:ext cx="170417" cy="36798"/>
            </a:xfrm>
            <a:custGeom>
              <a:avLst/>
              <a:gdLst/>
              <a:ahLst/>
              <a:cxnLst/>
              <a:rect l="l" t="t" r="r" b="b"/>
              <a:pathLst>
                <a:path w="3538" h="764" extrusionOk="0">
                  <a:moveTo>
                    <a:pt x="3534" y="1"/>
                  </a:moveTo>
                  <a:cubicBezTo>
                    <a:pt x="3534" y="1"/>
                    <a:pt x="3522" y="4"/>
                    <a:pt x="3503" y="8"/>
                  </a:cubicBezTo>
                  <a:cubicBezTo>
                    <a:pt x="3346" y="47"/>
                    <a:pt x="2653" y="227"/>
                    <a:pt x="1978" y="395"/>
                  </a:cubicBezTo>
                  <a:cubicBezTo>
                    <a:pt x="1641" y="480"/>
                    <a:pt x="1311" y="564"/>
                    <a:pt x="1058" y="629"/>
                  </a:cubicBezTo>
                  <a:cubicBezTo>
                    <a:pt x="932" y="660"/>
                    <a:pt x="824" y="687"/>
                    <a:pt x="744" y="706"/>
                  </a:cubicBezTo>
                  <a:cubicBezTo>
                    <a:pt x="663" y="724"/>
                    <a:pt x="610" y="736"/>
                    <a:pt x="594" y="740"/>
                  </a:cubicBezTo>
                  <a:cubicBezTo>
                    <a:pt x="552" y="744"/>
                    <a:pt x="472" y="747"/>
                    <a:pt x="384" y="747"/>
                  </a:cubicBezTo>
                  <a:cubicBezTo>
                    <a:pt x="295" y="747"/>
                    <a:pt x="200" y="744"/>
                    <a:pt x="127" y="744"/>
                  </a:cubicBezTo>
                  <a:cubicBezTo>
                    <a:pt x="89" y="740"/>
                    <a:pt x="58" y="740"/>
                    <a:pt x="35" y="740"/>
                  </a:cubicBezTo>
                  <a:lnTo>
                    <a:pt x="0" y="740"/>
                  </a:lnTo>
                  <a:lnTo>
                    <a:pt x="0" y="752"/>
                  </a:lnTo>
                  <a:cubicBezTo>
                    <a:pt x="0" y="752"/>
                    <a:pt x="207" y="763"/>
                    <a:pt x="384" y="763"/>
                  </a:cubicBezTo>
                  <a:cubicBezTo>
                    <a:pt x="472" y="763"/>
                    <a:pt x="552" y="759"/>
                    <a:pt x="598" y="752"/>
                  </a:cubicBezTo>
                  <a:cubicBezTo>
                    <a:pt x="614" y="752"/>
                    <a:pt x="671" y="736"/>
                    <a:pt x="763" y="717"/>
                  </a:cubicBezTo>
                  <a:cubicBezTo>
                    <a:pt x="1388" y="564"/>
                    <a:pt x="3537" y="16"/>
                    <a:pt x="3537" y="16"/>
                  </a:cubicBezTo>
                  <a:lnTo>
                    <a:pt x="3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2"/>
            <p:cNvSpPr/>
            <p:nvPr/>
          </p:nvSpPr>
          <p:spPr>
            <a:xfrm>
              <a:off x="6732173" y="1970104"/>
              <a:ext cx="14065" cy="819"/>
            </a:xfrm>
            <a:custGeom>
              <a:avLst/>
              <a:gdLst/>
              <a:ahLst/>
              <a:cxnLst/>
              <a:rect l="l" t="t" r="r" b="b"/>
              <a:pathLst>
                <a:path w="292" h="17" extrusionOk="0">
                  <a:moveTo>
                    <a:pt x="291" y="1"/>
                  </a:moveTo>
                  <a:lnTo>
                    <a:pt x="1" y="4"/>
                  </a:lnTo>
                  <a:lnTo>
                    <a:pt x="1" y="16"/>
                  </a:lnTo>
                  <a:lnTo>
                    <a:pt x="291" y="16"/>
                  </a:lnTo>
                  <a:lnTo>
                    <a:pt x="2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6734003" y="1964950"/>
              <a:ext cx="14065" cy="771"/>
            </a:xfrm>
            <a:custGeom>
              <a:avLst/>
              <a:gdLst/>
              <a:ahLst/>
              <a:cxnLst/>
              <a:rect l="l" t="t" r="r" b="b"/>
              <a:pathLst>
                <a:path w="292" h="16" extrusionOk="0">
                  <a:moveTo>
                    <a:pt x="0" y="0"/>
                  </a:moveTo>
                  <a:lnTo>
                    <a:pt x="0" y="16"/>
                  </a:lnTo>
                  <a:lnTo>
                    <a:pt x="292" y="16"/>
                  </a:lnTo>
                  <a:lnTo>
                    <a:pt x="2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2"/>
            <p:cNvSpPr/>
            <p:nvPr/>
          </p:nvSpPr>
          <p:spPr>
            <a:xfrm>
              <a:off x="6735689" y="1959796"/>
              <a:ext cx="14017" cy="771"/>
            </a:xfrm>
            <a:custGeom>
              <a:avLst/>
              <a:gdLst/>
              <a:ahLst/>
              <a:cxnLst/>
              <a:rect l="l" t="t" r="r" b="b"/>
              <a:pathLst>
                <a:path w="291" h="16" extrusionOk="0">
                  <a:moveTo>
                    <a:pt x="0" y="0"/>
                  </a:moveTo>
                  <a:lnTo>
                    <a:pt x="0" y="15"/>
                  </a:lnTo>
                  <a:lnTo>
                    <a:pt x="291" y="11"/>
                  </a:lnTo>
                  <a:lnTo>
                    <a:pt x="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72"/>
          <p:cNvGrpSpPr/>
          <p:nvPr/>
        </p:nvGrpSpPr>
        <p:grpSpPr>
          <a:xfrm>
            <a:off x="2245180" y="3880571"/>
            <a:ext cx="177548" cy="768131"/>
            <a:chOff x="8742709" y="2196290"/>
            <a:chExt cx="250703" cy="1084471"/>
          </a:xfrm>
        </p:grpSpPr>
        <p:sp>
          <p:nvSpPr>
            <p:cNvPr id="10204" name="Google Shape;10204;p72"/>
            <p:cNvSpPr/>
            <p:nvPr/>
          </p:nvSpPr>
          <p:spPr>
            <a:xfrm>
              <a:off x="8938305" y="2203989"/>
              <a:ext cx="55107" cy="407796"/>
            </a:xfrm>
            <a:custGeom>
              <a:avLst/>
              <a:gdLst/>
              <a:ahLst/>
              <a:cxnLst/>
              <a:rect l="l" t="t" r="r" b="b"/>
              <a:pathLst>
                <a:path w="637" h="4714" extrusionOk="0">
                  <a:moveTo>
                    <a:pt x="0" y="1"/>
                  </a:moveTo>
                  <a:lnTo>
                    <a:pt x="0" y="4714"/>
                  </a:lnTo>
                  <a:cubicBezTo>
                    <a:pt x="0" y="4714"/>
                    <a:pt x="421" y="4687"/>
                    <a:pt x="533" y="4625"/>
                  </a:cubicBezTo>
                  <a:cubicBezTo>
                    <a:pt x="533" y="4625"/>
                    <a:pt x="636" y="1534"/>
                    <a:pt x="441" y="161"/>
                  </a:cubicBezTo>
                  <a:cubicBezTo>
                    <a:pt x="441" y="161"/>
                    <a:pt x="226" y="3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8828525" y="2609109"/>
              <a:ext cx="54155" cy="628563"/>
            </a:xfrm>
            <a:custGeom>
              <a:avLst/>
              <a:gdLst/>
              <a:ahLst/>
              <a:cxnLst/>
              <a:rect l="l" t="t" r="r" b="b"/>
              <a:pathLst>
                <a:path w="626" h="7266" extrusionOk="0">
                  <a:moveTo>
                    <a:pt x="625" y="0"/>
                  </a:moveTo>
                  <a:lnTo>
                    <a:pt x="1" y="31"/>
                  </a:lnTo>
                  <a:lnTo>
                    <a:pt x="104" y="7266"/>
                  </a:lnTo>
                  <a:cubicBezTo>
                    <a:pt x="104" y="7266"/>
                    <a:pt x="326" y="7266"/>
                    <a:pt x="530" y="7220"/>
                  </a:cubicBezTo>
                  <a:lnTo>
                    <a:pt x="6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2"/>
            <p:cNvSpPr/>
            <p:nvPr/>
          </p:nvSpPr>
          <p:spPr>
            <a:xfrm>
              <a:off x="8864686" y="2627362"/>
              <a:ext cx="10381" cy="598372"/>
            </a:xfrm>
            <a:custGeom>
              <a:avLst/>
              <a:gdLst/>
              <a:ahLst/>
              <a:cxnLst/>
              <a:rect l="l" t="t" r="r" b="b"/>
              <a:pathLst>
                <a:path w="120" h="6917" extrusionOk="0">
                  <a:moveTo>
                    <a:pt x="62" y="0"/>
                  </a:moveTo>
                  <a:lnTo>
                    <a:pt x="0" y="6909"/>
                  </a:lnTo>
                  <a:lnTo>
                    <a:pt x="0" y="6917"/>
                  </a:lnTo>
                  <a:lnTo>
                    <a:pt x="58" y="6917"/>
                  </a:lnTo>
                  <a:lnTo>
                    <a:pt x="58" y="6909"/>
                  </a:lnTo>
                  <a:lnTo>
                    <a:pt x="119" y="4"/>
                  </a:lnTo>
                  <a:lnTo>
                    <a:pt x="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2"/>
            <p:cNvSpPr/>
            <p:nvPr/>
          </p:nvSpPr>
          <p:spPr>
            <a:xfrm>
              <a:off x="8828525" y="2613694"/>
              <a:ext cx="54155" cy="13409"/>
            </a:xfrm>
            <a:custGeom>
              <a:avLst/>
              <a:gdLst/>
              <a:ahLst/>
              <a:cxnLst/>
              <a:rect l="l" t="t" r="r" b="b"/>
              <a:pathLst>
                <a:path w="626" h="155" extrusionOk="0">
                  <a:moveTo>
                    <a:pt x="625" y="1"/>
                  </a:moveTo>
                  <a:lnTo>
                    <a:pt x="1" y="24"/>
                  </a:lnTo>
                  <a:lnTo>
                    <a:pt x="12" y="154"/>
                  </a:lnTo>
                  <a:cubicBezTo>
                    <a:pt x="17" y="154"/>
                    <a:pt x="22" y="154"/>
                    <a:pt x="26" y="154"/>
                  </a:cubicBezTo>
                  <a:cubicBezTo>
                    <a:pt x="299" y="154"/>
                    <a:pt x="618" y="54"/>
                    <a:pt x="618" y="54"/>
                  </a:cubicBez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8742709" y="2196290"/>
              <a:ext cx="203645" cy="422070"/>
            </a:xfrm>
            <a:custGeom>
              <a:avLst/>
              <a:gdLst/>
              <a:ahLst/>
              <a:cxnLst/>
              <a:rect l="l" t="t" r="r" b="b"/>
              <a:pathLst>
                <a:path w="2354" h="4879" extrusionOk="0">
                  <a:moveTo>
                    <a:pt x="1092" y="1"/>
                  </a:moveTo>
                  <a:cubicBezTo>
                    <a:pt x="447" y="1"/>
                    <a:pt x="84" y="90"/>
                    <a:pt x="84" y="90"/>
                  </a:cubicBezTo>
                  <a:cubicBezTo>
                    <a:pt x="1" y="1810"/>
                    <a:pt x="176" y="4829"/>
                    <a:pt x="176" y="4829"/>
                  </a:cubicBezTo>
                  <a:cubicBezTo>
                    <a:pt x="366" y="4865"/>
                    <a:pt x="622" y="4878"/>
                    <a:pt x="890" y="4878"/>
                  </a:cubicBezTo>
                  <a:cubicBezTo>
                    <a:pt x="1541" y="4878"/>
                    <a:pt x="2261" y="4803"/>
                    <a:pt x="2261" y="4803"/>
                  </a:cubicBezTo>
                  <a:cubicBezTo>
                    <a:pt x="2353" y="2366"/>
                    <a:pt x="2261" y="90"/>
                    <a:pt x="2261" y="90"/>
                  </a:cubicBezTo>
                  <a:cubicBezTo>
                    <a:pt x="1808" y="23"/>
                    <a:pt x="1415" y="1"/>
                    <a:pt x="1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8761222" y="2209612"/>
              <a:ext cx="167483" cy="395599"/>
            </a:xfrm>
            <a:custGeom>
              <a:avLst/>
              <a:gdLst/>
              <a:ahLst/>
              <a:cxnLst/>
              <a:rect l="l" t="t" r="r" b="b"/>
              <a:pathLst>
                <a:path w="1936" h="4573" extrusionOk="0">
                  <a:moveTo>
                    <a:pt x="878" y="58"/>
                  </a:moveTo>
                  <a:cubicBezTo>
                    <a:pt x="1188" y="58"/>
                    <a:pt x="1509" y="80"/>
                    <a:pt x="1841" y="120"/>
                  </a:cubicBezTo>
                  <a:lnTo>
                    <a:pt x="1841" y="120"/>
                  </a:lnTo>
                  <a:cubicBezTo>
                    <a:pt x="1853" y="469"/>
                    <a:pt x="1879" y="1301"/>
                    <a:pt x="1879" y="2350"/>
                  </a:cubicBezTo>
                  <a:cubicBezTo>
                    <a:pt x="1879" y="2994"/>
                    <a:pt x="1867" y="3717"/>
                    <a:pt x="1841" y="4456"/>
                  </a:cubicBezTo>
                  <a:lnTo>
                    <a:pt x="1841" y="4456"/>
                  </a:lnTo>
                  <a:cubicBezTo>
                    <a:pt x="1592" y="4475"/>
                    <a:pt x="1119" y="4511"/>
                    <a:pt x="683" y="4511"/>
                  </a:cubicBezTo>
                  <a:cubicBezTo>
                    <a:pt x="480" y="4511"/>
                    <a:pt x="305" y="4504"/>
                    <a:pt x="164" y="4490"/>
                  </a:cubicBezTo>
                  <a:lnTo>
                    <a:pt x="164" y="4490"/>
                  </a:lnTo>
                  <a:cubicBezTo>
                    <a:pt x="136" y="3974"/>
                    <a:pt x="59" y="2393"/>
                    <a:pt x="59" y="1032"/>
                  </a:cubicBezTo>
                  <a:cubicBezTo>
                    <a:pt x="59" y="707"/>
                    <a:pt x="62" y="394"/>
                    <a:pt x="73" y="113"/>
                  </a:cubicBezTo>
                  <a:lnTo>
                    <a:pt x="73" y="113"/>
                  </a:lnTo>
                  <a:cubicBezTo>
                    <a:pt x="230" y="90"/>
                    <a:pt x="505" y="58"/>
                    <a:pt x="878" y="58"/>
                  </a:cubicBezTo>
                  <a:close/>
                  <a:moveTo>
                    <a:pt x="878" y="1"/>
                  </a:moveTo>
                  <a:cubicBezTo>
                    <a:pt x="484" y="1"/>
                    <a:pt x="197" y="35"/>
                    <a:pt x="43" y="58"/>
                  </a:cubicBezTo>
                  <a:lnTo>
                    <a:pt x="16" y="62"/>
                  </a:lnTo>
                  <a:lnTo>
                    <a:pt x="16" y="85"/>
                  </a:lnTo>
                  <a:cubicBezTo>
                    <a:pt x="5" y="376"/>
                    <a:pt x="1" y="694"/>
                    <a:pt x="1" y="1032"/>
                  </a:cubicBezTo>
                  <a:cubicBezTo>
                    <a:pt x="1" y="2419"/>
                    <a:pt x="82" y="4028"/>
                    <a:pt x="108" y="4518"/>
                  </a:cubicBezTo>
                  <a:lnTo>
                    <a:pt x="108" y="4541"/>
                  </a:lnTo>
                  <a:lnTo>
                    <a:pt x="135" y="4546"/>
                  </a:lnTo>
                  <a:cubicBezTo>
                    <a:pt x="280" y="4560"/>
                    <a:pt x="464" y="4572"/>
                    <a:pt x="683" y="4572"/>
                  </a:cubicBezTo>
                  <a:cubicBezTo>
                    <a:pt x="1139" y="4572"/>
                    <a:pt x="1630" y="4534"/>
                    <a:pt x="1875" y="4511"/>
                  </a:cubicBezTo>
                  <a:lnTo>
                    <a:pt x="1898" y="4507"/>
                  </a:lnTo>
                  <a:lnTo>
                    <a:pt x="1902" y="4484"/>
                  </a:lnTo>
                  <a:cubicBezTo>
                    <a:pt x="1928" y="3733"/>
                    <a:pt x="1936" y="3001"/>
                    <a:pt x="1936" y="2350"/>
                  </a:cubicBezTo>
                  <a:cubicBezTo>
                    <a:pt x="1936" y="1276"/>
                    <a:pt x="1913" y="426"/>
                    <a:pt x="1902" y="93"/>
                  </a:cubicBezTo>
                  <a:lnTo>
                    <a:pt x="1898" y="70"/>
                  </a:lnTo>
                  <a:lnTo>
                    <a:pt x="1875" y="66"/>
                  </a:lnTo>
                  <a:cubicBezTo>
                    <a:pt x="1534" y="24"/>
                    <a:pt x="1200" y="1"/>
                    <a:pt x="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0" name="Google Shape;10210;p72"/>
            <p:cNvGrpSpPr/>
            <p:nvPr/>
          </p:nvGrpSpPr>
          <p:grpSpPr>
            <a:xfrm>
              <a:off x="8794962" y="2230201"/>
              <a:ext cx="91528" cy="351743"/>
              <a:chOff x="8426487" y="2163076"/>
              <a:chExt cx="91528" cy="351743"/>
            </a:xfrm>
          </p:grpSpPr>
          <p:sp>
            <p:nvSpPr>
              <p:cNvPr id="10211" name="Google Shape;10211;p72"/>
              <p:cNvSpPr/>
              <p:nvPr/>
            </p:nvSpPr>
            <p:spPr>
              <a:xfrm>
                <a:off x="8426487" y="2163076"/>
                <a:ext cx="91528" cy="106837"/>
              </a:xfrm>
              <a:custGeom>
                <a:avLst/>
                <a:gdLst/>
                <a:ahLst/>
                <a:cxnLst/>
                <a:rect l="l" t="t" r="r" b="b"/>
                <a:pathLst>
                  <a:path w="1058" h="1235" extrusionOk="0">
                    <a:moveTo>
                      <a:pt x="529" y="0"/>
                    </a:moveTo>
                    <a:cubicBezTo>
                      <a:pt x="237" y="0"/>
                      <a:pt x="0" y="276"/>
                      <a:pt x="0" y="617"/>
                    </a:cubicBezTo>
                    <a:cubicBezTo>
                      <a:pt x="0" y="958"/>
                      <a:pt x="237" y="1234"/>
                      <a:pt x="529" y="1234"/>
                    </a:cubicBezTo>
                    <a:cubicBezTo>
                      <a:pt x="824" y="1234"/>
                      <a:pt x="1058" y="958"/>
                      <a:pt x="1058" y="617"/>
                    </a:cubicBezTo>
                    <a:cubicBezTo>
                      <a:pt x="1058" y="276"/>
                      <a:pt x="824" y="0"/>
                      <a:pt x="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8429428" y="2169045"/>
                <a:ext cx="79330" cy="94899"/>
              </a:xfrm>
              <a:custGeom>
                <a:avLst/>
                <a:gdLst/>
                <a:ahLst/>
                <a:cxnLst/>
                <a:rect l="l" t="t" r="r" b="b"/>
                <a:pathLst>
                  <a:path w="917" h="1097" extrusionOk="0">
                    <a:moveTo>
                      <a:pt x="460" y="0"/>
                    </a:moveTo>
                    <a:cubicBezTo>
                      <a:pt x="203" y="0"/>
                      <a:pt x="0" y="246"/>
                      <a:pt x="0" y="548"/>
                    </a:cubicBezTo>
                    <a:cubicBezTo>
                      <a:pt x="0" y="851"/>
                      <a:pt x="203" y="1096"/>
                      <a:pt x="460" y="1096"/>
                    </a:cubicBezTo>
                    <a:cubicBezTo>
                      <a:pt x="713" y="1096"/>
                      <a:pt x="916" y="851"/>
                      <a:pt x="916" y="548"/>
                    </a:cubicBezTo>
                    <a:cubicBezTo>
                      <a:pt x="916" y="246"/>
                      <a:pt x="713" y="0"/>
                      <a:pt x="4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8469914" y="2180291"/>
                <a:ext cx="10641" cy="70677"/>
              </a:xfrm>
              <a:custGeom>
                <a:avLst/>
                <a:gdLst/>
                <a:ahLst/>
                <a:cxnLst/>
                <a:rect l="l" t="t" r="r" b="b"/>
                <a:pathLst>
                  <a:path w="123" h="817" extrusionOk="0">
                    <a:moveTo>
                      <a:pt x="65" y="1"/>
                    </a:moveTo>
                    <a:cubicBezTo>
                      <a:pt x="23" y="208"/>
                      <a:pt x="0" y="418"/>
                      <a:pt x="0" y="629"/>
                    </a:cubicBezTo>
                    <a:cubicBezTo>
                      <a:pt x="0" y="690"/>
                      <a:pt x="0" y="756"/>
                      <a:pt x="4" y="816"/>
                    </a:cubicBezTo>
                    <a:lnTo>
                      <a:pt x="65" y="816"/>
                    </a:lnTo>
                    <a:cubicBezTo>
                      <a:pt x="61" y="752"/>
                      <a:pt x="57" y="690"/>
                      <a:pt x="57" y="629"/>
                    </a:cubicBezTo>
                    <a:cubicBezTo>
                      <a:pt x="57" y="422"/>
                      <a:pt x="80" y="215"/>
                      <a:pt x="122" y="12"/>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8449671" y="2180637"/>
                <a:ext cx="10035" cy="67389"/>
              </a:xfrm>
              <a:custGeom>
                <a:avLst/>
                <a:gdLst/>
                <a:ahLst/>
                <a:cxnLst/>
                <a:rect l="l" t="t" r="r" b="b"/>
                <a:pathLst>
                  <a:path w="116" h="779" extrusionOk="0">
                    <a:moveTo>
                      <a:pt x="58" y="0"/>
                    </a:moveTo>
                    <a:cubicBezTo>
                      <a:pt x="19" y="192"/>
                      <a:pt x="1" y="388"/>
                      <a:pt x="1" y="582"/>
                    </a:cubicBezTo>
                    <a:cubicBezTo>
                      <a:pt x="1" y="648"/>
                      <a:pt x="4" y="713"/>
                      <a:pt x="8" y="778"/>
                    </a:cubicBezTo>
                    <a:lnTo>
                      <a:pt x="65" y="775"/>
                    </a:lnTo>
                    <a:cubicBezTo>
                      <a:pt x="61" y="709"/>
                      <a:pt x="58" y="644"/>
                      <a:pt x="58" y="582"/>
                    </a:cubicBezTo>
                    <a:cubicBezTo>
                      <a:pt x="58" y="391"/>
                      <a:pt x="77" y="200"/>
                      <a:pt x="116" y="12"/>
                    </a:cubicBezTo>
                    <a:lnTo>
                      <a:pt x="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2"/>
              <p:cNvSpPr/>
              <p:nvPr/>
            </p:nvSpPr>
            <p:spPr>
              <a:xfrm>
                <a:off x="8438079" y="2224411"/>
                <a:ext cx="59778" cy="12284"/>
              </a:xfrm>
              <a:custGeom>
                <a:avLst/>
                <a:gdLst/>
                <a:ahLst/>
                <a:cxnLst/>
                <a:rect l="l" t="t" r="r" b="b"/>
                <a:pathLst>
                  <a:path w="691" h="142" extrusionOk="0">
                    <a:moveTo>
                      <a:pt x="20" y="0"/>
                    </a:moveTo>
                    <a:lnTo>
                      <a:pt x="0" y="53"/>
                    </a:lnTo>
                    <a:cubicBezTo>
                      <a:pt x="172" y="115"/>
                      <a:pt x="349" y="142"/>
                      <a:pt x="529" y="142"/>
                    </a:cubicBezTo>
                    <a:cubicBezTo>
                      <a:pt x="582" y="142"/>
                      <a:pt x="636" y="142"/>
                      <a:pt x="690" y="134"/>
                    </a:cubicBezTo>
                    <a:lnTo>
                      <a:pt x="682" y="76"/>
                    </a:lnTo>
                    <a:cubicBezTo>
                      <a:pt x="632" y="81"/>
                      <a:pt x="582" y="85"/>
                      <a:pt x="529" y="85"/>
                    </a:cubicBezTo>
                    <a:cubicBezTo>
                      <a:pt x="356" y="85"/>
                      <a:pt x="184" y="58"/>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2"/>
              <p:cNvSpPr/>
              <p:nvPr/>
            </p:nvSpPr>
            <p:spPr>
              <a:xfrm>
                <a:off x="8441020" y="2200534"/>
                <a:ext cx="54069" cy="10035"/>
              </a:xfrm>
              <a:custGeom>
                <a:avLst/>
                <a:gdLst/>
                <a:ahLst/>
                <a:cxnLst/>
                <a:rect l="l" t="t" r="r" b="b"/>
                <a:pathLst>
                  <a:path w="625" h="116" extrusionOk="0">
                    <a:moveTo>
                      <a:pt x="16" y="0"/>
                    </a:moveTo>
                    <a:lnTo>
                      <a:pt x="0" y="58"/>
                    </a:lnTo>
                    <a:cubicBezTo>
                      <a:pt x="158" y="96"/>
                      <a:pt x="315" y="115"/>
                      <a:pt x="476" y="115"/>
                    </a:cubicBezTo>
                    <a:cubicBezTo>
                      <a:pt x="525" y="115"/>
                      <a:pt x="575" y="112"/>
                      <a:pt x="625" y="108"/>
                    </a:cubicBezTo>
                    <a:lnTo>
                      <a:pt x="617" y="50"/>
                    </a:lnTo>
                    <a:cubicBezTo>
                      <a:pt x="571" y="54"/>
                      <a:pt x="525" y="58"/>
                      <a:pt x="476" y="58"/>
                    </a:cubicBezTo>
                    <a:cubicBezTo>
                      <a:pt x="322" y="58"/>
                      <a:pt x="165" y="39"/>
                      <a:pt x="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8426487" y="2285399"/>
                <a:ext cx="91528" cy="107183"/>
              </a:xfrm>
              <a:custGeom>
                <a:avLst/>
                <a:gdLst/>
                <a:ahLst/>
                <a:cxnLst/>
                <a:rect l="l" t="t" r="r" b="b"/>
                <a:pathLst>
                  <a:path w="1058" h="1239" extrusionOk="0">
                    <a:moveTo>
                      <a:pt x="529" y="1"/>
                    </a:moveTo>
                    <a:cubicBezTo>
                      <a:pt x="237" y="1"/>
                      <a:pt x="0" y="276"/>
                      <a:pt x="0" y="618"/>
                    </a:cubicBezTo>
                    <a:cubicBezTo>
                      <a:pt x="0" y="958"/>
                      <a:pt x="237" y="1238"/>
                      <a:pt x="529" y="1238"/>
                    </a:cubicBezTo>
                    <a:cubicBezTo>
                      <a:pt x="824" y="1238"/>
                      <a:pt x="1058" y="958"/>
                      <a:pt x="1058" y="618"/>
                    </a:cubicBezTo>
                    <a:cubicBezTo>
                      <a:pt x="1058" y="276"/>
                      <a:pt x="824" y="1"/>
                      <a:pt x="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2"/>
              <p:cNvSpPr/>
              <p:nvPr/>
            </p:nvSpPr>
            <p:spPr>
              <a:xfrm>
                <a:off x="8429428" y="2291368"/>
                <a:ext cx="79330" cy="95245"/>
              </a:xfrm>
              <a:custGeom>
                <a:avLst/>
                <a:gdLst/>
                <a:ahLst/>
                <a:cxnLst/>
                <a:rect l="l" t="t" r="r" b="b"/>
                <a:pathLst>
                  <a:path w="917" h="1101" extrusionOk="0">
                    <a:moveTo>
                      <a:pt x="460" y="1"/>
                    </a:moveTo>
                    <a:cubicBezTo>
                      <a:pt x="203" y="1"/>
                      <a:pt x="0" y="245"/>
                      <a:pt x="0" y="549"/>
                    </a:cubicBezTo>
                    <a:cubicBezTo>
                      <a:pt x="0" y="855"/>
                      <a:pt x="203" y="1100"/>
                      <a:pt x="460" y="1100"/>
                    </a:cubicBezTo>
                    <a:cubicBezTo>
                      <a:pt x="713" y="1100"/>
                      <a:pt x="916" y="855"/>
                      <a:pt x="916" y="549"/>
                    </a:cubicBezTo>
                    <a:cubicBezTo>
                      <a:pt x="916" y="245"/>
                      <a:pt x="713"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2"/>
              <p:cNvSpPr/>
              <p:nvPr/>
            </p:nvSpPr>
            <p:spPr>
              <a:xfrm>
                <a:off x="8469914" y="2302960"/>
                <a:ext cx="10641" cy="70677"/>
              </a:xfrm>
              <a:custGeom>
                <a:avLst/>
                <a:gdLst/>
                <a:ahLst/>
                <a:cxnLst/>
                <a:rect l="l" t="t" r="r" b="b"/>
                <a:pathLst>
                  <a:path w="123" h="817" extrusionOk="0">
                    <a:moveTo>
                      <a:pt x="65" y="1"/>
                    </a:moveTo>
                    <a:cubicBezTo>
                      <a:pt x="23" y="203"/>
                      <a:pt x="0" y="415"/>
                      <a:pt x="0" y="625"/>
                    </a:cubicBezTo>
                    <a:cubicBezTo>
                      <a:pt x="0" y="691"/>
                      <a:pt x="0" y="751"/>
                      <a:pt x="4" y="817"/>
                    </a:cubicBezTo>
                    <a:lnTo>
                      <a:pt x="65" y="813"/>
                    </a:lnTo>
                    <a:cubicBezTo>
                      <a:pt x="61" y="751"/>
                      <a:pt x="57" y="686"/>
                      <a:pt x="57" y="625"/>
                    </a:cubicBezTo>
                    <a:cubicBezTo>
                      <a:pt x="57" y="418"/>
                      <a:pt x="80" y="211"/>
                      <a:pt x="122" y="12"/>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8449671" y="2302960"/>
                <a:ext cx="10035" cy="67303"/>
              </a:xfrm>
              <a:custGeom>
                <a:avLst/>
                <a:gdLst/>
                <a:ahLst/>
                <a:cxnLst/>
                <a:rect l="l" t="t" r="r" b="b"/>
                <a:pathLst>
                  <a:path w="116" h="778" extrusionOk="0">
                    <a:moveTo>
                      <a:pt x="58" y="1"/>
                    </a:moveTo>
                    <a:cubicBezTo>
                      <a:pt x="19" y="192"/>
                      <a:pt x="1" y="387"/>
                      <a:pt x="1" y="583"/>
                    </a:cubicBezTo>
                    <a:cubicBezTo>
                      <a:pt x="1" y="648"/>
                      <a:pt x="4" y="714"/>
                      <a:pt x="8" y="778"/>
                    </a:cubicBezTo>
                    <a:lnTo>
                      <a:pt x="65" y="774"/>
                    </a:lnTo>
                    <a:cubicBezTo>
                      <a:pt x="61" y="714"/>
                      <a:pt x="58" y="648"/>
                      <a:pt x="58" y="583"/>
                    </a:cubicBezTo>
                    <a:cubicBezTo>
                      <a:pt x="58" y="392"/>
                      <a:pt x="77" y="199"/>
                      <a:pt x="116" y="12"/>
                    </a:cubicBezTo>
                    <a:lnTo>
                      <a:pt x="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8438079" y="2346734"/>
                <a:ext cx="59778" cy="12630"/>
              </a:xfrm>
              <a:custGeom>
                <a:avLst/>
                <a:gdLst/>
                <a:ahLst/>
                <a:cxnLst/>
                <a:rect l="l" t="t" r="r" b="b"/>
                <a:pathLst>
                  <a:path w="691" h="146" extrusionOk="0">
                    <a:moveTo>
                      <a:pt x="20" y="1"/>
                    </a:moveTo>
                    <a:lnTo>
                      <a:pt x="0" y="54"/>
                    </a:lnTo>
                    <a:cubicBezTo>
                      <a:pt x="172" y="116"/>
                      <a:pt x="349" y="146"/>
                      <a:pt x="529" y="146"/>
                    </a:cubicBezTo>
                    <a:cubicBezTo>
                      <a:pt x="582" y="146"/>
                      <a:pt x="636" y="142"/>
                      <a:pt x="690" y="139"/>
                    </a:cubicBezTo>
                    <a:lnTo>
                      <a:pt x="682" y="77"/>
                    </a:lnTo>
                    <a:cubicBezTo>
                      <a:pt x="632" y="84"/>
                      <a:pt x="582" y="84"/>
                      <a:pt x="529" y="84"/>
                    </a:cubicBezTo>
                    <a:cubicBezTo>
                      <a:pt x="356" y="84"/>
                      <a:pt x="184" y="58"/>
                      <a:pt x="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2"/>
              <p:cNvSpPr/>
              <p:nvPr/>
            </p:nvSpPr>
            <p:spPr>
              <a:xfrm>
                <a:off x="8441020" y="2322857"/>
                <a:ext cx="54069" cy="10035"/>
              </a:xfrm>
              <a:custGeom>
                <a:avLst/>
                <a:gdLst/>
                <a:ahLst/>
                <a:cxnLst/>
                <a:rect l="l" t="t" r="r" b="b"/>
                <a:pathLst>
                  <a:path w="625" h="116" extrusionOk="0">
                    <a:moveTo>
                      <a:pt x="16" y="1"/>
                    </a:moveTo>
                    <a:lnTo>
                      <a:pt x="0" y="58"/>
                    </a:lnTo>
                    <a:cubicBezTo>
                      <a:pt x="158" y="96"/>
                      <a:pt x="315" y="116"/>
                      <a:pt x="476" y="116"/>
                    </a:cubicBezTo>
                    <a:cubicBezTo>
                      <a:pt x="525" y="116"/>
                      <a:pt x="575" y="116"/>
                      <a:pt x="625" y="111"/>
                    </a:cubicBezTo>
                    <a:lnTo>
                      <a:pt x="617" y="50"/>
                    </a:lnTo>
                    <a:cubicBezTo>
                      <a:pt x="571" y="54"/>
                      <a:pt x="525" y="58"/>
                      <a:pt x="476" y="58"/>
                    </a:cubicBezTo>
                    <a:cubicBezTo>
                      <a:pt x="322" y="58"/>
                      <a:pt x="165" y="38"/>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8426487" y="2407722"/>
                <a:ext cx="91528" cy="107096"/>
              </a:xfrm>
              <a:custGeom>
                <a:avLst/>
                <a:gdLst/>
                <a:ahLst/>
                <a:cxnLst/>
                <a:rect l="l" t="t" r="r" b="b"/>
                <a:pathLst>
                  <a:path w="1058" h="1238" extrusionOk="0">
                    <a:moveTo>
                      <a:pt x="529" y="0"/>
                    </a:moveTo>
                    <a:cubicBezTo>
                      <a:pt x="237" y="0"/>
                      <a:pt x="0" y="276"/>
                      <a:pt x="0" y="621"/>
                    </a:cubicBezTo>
                    <a:cubicBezTo>
                      <a:pt x="0" y="962"/>
                      <a:pt x="237" y="1238"/>
                      <a:pt x="529" y="1238"/>
                    </a:cubicBezTo>
                    <a:cubicBezTo>
                      <a:pt x="824" y="1238"/>
                      <a:pt x="1058" y="962"/>
                      <a:pt x="1058" y="621"/>
                    </a:cubicBezTo>
                    <a:cubicBezTo>
                      <a:pt x="1058" y="276"/>
                      <a:pt x="824" y="0"/>
                      <a:pt x="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2"/>
              <p:cNvSpPr/>
              <p:nvPr/>
            </p:nvSpPr>
            <p:spPr>
              <a:xfrm>
                <a:off x="8429428" y="2413691"/>
                <a:ext cx="79330" cy="95158"/>
              </a:xfrm>
              <a:custGeom>
                <a:avLst/>
                <a:gdLst/>
                <a:ahLst/>
                <a:cxnLst/>
                <a:rect l="l" t="t" r="r" b="b"/>
                <a:pathLst>
                  <a:path w="917" h="1100" extrusionOk="0">
                    <a:moveTo>
                      <a:pt x="460" y="0"/>
                    </a:moveTo>
                    <a:cubicBezTo>
                      <a:pt x="203" y="0"/>
                      <a:pt x="0" y="246"/>
                      <a:pt x="0" y="552"/>
                    </a:cubicBezTo>
                    <a:cubicBezTo>
                      <a:pt x="0" y="854"/>
                      <a:pt x="203" y="1100"/>
                      <a:pt x="460" y="1100"/>
                    </a:cubicBezTo>
                    <a:cubicBezTo>
                      <a:pt x="713" y="1100"/>
                      <a:pt x="916" y="854"/>
                      <a:pt x="916" y="552"/>
                    </a:cubicBezTo>
                    <a:cubicBezTo>
                      <a:pt x="916" y="246"/>
                      <a:pt x="713"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2"/>
              <p:cNvSpPr/>
              <p:nvPr/>
            </p:nvSpPr>
            <p:spPr>
              <a:xfrm>
                <a:off x="8469914" y="2425284"/>
                <a:ext cx="10641" cy="70677"/>
              </a:xfrm>
              <a:custGeom>
                <a:avLst/>
                <a:gdLst/>
                <a:ahLst/>
                <a:cxnLst/>
                <a:rect l="l" t="t" r="r" b="b"/>
                <a:pathLst>
                  <a:path w="123" h="817" extrusionOk="0">
                    <a:moveTo>
                      <a:pt x="65" y="0"/>
                    </a:moveTo>
                    <a:cubicBezTo>
                      <a:pt x="23" y="204"/>
                      <a:pt x="0" y="414"/>
                      <a:pt x="0" y="625"/>
                    </a:cubicBezTo>
                    <a:cubicBezTo>
                      <a:pt x="0" y="690"/>
                      <a:pt x="0" y="752"/>
                      <a:pt x="4" y="817"/>
                    </a:cubicBezTo>
                    <a:lnTo>
                      <a:pt x="65" y="812"/>
                    </a:lnTo>
                    <a:cubicBezTo>
                      <a:pt x="61" y="752"/>
                      <a:pt x="57" y="690"/>
                      <a:pt x="57" y="625"/>
                    </a:cubicBezTo>
                    <a:cubicBezTo>
                      <a:pt x="57" y="421"/>
                      <a:pt x="80" y="215"/>
                      <a:pt x="122" y="12"/>
                    </a:cubicBezTo>
                    <a:lnTo>
                      <a:pt x="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8449671" y="2425284"/>
                <a:ext cx="10035" cy="67649"/>
              </a:xfrm>
              <a:custGeom>
                <a:avLst/>
                <a:gdLst/>
                <a:ahLst/>
                <a:cxnLst/>
                <a:rect l="l" t="t" r="r" b="b"/>
                <a:pathLst>
                  <a:path w="116" h="782" extrusionOk="0">
                    <a:moveTo>
                      <a:pt x="58" y="0"/>
                    </a:moveTo>
                    <a:cubicBezTo>
                      <a:pt x="19" y="192"/>
                      <a:pt x="1" y="387"/>
                      <a:pt x="1" y="582"/>
                    </a:cubicBezTo>
                    <a:cubicBezTo>
                      <a:pt x="1" y="648"/>
                      <a:pt x="4" y="717"/>
                      <a:pt x="8" y="782"/>
                    </a:cubicBezTo>
                    <a:lnTo>
                      <a:pt x="65" y="778"/>
                    </a:lnTo>
                    <a:cubicBezTo>
                      <a:pt x="61" y="713"/>
                      <a:pt x="58" y="648"/>
                      <a:pt x="58" y="582"/>
                    </a:cubicBezTo>
                    <a:cubicBezTo>
                      <a:pt x="58" y="391"/>
                      <a:pt x="77" y="200"/>
                      <a:pt x="116" y="12"/>
                    </a:cubicBezTo>
                    <a:lnTo>
                      <a:pt x="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2"/>
              <p:cNvSpPr/>
              <p:nvPr/>
            </p:nvSpPr>
            <p:spPr>
              <a:xfrm>
                <a:off x="8438079" y="2469057"/>
                <a:ext cx="59778" cy="12630"/>
              </a:xfrm>
              <a:custGeom>
                <a:avLst/>
                <a:gdLst/>
                <a:ahLst/>
                <a:cxnLst/>
                <a:rect l="l" t="t" r="r" b="b"/>
                <a:pathLst>
                  <a:path w="691" h="146" extrusionOk="0">
                    <a:moveTo>
                      <a:pt x="20" y="0"/>
                    </a:moveTo>
                    <a:lnTo>
                      <a:pt x="0" y="58"/>
                    </a:lnTo>
                    <a:cubicBezTo>
                      <a:pt x="172" y="115"/>
                      <a:pt x="349" y="145"/>
                      <a:pt x="529" y="145"/>
                    </a:cubicBezTo>
                    <a:cubicBezTo>
                      <a:pt x="582" y="145"/>
                      <a:pt x="636" y="142"/>
                      <a:pt x="690" y="138"/>
                    </a:cubicBezTo>
                    <a:lnTo>
                      <a:pt x="682" y="81"/>
                    </a:lnTo>
                    <a:cubicBezTo>
                      <a:pt x="632" y="85"/>
                      <a:pt x="582" y="88"/>
                      <a:pt x="529" y="88"/>
                    </a:cubicBezTo>
                    <a:cubicBezTo>
                      <a:pt x="356" y="88"/>
                      <a:pt x="184" y="58"/>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2"/>
              <p:cNvSpPr/>
              <p:nvPr/>
            </p:nvSpPr>
            <p:spPr>
              <a:xfrm>
                <a:off x="8441020" y="2445181"/>
                <a:ext cx="54069" cy="10035"/>
              </a:xfrm>
              <a:custGeom>
                <a:avLst/>
                <a:gdLst/>
                <a:ahLst/>
                <a:cxnLst/>
                <a:rect l="l" t="t" r="r" b="b"/>
                <a:pathLst>
                  <a:path w="625" h="116" extrusionOk="0">
                    <a:moveTo>
                      <a:pt x="16" y="0"/>
                    </a:moveTo>
                    <a:lnTo>
                      <a:pt x="0" y="58"/>
                    </a:lnTo>
                    <a:cubicBezTo>
                      <a:pt x="158" y="96"/>
                      <a:pt x="315" y="115"/>
                      <a:pt x="476" y="115"/>
                    </a:cubicBezTo>
                    <a:cubicBezTo>
                      <a:pt x="525" y="115"/>
                      <a:pt x="575" y="115"/>
                      <a:pt x="625" y="111"/>
                    </a:cubicBezTo>
                    <a:lnTo>
                      <a:pt x="617" y="54"/>
                    </a:lnTo>
                    <a:cubicBezTo>
                      <a:pt x="571" y="58"/>
                      <a:pt x="525" y="58"/>
                      <a:pt x="476" y="58"/>
                    </a:cubicBezTo>
                    <a:cubicBezTo>
                      <a:pt x="322" y="58"/>
                      <a:pt x="165" y="39"/>
                      <a:pt x="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8430466" y="2168180"/>
                <a:ext cx="79243" cy="50347"/>
              </a:xfrm>
              <a:custGeom>
                <a:avLst/>
                <a:gdLst/>
                <a:ahLst/>
                <a:cxnLst/>
                <a:rect l="l" t="t" r="r" b="b"/>
                <a:pathLst>
                  <a:path w="916" h="582" extrusionOk="0">
                    <a:moveTo>
                      <a:pt x="450" y="1"/>
                    </a:moveTo>
                    <a:cubicBezTo>
                      <a:pt x="294" y="1"/>
                      <a:pt x="64" y="95"/>
                      <a:pt x="0" y="432"/>
                    </a:cubicBezTo>
                    <a:cubicBezTo>
                      <a:pt x="0" y="432"/>
                      <a:pt x="88" y="106"/>
                      <a:pt x="306" y="106"/>
                    </a:cubicBezTo>
                    <a:cubicBezTo>
                      <a:pt x="525" y="106"/>
                      <a:pt x="755" y="558"/>
                      <a:pt x="904" y="581"/>
                    </a:cubicBezTo>
                    <a:cubicBezTo>
                      <a:pt x="916" y="171"/>
                      <a:pt x="647" y="14"/>
                      <a:pt x="487" y="3"/>
                    </a:cubicBezTo>
                    <a:cubicBezTo>
                      <a:pt x="475" y="2"/>
                      <a:pt x="463"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8430466" y="2291195"/>
                <a:ext cx="79243" cy="50261"/>
              </a:xfrm>
              <a:custGeom>
                <a:avLst/>
                <a:gdLst/>
                <a:ahLst/>
                <a:cxnLst/>
                <a:rect l="l" t="t" r="r" b="b"/>
                <a:pathLst>
                  <a:path w="916" h="581" extrusionOk="0">
                    <a:moveTo>
                      <a:pt x="450" y="1"/>
                    </a:moveTo>
                    <a:cubicBezTo>
                      <a:pt x="294" y="1"/>
                      <a:pt x="64" y="95"/>
                      <a:pt x="0" y="431"/>
                    </a:cubicBezTo>
                    <a:cubicBezTo>
                      <a:pt x="0" y="431"/>
                      <a:pt x="88" y="106"/>
                      <a:pt x="306" y="106"/>
                    </a:cubicBezTo>
                    <a:cubicBezTo>
                      <a:pt x="525" y="106"/>
                      <a:pt x="755" y="558"/>
                      <a:pt x="904" y="581"/>
                    </a:cubicBezTo>
                    <a:cubicBezTo>
                      <a:pt x="916" y="171"/>
                      <a:pt x="647" y="14"/>
                      <a:pt x="487" y="3"/>
                    </a:cubicBezTo>
                    <a:cubicBezTo>
                      <a:pt x="475" y="1"/>
                      <a:pt x="463"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8430466" y="2413864"/>
                <a:ext cx="79243" cy="50347"/>
              </a:xfrm>
              <a:custGeom>
                <a:avLst/>
                <a:gdLst/>
                <a:ahLst/>
                <a:cxnLst/>
                <a:rect l="l" t="t" r="r" b="b"/>
                <a:pathLst>
                  <a:path w="916" h="582" extrusionOk="0">
                    <a:moveTo>
                      <a:pt x="452" y="0"/>
                    </a:moveTo>
                    <a:cubicBezTo>
                      <a:pt x="296" y="0"/>
                      <a:pt x="64" y="93"/>
                      <a:pt x="0" y="431"/>
                    </a:cubicBezTo>
                    <a:cubicBezTo>
                      <a:pt x="0" y="431"/>
                      <a:pt x="88" y="106"/>
                      <a:pt x="306" y="106"/>
                    </a:cubicBezTo>
                    <a:cubicBezTo>
                      <a:pt x="525" y="106"/>
                      <a:pt x="755" y="553"/>
                      <a:pt x="904" y="581"/>
                    </a:cubicBezTo>
                    <a:cubicBezTo>
                      <a:pt x="916" y="171"/>
                      <a:pt x="647" y="14"/>
                      <a:pt x="487" y="2"/>
                    </a:cubicBezTo>
                    <a:cubicBezTo>
                      <a:pt x="475" y="1"/>
                      <a:pt x="464" y="0"/>
                      <a:pt x="4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2" name="Google Shape;10232;p72"/>
            <p:cNvSpPr/>
            <p:nvPr/>
          </p:nvSpPr>
          <p:spPr>
            <a:xfrm>
              <a:off x="8795739" y="3227991"/>
              <a:ext cx="113847" cy="52770"/>
            </a:xfrm>
            <a:custGeom>
              <a:avLst/>
              <a:gdLst/>
              <a:ahLst/>
              <a:cxnLst/>
              <a:rect l="l" t="t" r="r" b="b"/>
              <a:pathLst>
                <a:path w="1316" h="610" extrusionOk="0">
                  <a:moveTo>
                    <a:pt x="885" y="0"/>
                  </a:moveTo>
                  <a:cubicBezTo>
                    <a:pt x="667" y="0"/>
                    <a:pt x="451" y="13"/>
                    <a:pt x="238" y="39"/>
                  </a:cubicBezTo>
                  <a:lnTo>
                    <a:pt x="0" y="609"/>
                  </a:lnTo>
                  <a:lnTo>
                    <a:pt x="1315" y="609"/>
                  </a:lnTo>
                  <a:lnTo>
                    <a:pt x="1100" y="4"/>
                  </a:lnTo>
                  <a:cubicBezTo>
                    <a:pt x="1028" y="1"/>
                    <a:pt x="956" y="0"/>
                    <a:pt x="8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72"/>
          <p:cNvGrpSpPr/>
          <p:nvPr/>
        </p:nvGrpSpPr>
        <p:grpSpPr>
          <a:xfrm>
            <a:off x="1776616" y="3815924"/>
            <a:ext cx="304126" cy="832653"/>
            <a:chOff x="8081081" y="420775"/>
            <a:chExt cx="429436" cy="1175565"/>
          </a:xfrm>
        </p:grpSpPr>
        <p:sp>
          <p:nvSpPr>
            <p:cNvPr id="10234" name="Google Shape;10234;p72"/>
            <p:cNvSpPr/>
            <p:nvPr/>
          </p:nvSpPr>
          <p:spPr>
            <a:xfrm>
              <a:off x="8287059" y="834546"/>
              <a:ext cx="12890" cy="748549"/>
            </a:xfrm>
            <a:custGeom>
              <a:avLst/>
              <a:gdLst/>
              <a:ahLst/>
              <a:cxnLst/>
              <a:rect l="l" t="t" r="r" b="b"/>
              <a:pathLst>
                <a:path w="149" h="8653" extrusionOk="0">
                  <a:moveTo>
                    <a:pt x="0" y="0"/>
                  </a:moveTo>
                  <a:lnTo>
                    <a:pt x="0" y="8652"/>
                  </a:lnTo>
                  <a:lnTo>
                    <a:pt x="149" y="8652"/>
                  </a:lnTo>
                  <a:lnTo>
                    <a:pt x="1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2"/>
            <p:cNvSpPr/>
            <p:nvPr/>
          </p:nvSpPr>
          <p:spPr>
            <a:xfrm>
              <a:off x="8081081" y="420775"/>
              <a:ext cx="429436" cy="429337"/>
            </a:xfrm>
            <a:custGeom>
              <a:avLst/>
              <a:gdLst/>
              <a:ahLst/>
              <a:cxnLst/>
              <a:rect l="l" t="t" r="r" b="b"/>
              <a:pathLst>
                <a:path w="4964" h="4963" extrusionOk="0">
                  <a:moveTo>
                    <a:pt x="2480" y="1"/>
                  </a:moveTo>
                  <a:cubicBezTo>
                    <a:pt x="1112" y="1"/>
                    <a:pt x="1" y="1112"/>
                    <a:pt x="1" y="2484"/>
                  </a:cubicBezTo>
                  <a:cubicBezTo>
                    <a:pt x="1" y="2817"/>
                    <a:pt x="66" y="3139"/>
                    <a:pt x="185" y="3430"/>
                  </a:cubicBezTo>
                  <a:cubicBezTo>
                    <a:pt x="231" y="3537"/>
                    <a:pt x="281" y="3641"/>
                    <a:pt x="342" y="3740"/>
                  </a:cubicBezTo>
                  <a:cubicBezTo>
                    <a:pt x="361" y="3775"/>
                    <a:pt x="381" y="3809"/>
                    <a:pt x="404" y="3840"/>
                  </a:cubicBezTo>
                  <a:cubicBezTo>
                    <a:pt x="576" y="4104"/>
                    <a:pt x="798" y="4334"/>
                    <a:pt x="1055" y="4514"/>
                  </a:cubicBezTo>
                  <a:cubicBezTo>
                    <a:pt x="1457" y="4798"/>
                    <a:pt x="1952" y="4962"/>
                    <a:pt x="2480" y="4962"/>
                  </a:cubicBezTo>
                  <a:cubicBezTo>
                    <a:pt x="3852" y="4962"/>
                    <a:pt x="4963" y="3855"/>
                    <a:pt x="4963" y="2484"/>
                  </a:cubicBezTo>
                  <a:cubicBezTo>
                    <a:pt x="4963" y="1950"/>
                    <a:pt x="4795" y="1457"/>
                    <a:pt x="4507" y="1050"/>
                  </a:cubicBezTo>
                  <a:cubicBezTo>
                    <a:pt x="4258" y="698"/>
                    <a:pt x="3917" y="415"/>
                    <a:pt x="3522" y="231"/>
                  </a:cubicBezTo>
                  <a:cubicBezTo>
                    <a:pt x="3476" y="211"/>
                    <a:pt x="3430" y="188"/>
                    <a:pt x="3381" y="169"/>
                  </a:cubicBezTo>
                  <a:cubicBezTo>
                    <a:pt x="3269" y="127"/>
                    <a:pt x="3154" y="93"/>
                    <a:pt x="3036" y="65"/>
                  </a:cubicBezTo>
                  <a:cubicBezTo>
                    <a:pt x="2856" y="24"/>
                    <a:pt x="2672" y="1"/>
                    <a:pt x="2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2"/>
            <p:cNvSpPr/>
            <p:nvPr/>
          </p:nvSpPr>
          <p:spPr>
            <a:xfrm>
              <a:off x="8112657" y="452610"/>
              <a:ext cx="366024" cy="366100"/>
            </a:xfrm>
            <a:custGeom>
              <a:avLst/>
              <a:gdLst/>
              <a:ahLst/>
              <a:cxnLst/>
              <a:rect l="l" t="t" r="r" b="b"/>
              <a:pathLst>
                <a:path w="4231" h="4232" extrusionOk="0">
                  <a:moveTo>
                    <a:pt x="2115" y="119"/>
                  </a:moveTo>
                  <a:cubicBezTo>
                    <a:pt x="3215" y="119"/>
                    <a:pt x="4112" y="1016"/>
                    <a:pt x="4112" y="2116"/>
                  </a:cubicBezTo>
                  <a:cubicBezTo>
                    <a:pt x="4112" y="3215"/>
                    <a:pt x="3215" y="4112"/>
                    <a:pt x="2115" y="4112"/>
                  </a:cubicBezTo>
                  <a:cubicBezTo>
                    <a:pt x="1015" y="4112"/>
                    <a:pt x="122" y="3215"/>
                    <a:pt x="122" y="2116"/>
                  </a:cubicBezTo>
                  <a:cubicBezTo>
                    <a:pt x="122" y="1016"/>
                    <a:pt x="1015" y="119"/>
                    <a:pt x="2115" y="119"/>
                  </a:cubicBezTo>
                  <a:close/>
                  <a:moveTo>
                    <a:pt x="2115" y="1"/>
                  </a:moveTo>
                  <a:cubicBezTo>
                    <a:pt x="950" y="1"/>
                    <a:pt x="0" y="947"/>
                    <a:pt x="0" y="2116"/>
                  </a:cubicBezTo>
                  <a:cubicBezTo>
                    <a:pt x="0" y="3284"/>
                    <a:pt x="950" y="4231"/>
                    <a:pt x="2115" y="4231"/>
                  </a:cubicBezTo>
                  <a:cubicBezTo>
                    <a:pt x="3284" y="4231"/>
                    <a:pt x="4231" y="3284"/>
                    <a:pt x="4231" y="2116"/>
                  </a:cubicBezTo>
                  <a:cubicBezTo>
                    <a:pt x="4231" y="947"/>
                    <a:pt x="3284" y="1"/>
                    <a:pt x="2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8256434" y="1538207"/>
              <a:ext cx="74053" cy="58133"/>
            </a:xfrm>
            <a:custGeom>
              <a:avLst/>
              <a:gdLst/>
              <a:ahLst/>
              <a:cxnLst/>
              <a:rect l="l" t="t" r="r" b="b"/>
              <a:pathLst>
                <a:path w="856" h="672" extrusionOk="0">
                  <a:moveTo>
                    <a:pt x="208" y="0"/>
                  </a:moveTo>
                  <a:lnTo>
                    <a:pt x="1" y="672"/>
                  </a:lnTo>
                  <a:lnTo>
                    <a:pt x="855" y="672"/>
                  </a:lnTo>
                  <a:lnTo>
                    <a:pt x="6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72"/>
          <p:cNvGrpSpPr/>
          <p:nvPr/>
        </p:nvGrpSpPr>
        <p:grpSpPr>
          <a:xfrm>
            <a:off x="6926498" y="3974890"/>
            <a:ext cx="936969" cy="806872"/>
            <a:chOff x="4392173" y="3619365"/>
            <a:chExt cx="936969" cy="806872"/>
          </a:xfrm>
        </p:grpSpPr>
        <p:grpSp>
          <p:nvGrpSpPr>
            <p:cNvPr id="10239" name="Google Shape;10239;p72"/>
            <p:cNvGrpSpPr/>
            <p:nvPr/>
          </p:nvGrpSpPr>
          <p:grpSpPr>
            <a:xfrm>
              <a:off x="4392173" y="4218513"/>
              <a:ext cx="275877" cy="203099"/>
              <a:chOff x="4392173" y="4014525"/>
              <a:chExt cx="275877" cy="203099"/>
            </a:xfrm>
          </p:grpSpPr>
          <p:sp>
            <p:nvSpPr>
              <p:cNvPr id="10240" name="Google Shape;10240;p72"/>
              <p:cNvSpPr/>
              <p:nvPr/>
            </p:nvSpPr>
            <p:spPr>
              <a:xfrm>
                <a:off x="4392173" y="4014525"/>
                <a:ext cx="275877" cy="203099"/>
              </a:xfrm>
              <a:custGeom>
                <a:avLst/>
                <a:gdLst/>
                <a:ahLst/>
                <a:cxnLst/>
                <a:rect l="l" t="t" r="r" b="b"/>
                <a:pathLst>
                  <a:path w="2460" h="1811" extrusionOk="0">
                    <a:moveTo>
                      <a:pt x="1227" y="0"/>
                    </a:moveTo>
                    <a:cubicBezTo>
                      <a:pt x="518" y="0"/>
                      <a:pt x="1" y="817"/>
                      <a:pt x="557" y="1560"/>
                    </a:cubicBezTo>
                    <a:cubicBezTo>
                      <a:pt x="561" y="1560"/>
                      <a:pt x="561" y="1564"/>
                      <a:pt x="565" y="1568"/>
                    </a:cubicBezTo>
                    <a:cubicBezTo>
                      <a:pt x="787" y="1738"/>
                      <a:pt x="1015" y="1811"/>
                      <a:pt x="1227" y="1811"/>
                    </a:cubicBezTo>
                    <a:cubicBezTo>
                      <a:pt x="1938" y="1811"/>
                      <a:pt x="2460" y="986"/>
                      <a:pt x="1887" y="239"/>
                    </a:cubicBezTo>
                    <a:cubicBezTo>
                      <a:pt x="1883" y="239"/>
                      <a:pt x="1883" y="234"/>
                      <a:pt x="1880" y="234"/>
                    </a:cubicBezTo>
                    <a:cubicBezTo>
                      <a:pt x="1660" y="71"/>
                      <a:pt x="1435" y="0"/>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2"/>
              <p:cNvSpPr/>
              <p:nvPr/>
            </p:nvSpPr>
            <p:spPr>
              <a:xfrm>
                <a:off x="4457216" y="4062189"/>
                <a:ext cx="145789" cy="107437"/>
              </a:xfrm>
              <a:custGeom>
                <a:avLst/>
                <a:gdLst/>
                <a:ahLst/>
                <a:cxnLst/>
                <a:rect l="l" t="t" r="r" b="b"/>
                <a:pathLst>
                  <a:path w="1300" h="958" extrusionOk="0">
                    <a:moveTo>
                      <a:pt x="647" y="0"/>
                    </a:moveTo>
                    <a:cubicBezTo>
                      <a:pt x="273" y="0"/>
                      <a:pt x="0" y="427"/>
                      <a:pt x="288" y="826"/>
                    </a:cubicBezTo>
                    <a:lnTo>
                      <a:pt x="292" y="826"/>
                    </a:lnTo>
                    <a:cubicBezTo>
                      <a:pt x="411" y="918"/>
                      <a:pt x="533" y="957"/>
                      <a:pt x="647" y="957"/>
                    </a:cubicBezTo>
                    <a:cubicBezTo>
                      <a:pt x="1024" y="957"/>
                      <a:pt x="1299" y="522"/>
                      <a:pt x="993" y="124"/>
                    </a:cubicBezTo>
                    <a:lnTo>
                      <a:pt x="989" y="120"/>
                    </a:lnTo>
                    <a:cubicBezTo>
                      <a:pt x="874" y="36"/>
                      <a:pt x="756" y="0"/>
                      <a:pt x="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4481103" y="4079909"/>
                <a:ext cx="98015" cy="72111"/>
              </a:xfrm>
              <a:custGeom>
                <a:avLst/>
                <a:gdLst/>
                <a:ahLst/>
                <a:cxnLst/>
                <a:rect l="l" t="t" r="r" b="b"/>
                <a:pathLst>
                  <a:path w="874" h="643" extrusionOk="0">
                    <a:moveTo>
                      <a:pt x="432" y="0"/>
                    </a:moveTo>
                    <a:cubicBezTo>
                      <a:pt x="182" y="0"/>
                      <a:pt x="1" y="286"/>
                      <a:pt x="194" y="553"/>
                    </a:cubicBezTo>
                    <a:cubicBezTo>
                      <a:pt x="274" y="615"/>
                      <a:pt x="356" y="642"/>
                      <a:pt x="433" y="642"/>
                    </a:cubicBezTo>
                    <a:cubicBezTo>
                      <a:pt x="687" y="642"/>
                      <a:pt x="874" y="346"/>
                      <a:pt x="665" y="81"/>
                    </a:cubicBezTo>
                    <a:lnTo>
                      <a:pt x="661" y="81"/>
                    </a:lnTo>
                    <a:cubicBezTo>
                      <a:pt x="584" y="24"/>
                      <a:pt x="505" y="0"/>
                      <a:pt x="4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3" name="Google Shape;10243;p72"/>
              <p:cNvGrpSpPr/>
              <p:nvPr/>
            </p:nvGrpSpPr>
            <p:grpSpPr>
              <a:xfrm>
                <a:off x="4432320" y="4019413"/>
                <a:ext cx="194681" cy="194805"/>
                <a:chOff x="4432320" y="4258288"/>
                <a:chExt cx="194681" cy="194805"/>
              </a:xfrm>
            </p:grpSpPr>
            <p:sp>
              <p:nvSpPr>
                <p:cNvPr id="10244" name="Google Shape;10244;p72"/>
                <p:cNvSpPr/>
                <p:nvPr/>
              </p:nvSpPr>
              <p:spPr>
                <a:xfrm>
                  <a:off x="4528090" y="4258288"/>
                  <a:ext cx="3589" cy="39252"/>
                </a:xfrm>
                <a:custGeom>
                  <a:avLst/>
                  <a:gdLst/>
                  <a:ahLst/>
                  <a:cxnLst/>
                  <a:rect l="l" t="t" r="r" b="b"/>
                  <a:pathLst>
                    <a:path w="32" h="350" extrusionOk="0">
                      <a:moveTo>
                        <a:pt x="16" y="1"/>
                      </a:moveTo>
                      <a:cubicBezTo>
                        <a:pt x="5" y="1"/>
                        <a:pt x="1" y="77"/>
                        <a:pt x="1" y="173"/>
                      </a:cubicBezTo>
                      <a:cubicBezTo>
                        <a:pt x="1" y="268"/>
                        <a:pt x="5" y="349"/>
                        <a:pt x="16" y="349"/>
                      </a:cubicBezTo>
                      <a:cubicBezTo>
                        <a:pt x="24" y="349"/>
                        <a:pt x="31" y="268"/>
                        <a:pt x="31" y="173"/>
                      </a:cubicBezTo>
                      <a:cubicBezTo>
                        <a:pt x="31" y="77"/>
                        <a:pt x="24"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2"/>
                <p:cNvSpPr/>
                <p:nvPr/>
              </p:nvSpPr>
              <p:spPr>
                <a:xfrm>
                  <a:off x="4528090" y="4414290"/>
                  <a:ext cx="3589" cy="38803"/>
                </a:xfrm>
                <a:custGeom>
                  <a:avLst/>
                  <a:gdLst/>
                  <a:ahLst/>
                  <a:cxnLst/>
                  <a:rect l="l" t="t" r="r" b="b"/>
                  <a:pathLst>
                    <a:path w="32" h="346" extrusionOk="0">
                      <a:moveTo>
                        <a:pt x="16" y="0"/>
                      </a:moveTo>
                      <a:cubicBezTo>
                        <a:pt x="5" y="0"/>
                        <a:pt x="1" y="77"/>
                        <a:pt x="1" y="173"/>
                      </a:cubicBezTo>
                      <a:cubicBezTo>
                        <a:pt x="1" y="269"/>
                        <a:pt x="5" y="345"/>
                        <a:pt x="16" y="345"/>
                      </a:cubicBezTo>
                      <a:cubicBezTo>
                        <a:pt x="24" y="345"/>
                        <a:pt x="31" y="269"/>
                        <a:pt x="31" y="173"/>
                      </a:cubicBezTo>
                      <a:cubicBezTo>
                        <a:pt x="31" y="77"/>
                        <a:pt x="24"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2"/>
                <p:cNvSpPr/>
                <p:nvPr/>
              </p:nvSpPr>
              <p:spPr>
                <a:xfrm>
                  <a:off x="4588311" y="4354177"/>
                  <a:ext cx="38690" cy="3477"/>
                </a:xfrm>
                <a:custGeom>
                  <a:avLst/>
                  <a:gdLst/>
                  <a:ahLst/>
                  <a:cxnLst/>
                  <a:rect l="l" t="t" r="r" b="b"/>
                  <a:pathLst>
                    <a:path w="345" h="31" extrusionOk="0">
                      <a:moveTo>
                        <a:pt x="173" y="0"/>
                      </a:moveTo>
                      <a:cubicBezTo>
                        <a:pt x="76" y="0"/>
                        <a:pt x="0" y="7"/>
                        <a:pt x="0" y="16"/>
                      </a:cubicBezTo>
                      <a:cubicBezTo>
                        <a:pt x="0" y="23"/>
                        <a:pt x="76"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4432320" y="4354177"/>
                  <a:ext cx="39251" cy="3477"/>
                </a:xfrm>
                <a:custGeom>
                  <a:avLst/>
                  <a:gdLst/>
                  <a:ahLst/>
                  <a:cxnLst/>
                  <a:rect l="l" t="t" r="r" b="b"/>
                  <a:pathLst>
                    <a:path w="350" h="31" extrusionOk="0">
                      <a:moveTo>
                        <a:pt x="173" y="0"/>
                      </a:moveTo>
                      <a:cubicBezTo>
                        <a:pt x="77" y="0"/>
                        <a:pt x="1" y="7"/>
                        <a:pt x="1" y="16"/>
                      </a:cubicBezTo>
                      <a:cubicBezTo>
                        <a:pt x="1" y="23"/>
                        <a:pt x="77" y="30"/>
                        <a:pt x="173" y="30"/>
                      </a:cubicBezTo>
                      <a:cubicBezTo>
                        <a:pt x="268" y="30"/>
                        <a:pt x="349" y="23"/>
                        <a:pt x="349" y="16"/>
                      </a:cubicBezTo>
                      <a:cubicBezTo>
                        <a:pt x="349" y="7"/>
                        <a:pt x="26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4570256" y="4286999"/>
                  <a:ext cx="28821" cy="27813"/>
                </a:xfrm>
                <a:custGeom>
                  <a:avLst/>
                  <a:gdLst/>
                  <a:ahLst/>
                  <a:cxnLst/>
                  <a:rect l="l" t="t" r="r" b="b"/>
                  <a:pathLst>
                    <a:path w="257" h="248" extrusionOk="0">
                      <a:moveTo>
                        <a:pt x="251" y="1"/>
                      </a:moveTo>
                      <a:cubicBezTo>
                        <a:pt x="238" y="1"/>
                        <a:pt x="183" y="48"/>
                        <a:pt x="119" y="113"/>
                      </a:cubicBezTo>
                      <a:cubicBezTo>
                        <a:pt x="53" y="178"/>
                        <a:pt x="0" y="239"/>
                        <a:pt x="8" y="247"/>
                      </a:cubicBezTo>
                      <a:cubicBezTo>
                        <a:pt x="8" y="247"/>
                        <a:pt x="8" y="247"/>
                        <a:pt x="9" y="247"/>
                      </a:cubicBezTo>
                      <a:cubicBezTo>
                        <a:pt x="20" y="247"/>
                        <a:pt x="75" y="198"/>
                        <a:pt x="142" y="132"/>
                      </a:cubicBezTo>
                      <a:cubicBezTo>
                        <a:pt x="207" y="67"/>
                        <a:pt x="257" y="5"/>
                        <a:pt x="253" y="1"/>
                      </a:cubicBezTo>
                      <a:cubicBezTo>
                        <a:pt x="253" y="1"/>
                        <a:pt x="252"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4460132" y="4397131"/>
                  <a:ext cx="29046" cy="27700"/>
                </a:xfrm>
                <a:custGeom>
                  <a:avLst/>
                  <a:gdLst/>
                  <a:ahLst/>
                  <a:cxnLst/>
                  <a:rect l="l" t="t" r="r" b="b"/>
                  <a:pathLst>
                    <a:path w="259" h="247" extrusionOk="0">
                      <a:moveTo>
                        <a:pt x="249" y="0"/>
                      </a:moveTo>
                      <a:cubicBezTo>
                        <a:pt x="241" y="0"/>
                        <a:pt x="182" y="49"/>
                        <a:pt x="120" y="111"/>
                      </a:cubicBezTo>
                      <a:cubicBezTo>
                        <a:pt x="51" y="180"/>
                        <a:pt x="1" y="238"/>
                        <a:pt x="9" y="245"/>
                      </a:cubicBezTo>
                      <a:cubicBezTo>
                        <a:pt x="9" y="246"/>
                        <a:pt x="10" y="246"/>
                        <a:pt x="11" y="246"/>
                      </a:cubicBezTo>
                      <a:cubicBezTo>
                        <a:pt x="21" y="246"/>
                        <a:pt x="75" y="198"/>
                        <a:pt x="139" y="134"/>
                      </a:cubicBezTo>
                      <a:cubicBezTo>
                        <a:pt x="208" y="65"/>
                        <a:pt x="258" y="8"/>
                        <a:pt x="250" y="1"/>
                      </a:cubicBezTo>
                      <a:cubicBezTo>
                        <a:pt x="250" y="0"/>
                        <a:pt x="250" y="0"/>
                        <a:pt x="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4570256" y="4397131"/>
                  <a:ext cx="28821" cy="27700"/>
                </a:xfrm>
                <a:custGeom>
                  <a:avLst/>
                  <a:gdLst/>
                  <a:ahLst/>
                  <a:cxnLst/>
                  <a:rect l="l" t="t" r="r" b="b"/>
                  <a:pathLst>
                    <a:path w="257" h="247" extrusionOk="0">
                      <a:moveTo>
                        <a:pt x="9" y="0"/>
                      </a:moveTo>
                      <a:cubicBezTo>
                        <a:pt x="8" y="0"/>
                        <a:pt x="8" y="0"/>
                        <a:pt x="8" y="1"/>
                      </a:cubicBezTo>
                      <a:cubicBezTo>
                        <a:pt x="0" y="8"/>
                        <a:pt x="53" y="65"/>
                        <a:pt x="119" y="134"/>
                      </a:cubicBezTo>
                      <a:cubicBezTo>
                        <a:pt x="183" y="198"/>
                        <a:pt x="237" y="246"/>
                        <a:pt x="251" y="246"/>
                      </a:cubicBezTo>
                      <a:cubicBezTo>
                        <a:pt x="252" y="246"/>
                        <a:pt x="253" y="246"/>
                        <a:pt x="253" y="245"/>
                      </a:cubicBezTo>
                      <a:cubicBezTo>
                        <a:pt x="257" y="238"/>
                        <a:pt x="207" y="180"/>
                        <a:pt x="142" y="111"/>
                      </a:cubicBezTo>
                      <a:cubicBezTo>
                        <a:pt x="76" y="49"/>
                        <a:pt x="21"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4460132" y="4286999"/>
                  <a:ext cx="29046" cy="27813"/>
                </a:xfrm>
                <a:custGeom>
                  <a:avLst/>
                  <a:gdLst/>
                  <a:ahLst/>
                  <a:cxnLst/>
                  <a:rect l="l" t="t" r="r" b="b"/>
                  <a:pathLst>
                    <a:path w="259" h="248" extrusionOk="0">
                      <a:moveTo>
                        <a:pt x="11" y="1"/>
                      </a:moveTo>
                      <a:cubicBezTo>
                        <a:pt x="10" y="1"/>
                        <a:pt x="9" y="1"/>
                        <a:pt x="9" y="1"/>
                      </a:cubicBezTo>
                      <a:cubicBezTo>
                        <a:pt x="1" y="5"/>
                        <a:pt x="51" y="67"/>
                        <a:pt x="120" y="132"/>
                      </a:cubicBezTo>
                      <a:cubicBezTo>
                        <a:pt x="183" y="198"/>
                        <a:pt x="242" y="247"/>
                        <a:pt x="250" y="247"/>
                      </a:cubicBezTo>
                      <a:cubicBezTo>
                        <a:pt x="250" y="247"/>
                        <a:pt x="250" y="247"/>
                        <a:pt x="250" y="247"/>
                      </a:cubicBezTo>
                      <a:cubicBezTo>
                        <a:pt x="258" y="239"/>
                        <a:pt x="208" y="178"/>
                        <a:pt x="139" y="113"/>
                      </a:cubicBezTo>
                      <a:cubicBezTo>
                        <a:pt x="74" y="48"/>
                        <a:pt x="20" y="1"/>
                        <a:pt x="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4551753" y="4266026"/>
                  <a:ext cx="16822" cy="35775"/>
                </a:xfrm>
                <a:custGeom>
                  <a:avLst/>
                  <a:gdLst/>
                  <a:ahLst/>
                  <a:cxnLst/>
                  <a:rect l="l" t="t" r="r" b="b"/>
                  <a:pathLst>
                    <a:path w="150" h="319" extrusionOk="0">
                      <a:moveTo>
                        <a:pt x="142" y="1"/>
                      </a:moveTo>
                      <a:cubicBezTo>
                        <a:pt x="133" y="1"/>
                        <a:pt x="95" y="68"/>
                        <a:pt x="62" y="153"/>
                      </a:cubicBezTo>
                      <a:cubicBezTo>
                        <a:pt x="24" y="242"/>
                        <a:pt x="1" y="319"/>
                        <a:pt x="8" y="319"/>
                      </a:cubicBezTo>
                      <a:cubicBezTo>
                        <a:pt x="8" y="319"/>
                        <a:pt x="8" y="319"/>
                        <a:pt x="9" y="319"/>
                      </a:cubicBezTo>
                      <a:cubicBezTo>
                        <a:pt x="18" y="319"/>
                        <a:pt x="51" y="251"/>
                        <a:pt x="89" y="165"/>
                      </a:cubicBezTo>
                      <a:cubicBezTo>
                        <a:pt x="127" y="77"/>
                        <a:pt x="150" y="4"/>
                        <a:pt x="142"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4490747" y="4409467"/>
                  <a:ext cx="17270" cy="36224"/>
                </a:xfrm>
                <a:custGeom>
                  <a:avLst/>
                  <a:gdLst/>
                  <a:ahLst/>
                  <a:cxnLst/>
                  <a:rect l="l" t="t" r="r" b="b"/>
                  <a:pathLst>
                    <a:path w="154" h="323" extrusionOk="0">
                      <a:moveTo>
                        <a:pt x="146" y="1"/>
                      </a:moveTo>
                      <a:cubicBezTo>
                        <a:pt x="136" y="1"/>
                        <a:pt x="99" y="68"/>
                        <a:pt x="62" y="154"/>
                      </a:cubicBezTo>
                      <a:cubicBezTo>
                        <a:pt x="27" y="243"/>
                        <a:pt x="0" y="319"/>
                        <a:pt x="8" y="323"/>
                      </a:cubicBezTo>
                      <a:cubicBezTo>
                        <a:pt x="16" y="323"/>
                        <a:pt x="54" y="254"/>
                        <a:pt x="92" y="166"/>
                      </a:cubicBezTo>
                      <a:cubicBezTo>
                        <a:pt x="127" y="78"/>
                        <a:pt x="154" y="6"/>
                        <a:pt x="146" y="1"/>
                      </a:cubicBezTo>
                      <a:cubicBezTo>
                        <a:pt x="146"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2"/>
                <p:cNvSpPr/>
                <p:nvPr/>
              </p:nvSpPr>
              <p:spPr>
                <a:xfrm>
                  <a:off x="4583153" y="4378402"/>
                  <a:ext cx="36559" cy="15476"/>
                </a:xfrm>
                <a:custGeom>
                  <a:avLst/>
                  <a:gdLst/>
                  <a:ahLst/>
                  <a:cxnLst/>
                  <a:rect l="l" t="t" r="r" b="b"/>
                  <a:pathLst>
                    <a:path w="326" h="138" extrusionOk="0">
                      <a:moveTo>
                        <a:pt x="8" y="1"/>
                      </a:moveTo>
                      <a:cubicBezTo>
                        <a:pt x="6" y="1"/>
                        <a:pt x="4" y="1"/>
                        <a:pt x="4" y="2"/>
                      </a:cubicBezTo>
                      <a:cubicBezTo>
                        <a:pt x="0" y="10"/>
                        <a:pt x="69" y="44"/>
                        <a:pt x="157" y="83"/>
                      </a:cubicBezTo>
                      <a:cubicBezTo>
                        <a:pt x="234" y="116"/>
                        <a:pt x="298" y="138"/>
                        <a:pt x="317" y="138"/>
                      </a:cubicBezTo>
                      <a:cubicBezTo>
                        <a:pt x="320" y="138"/>
                        <a:pt x="321" y="137"/>
                        <a:pt x="322" y="136"/>
                      </a:cubicBezTo>
                      <a:cubicBezTo>
                        <a:pt x="326" y="129"/>
                        <a:pt x="257" y="94"/>
                        <a:pt x="168" y="56"/>
                      </a:cubicBezTo>
                      <a:cubicBezTo>
                        <a:pt x="92" y="22"/>
                        <a:pt x="26"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2"/>
                <p:cNvSpPr/>
                <p:nvPr/>
              </p:nvSpPr>
              <p:spPr>
                <a:xfrm>
                  <a:off x="4439498" y="4317504"/>
                  <a:ext cx="36784" cy="15813"/>
                </a:xfrm>
                <a:custGeom>
                  <a:avLst/>
                  <a:gdLst/>
                  <a:ahLst/>
                  <a:cxnLst/>
                  <a:rect l="l" t="t" r="r" b="b"/>
                  <a:pathLst>
                    <a:path w="328" h="141" extrusionOk="0">
                      <a:moveTo>
                        <a:pt x="10" y="0"/>
                      </a:moveTo>
                      <a:cubicBezTo>
                        <a:pt x="7" y="0"/>
                        <a:pt x="6" y="0"/>
                        <a:pt x="6" y="1"/>
                      </a:cubicBezTo>
                      <a:cubicBezTo>
                        <a:pt x="1" y="13"/>
                        <a:pt x="70" y="47"/>
                        <a:pt x="158" y="85"/>
                      </a:cubicBezTo>
                      <a:cubicBezTo>
                        <a:pt x="235" y="119"/>
                        <a:pt x="304" y="141"/>
                        <a:pt x="319" y="141"/>
                      </a:cubicBezTo>
                      <a:cubicBezTo>
                        <a:pt x="322" y="141"/>
                        <a:pt x="323" y="140"/>
                        <a:pt x="323" y="139"/>
                      </a:cubicBezTo>
                      <a:cubicBezTo>
                        <a:pt x="327" y="131"/>
                        <a:pt x="258" y="93"/>
                        <a:pt x="170" y="59"/>
                      </a:cubicBezTo>
                      <a:cubicBezTo>
                        <a:pt x="93" y="25"/>
                        <a:pt x="27" y="0"/>
                        <a:pt x="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2"/>
                <p:cNvSpPr/>
                <p:nvPr/>
              </p:nvSpPr>
              <p:spPr>
                <a:xfrm>
                  <a:off x="4583489" y="4319074"/>
                  <a:ext cx="37120" cy="15140"/>
                </a:xfrm>
                <a:custGeom>
                  <a:avLst/>
                  <a:gdLst/>
                  <a:ahLst/>
                  <a:cxnLst/>
                  <a:rect l="l" t="t" r="r" b="b"/>
                  <a:pathLst>
                    <a:path w="331" h="135" extrusionOk="0">
                      <a:moveTo>
                        <a:pt x="322" y="1"/>
                      </a:moveTo>
                      <a:cubicBezTo>
                        <a:pt x="303" y="1"/>
                        <a:pt x="235" y="22"/>
                        <a:pt x="158" y="53"/>
                      </a:cubicBezTo>
                      <a:cubicBezTo>
                        <a:pt x="70" y="87"/>
                        <a:pt x="1" y="125"/>
                        <a:pt x="4" y="133"/>
                      </a:cubicBezTo>
                      <a:cubicBezTo>
                        <a:pt x="5" y="134"/>
                        <a:pt x="7" y="134"/>
                        <a:pt x="9" y="134"/>
                      </a:cubicBezTo>
                      <a:cubicBezTo>
                        <a:pt x="28" y="134"/>
                        <a:pt x="93" y="112"/>
                        <a:pt x="170" y="79"/>
                      </a:cubicBezTo>
                      <a:cubicBezTo>
                        <a:pt x="257" y="45"/>
                        <a:pt x="331" y="10"/>
                        <a:pt x="326" y="2"/>
                      </a:cubicBezTo>
                      <a:cubicBezTo>
                        <a:pt x="326" y="1"/>
                        <a:pt x="324"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4439161" y="4377616"/>
                  <a:ext cx="36559" cy="15028"/>
                </a:xfrm>
                <a:custGeom>
                  <a:avLst/>
                  <a:gdLst/>
                  <a:ahLst/>
                  <a:cxnLst/>
                  <a:rect l="l" t="t" r="r" b="b"/>
                  <a:pathLst>
                    <a:path w="326" h="134" extrusionOk="0">
                      <a:moveTo>
                        <a:pt x="321" y="0"/>
                      </a:moveTo>
                      <a:cubicBezTo>
                        <a:pt x="303" y="0"/>
                        <a:pt x="235" y="22"/>
                        <a:pt x="158" y="51"/>
                      </a:cubicBezTo>
                      <a:cubicBezTo>
                        <a:pt x="69" y="90"/>
                        <a:pt x="0" y="124"/>
                        <a:pt x="4" y="132"/>
                      </a:cubicBezTo>
                      <a:cubicBezTo>
                        <a:pt x="4" y="133"/>
                        <a:pt x="5" y="134"/>
                        <a:pt x="8" y="134"/>
                      </a:cubicBezTo>
                      <a:cubicBezTo>
                        <a:pt x="24" y="134"/>
                        <a:pt x="92" y="112"/>
                        <a:pt x="169" y="83"/>
                      </a:cubicBezTo>
                      <a:cubicBezTo>
                        <a:pt x="257" y="44"/>
                        <a:pt x="326" y="9"/>
                        <a:pt x="326" y="2"/>
                      </a:cubicBezTo>
                      <a:cubicBezTo>
                        <a:pt x="325" y="1"/>
                        <a:pt x="324" y="0"/>
                        <a:pt x="3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4550968" y="4410028"/>
                  <a:ext cx="16373" cy="36224"/>
                </a:xfrm>
                <a:custGeom>
                  <a:avLst/>
                  <a:gdLst/>
                  <a:ahLst/>
                  <a:cxnLst/>
                  <a:rect l="l" t="t" r="r" b="b"/>
                  <a:pathLst>
                    <a:path w="146" h="323" extrusionOk="0">
                      <a:moveTo>
                        <a:pt x="8" y="0"/>
                      </a:moveTo>
                      <a:cubicBezTo>
                        <a:pt x="8" y="0"/>
                        <a:pt x="8" y="0"/>
                        <a:pt x="8" y="1"/>
                      </a:cubicBezTo>
                      <a:cubicBezTo>
                        <a:pt x="0" y="4"/>
                        <a:pt x="23" y="77"/>
                        <a:pt x="57" y="165"/>
                      </a:cubicBezTo>
                      <a:cubicBezTo>
                        <a:pt x="91" y="255"/>
                        <a:pt x="128" y="323"/>
                        <a:pt x="137" y="323"/>
                      </a:cubicBezTo>
                      <a:cubicBezTo>
                        <a:pt x="138" y="323"/>
                        <a:pt x="138" y="322"/>
                        <a:pt x="138" y="322"/>
                      </a:cubicBezTo>
                      <a:cubicBezTo>
                        <a:pt x="145" y="318"/>
                        <a:pt x="122" y="245"/>
                        <a:pt x="84" y="153"/>
                      </a:cubicBezTo>
                      <a:cubicBezTo>
                        <a:pt x="51" y="68"/>
                        <a:pt x="17"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4492429" y="4265578"/>
                  <a:ext cx="16485" cy="36224"/>
                </a:xfrm>
                <a:custGeom>
                  <a:avLst/>
                  <a:gdLst/>
                  <a:ahLst/>
                  <a:cxnLst/>
                  <a:rect l="l" t="t" r="r" b="b"/>
                  <a:pathLst>
                    <a:path w="147" h="323" extrusionOk="0">
                      <a:moveTo>
                        <a:pt x="9" y="1"/>
                      </a:moveTo>
                      <a:cubicBezTo>
                        <a:pt x="9" y="1"/>
                        <a:pt x="8" y="1"/>
                        <a:pt x="8" y="1"/>
                      </a:cubicBezTo>
                      <a:cubicBezTo>
                        <a:pt x="1" y="5"/>
                        <a:pt x="24" y="77"/>
                        <a:pt x="58" y="166"/>
                      </a:cubicBezTo>
                      <a:cubicBezTo>
                        <a:pt x="93" y="254"/>
                        <a:pt x="127" y="323"/>
                        <a:pt x="135" y="323"/>
                      </a:cubicBezTo>
                      <a:cubicBezTo>
                        <a:pt x="146" y="318"/>
                        <a:pt x="123" y="242"/>
                        <a:pt x="85" y="154"/>
                      </a:cubicBezTo>
                      <a:cubicBezTo>
                        <a:pt x="51" y="6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2"/>
                <p:cNvSpPr/>
                <p:nvPr/>
              </p:nvSpPr>
              <p:spPr>
                <a:xfrm>
                  <a:off x="4539641" y="4259970"/>
                  <a:ext cx="9196" cy="38354"/>
                </a:xfrm>
                <a:custGeom>
                  <a:avLst/>
                  <a:gdLst/>
                  <a:ahLst/>
                  <a:cxnLst/>
                  <a:rect l="l" t="t" r="r" b="b"/>
                  <a:pathLst>
                    <a:path w="82" h="342" extrusionOk="0">
                      <a:moveTo>
                        <a:pt x="74" y="0"/>
                      </a:moveTo>
                      <a:cubicBezTo>
                        <a:pt x="66" y="0"/>
                        <a:pt x="47" y="74"/>
                        <a:pt x="28" y="170"/>
                      </a:cubicBezTo>
                      <a:cubicBezTo>
                        <a:pt x="9" y="262"/>
                        <a:pt x="1" y="342"/>
                        <a:pt x="9" y="342"/>
                      </a:cubicBezTo>
                      <a:cubicBezTo>
                        <a:pt x="9" y="342"/>
                        <a:pt x="10" y="342"/>
                        <a:pt x="10" y="342"/>
                      </a:cubicBezTo>
                      <a:cubicBezTo>
                        <a:pt x="21" y="342"/>
                        <a:pt x="40" y="267"/>
                        <a:pt x="59" y="173"/>
                      </a:cubicBezTo>
                      <a:cubicBezTo>
                        <a:pt x="74" y="81"/>
                        <a:pt x="82" y="5"/>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2"/>
                <p:cNvSpPr/>
                <p:nvPr/>
              </p:nvSpPr>
              <p:spPr>
                <a:xfrm>
                  <a:off x="4510484" y="4413393"/>
                  <a:ext cx="9084" cy="38018"/>
                </a:xfrm>
                <a:custGeom>
                  <a:avLst/>
                  <a:gdLst/>
                  <a:ahLst/>
                  <a:cxnLst/>
                  <a:rect l="l" t="t" r="r" b="b"/>
                  <a:pathLst>
                    <a:path w="81" h="339" extrusionOk="0">
                      <a:moveTo>
                        <a:pt x="73" y="1"/>
                      </a:moveTo>
                      <a:cubicBezTo>
                        <a:pt x="65" y="1"/>
                        <a:pt x="43" y="76"/>
                        <a:pt x="27" y="165"/>
                      </a:cubicBezTo>
                      <a:cubicBezTo>
                        <a:pt x="8" y="261"/>
                        <a:pt x="1" y="338"/>
                        <a:pt x="8" y="338"/>
                      </a:cubicBezTo>
                      <a:cubicBezTo>
                        <a:pt x="8" y="338"/>
                        <a:pt x="8" y="339"/>
                        <a:pt x="9" y="339"/>
                      </a:cubicBezTo>
                      <a:cubicBezTo>
                        <a:pt x="17" y="339"/>
                        <a:pt x="40" y="263"/>
                        <a:pt x="54" y="173"/>
                      </a:cubicBezTo>
                      <a:cubicBezTo>
                        <a:pt x="73" y="77"/>
                        <a:pt x="81" y="1"/>
                        <a:pt x="73" y="1"/>
                      </a:cubicBezTo>
                      <a:cubicBezTo>
                        <a:pt x="73" y="1"/>
                        <a:pt x="73" y="1"/>
                        <a:pt x="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2"/>
                <p:cNvSpPr/>
                <p:nvPr/>
              </p:nvSpPr>
              <p:spPr>
                <a:xfrm>
                  <a:off x="4587078" y="4366289"/>
                  <a:ext cx="38690" cy="8299"/>
                </a:xfrm>
                <a:custGeom>
                  <a:avLst/>
                  <a:gdLst/>
                  <a:ahLst/>
                  <a:cxnLst/>
                  <a:rect l="l" t="t" r="r" b="b"/>
                  <a:pathLst>
                    <a:path w="345" h="74" extrusionOk="0">
                      <a:moveTo>
                        <a:pt x="17" y="0"/>
                      </a:moveTo>
                      <a:cubicBezTo>
                        <a:pt x="7" y="0"/>
                        <a:pt x="1" y="1"/>
                        <a:pt x="0" y="3"/>
                      </a:cubicBezTo>
                      <a:cubicBezTo>
                        <a:pt x="0" y="14"/>
                        <a:pt x="76" y="34"/>
                        <a:pt x="168" y="53"/>
                      </a:cubicBezTo>
                      <a:cubicBezTo>
                        <a:pt x="237" y="64"/>
                        <a:pt x="296" y="73"/>
                        <a:pt x="323" y="73"/>
                      </a:cubicBezTo>
                      <a:cubicBezTo>
                        <a:pt x="334" y="73"/>
                        <a:pt x="340" y="72"/>
                        <a:pt x="340" y="69"/>
                      </a:cubicBezTo>
                      <a:cubicBezTo>
                        <a:pt x="345" y="60"/>
                        <a:pt x="268" y="41"/>
                        <a:pt x="176" y="23"/>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2"/>
                <p:cNvSpPr/>
                <p:nvPr/>
              </p:nvSpPr>
              <p:spPr>
                <a:xfrm>
                  <a:off x="4434003" y="4337018"/>
                  <a:ext cx="38354" cy="8075"/>
                </a:xfrm>
                <a:custGeom>
                  <a:avLst/>
                  <a:gdLst/>
                  <a:ahLst/>
                  <a:cxnLst/>
                  <a:rect l="l" t="t" r="r" b="b"/>
                  <a:pathLst>
                    <a:path w="342" h="72" extrusionOk="0">
                      <a:moveTo>
                        <a:pt x="17" y="0"/>
                      </a:moveTo>
                      <a:cubicBezTo>
                        <a:pt x="7" y="0"/>
                        <a:pt x="1" y="1"/>
                        <a:pt x="0" y="3"/>
                      </a:cubicBezTo>
                      <a:cubicBezTo>
                        <a:pt x="0" y="11"/>
                        <a:pt x="73" y="34"/>
                        <a:pt x="170" y="54"/>
                      </a:cubicBezTo>
                      <a:cubicBezTo>
                        <a:pt x="236" y="64"/>
                        <a:pt x="297" y="72"/>
                        <a:pt x="325" y="72"/>
                      </a:cubicBezTo>
                      <a:cubicBezTo>
                        <a:pt x="336" y="72"/>
                        <a:pt x="341" y="71"/>
                        <a:pt x="341" y="68"/>
                      </a:cubicBezTo>
                      <a:cubicBezTo>
                        <a:pt x="341" y="61"/>
                        <a:pt x="269" y="42"/>
                        <a:pt x="173" y="22"/>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4577546" y="4301130"/>
                  <a:ext cx="33195" cy="21869"/>
                </a:xfrm>
                <a:custGeom>
                  <a:avLst/>
                  <a:gdLst/>
                  <a:ahLst/>
                  <a:cxnLst/>
                  <a:rect l="l" t="t" r="r" b="b"/>
                  <a:pathLst>
                    <a:path w="296" h="195" extrusionOk="0">
                      <a:moveTo>
                        <a:pt x="290" y="0"/>
                      </a:moveTo>
                      <a:cubicBezTo>
                        <a:pt x="276" y="0"/>
                        <a:pt x="212" y="37"/>
                        <a:pt x="142" y="86"/>
                      </a:cubicBezTo>
                      <a:cubicBezTo>
                        <a:pt x="62" y="139"/>
                        <a:pt x="0" y="190"/>
                        <a:pt x="4" y="193"/>
                      </a:cubicBezTo>
                      <a:cubicBezTo>
                        <a:pt x="5" y="194"/>
                        <a:pt x="6" y="194"/>
                        <a:pt x="7" y="194"/>
                      </a:cubicBezTo>
                      <a:cubicBezTo>
                        <a:pt x="22" y="194"/>
                        <a:pt x="83" y="158"/>
                        <a:pt x="158" y="109"/>
                      </a:cubicBezTo>
                      <a:cubicBezTo>
                        <a:pt x="238"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2"/>
                <p:cNvSpPr/>
                <p:nvPr/>
              </p:nvSpPr>
              <p:spPr>
                <a:xfrm>
                  <a:off x="4448581" y="4388383"/>
                  <a:ext cx="33307" cy="22317"/>
                </a:xfrm>
                <a:custGeom>
                  <a:avLst/>
                  <a:gdLst/>
                  <a:ahLst/>
                  <a:cxnLst/>
                  <a:rect l="l" t="t" r="r" b="b"/>
                  <a:pathLst>
                    <a:path w="297" h="199" extrusionOk="0">
                      <a:moveTo>
                        <a:pt x="290" y="0"/>
                      </a:moveTo>
                      <a:cubicBezTo>
                        <a:pt x="276" y="0"/>
                        <a:pt x="212" y="37"/>
                        <a:pt x="139" y="86"/>
                      </a:cubicBezTo>
                      <a:cubicBezTo>
                        <a:pt x="62" y="139"/>
                        <a:pt x="1" y="189"/>
                        <a:pt x="5" y="197"/>
                      </a:cubicBezTo>
                      <a:cubicBezTo>
                        <a:pt x="5" y="198"/>
                        <a:pt x="6" y="198"/>
                        <a:pt x="7" y="198"/>
                      </a:cubicBezTo>
                      <a:cubicBezTo>
                        <a:pt x="20" y="198"/>
                        <a:pt x="84" y="162"/>
                        <a:pt x="158" y="113"/>
                      </a:cubicBezTo>
                      <a:cubicBezTo>
                        <a:pt x="234" y="59"/>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2"/>
                <p:cNvSpPr/>
                <p:nvPr/>
              </p:nvSpPr>
              <p:spPr>
                <a:xfrm>
                  <a:off x="4561621" y="4403972"/>
                  <a:ext cx="23775" cy="32411"/>
                </a:xfrm>
                <a:custGeom>
                  <a:avLst/>
                  <a:gdLst/>
                  <a:ahLst/>
                  <a:cxnLst/>
                  <a:rect l="l" t="t" r="r" b="b"/>
                  <a:pathLst>
                    <a:path w="212" h="289" extrusionOk="0">
                      <a:moveTo>
                        <a:pt x="9" y="0"/>
                      </a:moveTo>
                      <a:cubicBezTo>
                        <a:pt x="9" y="0"/>
                        <a:pt x="8" y="0"/>
                        <a:pt x="8" y="0"/>
                      </a:cubicBezTo>
                      <a:cubicBezTo>
                        <a:pt x="1" y="9"/>
                        <a:pt x="39" y="78"/>
                        <a:pt x="93" y="154"/>
                      </a:cubicBezTo>
                      <a:cubicBezTo>
                        <a:pt x="143" y="229"/>
                        <a:pt x="190" y="289"/>
                        <a:pt x="202" y="289"/>
                      </a:cubicBezTo>
                      <a:cubicBezTo>
                        <a:pt x="203" y="289"/>
                        <a:pt x="204" y="289"/>
                        <a:pt x="204" y="288"/>
                      </a:cubicBezTo>
                      <a:cubicBezTo>
                        <a:pt x="211" y="284"/>
                        <a:pt x="173" y="215"/>
                        <a:pt x="119" y="138"/>
                      </a:cubicBezTo>
                      <a:cubicBezTo>
                        <a:pt x="68" y="60"/>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4474374" y="4274998"/>
                  <a:ext cx="23326" cy="32411"/>
                </a:xfrm>
                <a:custGeom>
                  <a:avLst/>
                  <a:gdLst/>
                  <a:ahLst/>
                  <a:cxnLst/>
                  <a:rect l="l" t="t" r="r" b="b"/>
                  <a:pathLst>
                    <a:path w="208" h="289" extrusionOk="0">
                      <a:moveTo>
                        <a:pt x="5" y="1"/>
                      </a:moveTo>
                      <a:cubicBezTo>
                        <a:pt x="5" y="1"/>
                        <a:pt x="5" y="1"/>
                        <a:pt x="4" y="1"/>
                      </a:cubicBezTo>
                      <a:cubicBezTo>
                        <a:pt x="1" y="9"/>
                        <a:pt x="39" y="73"/>
                        <a:pt x="93" y="154"/>
                      </a:cubicBezTo>
                      <a:cubicBezTo>
                        <a:pt x="144" y="232"/>
                        <a:pt x="189" y="289"/>
                        <a:pt x="200" y="289"/>
                      </a:cubicBezTo>
                      <a:cubicBezTo>
                        <a:pt x="200" y="289"/>
                        <a:pt x="200" y="289"/>
                        <a:pt x="200" y="289"/>
                      </a:cubicBezTo>
                      <a:cubicBezTo>
                        <a:pt x="208" y="285"/>
                        <a:pt x="169" y="216"/>
                        <a:pt x="116" y="139"/>
                      </a:cubicBezTo>
                      <a:cubicBezTo>
                        <a:pt x="64" y="61"/>
                        <a:pt x="1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4561621" y="4274998"/>
                  <a:ext cx="22990" cy="32411"/>
                </a:xfrm>
                <a:custGeom>
                  <a:avLst/>
                  <a:gdLst/>
                  <a:ahLst/>
                  <a:cxnLst/>
                  <a:rect l="l" t="t" r="r" b="b"/>
                  <a:pathLst>
                    <a:path w="205" h="289" extrusionOk="0">
                      <a:moveTo>
                        <a:pt x="198" y="0"/>
                      </a:moveTo>
                      <a:cubicBezTo>
                        <a:pt x="187" y="0"/>
                        <a:pt x="140" y="59"/>
                        <a:pt x="89" y="135"/>
                      </a:cubicBezTo>
                      <a:cubicBezTo>
                        <a:pt x="35" y="216"/>
                        <a:pt x="1" y="280"/>
                        <a:pt x="4" y="289"/>
                      </a:cubicBezTo>
                      <a:cubicBezTo>
                        <a:pt x="5" y="289"/>
                        <a:pt x="5" y="289"/>
                        <a:pt x="5" y="289"/>
                      </a:cubicBezTo>
                      <a:cubicBezTo>
                        <a:pt x="15" y="289"/>
                        <a:pt x="63" y="228"/>
                        <a:pt x="116" y="151"/>
                      </a:cubicBezTo>
                      <a:cubicBezTo>
                        <a:pt x="169" y="73"/>
                        <a:pt x="204" y="4"/>
                        <a:pt x="199"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2"/>
                <p:cNvSpPr/>
                <p:nvPr/>
              </p:nvSpPr>
              <p:spPr>
                <a:xfrm>
                  <a:off x="4474823" y="4404308"/>
                  <a:ext cx="23326" cy="32411"/>
                </a:xfrm>
                <a:custGeom>
                  <a:avLst/>
                  <a:gdLst/>
                  <a:ahLst/>
                  <a:cxnLst/>
                  <a:rect l="l" t="t" r="r" b="b"/>
                  <a:pathLst>
                    <a:path w="208" h="289" extrusionOk="0">
                      <a:moveTo>
                        <a:pt x="199" y="1"/>
                      </a:moveTo>
                      <a:cubicBezTo>
                        <a:pt x="189" y="1"/>
                        <a:pt x="141" y="61"/>
                        <a:pt x="89" y="135"/>
                      </a:cubicBezTo>
                      <a:cubicBezTo>
                        <a:pt x="35" y="216"/>
                        <a:pt x="0" y="285"/>
                        <a:pt x="8" y="289"/>
                      </a:cubicBezTo>
                      <a:cubicBezTo>
                        <a:pt x="8" y="289"/>
                        <a:pt x="8" y="289"/>
                        <a:pt x="9" y="289"/>
                      </a:cubicBezTo>
                      <a:cubicBezTo>
                        <a:pt x="19" y="289"/>
                        <a:pt x="64" y="233"/>
                        <a:pt x="115" y="155"/>
                      </a:cubicBezTo>
                      <a:cubicBezTo>
                        <a:pt x="169" y="75"/>
                        <a:pt x="207" y="6"/>
                        <a:pt x="200" y="1"/>
                      </a:cubicBezTo>
                      <a:cubicBezTo>
                        <a:pt x="200" y="1"/>
                        <a:pt x="200" y="1"/>
                        <a:pt x="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2"/>
                <p:cNvSpPr/>
                <p:nvPr/>
              </p:nvSpPr>
              <p:spPr>
                <a:xfrm>
                  <a:off x="4577994" y="4388047"/>
                  <a:ext cx="33195" cy="22205"/>
                </a:xfrm>
                <a:custGeom>
                  <a:avLst/>
                  <a:gdLst/>
                  <a:ahLst/>
                  <a:cxnLst/>
                  <a:rect l="l" t="t" r="r" b="b"/>
                  <a:pathLst>
                    <a:path w="296" h="198" extrusionOk="0">
                      <a:moveTo>
                        <a:pt x="5" y="0"/>
                      </a:moveTo>
                      <a:cubicBezTo>
                        <a:pt x="4" y="0"/>
                        <a:pt x="4" y="0"/>
                        <a:pt x="4" y="1"/>
                      </a:cubicBezTo>
                      <a:cubicBezTo>
                        <a:pt x="0" y="8"/>
                        <a:pt x="58" y="59"/>
                        <a:pt x="138" y="112"/>
                      </a:cubicBezTo>
                      <a:cubicBezTo>
                        <a:pt x="212" y="161"/>
                        <a:pt x="277" y="197"/>
                        <a:pt x="289" y="197"/>
                      </a:cubicBezTo>
                      <a:cubicBezTo>
                        <a:pt x="291" y="197"/>
                        <a:pt x="291" y="197"/>
                        <a:pt x="292" y="197"/>
                      </a:cubicBezTo>
                      <a:cubicBezTo>
                        <a:pt x="295" y="188"/>
                        <a:pt x="234" y="139"/>
                        <a:pt x="157" y="85"/>
                      </a:cubicBezTo>
                      <a:cubicBezTo>
                        <a:pt x="80" y="38"/>
                        <a:pt x="14"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2"/>
                <p:cNvSpPr/>
                <p:nvPr/>
              </p:nvSpPr>
              <p:spPr>
                <a:xfrm>
                  <a:off x="4448245" y="4301578"/>
                  <a:ext cx="33643" cy="21869"/>
                </a:xfrm>
                <a:custGeom>
                  <a:avLst/>
                  <a:gdLst/>
                  <a:ahLst/>
                  <a:cxnLst/>
                  <a:rect l="l" t="t" r="r" b="b"/>
                  <a:pathLst>
                    <a:path w="300" h="195" extrusionOk="0">
                      <a:moveTo>
                        <a:pt x="7" y="1"/>
                      </a:moveTo>
                      <a:cubicBezTo>
                        <a:pt x="6" y="1"/>
                        <a:pt x="5" y="1"/>
                        <a:pt x="4" y="2"/>
                      </a:cubicBezTo>
                      <a:cubicBezTo>
                        <a:pt x="0" y="9"/>
                        <a:pt x="61" y="55"/>
                        <a:pt x="142" y="109"/>
                      </a:cubicBezTo>
                      <a:cubicBezTo>
                        <a:pt x="215" y="158"/>
                        <a:pt x="276" y="194"/>
                        <a:pt x="292" y="194"/>
                      </a:cubicBezTo>
                      <a:cubicBezTo>
                        <a:pt x="294" y="194"/>
                        <a:pt x="295" y="194"/>
                        <a:pt x="295" y="193"/>
                      </a:cubicBezTo>
                      <a:cubicBezTo>
                        <a:pt x="299" y="186"/>
                        <a:pt x="237" y="140"/>
                        <a:pt x="157" y="86"/>
                      </a:cubicBezTo>
                      <a:cubicBezTo>
                        <a:pt x="84" y="37"/>
                        <a:pt x="23"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4587078" y="4336569"/>
                  <a:ext cx="38241" cy="8299"/>
                </a:xfrm>
                <a:custGeom>
                  <a:avLst/>
                  <a:gdLst/>
                  <a:ahLst/>
                  <a:cxnLst/>
                  <a:rect l="l" t="t" r="r" b="b"/>
                  <a:pathLst>
                    <a:path w="341" h="74" extrusionOk="0">
                      <a:moveTo>
                        <a:pt x="326" y="1"/>
                      </a:moveTo>
                      <a:cubicBezTo>
                        <a:pt x="299" y="1"/>
                        <a:pt x="237" y="8"/>
                        <a:pt x="168" y="23"/>
                      </a:cubicBezTo>
                      <a:cubicBezTo>
                        <a:pt x="73" y="42"/>
                        <a:pt x="0" y="61"/>
                        <a:pt x="0" y="69"/>
                      </a:cubicBezTo>
                      <a:cubicBezTo>
                        <a:pt x="1" y="72"/>
                        <a:pt x="8" y="74"/>
                        <a:pt x="19" y="74"/>
                      </a:cubicBezTo>
                      <a:cubicBezTo>
                        <a:pt x="47" y="74"/>
                        <a:pt x="105" y="63"/>
                        <a:pt x="172" y="49"/>
                      </a:cubicBezTo>
                      <a:cubicBezTo>
                        <a:pt x="268" y="35"/>
                        <a:pt x="340" y="12"/>
                        <a:pt x="340" y="3"/>
                      </a:cubicBezTo>
                      <a:cubicBezTo>
                        <a:pt x="340" y="2"/>
                        <a:pt x="335" y="1"/>
                        <a:pt x="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4434003" y="4366738"/>
                  <a:ext cx="38354" cy="8411"/>
                </a:xfrm>
                <a:custGeom>
                  <a:avLst/>
                  <a:gdLst/>
                  <a:ahLst/>
                  <a:cxnLst/>
                  <a:rect l="l" t="t" r="r" b="b"/>
                  <a:pathLst>
                    <a:path w="342" h="75" extrusionOk="0">
                      <a:moveTo>
                        <a:pt x="327" y="0"/>
                      </a:moveTo>
                      <a:cubicBezTo>
                        <a:pt x="300" y="0"/>
                        <a:pt x="238" y="8"/>
                        <a:pt x="170" y="22"/>
                      </a:cubicBezTo>
                      <a:cubicBezTo>
                        <a:pt x="73" y="42"/>
                        <a:pt x="0" y="65"/>
                        <a:pt x="0" y="72"/>
                      </a:cubicBezTo>
                      <a:cubicBezTo>
                        <a:pt x="1" y="74"/>
                        <a:pt x="7" y="75"/>
                        <a:pt x="17" y="75"/>
                      </a:cubicBezTo>
                      <a:cubicBezTo>
                        <a:pt x="45" y="75"/>
                        <a:pt x="106" y="67"/>
                        <a:pt x="177" y="53"/>
                      </a:cubicBezTo>
                      <a:cubicBezTo>
                        <a:pt x="269" y="33"/>
                        <a:pt x="341" y="10"/>
                        <a:pt x="341" y="3"/>
                      </a:cubicBezTo>
                      <a:cubicBezTo>
                        <a:pt x="341" y="1"/>
                        <a:pt x="336" y="0"/>
                        <a:pt x="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2"/>
                <p:cNvSpPr/>
                <p:nvPr/>
              </p:nvSpPr>
              <p:spPr>
                <a:xfrm>
                  <a:off x="4540090" y="4413056"/>
                  <a:ext cx="9644" cy="38354"/>
                </a:xfrm>
                <a:custGeom>
                  <a:avLst/>
                  <a:gdLst/>
                  <a:ahLst/>
                  <a:cxnLst/>
                  <a:rect l="l" t="t" r="r" b="b"/>
                  <a:pathLst>
                    <a:path w="86" h="342" extrusionOk="0">
                      <a:moveTo>
                        <a:pt x="9" y="0"/>
                      </a:moveTo>
                      <a:lnTo>
                        <a:pt x="9" y="0"/>
                      </a:lnTo>
                      <a:cubicBezTo>
                        <a:pt x="1" y="4"/>
                        <a:pt x="9" y="80"/>
                        <a:pt x="28" y="176"/>
                      </a:cubicBezTo>
                      <a:cubicBezTo>
                        <a:pt x="47" y="268"/>
                        <a:pt x="66" y="341"/>
                        <a:pt x="78" y="341"/>
                      </a:cubicBezTo>
                      <a:cubicBezTo>
                        <a:pt x="85" y="341"/>
                        <a:pt x="78" y="260"/>
                        <a:pt x="59" y="168"/>
                      </a:cubicBezTo>
                      <a:cubicBezTo>
                        <a:pt x="39" y="73"/>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2"/>
                <p:cNvSpPr/>
                <p:nvPr/>
              </p:nvSpPr>
              <p:spPr>
                <a:xfrm>
                  <a:off x="4510035" y="4260419"/>
                  <a:ext cx="9084" cy="37906"/>
                </a:xfrm>
                <a:custGeom>
                  <a:avLst/>
                  <a:gdLst/>
                  <a:ahLst/>
                  <a:cxnLst/>
                  <a:rect l="l" t="t" r="r" b="b"/>
                  <a:pathLst>
                    <a:path w="81" h="338" extrusionOk="0">
                      <a:moveTo>
                        <a:pt x="9" y="1"/>
                      </a:moveTo>
                      <a:cubicBezTo>
                        <a:pt x="9" y="1"/>
                        <a:pt x="9" y="1"/>
                        <a:pt x="8" y="1"/>
                      </a:cubicBezTo>
                      <a:cubicBezTo>
                        <a:pt x="1" y="1"/>
                        <a:pt x="8" y="77"/>
                        <a:pt x="28" y="173"/>
                      </a:cubicBezTo>
                      <a:cubicBezTo>
                        <a:pt x="43" y="263"/>
                        <a:pt x="65" y="338"/>
                        <a:pt x="73" y="338"/>
                      </a:cubicBezTo>
                      <a:cubicBezTo>
                        <a:pt x="73" y="338"/>
                        <a:pt x="73" y="338"/>
                        <a:pt x="74" y="338"/>
                      </a:cubicBezTo>
                      <a:cubicBezTo>
                        <a:pt x="81" y="338"/>
                        <a:pt x="74" y="261"/>
                        <a:pt x="54" y="166"/>
                      </a:cubicBezTo>
                      <a:cubicBezTo>
                        <a:pt x="36" y="76"/>
                        <a:pt x="1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76" name="Google Shape;10276;p72"/>
            <p:cNvGrpSpPr/>
            <p:nvPr/>
          </p:nvGrpSpPr>
          <p:grpSpPr>
            <a:xfrm>
              <a:off x="4415050" y="3902974"/>
              <a:ext cx="914092" cy="469794"/>
              <a:chOff x="4415050" y="3065562"/>
              <a:chExt cx="914092" cy="469794"/>
            </a:xfrm>
          </p:grpSpPr>
          <p:sp>
            <p:nvSpPr>
              <p:cNvPr id="10277" name="Google Shape;10277;p72"/>
              <p:cNvSpPr/>
              <p:nvPr/>
            </p:nvSpPr>
            <p:spPr>
              <a:xfrm>
                <a:off x="4561285" y="3338873"/>
                <a:ext cx="53717" cy="65831"/>
              </a:xfrm>
              <a:custGeom>
                <a:avLst/>
                <a:gdLst/>
                <a:ahLst/>
                <a:cxnLst/>
                <a:rect l="l" t="t" r="r" b="b"/>
                <a:pathLst>
                  <a:path w="479" h="587" extrusionOk="0">
                    <a:moveTo>
                      <a:pt x="230" y="1"/>
                    </a:moveTo>
                    <a:lnTo>
                      <a:pt x="0" y="480"/>
                    </a:lnTo>
                    <a:lnTo>
                      <a:pt x="268" y="586"/>
                    </a:lnTo>
                    <a:lnTo>
                      <a:pt x="478" y="139"/>
                    </a:lnTo>
                    <a:lnTo>
                      <a:pt x="2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4415050" y="3355247"/>
                <a:ext cx="272624" cy="180109"/>
              </a:xfrm>
              <a:custGeom>
                <a:avLst/>
                <a:gdLst/>
                <a:ahLst/>
                <a:cxnLst/>
                <a:rect l="l" t="t" r="r" b="b"/>
                <a:pathLst>
                  <a:path w="2431" h="1606" extrusionOk="0">
                    <a:moveTo>
                      <a:pt x="940" y="1"/>
                    </a:moveTo>
                    <a:cubicBezTo>
                      <a:pt x="367" y="1"/>
                      <a:pt x="1" y="514"/>
                      <a:pt x="1" y="514"/>
                    </a:cubicBezTo>
                    <a:lnTo>
                      <a:pt x="2193" y="1606"/>
                    </a:lnTo>
                    <a:cubicBezTo>
                      <a:pt x="2193" y="1606"/>
                      <a:pt x="2431" y="725"/>
                      <a:pt x="1529" y="180"/>
                    </a:cubicBezTo>
                    <a:cubicBezTo>
                      <a:pt x="1316" y="50"/>
                      <a:pt x="1118" y="1"/>
                      <a:pt x="9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4544463" y="3065562"/>
                <a:ext cx="784679" cy="441413"/>
              </a:xfrm>
              <a:custGeom>
                <a:avLst/>
                <a:gdLst/>
                <a:ahLst/>
                <a:cxnLst/>
                <a:rect l="l" t="t" r="r" b="b"/>
                <a:pathLst>
                  <a:path w="6997" h="3936" extrusionOk="0">
                    <a:moveTo>
                      <a:pt x="1116" y="1"/>
                    </a:moveTo>
                    <a:lnTo>
                      <a:pt x="215" y="2173"/>
                    </a:lnTo>
                    <a:cubicBezTo>
                      <a:pt x="135" y="2330"/>
                      <a:pt x="0" y="2484"/>
                      <a:pt x="283" y="2641"/>
                    </a:cubicBezTo>
                    <a:cubicBezTo>
                      <a:pt x="743" y="2901"/>
                      <a:pt x="1081" y="3288"/>
                      <a:pt x="1134" y="3936"/>
                    </a:cubicBezTo>
                    <a:lnTo>
                      <a:pt x="3729" y="3936"/>
                    </a:lnTo>
                    <a:cubicBezTo>
                      <a:pt x="3912" y="3936"/>
                      <a:pt x="4073" y="3813"/>
                      <a:pt x="4123" y="3637"/>
                    </a:cubicBezTo>
                    <a:lnTo>
                      <a:pt x="6997" y="3805"/>
                    </a:lnTo>
                    <a:cubicBezTo>
                      <a:pt x="6772" y="3081"/>
                      <a:pt x="6376" y="2449"/>
                      <a:pt x="5732" y="1947"/>
                    </a:cubicBezTo>
                    <a:lnTo>
                      <a:pt x="3081" y="2031"/>
                    </a:lnTo>
                    <a:cubicBezTo>
                      <a:pt x="3353" y="2280"/>
                      <a:pt x="3522" y="2579"/>
                      <a:pt x="3564" y="2931"/>
                    </a:cubicBezTo>
                    <a:cubicBezTo>
                      <a:pt x="3606" y="3262"/>
                      <a:pt x="3350" y="3552"/>
                      <a:pt x="3016" y="3552"/>
                    </a:cubicBezTo>
                    <a:lnTo>
                      <a:pt x="1679" y="3552"/>
                    </a:lnTo>
                    <a:cubicBezTo>
                      <a:pt x="1544" y="3552"/>
                      <a:pt x="1426" y="3476"/>
                      <a:pt x="1372" y="3354"/>
                    </a:cubicBezTo>
                    <a:lnTo>
                      <a:pt x="1065" y="2656"/>
                    </a:lnTo>
                    <a:cubicBezTo>
                      <a:pt x="955" y="2399"/>
                      <a:pt x="939" y="2112"/>
                      <a:pt x="1024" y="1847"/>
                    </a:cubicBezTo>
                    <a:lnTo>
                      <a:pt x="1387" y="154"/>
                    </a:lnTo>
                    <a:lnTo>
                      <a:pt x="11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5006829" y="3355920"/>
                <a:ext cx="300100" cy="134801"/>
              </a:xfrm>
              <a:custGeom>
                <a:avLst/>
                <a:gdLst/>
                <a:ahLst/>
                <a:cxnLst/>
                <a:rect l="l" t="t" r="r" b="b"/>
                <a:pathLst>
                  <a:path w="2676" h="1202" extrusionOk="0">
                    <a:moveTo>
                      <a:pt x="1059" y="1"/>
                    </a:moveTo>
                    <a:cubicBezTo>
                      <a:pt x="117" y="1"/>
                      <a:pt x="0" y="1048"/>
                      <a:pt x="0" y="1048"/>
                    </a:cubicBezTo>
                    <a:lnTo>
                      <a:pt x="2675" y="1201"/>
                    </a:lnTo>
                    <a:cubicBezTo>
                      <a:pt x="2675" y="1201"/>
                      <a:pt x="2227" y="94"/>
                      <a:pt x="1177" y="6"/>
                    </a:cubicBezTo>
                    <a:cubicBezTo>
                      <a:pt x="1136" y="2"/>
                      <a:pt x="1097" y="1"/>
                      <a:pt x="1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1" name="Google Shape;10281;p72"/>
            <p:cNvSpPr/>
            <p:nvPr/>
          </p:nvSpPr>
          <p:spPr>
            <a:xfrm>
              <a:off x="4790169" y="4214886"/>
              <a:ext cx="40596" cy="50803"/>
            </a:xfrm>
            <a:custGeom>
              <a:avLst/>
              <a:gdLst/>
              <a:ahLst/>
              <a:cxnLst/>
              <a:rect l="l" t="t" r="r" b="b"/>
              <a:pathLst>
                <a:path w="362" h="453" extrusionOk="0">
                  <a:moveTo>
                    <a:pt x="1" y="1"/>
                  </a:moveTo>
                  <a:lnTo>
                    <a:pt x="59" y="453"/>
                  </a:lnTo>
                  <a:lnTo>
                    <a:pt x="323" y="453"/>
                  </a:lnTo>
                  <a:lnTo>
                    <a:pt x="361" y="24"/>
                  </a:lnTo>
                  <a:lnTo>
                    <a:pt x="1"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2"/>
            <p:cNvSpPr/>
            <p:nvPr/>
          </p:nvSpPr>
          <p:spPr>
            <a:xfrm>
              <a:off x="4822017" y="3962658"/>
              <a:ext cx="249859" cy="143549"/>
            </a:xfrm>
            <a:custGeom>
              <a:avLst/>
              <a:gdLst/>
              <a:ahLst/>
              <a:cxnLst/>
              <a:rect l="l" t="t" r="r" b="b"/>
              <a:pathLst>
                <a:path w="2228" h="1280" extrusionOk="0">
                  <a:moveTo>
                    <a:pt x="901" y="0"/>
                  </a:moveTo>
                  <a:cubicBezTo>
                    <a:pt x="901" y="0"/>
                    <a:pt x="921" y="361"/>
                    <a:pt x="951" y="521"/>
                  </a:cubicBezTo>
                  <a:cubicBezTo>
                    <a:pt x="807" y="508"/>
                    <a:pt x="666" y="500"/>
                    <a:pt x="527" y="500"/>
                  </a:cubicBezTo>
                  <a:cubicBezTo>
                    <a:pt x="345" y="500"/>
                    <a:pt x="169" y="514"/>
                    <a:pt x="1" y="544"/>
                  </a:cubicBezTo>
                  <a:lnTo>
                    <a:pt x="74" y="1107"/>
                  </a:lnTo>
                  <a:cubicBezTo>
                    <a:pt x="74" y="1107"/>
                    <a:pt x="718" y="1279"/>
                    <a:pt x="1270" y="1279"/>
                  </a:cubicBezTo>
                  <a:cubicBezTo>
                    <a:pt x="1574" y="1279"/>
                    <a:pt x="1850" y="1227"/>
                    <a:pt x="1975" y="1065"/>
                  </a:cubicBezTo>
                  <a:cubicBezTo>
                    <a:pt x="2227" y="732"/>
                    <a:pt x="1798" y="0"/>
                    <a:pt x="1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4772114" y="4021089"/>
              <a:ext cx="101267" cy="197828"/>
            </a:xfrm>
            <a:custGeom>
              <a:avLst/>
              <a:gdLst/>
              <a:ahLst/>
              <a:cxnLst/>
              <a:rect l="l" t="t" r="r" b="b"/>
              <a:pathLst>
                <a:path w="903" h="1764" extrusionOk="0">
                  <a:moveTo>
                    <a:pt x="708" y="0"/>
                  </a:moveTo>
                  <a:cubicBezTo>
                    <a:pt x="641" y="0"/>
                    <a:pt x="266" y="7"/>
                    <a:pt x="116" y="158"/>
                  </a:cubicBezTo>
                  <a:cubicBezTo>
                    <a:pt x="1" y="268"/>
                    <a:pt x="93" y="1177"/>
                    <a:pt x="162" y="1729"/>
                  </a:cubicBezTo>
                  <a:cubicBezTo>
                    <a:pt x="228" y="1754"/>
                    <a:pt x="301" y="1764"/>
                    <a:pt x="375" y="1764"/>
                  </a:cubicBezTo>
                  <a:cubicBezTo>
                    <a:pt x="425" y="1764"/>
                    <a:pt x="474" y="1759"/>
                    <a:pt x="522" y="1752"/>
                  </a:cubicBezTo>
                  <a:cubicBezTo>
                    <a:pt x="584" y="1257"/>
                    <a:pt x="680" y="793"/>
                    <a:pt x="519" y="586"/>
                  </a:cubicBezTo>
                  <a:lnTo>
                    <a:pt x="519" y="586"/>
                  </a:lnTo>
                  <a:lnTo>
                    <a:pt x="902" y="664"/>
                  </a:lnTo>
                  <a:lnTo>
                    <a:pt x="718" y="0"/>
                  </a:lnTo>
                  <a:cubicBezTo>
                    <a:pt x="718" y="0"/>
                    <a:pt x="715"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4726247" y="4256269"/>
              <a:ext cx="119547" cy="52934"/>
            </a:xfrm>
            <a:custGeom>
              <a:avLst/>
              <a:gdLst/>
              <a:ahLst/>
              <a:cxnLst/>
              <a:rect l="l" t="t" r="r" b="b"/>
              <a:pathLst>
                <a:path w="1066" h="472" extrusionOk="0">
                  <a:moveTo>
                    <a:pt x="902" y="0"/>
                  </a:moveTo>
                  <a:cubicBezTo>
                    <a:pt x="895" y="0"/>
                    <a:pt x="888" y="1"/>
                    <a:pt x="882" y="3"/>
                  </a:cubicBezTo>
                  <a:cubicBezTo>
                    <a:pt x="836" y="24"/>
                    <a:pt x="783" y="35"/>
                    <a:pt x="730" y="35"/>
                  </a:cubicBezTo>
                  <a:cubicBezTo>
                    <a:pt x="694" y="35"/>
                    <a:pt x="658" y="30"/>
                    <a:pt x="625" y="19"/>
                  </a:cubicBezTo>
                  <a:cubicBezTo>
                    <a:pt x="615" y="15"/>
                    <a:pt x="604" y="13"/>
                    <a:pt x="594" y="13"/>
                  </a:cubicBezTo>
                  <a:cubicBezTo>
                    <a:pt x="571" y="13"/>
                    <a:pt x="550" y="23"/>
                    <a:pt x="537" y="42"/>
                  </a:cubicBezTo>
                  <a:cubicBezTo>
                    <a:pt x="475" y="122"/>
                    <a:pt x="414" y="176"/>
                    <a:pt x="268" y="237"/>
                  </a:cubicBezTo>
                  <a:cubicBezTo>
                    <a:pt x="228" y="235"/>
                    <a:pt x="189" y="232"/>
                    <a:pt x="153" y="232"/>
                  </a:cubicBezTo>
                  <a:cubicBezTo>
                    <a:pt x="67" y="232"/>
                    <a:pt x="3" y="248"/>
                    <a:pt x="1" y="332"/>
                  </a:cubicBezTo>
                  <a:cubicBezTo>
                    <a:pt x="98" y="425"/>
                    <a:pt x="219" y="471"/>
                    <a:pt x="391" y="471"/>
                  </a:cubicBezTo>
                  <a:cubicBezTo>
                    <a:pt x="449" y="471"/>
                    <a:pt x="512" y="466"/>
                    <a:pt x="583" y="456"/>
                  </a:cubicBezTo>
                  <a:cubicBezTo>
                    <a:pt x="640" y="460"/>
                    <a:pt x="694" y="463"/>
                    <a:pt x="746" y="463"/>
                  </a:cubicBezTo>
                  <a:cubicBezTo>
                    <a:pt x="876" y="463"/>
                    <a:pt x="986" y="443"/>
                    <a:pt x="1066" y="375"/>
                  </a:cubicBezTo>
                  <a:cubicBezTo>
                    <a:pt x="1039" y="252"/>
                    <a:pt x="1016" y="125"/>
                    <a:pt x="958" y="30"/>
                  </a:cubicBezTo>
                  <a:cubicBezTo>
                    <a:pt x="947" y="9"/>
                    <a:pt x="924" y="0"/>
                    <a:pt x="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4947057" y="3717609"/>
              <a:ext cx="67623" cy="62803"/>
            </a:xfrm>
            <a:custGeom>
              <a:avLst/>
              <a:gdLst/>
              <a:ahLst/>
              <a:cxnLst/>
              <a:rect l="l" t="t" r="r" b="b"/>
              <a:pathLst>
                <a:path w="603" h="560" extrusionOk="0">
                  <a:moveTo>
                    <a:pt x="469" y="1"/>
                  </a:moveTo>
                  <a:lnTo>
                    <a:pt x="1" y="142"/>
                  </a:lnTo>
                  <a:lnTo>
                    <a:pt x="219" y="560"/>
                  </a:lnTo>
                  <a:lnTo>
                    <a:pt x="602" y="365"/>
                  </a:lnTo>
                  <a:lnTo>
                    <a:pt x="469"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2"/>
            <p:cNvSpPr/>
            <p:nvPr/>
          </p:nvSpPr>
          <p:spPr>
            <a:xfrm>
              <a:off x="4901308" y="3642703"/>
              <a:ext cx="91286" cy="115848"/>
            </a:xfrm>
            <a:custGeom>
              <a:avLst/>
              <a:gdLst/>
              <a:ahLst/>
              <a:cxnLst/>
              <a:rect l="l" t="t" r="r" b="b"/>
              <a:pathLst>
                <a:path w="814" h="1033" extrusionOk="0">
                  <a:moveTo>
                    <a:pt x="416" y="1"/>
                  </a:moveTo>
                  <a:cubicBezTo>
                    <a:pt x="414" y="1"/>
                    <a:pt x="412" y="1"/>
                    <a:pt x="411" y="1"/>
                  </a:cubicBezTo>
                  <a:cubicBezTo>
                    <a:pt x="204" y="9"/>
                    <a:pt x="0" y="246"/>
                    <a:pt x="46" y="522"/>
                  </a:cubicBezTo>
                  <a:cubicBezTo>
                    <a:pt x="101" y="852"/>
                    <a:pt x="188" y="1033"/>
                    <a:pt x="320" y="1033"/>
                  </a:cubicBezTo>
                  <a:cubicBezTo>
                    <a:pt x="384" y="1033"/>
                    <a:pt x="458" y="990"/>
                    <a:pt x="545" y="901"/>
                  </a:cubicBezTo>
                  <a:cubicBezTo>
                    <a:pt x="782" y="656"/>
                    <a:pt x="813" y="782"/>
                    <a:pt x="805" y="503"/>
                  </a:cubicBezTo>
                  <a:cubicBezTo>
                    <a:pt x="798" y="222"/>
                    <a:pt x="624" y="1"/>
                    <a:pt x="416" y="1"/>
                  </a:cubicBezTo>
                  <a:close/>
                </a:path>
              </a:pathLst>
            </a:custGeom>
            <a:solidFill>
              <a:srgbClr val="D39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2"/>
            <p:cNvSpPr/>
            <p:nvPr/>
          </p:nvSpPr>
          <p:spPr>
            <a:xfrm>
              <a:off x="4890761" y="3758544"/>
              <a:ext cx="169451" cy="294499"/>
            </a:xfrm>
            <a:custGeom>
              <a:avLst/>
              <a:gdLst/>
              <a:ahLst/>
              <a:cxnLst/>
              <a:rect l="l" t="t" r="r" b="b"/>
              <a:pathLst>
                <a:path w="1511" h="2626" extrusionOk="0">
                  <a:moveTo>
                    <a:pt x="1104" y="0"/>
                  </a:moveTo>
                  <a:lnTo>
                    <a:pt x="721" y="195"/>
                  </a:lnTo>
                  <a:cubicBezTo>
                    <a:pt x="288" y="770"/>
                    <a:pt x="0" y="1073"/>
                    <a:pt x="0" y="1073"/>
                  </a:cubicBezTo>
                  <a:cubicBezTo>
                    <a:pt x="15" y="1279"/>
                    <a:pt x="112" y="1338"/>
                    <a:pt x="235" y="1338"/>
                  </a:cubicBezTo>
                  <a:cubicBezTo>
                    <a:pt x="243" y="1338"/>
                    <a:pt x="250" y="1338"/>
                    <a:pt x="258" y="1337"/>
                  </a:cubicBezTo>
                  <a:cubicBezTo>
                    <a:pt x="269" y="1728"/>
                    <a:pt x="288" y="2103"/>
                    <a:pt x="338" y="2341"/>
                  </a:cubicBezTo>
                  <a:cubicBezTo>
                    <a:pt x="626" y="2562"/>
                    <a:pt x="896" y="2626"/>
                    <a:pt x="1187" y="2626"/>
                  </a:cubicBezTo>
                  <a:cubicBezTo>
                    <a:pt x="1292" y="2626"/>
                    <a:pt x="1399" y="2618"/>
                    <a:pt x="1511" y="2605"/>
                  </a:cubicBezTo>
                  <a:cubicBezTo>
                    <a:pt x="1511" y="2605"/>
                    <a:pt x="1346" y="517"/>
                    <a:pt x="1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4916778" y="3633832"/>
              <a:ext cx="210048" cy="191211"/>
            </a:xfrm>
            <a:custGeom>
              <a:avLst/>
              <a:gdLst/>
              <a:ahLst/>
              <a:cxnLst/>
              <a:rect l="l" t="t" r="r" b="b"/>
              <a:pathLst>
                <a:path w="1873" h="1705" extrusionOk="0">
                  <a:moveTo>
                    <a:pt x="453" y="0"/>
                  </a:moveTo>
                  <a:cubicBezTo>
                    <a:pt x="198" y="0"/>
                    <a:pt x="1" y="196"/>
                    <a:pt x="56" y="292"/>
                  </a:cubicBezTo>
                  <a:cubicBezTo>
                    <a:pt x="214" y="403"/>
                    <a:pt x="271" y="560"/>
                    <a:pt x="523" y="564"/>
                  </a:cubicBezTo>
                  <a:cubicBezTo>
                    <a:pt x="540" y="519"/>
                    <a:pt x="572" y="498"/>
                    <a:pt x="602" y="498"/>
                  </a:cubicBezTo>
                  <a:cubicBezTo>
                    <a:pt x="660" y="498"/>
                    <a:pt x="712" y="577"/>
                    <a:pt x="647" y="721"/>
                  </a:cubicBezTo>
                  <a:cubicBezTo>
                    <a:pt x="673" y="1123"/>
                    <a:pt x="834" y="1545"/>
                    <a:pt x="1164" y="1671"/>
                  </a:cubicBezTo>
                  <a:cubicBezTo>
                    <a:pt x="1225" y="1695"/>
                    <a:pt x="1287" y="1705"/>
                    <a:pt x="1348" y="1705"/>
                  </a:cubicBezTo>
                  <a:cubicBezTo>
                    <a:pt x="1582" y="1705"/>
                    <a:pt x="1792" y="1556"/>
                    <a:pt x="1850" y="1464"/>
                  </a:cubicBezTo>
                  <a:cubicBezTo>
                    <a:pt x="1873" y="1430"/>
                    <a:pt x="1646" y="1441"/>
                    <a:pt x="1455" y="1330"/>
                  </a:cubicBezTo>
                  <a:cubicBezTo>
                    <a:pt x="1359" y="1273"/>
                    <a:pt x="1130" y="1112"/>
                    <a:pt x="1018" y="691"/>
                  </a:cubicBezTo>
                  <a:cubicBezTo>
                    <a:pt x="980" y="553"/>
                    <a:pt x="1045" y="419"/>
                    <a:pt x="930" y="269"/>
                  </a:cubicBezTo>
                  <a:cubicBezTo>
                    <a:pt x="777" y="69"/>
                    <a:pt x="605" y="0"/>
                    <a:pt x="453" y="0"/>
                  </a:cubicBezTo>
                  <a:close/>
                </a:path>
              </a:pathLst>
            </a:custGeom>
            <a:solidFill>
              <a:srgbClr val="5B2F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9" name="Google Shape;10289;p72"/>
            <p:cNvGrpSpPr/>
            <p:nvPr/>
          </p:nvGrpSpPr>
          <p:grpSpPr>
            <a:xfrm>
              <a:off x="4890727" y="3666132"/>
              <a:ext cx="90388" cy="110466"/>
              <a:chOff x="4415052" y="3666132"/>
              <a:chExt cx="90388" cy="110466"/>
            </a:xfrm>
          </p:grpSpPr>
          <p:sp>
            <p:nvSpPr>
              <p:cNvPr id="10290" name="Google Shape;10290;p72"/>
              <p:cNvSpPr/>
              <p:nvPr/>
            </p:nvSpPr>
            <p:spPr>
              <a:xfrm>
                <a:off x="4439612" y="3696637"/>
                <a:ext cx="25457" cy="29495"/>
              </a:xfrm>
              <a:custGeom>
                <a:avLst/>
                <a:gdLst/>
                <a:ahLst/>
                <a:cxnLst/>
                <a:rect l="l" t="t" r="r" b="b"/>
                <a:pathLst>
                  <a:path w="227" h="263" extrusionOk="0">
                    <a:moveTo>
                      <a:pt x="77" y="0"/>
                    </a:moveTo>
                    <a:cubicBezTo>
                      <a:pt x="77" y="0"/>
                      <a:pt x="0" y="177"/>
                      <a:pt x="11" y="234"/>
                    </a:cubicBezTo>
                    <a:cubicBezTo>
                      <a:pt x="16" y="254"/>
                      <a:pt x="43" y="262"/>
                      <a:pt x="77" y="262"/>
                    </a:cubicBezTo>
                    <a:cubicBezTo>
                      <a:pt x="141" y="262"/>
                      <a:pt x="226" y="233"/>
                      <a:pt x="218" y="195"/>
                    </a:cubicBezTo>
                    <a:cubicBezTo>
                      <a:pt x="211" y="138"/>
                      <a:pt x="77" y="0"/>
                      <a:pt x="77"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2"/>
              <p:cNvSpPr/>
              <p:nvPr/>
            </p:nvSpPr>
            <p:spPr>
              <a:xfrm>
                <a:off x="4415052" y="3681496"/>
                <a:ext cx="74913" cy="95101"/>
              </a:xfrm>
              <a:custGeom>
                <a:avLst/>
                <a:gdLst/>
                <a:ahLst/>
                <a:cxnLst/>
                <a:rect l="l" t="t" r="r" b="b"/>
                <a:pathLst>
                  <a:path w="668" h="848" extrusionOk="0">
                    <a:moveTo>
                      <a:pt x="281" y="1"/>
                    </a:moveTo>
                    <a:lnTo>
                      <a:pt x="0" y="128"/>
                    </a:lnTo>
                    <a:lnTo>
                      <a:pt x="273" y="848"/>
                    </a:lnTo>
                    <a:lnTo>
                      <a:pt x="299" y="848"/>
                    </a:lnTo>
                    <a:cubicBezTo>
                      <a:pt x="460" y="848"/>
                      <a:pt x="580" y="786"/>
                      <a:pt x="667" y="694"/>
                    </a:cubicBezTo>
                    <a:lnTo>
                      <a:pt x="652" y="660"/>
                    </a:lnTo>
                    <a:cubicBezTo>
                      <a:pt x="614" y="683"/>
                      <a:pt x="584" y="691"/>
                      <a:pt x="549" y="691"/>
                    </a:cubicBezTo>
                    <a:cubicBezTo>
                      <a:pt x="449" y="691"/>
                      <a:pt x="377" y="588"/>
                      <a:pt x="322" y="395"/>
                    </a:cubicBezTo>
                    <a:lnTo>
                      <a:pt x="296" y="395"/>
                    </a:lnTo>
                    <a:cubicBezTo>
                      <a:pt x="262" y="395"/>
                      <a:pt x="235" y="388"/>
                      <a:pt x="230" y="369"/>
                    </a:cubicBezTo>
                    <a:cubicBezTo>
                      <a:pt x="223" y="330"/>
                      <a:pt x="253" y="238"/>
                      <a:pt x="276" y="181"/>
                    </a:cubicBezTo>
                    <a:cubicBezTo>
                      <a:pt x="265" y="120"/>
                      <a:pt x="269" y="59"/>
                      <a:pt x="28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4488169" y="3744301"/>
                <a:ext cx="14242" cy="15140"/>
              </a:xfrm>
              <a:custGeom>
                <a:avLst/>
                <a:gdLst/>
                <a:ahLst/>
                <a:cxnLst/>
                <a:rect l="l" t="t" r="r" b="b"/>
                <a:pathLst>
                  <a:path w="127" h="135" extrusionOk="0">
                    <a:moveTo>
                      <a:pt x="123" y="0"/>
                    </a:moveTo>
                    <a:cubicBezTo>
                      <a:pt x="81" y="46"/>
                      <a:pt x="38" y="81"/>
                      <a:pt x="0" y="100"/>
                    </a:cubicBezTo>
                    <a:lnTo>
                      <a:pt x="15" y="134"/>
                    </a:lnTo>
                    <a:cubicBezTo>
                      <a:pt x="58" y="97"/>
                      <a:pt x="92" y="51"/>
                      <a:pt x="126"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4444770" y="3674655"/>
                <a:ext cx="60670" cy="84335"/>
              </a:xfrm>
              <a:custGeom>
                <a:avLst/>
                <a:gdLst/>
                <a:ahLst/>
                <a:cxnLst/>
                <a:rect l="l" t="t" r="r" b="b"/>
                <a:pathLst>
                  <a:path w="541" h="752" extrusionOk="0">
                    <a:moveTo>
                      <a:pt x="158" y="0"/>
                    </a:moveTo>
                    <a:lnTo>
                      <a:pt x="16" y="62"/>
                    </a:lnTo>
                    <a:cubicBezTo>
                      <a:pt x="4" y="120"/>
                      <a:pt x="0" y="181"/>
                      <a:pt x="11" y="242"/>
                    </a:cubicBezTo>
                    <a:cubicBezTo>
                      <a:pt x="23" y="216"/>
                      <a:pt x="31" y="196"/>
                      <a:pt x="31" y="196"/>
                    </a:cubicBezTo>
                    <a:cubicBezTo>
                      <a:pt x="31" y="196"/>
                      <a:pt x="165" y="334"/>
                      <a:pt x="172" y="391"/>
                    </a:cubicBezTo>
                    <a:cubicBezTo>
                      <a:pt x="181" y="422"/>
                      <a:pt x="115" y="449"/>
                      <a:pt x="57" y="456"/>
                    </a:cubicBezTo>
                    <a:cubicBezTo>
                      <a:pt x="112" y="649"/>
                      <a:pt x="184" y="752"/>
                      <a:pt x="284" y="752"/>
                    </a:cubicBezTo>
                    <a:cubicBezTo>
                      <a:pt x="319" y="752"/>
                      <a:pt x="349" y="744"/>
                      <a:pt x="387" y="721"/>
                    </a:cubicBezTo>
                    <a:cubicBezTo>
                      <a:pt x="425" y="702"/>
                      <a:pt x="468" y="667"/>
                      <a:pt x="510" y="621"/>
                    </a:cubicBezTo>
                    <a:lnTo>
                      <a:pt x="513" y="621"/>
                    </a:lnTo>
                    <a:cubicBezTo>
                      <a:pt x="522" y="606"/>
                      <a:pt x="529" y="591"/>
                      <a:pt x="540" y="575"/>
                    </a:cubicBezTo>
                    <a:lnTo>
                      <a:pt x="513" y="200"/>
                    </a:lnTo>
                    <a:cubicBezTo>
                      <a:pt x="330" y="189"/>
                      <a:pt x="257" y="92"/>
                      <a:pt x="158"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4462377" y="3666132"/>
                <a:ext cx="40036" cy="30953"/>
              </a:xfrm>
              <a:custGeom>
                <a:avLst/>
                <a:gdLst/>
                <a:ahLst/>
                <a:cxnLst/>
                <a:rect l="l" t="t" r="r" b="b"/>
                <a:pathLst>
                  <a:path w="357" h="276" extrusionOk="0">
                    <a:moveTo>
                      <a:pt x="169" y="0"/>
                    </a:moveTo>
                    <a:lnTo>
                      <a:pt x="1" y="76"/>
                    </a:lnTo>
                    <a:cubicBezTo>
                      <a:pt x="100" y="168"/>
                      <a:pt x="173" y="265"/>
                      <a:pt x="356" y="276"/>
                    </a:cubicBezTo>
                    <a:lnTo>
                      <a:pt x="342" y="69"/>
                    </a:lnTo>
                    <a:lnTo>
                      <a:pt x="169" y="0"/>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5" name="Google Shape;10295;p72"/>
            <p:cNvSpPr/>
            <p:nvPr/>
          </p:nvSpPr>
          <p:spPr>
            <a:xfrm>
              <a:off x="4861940" y="3619365"/>
              <a:ext cx="193899" cy="127960"/>
            </a:xfrm>
            <a:custGeom>
              <a:avLst/>
              <a:gdLst/>
              <a:ahLst/>
              <a:cxnLst/>
              <a:rect l="l" t="t" r="r" b="b"/>
              <a:pathLst>
                <a:path w="1729" h="1141" extrusionOk="0">
                  <a:moveTo>
                    <a:pt x="989" y="1"/>
                  </a:moveTo>
                  <a:cubicBezTo>
                    <a:pt x="457" y="1"/>
                    <a:pt x="0" y="656"/>
                    <a:pt x="97" y="743"/>
                  </a:cubicBezTo>
                  <a:lnTo>
                    <a:pt x="714" y="578"/>
                  </a:lnTo>
                  <a:cubicBezTo>
                    <a:pt x="724" y="575"/>
                    <a:pt x="734" y="574"/>
                    <a:pt x="745" y="574"/>
                  </a:cubicBezTo>
                  <a:cubicBezTo>
                    <a:pt x="774" y="574"/>
                    <a:pt x="803" y="584"/>
                    <a:pt x="825" y="601"/>
                  </a:cubicBezTo>
                  <a:lnTo>
                    <a:pt x="898" y="666"/>
                  </a:lnTo>
                  <a:cubicBezTo>
                    <a:pt x="932" y="697"/>
                    <a:pt x="947" y="739"/>
                    <a:pt x="936" y="785"/>
                  </a:cubicBezTo>
                  <a:lnTo>
                    <a:pt x="894" y="1004"/>
                  </a:lnTo>
                  <a:cubicBezTo>
                    <a:pt x="883" y="1053"/>
                    <a:pt x="913" y="1099"/>
                    <a:pt x="963" y="1110"/>
                  </a:cubicBezTo>
                  <a:lnTo>
                    <a:pt x="1120" y="1137"/>
                  </a:lnTo>
                  <a:cubicBezTo>
                    <a:pt x="1127" y="1139"/>
                    <a:pt x="1134" y="1140"/>
                    <a:pt x="1141" y="1140"/>
                  </a:cubicBezTo>
                  <a:cubicBezTo>
                    <a:pt x="1161" y="1140"/>
                    <a:pt x="1179" y="1132"/>
                    <a:pt x="1196" y="1119"/>
                  </a:cubicBezTo>
                  <a:lnTo>
                    <a:pt x="1561" y="808"/>
                  </a:lnTo>
                  <a:cubicBezTo>
                    <a:pt x="1561" y="808"/>
                    <a:pt x="1729" y="187"/>
                    <a:pt x="1166" y="26"/>
                  </a:cubicBezTo>
                  <a:cubicBezTo>
                    <a:pt x="1106" y="9"/>
                    <a:pt x="1047" y="1"/>
                    <a:pt x="9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5265767" y="4195100"/>
              <a:ext cx="50129" cy="58429"/>
            </a:xfrm>
            <a:custGeom>
              <a:avLst/>
              <a:gdLst/>
              <a:ahLst/>
              <a:cxnLst/>
              <a:rect l="l" t="t" r="r" b="b"/>
              <a:pathLst>
                <a:path w="447" h="521" extrusionOk="0">
                  <a:moveTo>
                    <a:pt x="340" y="1"/>
                  </a:moveTo>
                  <a:lnTo>
                    <a:pt x="156" y="39"/>
                  </a:lnTo>
                  <a:cubicBezTo>
                    <a:pt x="0" y="73"/>
                    <a:pt x="94" y="520"/>
                    <a:pt x="243" y="520"/>
                  </a:cubicBezTo>
                  <a:cubicBezTo>
                    <a:pt x="248" y="520"/>
                    <a:pt x="253" y="519"/>
                    <a:pt x="259" y="518"/>
                  </a:cubicBezTo>
                  <a:lnTo>
                    <a:pt x="446" y="476"/>
                  </a:lnTo>
                  <a:lnTo>
                    <a:pt x="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2"/>
            <p:cNvSpPr/>
            <p:nvPr/>
          </p:nvSpPr>
          <p:spPr>
            <a:xfrm>
              <a:off x="5303783" y="4193642"/>
              <a:ext cx="21980" cy="54840"/>
            </a:xfrm>
            <a:custGeom>
              <a:avLst/>
              <a:gdLst/>
              <a:ahLst/>
              <a:cxnLst/>
              <a:rect l="l" t="t" r="r" b="b"/>
              <a:pathLst>
                <a:path w="196" h="489" extrusionOk="0">
                  <a:moveTo>
                    <a:pt x="68" y="1"/>
                  </a:moveTo>
                  <a:cubicBezTo>
                    <a:pt x="65" y="1"/>
                    <a:pt x="61" y="1"/>
                    <a:pt x="58" y="2"/>
                  </a:cubicBezTo>
                  <a:lnTo>
                    <a:pt x="1" y="14"/>
                  </a:lnTo>
                  <a:lnTo>
                    <a:pt x="107" y="489"/>
                  </a:lnTo>
                  <a:lnTo>
                    <a:pt x="162" y="478"/>
                  </a:lnTo>
                  <a:cubicBezTo>
                    <a:pt x="180" y="473"/>
                    <a:pt x="196" y="450"/>
                    <a:pt x="188" y="432"/>
                  </a:cubicBezTo>
                  <a:lnTo>
                    <a:pt x="104" y="29"/>
                  </a:lnTo>
                  <a:cubicBezTo>
                    <a:pt x="101" y="13"/>
                    <a:pt x="85" y="1"/>
                    <a:pt x="68" y="1"/>
                  </a:cubicBezTo>
                  <a:close/>
                </a:path>
              </a:pathLst>
            </a:custGeom>
            <a:solidFill>
              <a:srgbClr val="FEB5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2"/>
            <p:cNvSpPr/>
            <p:nvPr/>
          </p:nvSpPr>
          <p:spPr>
            <a:xfrm>
              <a:off x="4717164" y="3840975"/>
              <a:ext cx="24672" cy="46653"/>
            </a:xfrm>
            <a:custGeom>
              <a:avLst/>
              <a:gdLst/>
              <a:ahLst/>
              <a:cxnLst/>
              <a:rect l="l" t="t" r="r" b="b"/>
              <a:pathLst>
                <a:path w="220" h="416" extrusionOk="0">
                  <a:moveTo>
                    <a:pt x="108" y="0"/>
                  </a:moveTo>
                  <a:cubicBezTo>
                    <a:pt x="107" y="0"/>
                    <a:pt x="106" y="0"/>
                    <a:pt x="105" y="1"/>
                  </a:cubicBezTo>
                  <a:cubicBezTo>
                    <a:pt x="70" y="4"/>
                    <a:pt x="1" y="112"/>
                    <a:pt x="20" y="227"/>
                  </a:cubicBezTo>
                  <a:cubicBezTo>
                    <a:pt x="38" y="337"/>
                    <a:pt x="134" y="415"/>
                    <a:pt x="169" y="415"/>
                  </a:cubicBezTo>
                  <a:cubicBezTo>
                    <a:pt x="171" y="415"/>
                    <a:pt x="172" y="415"/>
                    <a:pt x="174" y="415"/>
                  </a:cubicBezTo>
                  <a:cubicBezTo>
                    <a:pt x="208" y="411"/>
                    <a:pt x="220" y="311"/>
                    <a:pt x="200" y="196"/>
                  </a:cubicBezTo>
                  <a:cubicBezTo>
                    <a:pt x="182" y="90"/>
                    <a:pt x="138"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4651896" y="3825498"/>
              <a:ext cx="21195" cy="43513"/>
            </a:xfrm>
            <a:custGeom>
              <a:avLst/>
              <a:gdLst/>
              <a:ahLst/>
              <a:cxnLst/>
              <a:rect l="l" t="t" r="r" b="b"/>
              <a:pathLst>
                <a:path w="189" h="388" extrusionOk="0">
                  <a:moveTo>
                    <a:pt x="136" y="1"/>
                  </a:moveTo>
                  <a:cubicBezTo>
                    <a:pt x="100" y="1"/>
                    <a:pt x="20" y="80"/>
                    <a:pt x="12" y="185"/>
                  </a:cubicBezTo>
                  <a:cubicBezTo>
                    <a:pt x="1" y="292"/>
                    <a:pt x="73" y="384"/>
                    <a:pt x="107" y="388"/>
                  </a:cubicBezTo>
                  <a:cubicBezTo>
                    <a:pt x="138" y="388"/>
                    <a:pt x="169" y="303"/>
                    <a:pt x="176" y="196"/>
                  </a:cubicBezTo>
                  <a:cubicBezTo>
                    <a:pt x="188" y="93"/>
                    <a:pt x="169" y="1"/>
                    <a:pt x="138" y="1"/>
                  </a:cubicBezTo>
                  <a:cubicBezTo>
                    <a:pt x="138" y="1"/>
                    <a:pt x="137" y="1"/>
                    <a:pt x="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2"/>
            <p:cNvSpPr/>
            <p:nvPr/>
          </p:nvSpPr>
          <p:spPr>
            <a:xfrm>
              <a:off x="4682848" y="3860265"/>
              <a:ext cx="45531" cy="64148"/>
            </a:xfrm>
            <a:custGeom>
              <a:avLst/>
              <a:gdLst/>
              <a:ahLst/>
              <a:cxnLst/>
              <a:rect l="l" t="t" r="r" b="b"/>
              <a:pathLst>
                <a:path w="406" h="572" extrusionOk="0">
                  <a:moveTo>
                    <a:pt x="391" y="1"/>
                  </a:moveTo>
                  <a:cubicBezTo>
                    <a:pt x="123" y="85"/>
                    <a:pt x="0" y="277"/>
                    <a:pt x="31" y="572"/>
                  </a:cubicBezTo>
                  <a:lnTo>
                    <a:pt x="89" y="568"/>
                  </a:lnTo>
                  <a:cubicBezTo>
                    <a:pt x="61" y="300"/>
                    <a:pt x="165" y="135"/>
                    <a:pt x="406" y="59"/>
                  </a:cubicBezTo>
                  <a:lnTo>
                    <a:pt x="3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2"/>
            <p:cNvSpPr/>
            <p:nvPr/>
          </p:nvSpPr>
          <p:spPr>
            <a:xfrm>
              <a:off x="4650551" y="3844788"/>
              <a:ext cx="28036" cy="65494"/>
            </a:xfrm>
            <a:custGeom>
              <a:avLst/>
              <a:gdLst/>
              <a:ahLst/>
              <a:cxnLst/>
              <a:rect l="l" t="t" r="r" b="b"/>
              <a:pathLst>
                <a:path w="250" h="584" extrusionOk="0">
                  <a:moveTo>
                    <a:pt x="27" y="1"/>
                  </a:moveTo>
                  <a:lnTo>
                    <a:pt x="27" y="1"/>
                  </a:lnTo>
                  <a:cubicBezTo>
                    <a:pt x="1" y="208"/>
                    <a:pt x="70" y="427"/>
                    <a:pt x="204" y="584"/>
                  </a:cubicBezTo>
                  <a:lnTo>
                    <a:pt x="250" y="545"/>
                  </a:lnTo>
                  <a:cubicBezTo>
                    <a:pt x="124" y="400"/>
                    <a:pt x="62" y="197"/>
                    <a:pt x="85" y="5"/>
                  </a:cubicBezTo>
                  <a:lnTo>
                    <a:pt x="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4717612" y="3919593"/>
              <a:ext cx="43064" cy="26467"/>
            </a:xfrm>
            <a:custGeom>
              <a:avLst/>
              <a:gdLst/>
              <a:ahLst/>
              <a:cxnLst/>
              <a:rect l="l" t="t" r="r" b="b"/>
              <a:pathLst>
                <a:path w="384" h="236" extrusionOk="0">
                  <a:moveTo>
                    <a:pt x="0" y="1"/>
                  </a:moveTo>
                  <a:lnTo>
                    <a:pt x="0" y="235"/>
                  </a:lnTo>
                  <a:lnTo>
                    <a:pt x="315" y="189"/>
                  </a:lnTo>
                  <a:cubicBezTo>
                    <a:pt x="353" y="189"/>
                    <a:pt x="384" y="154"/>
                    <a:pt x="384" y="120"/>
                  </a:cubicBezTo>
                  <a:cubicBezTo>
                    <a:pt x="384" y="81"/>
                    <a:pt x="357" y="51"/>
                    <a:pt x="322" y="4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2"/>
            <p:cNvSpPr/>
            <p:nvPr/>
          </p:nvSpPr>
          <p:spPr>
            <a:xfrm>
              <a:off x="4643261" y="3895929"/>
              <a:ext cx="74464" cy="70204"/>
            </a:xfrm>
            <a:custGeom>
              <a:avLst/>
              <a:gdLst/>
              <a:ahLst/>
              <a:cxnLst/>
              <a:rect l="l" t="t" r="r" b="b"/>
              <a:pathLst>
                <a:path w="664" h="626" extrusionOk="0">
                  <a:moveTo>
                    <a:pt x="0" y="1"/>
                  </a:moveTo>
                  <a:lnTo>
                    <a:pt x="32" y="469"/>
                  </a:lnTo>
                  <a:lnTo>
                    <a:pt x="380" y="625"/>
                  </a:lnTo>
                  <a:lnTo>
                    <a:pt x="663" y="446"/>
                  </a:lnTo>
                  <a:lnTo>
                    <a:pt x="663" y="212"/>
                  </a:lnTo>
                  <a:cubicBezTo>
                    <a:pt x="525" y="116"/>
                    <a:pt x="345"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4" name="Google Shape;10304;p72"/>
            <p:cNvGrpSpPr/>
            <p:nvPr/>
          </p:nvGrpSpPr>
          <p:grpSpPr>
            <a:xfrm>
              <a:off x="5005739" y="4223137"/>
              <a:ext cx="276213" cy="203099"/>
              <a:chOff x="5408064" y="4254475"/>
              <a:chExt cx="276213" cy="203099"/>
            </a:xfrm>
          </p:grpSpPr>
          <p:sp>
            <p:nvSpPr>
              <p:cNvPr id="10305" name="Google Shape;10305;p72"/>
              <p:cNvSpPr/>
              <p:nvPr/>
            </p:nvSpPr>
            <p:spPr>
              <a:xfrm>
                <a:off x="5408064" y="4254475"/>
                <a:ext cx="276213" cy="203099"/>
              </a:xfrm>
              <a:custGeom>
                <a:avLst/>
                <a:gdLst/>
                <a:ahLst/>
                <a:cxnLst/>
                <a:rect l="l" t="t" r="r" b="b"/>
                <a:pathLst>
                  <a:path w="2463" h="1811" extrusionOk="0">
                    <a:moveTo>
                      <a:pt x="1230" y="0"/>
                    </a:moveTo>
                    <a:cubicBezTo>
                      <a:pt x="522" y="0"/>
                      <a:pt x="1" y="819"/>
                      <a:pt x="568" y="1563"/>
                    </a:cubicBezTo>
                    <a:cubicBezTo>
                      <a:pt x="568" y="1567"/>
                      <a:pt x="571" y="1567"/>
                      <a:pt x="571" y="1571"/>
                    </a:cubicBezTo>
                    <a:cubicBezTo>
                      <a:pt x="792" y="1738"/>
                      <a:pt x="1019" y="1810"/>
                      <a:pt x="1230" y="1810"/>
                    </a:cubicBezTo>
                    <a:cubicBezTo>
                      <a:pt x="1941" y="1810"/>
                      <a:pt x="2462" y="990"/>
                      <a:pt x="1898" y="245"/>
                    </a:cubicBezTo>
                    <a:cubicBezTo>
                      <a:pt x="1894" y="245"/>
                      <a:pt x="1894" y="242"/>
                      <a:pt x="1889" y="242"/>
                    </a:cubicBezTo>
                    <a:cubicBezTo>
                      <a:pt x="1669" y="73"/>
                      <a:pt x="1441" y="0"/>
                      <a:pt x="1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2"/>
              <p:cNvSpPr/>
              <p:nvPr/>
            </p:nvSpPr>
            <p:spPr>
              <a:xfrm>
                <a:off x="5473331" y="4302027"/>
                <a:ext cx="145789" cy="107662"/>
              </a:xfrm>
              <a:custGeom>
                <a:avLst/>
                <a:gdLst/>
                <a:ahLst/>
                <a:cxnLst/>
                <a:rect l="l" t="t" r="r" b="b"/>
                <a:pathLst>
                  <a:path w="1300" h="960" extrusionOk="0">
                    <a:moveTo>
                      <a:pt x="649" y="1"/>
                    </a:moveTo>
                    <a:cubicBezTo>
                      <a:pt x="275" y="1"/>
                      <a:pt x="1" y="433"/>
                      <a:pt x="296" y="829"/>
                    </a:cubicBezTo>
                    <a:lnTo>
                      <a:pt x="300" y="833"/>
                    </a:lnTo>
                    <a:cubicBezTo>
                      <a:pt x="417" y="921"/>
                      <a:pt x="538" y="959"/>
                      <a:pt x="649" y="959"/>
                    </a:cubicBezTo>
                    <a:cubicBezTo>
                      <a:pt x="1026" y="959"/>
                      <a:pt x="1300" y="525"/>
                      <a:pt x="1001" y="131"/>
                    </a:cubicBezTo>
                    <a:lnTo>
                      <a:pt x="997" y="128"/>
                    </a:lnTo>
                    <a:cubicBezTo>
                      <a:pt x="881" y="39"/>
                      <a:pt x="760"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5497106" y="4319747"/>
                <a:ext cx="98015" cy="72223"/>
              </a:xfrm>
              <a:custGeom>
                <a:avLst/>
                <a:gdLst/>
                <a:ahLst/>
                <a:cxnLst/>
                <a:rect l="l" t="t" r="r" b="b"/>
                <a:pathLst>
                  <a:path w="874" h="644" extrusionOk="0">
                    <a:moveTo>
                      <a:pt x="438" y="1"/>
                    </a:moveTo>
                    <a:cubicBezTo>
                      <a:pt x="186" y="1"/>
                      <a:pt x="1" y="290"/>
                      <a:pt x="199" y="556"/>
                    </a:cubicBezTo>
                    <a:lnTo>
                      <a:pt x="203" y="556"/>
                    </a:lnTo>
                    <a:cubicBezTo>
                      <a:pt x="282" y="617"/>
                      <a:pt x="364" y="643"/>
                      <a:pt x="439" y="643"/>
                    </a:cubicBezTo>
                    <a:cubicBezTo>
                      <a:pt x="691" y="643"/>
                      <a:pt x="874" y="350"/>
                      <a:pt x="670" y="85"/>
                    </a:cubicBezTo>
                    <a:cubicBezTo>
                      <a:pt x="593" y="26"/>
                      <a:pt x="512" y="1"/>
                      <a:pt x="4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8" name="Google Shape;10308;p72"/>
              <p:cNvGrpSpPr/>
              <p:nvPr/>
            </p:nvGrpSpPr>
            <p:grpSpPr>
              <a:xfrm>
                <a:off x="5449420" y="4258288"/>
                <a:ext cx="194793" cy="194805"/>
                <a:chOff x="5060097" y="4258288"/>
                <a:chExt cx="194793" cy="194805"/>
              </a:xfrm>
            </p:grpSpPr>
            <p:sp>
              <p:nvSpPr>
                <p:cNvPr id="10309" name="Google Shape;10309;p72"/>
                <p:cNvSpPr/>
                <p:nvPr/>
              </p:nvSpPr>
              <p:spPr>
                <a:xfrm>
                  <a:off x="5155530" y="4258288"/>
                  <a:ext cx="3476" cy="39252"/>
                </a:xfrm>
                <a:custGeom>
                  <a:avLst/>
                  <a:gdLst/>
                  <a:ahLst/>
                  <a:cxnLst/>
                  <a:rect l="l" t="t" r="r" b="b"/>
                  <a:pathLst>
                    <a:path w="31" h="350" extrusionOk="0">
                      <a:moveTo>
                        <a:pt x="16" y="1"/>
                      </a:moveTo>
                      <a:cubicBezTo>
                        <a:pt x="8" y="1"/>
                        <a:pt x="0" y="77"/>
                        <a:pt x="0" y="173"/>
                      </a:cubicBezTo>
                      <a:cubicBezTo>
                        <a:pt x="0" y="268"/>
                        <a:pt x="8" y="349"/>
                        <a:pt x="16" y="349"/>
                      </a:cubicBezTo>
                      <a:cubicBezTo>
                        <a:pt x="23" y="349"/>
                        <a:pt x="31" y="268"/>
                        <a:pt x="31" y="173"/>
                      </a:cubicBezTo>
                      <a:cubicBezTo>
                        <a:pt x="31" y="77"/>
                        <a:pt x="23"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5155530" y="4414290"/>
                  <a:ext cx="3476" cy="38803"/>
                </a:xfrm>
                <a:custGeom>
                  <a:avLst/>
                  <a:gdLst/>
                  <a:ahLst/>
                  <a:cxnLst/>
                  <a:rect l="l" t="t" r="r" b="b"/>
                  <a:pathLst>
                    <a:path w="31" h="346" extrusionOk="0">
                      <a:moveTo>
                        <a:pt x="16" y="0"/>
                      </a:moveTo>
                      <a:cubicBezTo>
                        <a:pt x="8" y="0"/>
                        <a:pt x="0" y="77"/>
                        <a:pt x="0" y="173"/>
                      </a:cubicBezTo>
                      <a:cubicBezTo>
                        <a:pt x="0" y="269"/>
                        <a:pt x="8" y="345"/>
                        <a:pt x="16" y="345"/>
                      </a:cubicBezTo>
                      <a:cubicBezTo>
                        <a:pt x="23" y="345"/>
                        <a:pt x="31" y="269"/>
                        <a:pt x="31" y="173"/>
                      </a:cubicBezTo>
                      <a:cubicBezTo>
                        <a:pt x="31" y="77"/>
                        <a:pt x="23"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5216088"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6" y="23"/>
                        <a:pt x="346" y="16"/>
                      </a:cubicBezTo>
                      <a:cubicBezTo>
                        <a:pt x="346"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5060097"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5198145" y="4286999"/>
                  <a:ext cx="28821" cy="27813"/>
                </a:xfrm>
                <a:custGeom>
                  <a:avLst/>
                  <a:gdLst/>
                  <a:ahLst/>
                  <a:cxnLst/>
                  <a:rect l="l" t="t" r="r" b="b"/>
                  <a:pathLst>
                    <a:path w="257" h="248" extrusionOk="0">
                      <a:moveTo>
                        <a:pt x="247" y="1"/>
                      </a:moveTo>
                      <a:cubicBezTo>
                        <a:pt x="237" y="1"/>
                        <a:pt x="180" y="48"/>
                        <a:pt x="119" y="113"/>
                      </a:cubicBezTo>
                      <a:cubicBezTo>
                        <a:pt x="50" y="178"/>
                        <a:pt x="0" y="239"/>
                        <a:pt x="4" y="247"/>
                      </a:cubicBezTo>
                      <a:cubicBezTo>
                        <a:pt x="4" y="247"/>
                        <a:pt x="4" y="247"/>
                        <a:pt x="5" y="247"/>
                      </a:cubicBezTo>
                      <a:cubicBezTo>
                        <a:pt x="15" y="247"/>
                        <a:pt x="75" y="198"/>
                        <a:pt x="138" y="132"/>
                      </a:cubicBezTo>
                      <a:cubicBezTo>
                        <a:pt x="207" y="67"/>
                        <a:pt x="257" y="5"/>
                        <a:pt x="248" y="1"/>
                      </a:cubicBezTo>
                      <a:cubicBezTo>
                        <a:pt x="248" y="1"/>
                        <a:pt x="248"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5087684" y="4397131"/>
                  <a:ext cx="28821" cy="27700"/>
                </a:xfrm>
                <a:custGeom>
                  <a:avLst/>
                  <a:gdLst/>
                  <a:ahLst/>
                  <a:cxnLst/>
                  <a:rect l="l" t="t" r="r" b="b"/>
                  <a:pathLst>
                    <a:path w="257" h="247" extrusionOk="0">
                      <a:moveTo>
                        <a:pt x="252" y="0"/>
                      </a:moveTo>
                      <a:cubicBezTo>
                        <a:pt x="240" y="0"/>
                        <a:pt x="185" y="49"/>
                        <a:pt x="119" y="111"/>
                      </a:cubicBezTo>
                      <a:cubicBezTo>
                        <a:pt x="50" y="180"/>
                        <a:pt x="0" y="238"/>
                        <a:pt x="7" y="245"/>
                      </a:cubicBezTo>
                      <a:cubicBezTo>
                        <a:pt x="8" y="246"/>
                        <a:pt x="8" y="246"/>
                        <a:pt x="9" y="246"/>
                      </a:cubicBezTo>
                      <a:cubicBezTo>
                        <a:pt x="20" y="246"/>
                        <a:pt x="78" y="198"/>
                        <a:pt x="142" y="134"/>
                      </a:cubicBezTo>
                      <a:cubicBezTo>
                        <a:pt x="207" y="65"/>
                        <a:pt x="257" y="8"/>
                        <a:pt x="253" y="1"/>
                      </a:cubicBezTo>
                      <a:cubicBezTo>
                        <a:pt x="253" y="0"/>
                        <a:pt x="252" y="0"/>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2"/>
                <p:cNvSpPr/>
                <p:nvPr/>
              </p:nvSpPr>
              <p:spPr>
                <a:xfrm>
                  <a:off x="5198145" y="4397131"/>
                  <a:ext cx="28821" cy="27700"/>
                </a:xfrm>
                <a:custGeom>
                  <a:avLst/>
                  <a:gdLst/>
                  <a:ahLst/>
                  <a:cxnLst/>
                  <a:rect l="l" t="t" r="r" b="b"/>
                  <a:pathLst>
                    <a:path w="257" h="247" extrusionOk="0">
                      <a:moveTo>
                        <a:pt x="5" y="0"/>
                      </a:moveTo>
                      <a:cubicBezTo>
                        <a:pt x="4" y="0"/>
                        <a:pt x="4" y="0"/>
                        <a:pt x="4" y="1"/>
                      </a:cubicBezTo>
                      <a:cubicBezTo>
                        <a:pt x="0" y="8"/>
                        <a:pt x="50" y="65"/>
                        <a:pt x="119" y="134"/>
                      </a:cubicBezTo>
                      <a:cubicBezTo>
                        <a:pt x="179" y="198"/>
                        <a:pt x="236" y="246"/>
                        <a:pt x="247" y="246"/>
                      </a:cubicBezTo>
                      <a:cubicBezTo>
                        <a:pt x="247" y="246"/>
                        <a:pt x="248" y="246"/>
                        <a:pt x="248" y="245"/>
                      </a:cubicBezTo>
                      <a:cubicBezTo>
                        <a:pt x="257" y="238"/>
                        <a:pt x="207" y="180"/>
                        <a:pt x="138" y="111"/>
                      </a:cubicBezTo>
                      <a:cubicBezTo>
                        <a:pt x="75" y="49"/>
                        <a:pt x="16"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2"/>
                <p:cNvSpPr/>
                <p:nvPr/>
              </p:nvSpPr>
              <p:spPr>
                <a:xfrm>
                  <a:off x="5087684" y="4286999"/>
                  <a:ext cx="28821" cy="27813"/>
                </a:xfrm>
                <a:custGeom>
                  <a:avLst/>
                  <a:gdLst/>
                  <a:ahLst/>
                  <a:cxnLst/>
                  <a:rect l="l" t="t" r="r" b="b"/>
                  <a:pathLst>
                    <a:path w="257" h="248" extrusionOk="0">
                      <a:moveTo>
                        <a:pt x="9" y="1"/>
                      </a:moveTo>
                      <a:cubicBezTo>
                        <a:pt x="8" y="1"/>
                        <a:pt x="8" y="1"/>
                        <a:pt x="7" y="1"/>
                      </a:cubicBezTo>
                      <a:cubicBezTo>
                        <a:pt x="0" y="5"/>
                        <a:pt x="50" y="67"/>
                        <a:pt x="119" y="132"/>
                      </a:cubicBezTo>
                      <a:cubicBezTo>
                        <a:pt x="185" y="198"/>
                        <a:pt x="241" y="247"/>
                        <a:pt x="252" y="247"/>
                      </a:cubicBezTo>
                      <a:cubicBezTo>
                        <a:pt x="252" y="247"/>
                        <a:pt x="253" y="247"/>
                        <a:pt x="253" y="247"/>
                      </a:cubicBezTo>
                      <a:cubicBezTo>
                        <a:pt x="257" y="239"/>
                        <a:pt x="207" y="178"/>
                        <a:pt x="142" y="113"/>
                      </a:cubicBezTo>
                      <a:cubicBezTo>
                        <a:pt x="77" y="4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2"/>
                <p:cNvSpPr/>
                <p:nvPr/>
              </p:nvSpPr>
              <p:spPr>
                <a:xfrm>
                  <a:off x="5179080" y="4266026"/>
                  <a:ext cx="17382" cy="35775"/>
                </a:xfrm>
                <a:custGeom>
                  <a:avLst/>
                  <a:gdLst/>
                  <a:ahLst/>
                  <a:cxnLst/>
                  <a:rect l="l" t="t" r="r" b="b"/>
                  <a:pathLst>
                    <a:path w="155" h="319" extrusionOk="0">
                      <a:moveTo>
                        <a:pt x="146" y="1"/>
                      </a:moveTo>
                      <a:cubicBezTo>
                        <a:pt x="133" y="1"/>
                        <a:pt x="100" y="68"/>
                        <a:pt x="62" y="153"/>
                      </a:cubicBezTo>
                      <a:cubicBezTo>
                        <a:pt x="27" y="242"/>
                        <a:pt x="1" y="319"/>
                        <a:pt x="9" y="319"/>
                      </a:cubicBezTo>
                      <a:cubicBezTo>
                        <a:pt x="9" y="319"/>
                        <a:pt x="9" y="319"/>
                        <a:pt x="10" y="319"/>
                      </a:cubicBezTo>
                      <a:cubicBezTo>
                        <a:pt x="18" y="319"/>
                        <a:pt x="56" y="251"/>
                        <a:pt x="93" y="165"/>
                      </a:cubicBezTo>
                      <a:cubicBezTo>
                        <a:pt x="128" y="77"/>
                        <a:pt x="154" y="4"/>
                        <a:pt x="147" y="1"/>
                      </a:cubicBezTo>
                      <a:cubicBezTo>
                        <a:pt x="147"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5118523" y="4409467"/>
                  <a:ext cx="16822" cy="36224"/>
                </a:xfrm>
                <a:custGeom>
                  <a:avLst/>
                  <a:gdLst/>
                  <a:ahLst/>
                  <a:cxnLst/>
                  <a:rect l="l" t="t" r="r" b="b"/>
                  <a:pathLst>
                    <a:path w="150" h="323" extrusionOk="0">
                      <a:moveTo>
                        <a:pt x="142" y="1"/>
                      </a:moveTo>
                      <a:cubicBezTo>
                        <a:pt x="133" y="1"/>
                        <a:pt x="96" y="68"/>
                        <a:pt x="62" y="154"/>
                      </a:cubicBezTo>
                      <a:cubicBezTo>
                        <a:pt x="24" y="243"/>
                        <a:pt x="1" y="319"/>
                        <a:pt x="8" y="323"/>
                      </a:cubicBezTo>
                      <a:cubicBezTo>
                        <a:pt x="16" y="323"/>
                        <a:pt x="51" y="254"/>
                        <a:pt x="89" y="166"/>
                      </a:cubicBezTo>
                      <a:cubicBezTo>
                        <a:pt x="127" y="78"/>
                        <a:pt x="150" y="6"/>
                        <a:pt x="143"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5210929" y="4378402"/>
                  <a:ext cx="36671" cy="15476"/>
                </a:xfrm>
                <a:custGeom>
                  <a:avLst/>
                  <a:gdLst/>
                  <a:ahLst/>
                  <a:cxnLst/>
                  <a:rect l="l" t="t" r="r" b="b"/>
                  <a:pathLst>
                    <a:path w="327" h="138" extrusionOk="0">
                      <a:moveTo>
                        <a:pt x="9" y="1"/>
                      </a:moveTo>
                      <a:cubicBezTo>
                        <a:pt x="7" y="1"/>
                        <a:pt x="5" y="1"/>
                        <a:pt x="5" y="2"/>
                      </a:cubicBezTo>
                      <a:cubicBezTo>
                        <a:pt x="1" y="10"/>
                        <a:pt x="70" y="44"/>
                        <a:pt x="157" y="83"/>
                      </a:cubicBezTo>
                      <a:cubicBezTo>
                        <a:pt x="234" y="116"/>
                        <a:pt x="298" y="138"/>
                        <a:pt x="317" y="138"/>
                      </a:cubicBezTo>
                      <a:cubicBezTo>
                        <a:pt x="320" y="138"/>
                        <a:pt x="322" y="137"/>
                        <a:pt x="323" y="136"/>
                      </a:cubicBezTo>
                      <a:cubicBezTo>
                        <a:pt x="327" y="129"/>
                        <a:pt x="258" y="94"/>
                        <a:pt x="169" y="56"/>
                      </a:cubicBezTo>
                      <a:cubicBezTo>
                        <a:pt x="92" y="22"/>
                        <a:pt x="2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2"/>
                <p:cNvSpPr/>
                <p:nvPr/>
              </p:nvSpPr>
              <p:spPr>
                <a:xfrm>
                  <a:off x="5067386" y="4317504"/>
                  <a:ext cx="36671" cy="15813"/>
                </a:xfrm>
                <a:custGeom>
                  <a:avLst/>
                  <a:gdLst/>
                  <a:ahLst/>
                  <a:cxnLst/>
                  <a:rect l="l" t="t" r="r" b="b"/>
                  <a:pathLst>
                    <a:path w="327" h="141" extrusionOk="0">
                      <a:moveTo>
                        <a:pt x="5" y="0"/>
                      </a:moveTo>
                      <a:cubicBezTo>
                        <a:pt x="3" y="0"/>
                        <a:pt x="1" y="0"/>
                        <a:pt x="1" y="1"/>
                      </a:cubicBezTo>
                      <a:cubicBezTo>
                        <a:pt x="1" y="13"/>
                        <a:pt x="70" y="47"/>
                        <a:pt x="158" y="85"/>
                      </a:cubicBezTo>
                      <a:cubicBezTo>
                        <a:pt x="235" y="119"/>
                        <a:pt x="301" y="141"/>
                        <a:pt x="318" y="141"/>
                      </a:cubicBezTo>
                      <a:cubicBezTo>
                        <a:pt x="321" y="141"/>
                        <a:pt x="322" y="140"/>
                        <a:pt x="323" y="139"/>
                      </a:cubicBezTo>
                      <a:cubicBezTo>
                        <a:pt x="326" y="131"/>
                        <a:pt x="257" y="93"/>
                        <a:pt x="169" y="59"/>
                      </a:cubicBezTo>
                      <a:cubicBezTo>
                        <a:pt x="91" y="25"/>
                        <a:pt x="23"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2"/>
                <p:cNvSpPr/>
                <p:nvPr/>
              </p:nvSpPr>
              <p:spPr>
                <a:xfrm>
                  <a:off x="5211378" y="4319074"/>
                  <a:ext cx="36671" cy="15140"/>
                </a:xfrm>
                <a:custGeom>
                  <a:avLst/>
                  <a:gdLst/>
                  <a:ahLst/>
                  <a:cxnLst/>
                  <a:rect l="l" t="t" r="r" b="b"/>
                  <a:pathLst>
                    <a:path w="327" h="135" extrusionOk="0">
                      <a:moveTo>
                        <a:pt x="318" y="1"/>
                      </a:moveTo>
                      <a:cubicBezTo>
                        <a:pt x="300" y="1"/>
                        <a:pt x="234" y="22"/>
                        <a:pt x="158" y="53"/>
                      </a:cubicBezTo>
                      <a:cubicBezTo>
                        <a:pt x="70" y="87"/>
                        <a:pt x="1" y="125"/>
                        <a:pt x="4" y="133"/>
                      </a:cubicBezTo>
                      <a:cubicBezTo>
                        <a:pt x="4" y="134"/>
                        <a:pt x="6" y="134"/>
                        <a:pt x="8" y="134"/>
                      </a:cubicBezTo>
                      <a:cubicBezTo>
                        <a:pt x="24" y="134"/>
                        <a:pt x="92" y="112"/>
                        <a:pt x="169" y="79"/>
                      </a:cubicBezTo>
                      <a:cubicBezTo>
                        <a:pt x="257" y="45"/>
                        <a:pt x="326" y="10"/>
                        <a:pt x="323" y="2"/>
                      </a:cubicBezTo>
                      <a:cubicBezTo>
                        <a:pt x="322" y="1"/>
                        <a:pt x="320" y="1"/>
                        <a:pt x="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5067050" y="4377616"/>
                  <a:ext cx="36559" cy="15028"/>
                </a:xfrm>
                <a:custGeom>
                  <a:avLst/>
                  <a:gdLst/>
                  <a:ahLst/>
                  <a:cxnLst/>
                  <a:rect l="l" t="t" r="r" b="b"/>
                  <a:pathLst>
                    <a:path w="326" h="134" extrusionOk="0">
                      <a:moveTo>
                        <a:pt x="317" y="0"/>
                      </a:moveTo>
                      <a:cubicBezTo>
                        <a:pt x="300" y="0"/>
                        <a:pt x="234" y="22"/>
                        <a:pt x="157" y="51"/>
                      </a:cubicBezTo>
                      <a:cubicBezTo>
                        <a:pt x="65" y="90"/>
                        <a:pt x="0" y="124"/>
                        <a:pt x="0" y="132"/>
                      </a:cubicBezTo>
                      <a:cubicBezTo>
                        <a:pt x="1" y="133"/>
                        <a:pt x="2" y="134"/>
                        <a:pt x="5" y="134"/>
                      </a:cubicBezTo>
                      <a:cubicBezTo>
                        <a:pt x="22" y="134"/>
                        <a:pt x="88" y="112"/>
                        <a:pt x="168" y="83"/>
                      </a:cubicBezTo>
                      <a:cubicBezTo>
                        <a:pt x="257" y="44"/>
                        <a:pt x="326" y="9"/>
                        <a:pt x="322" y="2"/>
                      </a:cubicBezTo>
                      <a:cubicBezTo>
                        <a:pt x="322" y="1"/>
                        <a:pt x="320" y="0"/>
                        <a:pt x="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5178295" y="4410028"/>
                  <a:ext cx="16373" cy="36224"/>
                </a:xfrm>
                <a:custGeom>
                  <a:avLst/>
                  <a:gdLst/>
                  <a:ahLst/>
                  <a:cxnLst/>
                  <a:rect l="l" t="t" r="r" b="b"/>
                  <a:pathLst>
                    <a:path w="146" h="323" extrusionOk="0">
                      <a:moveTo>
                        <a:pt x="9" y="0"/>
                      </a:moveTo>
                      <a:cubicBezTo>
                        <a:pt x="8" y="0"/>
                        <a:pt x="8" y="0"/>
                        <a:pt x="8" y="1"/>
                      </a:cubicBezTo>
                      <a:cubicBezTo>
                        <a:pt x="0" y="4"/>
                        <a:pt x="23" y="77"/>
                        <a:pt x="62" y="165"/>
                      </a:cubicBezTo>
                      <a:cubicBezTo>
                        <a:pt x="95" y="255"/>
                        <a:pt x="129" y="323"/>
                        <a:pt x="138" y="323"/>
                      </a:cubicBezTo>
                      <a:cubicBezTo>
                        <a:pt x="138" y="323"/>
                        <a:pt x="138" y="322"/>
                        <a:pt x="138" y="322"/>
                      </a:cubicBezTo>
                      <a:cubicBezTo>
                        <a:pt x="146" y="318"/>
                        <a:pt x="123" y="245"/>
                        <a:pt x="89" y="153"/>
                      </a:cubicBezTo>
                      <a:cubicBezTo>
                        <a:pt x="51" y="68"/>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5119757" y="4265578"/>
                  <a:ext cx="16597" cy="36224"/>
                </a:xfrm>
                <a:custGeom>
                  <a:avLst/>
                  <a:gdLst/>
                  <a:ahLst/>
                  <a:cxnLst/>
                  <a:rect l="l" t="t" r="r" b="b"/>
                  <a:pathLst>
                    <a:path w="148" h="323" extrusionOk="0">
                      <a:moveTo>
                        <a:pt x="10" y="1"/>
                      </a:moveTo>
                      <a:cubicBezTo>
                        <a:pt x="10" y="1"/>
                        <a:pt x="10" y="1"/>
                        <a:pt x="9" y="1"/>
                      </a:cubicBezTo>
                      <a:cubicBezTo>
                        <a:pt x="1" y="5"/>
                        <a:pt x="24" y="77"/>
                        <a:pt x="59" y="166"/>
                      </a:cubicBezTo>
                      <a:cubicBezTo>
                        <a:pt x="97" y="254"/>
                        <a:pt x="132" y="323"/>
                        <a:pt x="139" y="323"/>
                      </a:cubicBezTo>
                      <a:cubicBezTo>
                        <a:pt x="147" y="318"/>
                        <a:pt x="124" y="242"/>
                        <a:pt x="89" y="154"/>
                      </a:cubicBezTo>
                      <a:cubicBezTo>
                        <a:pt x="52" y="68"/>
                        <a:pt x="19"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5167530" y="4259970"/>
                  <a:ext cx="9084" cy="38354"/>
                </a:xfrm>
                <a:custGeom>
                  <a:avLst/>
                  <a:gdLst/>
                  <a:ahLst/>
                  <a:cxnLst/>
                  <a:rect l="l" t="t" r="r" b="b"/>
                  <a:pathLst>
                    <a:path w="81" h="342" extrusionOk="0">
                      <a:moveTo>
                        <a:pt x="73" y="0"/>
                      </a:moveTo>
                      <a:cubicBezTo>
                        <a:pt x="66" y="0"/>
                        <a:pt x="43" y="74"/>
                        <a:pt x="24" y="170"/>
                      </a:cubicBezTo>
                      <a:cubicBezTo>
                        <a:pt x="8" y="262"/>
                        <a:pt x="1" y="342"/>
                        <a:pt x="8" y="342"/>
                      </a:cubicBezTo>
                      <a:cubicBezTo>
                        <a:pt x="8" y="342"/>
                        <a:pt x="9" y="342"/>
                        <a:pt x="9" y="342"/>
                      </a:cubicBezTo>
                      <a:cubicBezTo>
                        <a:pt x="16" y="342"/>
                        <a:pt x="35" y="267"/>
                        <a:pt x="54" y="173"/>
                      </a:cubicBezTo>
                      <a:cubicBezTo>
                        <a:pt x="73" y="81"/>
                        <a:pt x="81" y="5"/>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5137812" y="4413393"/>
                  <a:ext cx="9644" cy="38018"/>
                </a:xfrm>
                <a:custGeom>
                  <a:avLst/>
                  <a:gdLst/>
                  <a:ahLst/>
                  <a:cxnLst/>
                  <a:rect l="l" t="t" r="r" b="b"/>
                  <a:pathLst>
                    <a:path w="86" h="339" extrusionOk="0">
                      <a:moveTo>
                        <a:pt x="77" y="1"/>
                      </a:moveTo>
                      <a:cubicBezTo>
                        <a:pt x="65" y="1"/>
                        <a:pt x="46" y="76"/>
                        <a:pt x="28" y="165"/>
                      </a:cubicBezTo>
                      <a:cubicBezTo>
                        <a:pt x="9" y="261"/>
                        <a:pt x="1" y="338"/>
                        <a:pt x="13" y="338"/>
                      </a:cubicBezTo>
                      <a:cubicBezTo>
                        <a:pt x="13" y="338"/>
                        <a:pt x="13" y="339"/>
                        <a:pt x="13" y="339"/>
                      </a:cubicBezTo>
                      <a:cubicBezTo>
                        <a:pt x="21" y="339"/>
                        <a:pt x="40" y="263"/>
                        <a:pt x="59" y="173"/>
                      </a:cubicBezTo>
                      <a:cubicBezTo>
                        <a:pt x="78" y="77"/>
                        <a:pt x="86" y="1"/>
                        <a:pt x="78" y="1"/>
                      </a:cubicBezTo>
                      <a:cubicBezTo>
                        <a:pt x="78" y="1"/>
                        <a:pt x="78"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5214854" y="4366289"/>
                  <a:ext cx="38354" cy="8299"/>
                </a:xfrm>
                <a:custGeom>
                  <a:avLst/>
                  <a:gdLst/>
                  <a:ahLst/>
                  <a:cxnLst/>
                  <a:rect l="l" t="t" r="r" b="b"/>
                  <a:pathLst>
                    <a:path w="342" h="74" extrusionOk="0">
                      <a:moveTo>
                        <a:pt x="15" y="0"/>
                      </a:moveTo>
                      <a:cubicBezTo>
                        <a:pt x="6" y="0"/>
                        <a:pt x="0" y="1"/>
                        <a:pt x="0" y="3"/>
                      </a:cubicBezTo>
                      <a:cubicBezTo>
                        <a:pt x="0" y="14"/>
                        <a:pt x="73" y="34"/>
                        <a:pt x="168" y="53"/>
                      </a:cubicBezTo>
                      <a:cubicBezTo>
                        <a:pt x="234" y="64"/>
                        <a:pt x="293" y="73"/>
                        <a:pt x="322" y="73"/>
                      </a:cubicBezTo>
                      <a:cubicBezTo>
                        <a:pt x="333" y="73"/>
                        <a:pt x="340" y="72"/>
                        <a:pt x="341" y="69"/>
                      </a:cubicBezTo>
                      <a:cubicBezTo>
                        <a:pt x="341" y="60"/>
                        <a:pt x="269" y="41"/>
                        <a:pt x="173" y="23"/>
                      </a:cubicBezTo>
                      <a:cubicBezTo>
                        <a:pt x="105" y="8"/>
                        <a:pt x="43" y="0"/>
                        <a:pt x="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2"/>
                <p:cNvSpPr/>
                <p:nvPr/>
              </p:nvSpPr>
              <p:spPr>
                <a:xfrm>
                  <a:off x="5061442" y="4337018"/>
                  <a:ext cx="38802" cy="8075"/>
                </a:xfrm>
                <a:custGeom>
                  <a:avLst/>
                  <a:gdLst/>
                  <a:ahLst/>
                  <a:cxnLst/>
                  <a:rect l="l" t="t" r="r" b="b"/>
                  <a:pathLst>
                    <a:path w="346" h="72" extrusionOk="0">
                      <a:moveTo>
                        <a:pt x="18" y="0"/>
                      </a:moveTo>
                      <a:cubicBezTo>
                        <a:pt x="9" y="0"/>
                        <a:pt x="4" y="1"/>
                        <a:pt x="4" y="3"/>
                      </a:cubicBezTo>
                      <a:cubicBezTo>
                        <a:pt x="0" y="11"/>
                        <a:pt x="77" y="34"/>
                        <a:pt x="169" y="54"/>
                      </a:cubicBezTo>
                      <a:cubicBezTo>
                        <a:pt x="238" y="64"/>
                        <a:pt x="298" y="72"/>
                        <a:pt x="325" y="72"/>
                      </a:cubicBezTo>
                      <a:cubicBezTo>
                        <a:pt x="335" y="72"/>
                        <a:pt x="341" y="71"/>
                        <a:pt x="341" y="68"/>
                      </a:cubicBezTo>
                      <a:cubicBezTo>
                        <a:pt x="345" y="61"/>
                        <a:pt x="268" y="42"/>
                        <a:pt x="176" y="22"/>
                      </a:cubicBezTo>
                      <a:cubicBezTo>
                        <a:pt x="105" y="8"/>
                        <a:pt x="45" y="0"/>
                        <a:pt x="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2"/>
                <p:cNvSpPr/>
                <p:nvPr/>
              </p:nvSpPr>
              <p:spPr>
                <a:xfrm>
                  <a:off x="5205322" y="4301130"/>
                  <a:ext cx="33195" cy="21869"/>
                </a:xfrm>
                <a:custGeom>
                  <a:avLst/>
                  <a:gdLst/>
                  <a:ahLst/>
                  <a:cxnLst/>
                  <a:rect l="l" t="t" r="r" b="b"/>
                  <a:pathLst>
                    <a:path w="296" h="195" extrusionOk="0">
                      <a:moveTo>
                        <a:pt x="290" y="0"/>
                      </a:moveTo>
                      <a:cubicBezTo>
                        <a:pt x="277" y="0"/>
                        <a:pt x="213" y="37"/>
                        <a:pt x="138" y="86"/>
                      </a:cubicBezTo>
                      <a:cubicBezTo>
                        <a:pt x="58" y="139"/>
                        <a:pt x="0" y="190"/>
                        <a:pt x="5" y="193"/>
                      </a:cubicBezTo>
                      <a:cubicBezTo>
                        <a:pt x="5" y="194"/>
                        <a:pt x="6" y="194"/>
                        <a:pt x="7" y="194"/>
                      </a:cubicBezTo>
                      <a:cubicBezTo>
                        <a:pt x="20" y="194"/>
                        <a:pt x="84" y="158"/>
                        <a:pt x="154" y="109"/>
                      </a:cubicBezTo>
                      <a:cubicBezTo>
                        <a:pt x="235"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5076021" y="4388383"/>
                  <a:ext cx="33643" cy="22317"/>
                </a:xfrm>
                <a:custGeom>
                  <a:avLst/>
                  <a:gdLst/>
                  <a:ahLst/>
                  <a:cxnLst/>
                  <a:rect l="l" t="t" r="r" b="b"/>
                  <a:pathLst>
                    <a:path w="300" h="199" extrusionOk="0">
                      <a:moveTo>
                        <a:pt x="290" y="0"/>
                      </a:moveTo>
                      <a:cubicBezTo>
                        <a:pt x="277" y="0"/>
                        <a:pt x="216" y="37"/>
                        <a:pt x="142" y="86"/>
                      </a:cubicBezTo>
                      <a:cubicBezTo>
                        <a:pt x="62" y="139"/>
                        <a:pt x="0" y="189"/>
                        <a:pt x="8" y="197"/>
                      </a:cubicBezTo>
                      <a:cubicBezTo>
                        <a:pt x="9" y="198"/>
                        <a:pt x="9" y="198"/>
                        <a:pt x="11" y="198"/>
                      </a:cubicBezTo>
                      <a:cubicBezTo>
                        <a:pt x="24" y="198"/>
                        <a:pt x="87" y="162"/>
                        <a:pt x="157" y="113"/>
                      </a:cubicBezTo>
                      <a:cubicBezTo>
                        <a:pt x="238" y="59"/>
                        <a:pt x="299" y="10"/>
                        <a:pt x="292" y="1"/>
                      </a:cubicBezTo>
                      <a:cubicBezTo>
                        <a:pt x="291"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5189398" y="4403972"/>
                  <a:ext cx="23326" cy="32411"/>
                </a:xfrm>
                <a:custGeom>
                  <a:avLst/>
                  <a:gdLst/>
                  <a:ahLst/>
                  <a:cxnLst/>
                  <a:rect l="l" t="t" r="r" b="b"/>
                  <a:pathLst>
                    <a:path w="208" h="289" extrusionOk="0">
                      <a:moveTo>
                        <a:pt x="9" y="0"/>
                      </a:moveTo>
                      <a:cubicBezTo>
                        <a:pt x="9" y="0"/>
                        <a:pt x="9" y="0"/>
                        <a:pt x="9" y="0"/>
                      </a:cubicBezTo>
                      <a:cubicBezTo>
                        <a:pt x="1" y="9"/>
                        <a:pt x="39" y="78"/>
                        <a:pt x="93" y="154"/>
                      </a:cubicBezTo>
                      <a:cubicBezTo>
                        <a:pt x="144" y="229"/>
                        <a:pt x="191" y="289"/>
                        <a:pt x="199" y="289"/>
                      </a:cubicBezTo>
                      <a:cubicBezTo>
                        <a:pt x="200" y="289"/>
                        <a:pt x="200" y="289"/>
                        <a:pt x="200" y="288"/>
                      </a:cubicBezTo>
                      <a:cubicBezTo>
                        <a:pt x="208" y="284"/>
                        <a:pt x="170" y="215"/>
                        <a:pt x="116" y="138"/>
                      </a:cubicBezTo>
                      <a:cubicBezTo>
                        <a:pt x="64" y="60"/>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5101814" y="4274998"/>
                  <a:ext cx="23214" cy="32411"/>
                </a:xfrm>
                <a:custGeom>
                  <a:avLst/>
                  <a:gdLst/>
                  <a:ahLst/>
                  <a:cxnLst/>
                  <a:rect l="l" t="t" r="r" b="b"/>
                  <a:pathLst>
                    <a:path w="207" h="289" extrusionOk="0">
                      <a:moveTo>
                        <a:pt x="9" y="1"/>
                      </a:moveTo>
                      <a:cubicBezTo>
                        <a:pt x="9" y="1"/>
                        <a:pt x="9" y="1"/>
                        <a:pt x="8" y="1"/>
                      </a:cubicBezTo>
                      <a:cubicBezTo>
                        <a:pt x="0" y="9"/>
                        <a:pt x="39" y="73"/>
                        <a:pt x="92" y="154"/>
                      </a:cubicBezTo>
                      <a:cubicBezTo>
                        <a:pt x="145" y="232"/>
                        <a:pt x="193" y="289"/>
                        <a:pt x="203" y="289"/>
                      </a:cubicBezTo>
                      <a:cubicBezTo>
                        <a:pt x="203" y="289"/>
                        <a:pt x="203" y="289"/>
                        <a:pt x="203" y="289"/>
                      </a:cubicBezTo>
                      <a:cubicBezTo>
                        <a:pt x="207" y="285"/>
                        <a:pt x="173" y="216"/>
                        <a:pt x="119" y="139"/>
                      </a:cubicBezTo>
                      <a:cubicBezTo>
                        <a:pt x="67" y="61"/>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5189061" y="4274998"/>
                  <a:ext cx="23326" cy="32411"/>
                </a:xfrm>
                <a:custGeom>
                  <a:avLst/>
                  <a:gdLst/>
                  <a:ahLst/>
                  <a:cxnLst/>
                  <a:rect l="l" t="t" r="r" b="b"/>
                  <a:pathLst>
                    <a:path w="208" h="289" extrusionOk="0">
                      <a:moveTo>
                        <a:pt x="198" y="0"/>
                      </a:moveTo>
                      <a:cubicBezTo>
                        <a:pt x="186" y="0"/>
                        <a:pt x="142" y="59"/>
                        <a:pt x="92" y="135"/>
                      </a:cubicBezTo>
                      <a:cubicBezTo>
                        <a:pt x="39" y="216"/>
                        <a:pt x="0" y="280"/>
                        <a:pt x="7" y="289"/>
                      </a:cubicBezTo>
                      <a:cubicBezTo>
                        <a:pt x="8" y="289"/>
                        <a:pt x="8" y="289"/>
                        <a:pt x="8" y="289"/>
                      </a:cubicBezTo>
                      <a:cubicBezTo>
                        <a:pt x="18" y="289"/>
                        <a:pt x="63" y="228"/>
                        <a:pt x="115" y="151"/>
                      </a:cubicBezTo>
                      <a:cubicBezTo>
                        <a:pt x="168" y="73"/>
                        <a:pt x="207" y="4"/>
                        <a:pt x="200"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2"/>
                <p:cNvSpPr/>
                <p:nvPr/>
              </p:nvSpPr>
              <p:spPr>
                <a:xfrm>
                  <a:off x="5102150" y="4404308"/>
                  <a:ext cx="23326" cy="32411"/>
                </a:xfrm>
                <a:custGeom>
                  <a:avLst/>
                  <a:gdLst/>
                  <a:ahLst/>
                  <a:cxnLst/>
                  <a:rect l="l" t="t" r="r" b="b"/>
                  <a:pathLst>
                    <a:path w="208" h="289" extrusionOk="0">
                      <a:moveTo>
                        <a:pt x="200" y="1"/>
                      </a:moveTo>
                      <a:cubicBezTo>
                        <a:pt x="194" y="1"/>
                        <a:pt x="145" y="61"/>
                        <a:pt x="93" y="135"/>
                      </a:cubicBezTo>
                      <a:cubicBezTo>
                        <a:pt x="39" y="216"/>
                        <a:pt x="1" y="285"/>
                        <a:pt x="9" y="289"/>
                      </a:cubicBezTo>
                      <a:cubicBezTo>
                        <a:pt x="9" y="289"/>
                        <a:pt x="10" y="289"/>
                        <a:pt x="10" y="289"/>
                      </a:cubicBezTo>
                      <a:cubicBezTo>
                        <a:pt x="19" y="289"/>
                        <a:pt x="68" y="233"/>
                        <a:pt x="120" y="155"/>
                      </a:cubicBezTo>
                      <a:cubicBezTo>
                        <a:pt x="170" y="75"/>
                        <a:pt x="208" y="6"/>
                        <a:pt x="200" y="1"/>
                      </a:cubicBezTo>
                      <a:cubicBezTo>
                        <a:pt x="200" y="1"/>
                        <a:pt x="200"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2"/>
                <p:cNvSpPr/>
                <p:nvPr/>
              </p:nvSpPr>
              <p:spPr>
                <a:xfrm>
                  <a:off x="5205322" y="4388047"/>
                  <a:ext cx="33643" cy="22205"/>
                </a:xfrm>
                <a:custGeom>
                  <a:avLst/>
                  <a:gdLst/>
                  <a:ahLst/>
                  <a:cxnLst/>
                  <a:rect l="l" t="t" r="r" b="b"/>
                  <a:pathLst>
                    <a:path w="300" h="198" extrusionOk="0">
                      <a:moveTo>
                        <a:pt x="6" y="0"/>
                      </a:moveTo>
                      <a:cubicBezTo>
                        <a:pt x="6" y="0"/>
                        <a:pt x="5" y="0"/>
                        <a:pt x="5" y="1"/>
                      </a:cubicBezTo>
                      <a:cubicBezTo>
                        <a:pt x="0" y="8"/>
                        <a:pt x="62" y="59"/>
                        <a:pt x="143" y="112"/>
                      </a:cubicBezTo>
                      <a:cubicBezTo>
                        <a:pt x="216" y="161"/>
                        <a:pt x="277" y="197"/>
                        <a:pt x="290" y="197"/>
                      </a:cubicBezTo>
                      <a:cubicBezTo>
                        <a:pt x="291" y="197"/>
                        <a:pt x="292" y="197"/>
                        <a:pt x="292" y="197"/>
                      </a:cubicBezTo>
                      <a:cubicBezTo>
                        <a:pt x="299" y="188"/>
                        <a:pt x="239" y="139"/>
                        <a:pt x="158" y="85"/>
                      </a:cubicBezTo>
                      <a:cubicBezTo>
                        <a:pt x="81" y="38"/>
                        <a:pt x="18" y="0"/>
                        <a:pt x="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2"/>
                <p:cNvSpPr/>
                <p:nvPr/>
              </p:nvSpPr>
              <p:spPr>
                <a:xfrm>
                  <a:off x="5076021" y="4301578"/>
                  <a:ext cx="33195" cy="21869"/>
                </a:xfrm>
                <a:custGeom>
                  <a:avLst/>
                  <a:gdLst/>
                  <a:ahLst/>
                  <a:cxnLst/>
                  <a:rect l="l" t="t" r="r" b="b"/>
                  <a:pathLst>
                    <a:path w="296" h="195" extrusionOk="0">
                      <a:moveTo>
                        <a:pt x="7" y="1"/>
                      </a:moveTo>
                      <a:cubicBezTo>
                        <a:pt x="5" y="1"/>
                        <a:pt x="4" y="1"/>
                        <a:pt x="4" y="2"/>
                      </a:cubicBezTo>
                      <a:cubicBezTo>
                        <a:pt x="0" y="9"/>
                        <a:pt x="58" y="55"/>
                        <a:pt x="138" y="109"/>
                      </a:cubicBezTo>
                      <a:cubicBezTo>
                        <a:pt x="212" y="158"/>
                        <a:pt x="276" y="194"/>
                        <a:pt x="289" y="194"/>
                      </a:cubicBezTo>
                      <a:cubicBezTo>
                        <a:pt x="291" y="194"/>
                        <a:pt x="291" y="194"/>
                        <a:pt x="292" y="193"/>
                      </a:cubicBezTo>
                      <a:cubicBezTo>
                        <a:pt x="295" y="186"/>
                        <a:pt x="234" y="140"/>
                        <a:pt x="157" y="86"/>
                      </a:cubicBezTo>
                      <a:cubicBezTo>
                        <a:pt x="85" y="37"/>
                        <a:pt x="21"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5214405" y="4336569"/>
                  <a:ext cx="38802" cy="8299"/>
                </a:xfrm>
                <a:custGeom>
                  <a:avLst/>
                  <a:gdLst/>
                  <a:ahLst/>
                  <a:cxnLst/>
                  <a:rect l="l" t="t" r="r" b="b"/>
                  <a:pathLst>
                    <a:path w="346" h="74" extrusionOk="0">
                      <a:moveTo>
                        <a:pt x="327" y="1"/>
                      </a:moveTo>
                      <a:cubicBezTo>
                        <a:pt x="301" y="1"/>
                        <a:pt x="240" y="8"/>
                        <a:pt x="169" y="23"/>
                      </a:cubicBezTo>
                      <a:cubicBezTo>
                        <a:pt x="77" y="42"/>
                        <a:pt x="0" y="61"/>
                        <a:pt x="4" y="69"/>
                      </a:cubicBezTo>
                      <a:cubicBezTo>
                        <a:pt x="4" y="72"/>
                        <a:pt x="10" y="74"/>
                        <a:pt x="21" y="74"/>
                      </a:cubicBezTo>
                      <a:cubicBezTo>
                        <a:pt x="50" y="74"/>
                        <a:pt x="110" y="63"/>
                        <a:pt x="177" y="49"/>
                      </a:cubicBezTo>
                      <a:cubicBezTo>
                        <a:pt x="269" y="35"/>
                        <a:pt x="345" y="12"/>
                        <a:pt x="342" y="3"/>
                      </a:cubicBezTo>
                      <a:cubicBezTo>
                        <a:pt x="342" y="2"/>
                        <a:pt x="336" y="1"/>
                        <a:pt x="3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5061442" y="4366738"/>
                  <a:ext cx="38802" cy="8411"/>
                </a:xfrm>
                <a:custGeom>
                  <a:avLst/>
                  <a:gdLst/>
                  <a:ahLst/>
                  <a:cxnLst/>
                  <a:rect l="l" t="t" r="r" b="b"/>
                  <a:pathLst>
                    <a:path w="346" h="75" extrusionOk="0">
                      <a:moveTo>
                        <a:pt x="329" y="0"/>
                      </a:moveTo>
                      <a:cubicBezTo>
                        <a:pt x="300" y="0"/>
                        <a:pt x="240" y="8"/>
                        <a:pt x="169" y="22"/>
                      </a:cubicBezTo>
                      <a:cubicBezTo>
                        <a:pt x="77" y="42"/>
                        <a:pt x="0" y="65"/>
                        <a:pt x="4" y="72"/>
                      </a:cubicBezTo>
                      <a:cubicBezTo>
                        <a:pt x="4" y="74"/>
                        <a:pt x="9" y="75"/>
                        <a:pt x="19" y="75"/>
                      </a:cubicBezTo>
                      <a:cubicBezTo>
                        <a:pt x="46" y="75"/>
                        <a:pt x="108" y="67"/>
                        <a:pt x="176" y="53"/>
                      </a:cubicBezTo>
                      <a:cubicBezTo>
                        <a:pt x="268" y="33"/>
                        <a:pt x="345" y="10"/>
                        <a:pt x="345" y="3"/>
                      </a:cubicBezTo>
                      <a:cubicBezTo>
                        <a:pt x="344" y="1"/>
                        <a:pt x="338" y="0"/>
                        <a:pt x="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5167978" y="4413056"/>
                  <a:ext cx="9084" cy="38354"/>
                </a:xfrm>
                <a:custGeom>
                  <a:avLst/>
                  <a:gdLst/>
                  <a:ahLst/>
                  <a:cxnLst/>
                  <a:rect l="l" t="t" r="r" b="b"/>
                  <a:pathLst>
                    <a:path w="81" h="342" extrusionOk="0">
                      <a:moveTo>
                        <a:pt x="8" y="0"/>
                      </a:moveTo>
                      <a:cubicBezTo>
                        <a:pt x="0" y="4"/>
                        <a:pt x="8" y="80"/>
                        <a:pt x="27" y="176"/>
                      </a:cubicBezTo>
                      <a:cubicBezTo>
                        <a:pt x="43" y="268"/>
                        <a:pt x="66" y="341"/>
                        <a:pt x="73" y="341"/>
                      </a:cubicBezTo>
                      <a:cubicBezTo>
                        <a:pt x="80" y="341"/>
                        <a:pt x="73" y="260"/>
                        <a:pt x="54" y="168"/>
                      </a:cubicBezTo>
                      <a:cubicBezTo>
                        <a:pt x="39" y="73"/>
                        <a:pt x="16"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5137475" y="4260419"/>
                  <a:ext cx="9532" cy="37906"/>
                </a:xfrm>
                <a:custGeom>
                  <a:avLst/>
                  <a:gdLst/>
                  <a:ahLst/>
                  <a:cxnLst/>
                  <a:rect l="l" t="t" r="r" b="b"/>
                  <a:pathLst>
                    <a:path w="85" h="338" extrusionOk="0">
                      <a:moveTo>
                        <a:pt x="8" y="1"/>
                      </a:moveTo>
                      <a:cubicBezTo>
                        <a:pt x="8" y="1"/>
                        <a:pt x="8" y="1"/>
                        <a:pt x="8" y="1"/>
                      </a:cubicBezTo>
                      <a:cubicBezTo>
                        <a:pt x="0" y="1"/>
                        <a:pt x="8" y="77"/>
                        <a:pt x="27" y="173"/>
                      </a:cubicBezTo>
                      <a:cubicBezTo>
                        <a:pt x="46" y="263"/>
                        <a:pt x="68" y="338"/>
                        <a:pt x="76" y="338"/>
                      </a:cubicBezTo>
                      <a:cubicBezTo>
                        <a:pt x="76" y="338"/>
                        <a:pt x="76" y="338"/>
                        <a:pt x="77" y="338"/>
                      </a:cubicBezTo>
                      <a:cubicBezTo>
                        <a:pt x="85" y="338"/>
                        <a:pt x="77" y="261"/>
                        <a:pt x="58" y="166"/>
                      </a:cubicBezTo>
                      <a:cubicBezTo>
                        <a:pt x="39" y="76"/>
                        <a:pt x="17"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41" name="Google Shape;10341;p72"/>
            <p:cNvSpPr/>
            <p:nvPr/>
          </p:nvSpPr>
          <p:spPr>
            <a:xfrm>
              <a:off x="4869678" y="4040379"/>
              <a:ext cx="342267" cy="92970"/>
            </a:xfrm>
            <a:custGeom>
              <a:avLst/>
              <a:gdLst/>
              <a:ahLst/>
              <a:cxnLst/>
              <a:rect l="l" t="t" r="r" b="b"/>
              <a:pathLst>
                <a:path w="3052" h="829" extrusionOk="0">
                  <a:moveTo>
                    <a:pt x="2893" y="0"/>
                  </a:moveTo>
                  <a:cubicBezTo>
                    <a:pt x="2891" y="0"/>
                    <a:pt x="2889" y="0"/>
                    <a:pt x="2887" y="0"/>
                  </a:cubicBezTo>
                  <a:lnTo>
                    <a:pt x="2086" y="299"/>
                  </a:lnTo>
                  <a:lnTo>
                    <a:pt x="200" y="430"/>
                  </a:lnTo>
                  <a:cubicBezTo>
                    <a:pt x="39" y="480"/>
                    <a:pt x="1" y="694"/>
                    <a:pt x="139" y="798"/>
                  </a:cubicBezTo>
                  <a:lnTo>
                    <a:pt x="181" y="828"/>
                  </a:lnTo>
                  <a:lnTo>
                    <a:pt x="2832" y="744"/>
                  </a:lnTo>
                  <a:cubicBezTo>
                    <a:pt x="2963" y="564"/>
                    <a:pt x="3025" y="365"/>
                    <a:pt x="3044" y="158"/>
                  </a:cubicBezTo>
                  <a:cubicBezTo>
                    <a:pt x="3051" y="72"/>
                    <a:pt x="2979" y="0"/>
                    <a:pt x="2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2"/>
            <p:cNvSpPr/>
            <p:nvPr/>
          </p:nvSpPr>
          <p:spPr>
            <a:xfrm>
              <a:off x="4621730" y="3895592"/>
              <a:ext cx="51699" cy="67176"/>
            </a:xfrm>
            <a:custGeom>
              <a:avLst/>
              <a:gdLst/>
              <a:ahLst/>
              <a:cxnLst/>
              <a:rect l="l" t="t" r="r" b="b"/>
              <a:pathLst>
                <a:path w="461" h="599" extrusionOk="0">
                  <a:moveTo>
                    <a:pt x="1" y="0"/>
                  </a:moveTo>
                  <a:lnTo>
                    <a:pt x="1" y="598"/>
                  </a:lnTo>
                  <a:lnTo>
                    <a:pt x="162" y="598"/>
                  </a:lnTo>
                  <a:cubicBezTo>
                    <a:pt x="327" y="598"/>
                    <a:pt x="461" y="464"/>
                    <a:pt x="461" y="299"/>
                  </a:cubicBezTo>
                  <a:cubicBezTo>
                    <a:pt x="461" y="135"/>
                    <a:pt x="327" y="0"/>
                    <a:pt x="1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2"/>
            <p:cNvSpPr/>
            <p:nvPr/>
          </p:nvSpPr>
          <p:spPr>
            <a:xfrm>
              <a:off x="4606703" y="3895592"/>
              <a:ext cx="15140" cy="67176"/>
            </a:xfrm>
            <a:custGeom>
              <a:avLst/>
              <a:gdLst/>
              <a:ahLst/>
              <a:cxnLst/>
              <a:rect l="l" t="t" r="r" b="b"/>
              <a:pathLst>
                <a:path w="135" h="599" extrusionOk="0">
                  <a:moveTo>
                    <a:pt x="1" y="0"/>
                  </a:moveTo>
                  <a:lnTo>
                    <a:pt x="1" y="4"/>
                  </a:lnTo>
                  <a:lnTo>
                    <a:pt x="1" y="598"/>
                  </a:lnTo>
                  <a:lnTo>
                    <a:pt x="135" y="598"/>
                  </a:lnTo>
                  <a:lnTo>
                    <a:pt x="1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4716715" y="3871143"/>
              <a:ext cx="164405" cy="73344"/>
            </a:xfrm>
            <a:custGeom>
              <a:avLst/>
              <a:gdLst/>
              <a:ahLst/>
              <a:cxnLst/>
              <a:rect l="l" t="t" r="r" b="b"/>
              <a:pathLst>
                <a:path w="1466" h="654" extrusionOk="0">
                  <a:moveTo>
                    <a:pt x="1334" y="0"/>
                  </a:moveTo>
                  <a:cubicBezTo>
                    <a:pt x="1174" y="54"/>
                    <a:pt x="717" y="215"/>
                    <a:pt x="491" y="353"/>
                  </a:cubicBezTo>
                  <a:cubicBezTo>
                    <a:pt x="491" y="353"/>
                    <a:pt x="317" y="231"/>
                    <a:pt x="213" y="231"/>
                  </a:cubicBezTo>
                  <a:cubicBezTo>
                    <a:pt x="204" y="231"/>
                    <a:pt x="196" y="232"/>
                    <a:pt x="189" y="234"/>
                  </a:cubicBezTo>
                  <a:cubicBezTo>
                    <a:pt x="93" y="257"/>
                    <a:pt x="1" y="406"/>
                    <a:pt x="12" y="524"/>
                  </a:cubicBezTo>
                  <a:cubicBezTo>
                    <a:pt x="18" y="610"/>
                    <a:pt x="80" y="653"/>
                    <a:pt x="141" y="653"/>
                  </a:cubicBezTo>
                  <a:cubicBezTo>
                    <a:pt x="166" y="653"/>
                    <a:pt x="191" y="646"/>
                    <a:pt x="212" y="632"/>
                  </a:cubicBezTo>
                  <a:cubicBezTo>
                    <a:pt x="288" y="579"/>
                    <a:pt x="238" y="502"/>
                    <a:pt x="288" y="483"/>
                  </a:cubicBezTo>
                  <a:cubicBezTo>
                    <a:pt x="290" y="482"/>
                    <a:pt x="293" y="482"/>
                    <a:pt x="296" y="482"/>
                  </a:cubicBezTo>
                  <a:cubicBezTo>
                    <a:pt x="320" y="482"/>
                    <a:pt x="361" y="514"/>
                    <a:pt x="396" y="547"/>
                  </a:cubicBezTo>
                  <a:cubicBezTo>
                    <a:pt x="416" y="568"/>
                    <a:pt x="444" y="579"/>
                    <a:pt x="471" y="579"/>
                  </a:cubicBezTo>
                  <a:cubicBezTo>
                    <a:pt x="494" y="579"/>
                    <a:pt x="518" y="571"/>
                    <a:pt x="537" y="556"/>
                  </a:cubicBezTo>
                  <a:lnTo>
                    <a:pt x="568" y="533"/>
                  </a:lnTo>
                  <a:cubicBezTo>
                    <a:pt x="921" y="487"/>
                    <a:pt x="1239" y="421"/>
                    <a:pt x="1465" y="303"/>
                  </a:cubicBezTo>
                  <a:cubicBezTo>
                    <a:pt x="1453" y="272"/>
                    <a:pt x="1442" y="245"/>
                    <a:pt x="1430" y="215"/>
                  </a:cubicBezTo>
                  <a:cubicBezTo>
                    <a:pt x="1403" y="142"/>
                    <a:pt x="1380" y="61"/>
                    <a:pt x="1334" y="0"/>
                  </a:cubicBez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4858127" y="3803965"/>
              <a:ext cx="157452" cy="106764"/>
            </a:xfrm>
            <a:custGeom>
              <a:avLst/>
              <a:gdLst/>
              <a:ahLst/>
              <a:cxnLst/>
              <a:rect l="l" t="t" r="r" b="b"/>
              <a:pathLst>
                <a:path w="1404" h="952" extrusionOk="0">
                  <a:moveTo>
                    <a:pt x="1147" y="1"/>
                  </a:moveTo>
                  <a:cubicBezTo>
                    <a:pt x="1088" y="1"/>
                    <a:pt x="1027" y="18"/>
                    <a:pt x="974" y="47"/>
                  </a:cubicBezTo>
                  <a:cubicBezTo>
                    <a:pt x="599" y="242"/>
                    <a:pt x="73" y="591"/>
                    <a:pt x="1" y="614"/>
                  </a:cubicBezTo>
                  <a:cubicBezTo>
                    <a:pt x="12" y="722"/>
                    <a:pt x="54" y="829"/>
                    <a:pt x="96" y="925"/>
                  </a:cubicBezTo>
                  <a:cubicBezTo>
                    <a:pt x="104" y="932"/>
                    <a:pt x="108" y="944"/>
                    <a:pt x="112" y="952"/>
                  </a:cubicBezTo>
                  <a:cubicBezTo>
                    <a:pt x="169" y="929"/>
                    <a:pt x="863" y="725"/>
                    <a:pt x="1181" y="561"/>
                  </a:cubicBezTo>
                  <a:cubicBezTo>
                    <a:pt x="1262" y="518"/>
                    <a:pt x="1354" y="426"/>
                    <a:pt x="1377" y="346"/>
                  </a:cubicBezTo>
                  <a:cubicBezTo>
                    <a:pt x="1400" y="273"/>
                    <a:pt x="1403" y="216"/>
                    <a:pt x="1372" y="147"/>
                  </a:cubicBezTo>
                  <a:cubicBezTo>
                    <a:pt x="1324" y="42"/>
                    <a:pt x="1237" y="1"/>
                    <a:pt x="1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2"/>
          <p:cNvGrpSpPr/>
          <p:nvPr/>
        </p:nvGrpSpPr>
        <p:grpSpPr>
          <a:xfrm rot="5400000">
            <a:off x="7005999" y="-213915"/>
            <a:ext cx="2655981" cy="2714505"/>
            <a:chOff x="2226326" y="2296542"/>
            <a:chExt cx="1140591" cy="1165724"/>
          </a:xfrm>
        </p:grpSpPr>
        <p:sp>
          <p:nvSpPr>
            <p:cNvPr id="10347" name="Google Shape;10347;p72"/>
            <p:cNvSpPr/>
            <p:nvPr/>
          </p:nvSpPr>
          <p:spPr>
            <a:xfrm>
              <a:off x="2226326" y="2296542"/>
              <a:ext cx="1140591" cy="1165724"/>
            </a:xfrm>
            <a:custGeom>
              <a:avLst/>
              <a:gdLst/>
              <a:ahLst/>
              <a:cxnLst/>
              <a:rect l="l" t="t" r="r" b="b"/>
              <a:pathLst>
                <a:path w="23962" h="24490" extrusionOk="0">
                  <a:moveTo>
                    <a:pt x="614" y="0"/>
                  </a:moveTo>
                  <a:lnTo>
                    <a:pt x="614" y="4150"/>
                  </a:lnTo>
                  <a:lnTo>
                    <a:pt x="18497" y="4150"/>
                  </a:lnTo>
                  <a:cubicBezTo>
                    <a:pt x="19221" y="4150"/>
                    <a:pt x="19812" y="4740"/>
                    <a:pt x="19812" y="5465"/>
                  </a:cubicBezTo>
                  <a:cubicBezTo>
                    <a:pt x="19812" y="6189"/>
                    <a:pt x="19221" y="6783"/>
                    <a:pt x="18497" y="6783"/>
                  </a:cubicBezTo>
                  <a:lnTo>
                    <a:pt x="5465" y="6779"/>
                  </a:lnTo>
                  <a:cubicBezTo>
                    <a:pt x="2453" y="6779"/>
                    <a:pt x="0" y="9231"/>
                    <a:pt x="0" y="12243"/>
                  </a:cubicBezTo>
                  <a:cubicBezTo>
                    <a:pt x="0" y="15259"/>
                    <a:pt x="2453" y="17707"/>
                    <a:pt x="5465" y="17707"/>
                  </a:cubicBezTo>
                  <a:lnTo>
                    <a:pt x="18497" y="17707"/>
                  </a:lnTo>
                  <a:cubicBezTo>
                    <a:pt x="19221" y="17707"/>
                    <a:pt x="19812" y="18298"/>
                    <a:pt x="19812" y="19025"/>
                  </a:cubicBezTo>
                  <a:cubicBezTo>
                    <a:pt x="19812" y="19750"/>
                    <a:pt x="19221" y="20340"/>
                    <a:pt x="18497" y="20340"/>
                  </a:cubicBezTo>
                  <a:lnTo>
                    <a:pt x="526" y="20340"/>
                  </a:lnTo>
                  <a:lnTo>
                    <a:pt x="526" y="24490"/>
                  </a:lnTo>
                  <a:lnTo>
                    <a:pt x="18497" y="24490"/>
                  </a:lnTo>
                  <a:cubicBezTo>
                    <a:pt x="21509" y="24490"/>
                    <a:pt x="23961" y="22037"/>
                    <a:pt x="23961" y="19025"/>
                  </a:cubicBezTo>
                  <a:cubicBezTo>
                    <a:pt x="23961" y="16013"/>
                    <a:pt x="21509" y="13562"/>
                    <a:pt x="18497" y="13562"/>
                  </a:cubicBezTo>
                  <a:lnTo>
                    <a:pt x="5465" y="13562"/>
                  </a:lnTo>
                  <a:cubicBezTo>
                    <a:pt x="4740" y="13562"/>
                    <a:pt x="4151" y="12971"/>
                    <a:pt x="4151" y="12243"/>
                  </a:cubicBezTo>
                  <a:cubicBezTo>
                    <a:pt x="4151" y="11519"/>
                    <a:pt x="4740" y="10929"/>
                    <a:pt x="5465" y="10929"/>
                  </a:cubicBezTo>
                  <a:lnTo>
                    <a:pt x="18497" y="10929"/>
                  </a:lnTo>
                  <a:cubicBezTo>
                    <a:pt x="21509" y="10929"/>
                    <a:pt x="23961" y="8477"/>
                    <a:pt x="23961" y="5465"/>
                  </a:cubicBezTo>
                  <a:cubicBezTo>
                    <a:pt x="23961" y="2453"/>
                    <a:pt x="21509" y="0"/>
                    <a:pt x="18497"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3100198" y="3357906"/>
              <a:ext cx="30845" cy="9330"/>
            </a:xfrm>
            <a:custGeom>
              <a:avLst/>
              <a:gdLst/>
              <a:ahLst/>
              <a:cxnLst/>
              <a:rect l="l" t="t" r="r" b="b"/>
              <a:pathLst>
                <a:path w="648" h="196" extrusionOk="0">
                  <a:moveTo>
                    <a:pt x="625" y="0"/>
                  </a:moveTo>
                  <a:cubicBezTo>
                    <a:pt x="464" y="27"/>
                    <a:pt x="299" y="38"/>
                    <a:pt x="138" y="38"/>
                  </a:cubicBezTo>
                  <a:lnTo>
                    <a:pt x="1" y="38"/>
                  </a:lnTo>
                  <a:lnTo>
                    <a:pt x="1" y="195"/>
                  </a:lnTo>
                  <a:lnTo>
                    <a:pt x="138" y="195"/>
                  </a:lnTo>
                  <a:cubicBezTo>
                    <a:pt x="307"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3039272"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2978488"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3158555" y="3338533"/>
              <a:ext cx="30845" cy="19611"/>
            </a:xfrm>
            <a:custGeom>
              <a:avLst/>
              <a:gdLst/>
              <a:ahLst/>
              <a:cxnLst/>
              <a:rect l="l" t="t" r="r" b="b"/>
              <a:pathLst>
                <a:path w="648" h="412" extrusionOk="0">
                  <a:moveTo>
                    <a:pt x="568" y="1"/>
                  </a:moveTo>
                  <a:cubicBezTo>
                    <a:pt x="388" y="105"/>
                    <a:pt x="195" y="192"/>
                    <a:pt x="0" y="261"/>
                  </a:cubicBezTo>
                  <a:lnTo>
                    <a:pt x="54" y="411"/>
                  </a:lnTo>
                  <a:cubicBezTo>
                    <a:pt x="257" y="338"/>
                    <a:pt x="457" y="250"/>
                    <a:pt x="648" y="139"/>
                  </a:cubicBez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2"/>
            <p:cNvSpPr/>
            <p:nvPr/>
          </p:nvSpPr>
          <p:spPr>
            <a:xfrm>
              <a:off x="3209629" y="3300073"/>
              <a:ext cx="26513" cy="27227"/>
            </a:xfrm>
            <a:custGeom>
              <a:avLst/>
              <a:gdLst/>
              <a:ahLst/>
              <a:cxnLst/>
              <a:rect l="l" t="t" r="r" b="b"/>
              <a:pathLst>
                <a:path w="557" h="572" extrusionOk="0">
                  <a:moveTo>
                    <a:pt x="429" y="1"/>
                  </a:moveTo>
                  <a:cubicBezTo>
                    <a:pt x="303" y="161"/>
                    <a:pt x="157" y="315"/>
                    <a:pt x="1" y="448"/>
                  </a:cubicBezTo>
                  <a:lnTo>
                    <a:pt x="104" y="572"/>
                  </a:lnTo>
                  <a:cubicBezTo>
                    <a:pt x="268" y="425"/>
                    <a:pt x="422" y="269"/>
                    <a:pt x="556" y="100"/>
                  </a:cubicBez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2"/>
            <p:cNvSpPr/>
            <p:nvPr/>
          </p:nvSpPr>
          <p:spPr>
            <a:xfrm>
              <a:off x="3246280" y="3247904"/>
              <a:ext cx="18469" cy="30845"/>
            </a:xfrm>
            <a:custGeom>
              <a:avLst/>
              <a:gdLst/>
              <a:ahLst/>
              <a:cxnLst/>
              <a:rect l="l" t="t" r="r" b="b"/>
              <a:pathLst>
                <a:path w="388" h="648" extrusionOk="0">
                  <a:moveTo>
                    <a:pt x="238" y="0"/>
                  </a:moveTo>
                  <a:cubicBezTo>
                    <a:pt x="177" y="196"/>
                    <a:pt x="96" y="391"/>
                    <a:pt x="0" y="575"/>
                  </a:cubicBezTo>
                  <a:lnTo>
                    <a:pt x="142" y="648"/>
                  </a:lnTo>
                  <a:cubicBezTo>
                    <a:pt x="242" y="456"/>
                    <a:pt x="326" y="253"/>
                    <a:pt x="388"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3263416" y="3188643"/>
              <a:ext cx="8425" cy="31035"/>
            </a:xfrm>
            <a:custGeom>
              <a:avLst/>
              <a:gdLst/>
              <a:ahLst/>
              <a:cxnLst/>
              <a:rect l="l" t="t" r="r" b="b"/>
              <a:pathLst>
                <a:path w="177" h="652" extrusionOk="0">
                  <a:moveTo>
                    <a:pt x="166"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3248137" y="3129002"/>
              <a:ext cx="17898" cy="31035"/>
            </a:xfrm>
            <a:custGeom>
              <a:avLst/>
              <a:gdLst/>
              <a:ahLst/>
              <a:cxnLst/>
              <a:rect l="l" t="t" r="r" b="b"/>
              <a:pathLst>
                <a:path w="376" h="652" extrusionOk="0">
                  <a:moveTo>
                    <a:pt x="142" y="0"/>
                  </a:moveTo>
                  <a:lnTo>
                    <a:pt x="0" y="73"/>
                  </a:lnTo>
                  <a:cubicBezTo>
                    <a:pt x="92" y="257"/>
                    <a:pt x="165" y="452"/>
                    <a:pt x="222" y="652"/>
                  </a:cubicBezTo>
                  <a:lnTo>
                    <a:pt x="375" y="609"/>
                  </a:lnTo>
                  <a:cubicBezTo>
                    <a:pt x="318" y="402"/>
                    <a:pt x="237"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3212532" y="3079737"/>
              <a:ext cx="26132" cy="27608"/>
            </a:xfrm>
            <a:custGeom>
              <a:avLst/>
              <a:gdLst/>
              <a:ahLst/>
              <a:cxnLst/>
              <a:rect l="l" t="t" r="r" b="b"/>
              <a:pathLst>
                <a:path w="549" h="580" extrusionOk="0">
                  <a:moveTo>
                    <a:pt x="108" y="1"/>
                  </a:moveTo>
                  <a:lnTo>
                    <a:pt x="0" y="120"/>
                  </a:lnTo>
                  <a:cubicBezTo>
                    <a:pt x="154" y="257"/>
                    <a:pt x="296" y="410"/>
                    <a:pt x="418" y="579"/>
                  </a:cubicBezTo>
                  <a:lnTo>
                    <a:pt x="549" y="479"/>
                  </a:lnTo>
                  <a:cubicBezTo>
                    <a:pt x="414"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3162173" y="3047465"/>
              <a:ext cx="30702" cy="20087"/>
            </a:xfrm>
            <a:custGeom>
              <a:avLst/>
              <a:gdLst/>
              <a:ahLst/>
              <a:cxnLst/>
              <a:rect l="l" t="t" r="r" b="b"/>
              <a:pathLst>
                <a:path w="645" h="422" extrusionOk="0">
                  <a:moveTo>
                    <a:pt x="59" y="0"/>
                  </a:moveTo>
                  <a:lnTo>
                    <a:pt x="1" y="150"/>
                  </a:lnTo>
                  <a:cubicBezTo>
                    <a:pt x="197" y="223"/>
                    <a:pt x="384" y="315"/>
                    <a:pt x="561" y="421"/>
                  </a:cubicBezTo>
                  <a:lnTo>
                    <a:pt x="645" y="288"/>
                  </a:lnTo>
                  <a:cubicBezTo>
                    <a:pt x="457" y="173"/>
                    <a:pt x="262" y="77"/>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3104006" y="3036850"/>
              <a:ext cx="31035" cy="9901"/>
            </a:xfrm>
            <a:custGeom>
              <a:avLst/>
              <a:gdLst/>
              <a:ahLst/>
              <a:cxnLst/>
              <a:rect l="l" t="t" r="r" b="b"/>
              <a:pathLst>
                <a:path w="652" h="208" extrusionOk="0">
                  <a:moveTo>
                    <a:pt x="1" y="1"/>
                  </a:moveTo>
                  <a:lnTo>
                    <a:pt x="1" y="162"/>
                  </a:lnTo>
                  <a:lnTo>
                    <a:pt x="58" y="162"/>
                  </a:lnTo>
                  <a:cubicBezTo>
                    <a:pt x="246" y="162"/>
                    <a:pt x="437" y="177"/>
                    <a:pt x="621" y="208"/>
                  </a:cubicBezTo>
                  <a:lnTo>
                    <a:pt x="652" y="51"/>
                  </a:lnTo>
                  <a:cubicBezTo>
                    <a:pt x="457" y="20"/>
                    <a:pt x="257"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2"/>
            <p:cNvSpPr/>
            <p:nvPr/>
          </p:nvSpPr>
          <p:spPr>
            <a:xfrm>
              <a:off x="3043270"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2"/>
            <p:cNvSpPr/>
            <p:nvPr/>
          </p:nvSpPr>
          <p:spPr>
            <a:xfrm>
              <a:off x="2982533"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2921797"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2861061"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2800324"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2739588"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2"/>
            <p:cNvSpPr/>
            <p:nvPr/>
          </p:nvSpPr>
          <p:spPr>
            <a:xfrm>
              <a:off x="2678851"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2"/>
            <p:cNvSpPr/>
            <p:nvPr/>
          </p:nvSpPr>
          <p:spPr>
            <a:xfrm>
              <a:off x="2618115"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2"/>
            <p:cNvSpPr/>
            <p:nvPr/>
          </p:nvSpPr>
          <p:spPr>
            <a:xfrm>
              <a:off x="2557378"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2496451"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2435524" y="3029186"/>
              <a:ext cx="31273" cy="14090"/>
            </a:xfrm>
            <a:custGeom>
              <a:avLst/>
              <a:gdLst/>
              <a:ahLst/>
              <a:cxnLst/>
              <a:rect l="l" t="t" r="r" b="b"/>
              <a:pathLst>
                <a:path w="657" h="296" extrusionOk="0">
                  <a:moveTo>
                    <a:pt x="46" y="1"/>
                  </a:moveTo>
                  <a:lnTo>
                    <a:pt x="0" y="154"/>
                  </a:lnTo>
                  <a:cubicBezTo>
                    <a:pt x="204" y="220"/>
                    <a:pt x="418" y="269"/>
                    <a:pt x="637" y="296"/>
                  </a:cubicBezTo>
                  <a:lnTo>
                    <a:pt x="656" y="135"/>
                  </a:lnTo>
                  <a:cubicBezTo>
                    <a:pt x="449" y="112"/>
                    <a:pt x="246" y="66"/>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2381357" y="3000960"/>
              <a:ext cx="29226" cy="23181"/>
            </a:xfrm>
            <a:custGeom>
              <a:avLst/>
              <a:gdLst/>
              <a:ahLst/>
              <a:cxnLst/>
              <a:rect l="l" t="t" r="r" b="b"/>
              <a:pathLst>
                <a:path w="614" h="487" extrusionOk="0">
                  <a:moveTo>
                    <a:pt x="100" y="0"/>
                  </a:moveTo>
                  <a:lnTo>
                    <a:pt x="1" y="123"/>
                  </a:lnTo>
                  <a:cubicBezTo>
                    <a:pt x="165" y="261"/>
                    <a:pt x="349" y="383"/>
                    <a:pt x="537" y="487"/>
                  </a:cubicBezTo>
                  <a:lnTo>
                    <a:pt x="613"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2341802" y="2955503"/>
              <a:ext cx="23372" cy="29274"/>
            </a:xfrm>
            <a:custGeom>
              <a:avLst/>
              <a:gdLst/>
              <a:ahLst/>
              <a:cxnLst/>
              <a:rect l="l" t="t" r="r" b="b"/>
              <a:pathLst>
                <a:path w="491" h="615" extrusionOk="0">
                  <a:moveTo>
                    <a:pt x="142" y="1"/>
                  </a:moveTo>
                  <a:lnTo>
                    <a:pt x="1" y="77"/>
                  </a:lnTo>
                  <a:cubicBezTo>
                    <a:pt x="107" y="266"/>
                    <a:pt x="230" y="450"/>
                    <a:pt x="368" y="614"/>
                  </a:cubicBezTo>
                  <a:lnTo>
                    <a:pt x="491" y="514"/>
                  </a:lnTo>
                  <a:cubicBezTo>
                    <a:pt x="360"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2322619" y="2899527"/>
              <a:ext cx="14090" cy="31226"/>
            </a:xfrm>
            <a:custGeom>
              <a:avLst/>
              <a:gdLst/>
              <a:ahLst/>
              <a:cxnLst/>
              <a:rect l="l" t="t" r="r" b="b"/>
              <a:pathLst>
                <a:path w="296" h="656" extrusionOk="0">
                  <a:moveTo>
                    <a:pt x="158" y="1"/>
                  </a:moveTo>
                  <a:lnTo>
                    <a:pt x="1" y="20"/>
                  </a:lnTo>
                  <a:cubicBezTo>
                    <a:pt x="27" y="234"/>
                    <a:pt x="77" y="449"/>
                    <a:pt x="142" y="655"/>
                  </a:cubicBezTo>
                  <a:lnTo>
                    <a:pt x="296" y="606"/>
                  </a:lnTo>
                  <a:cubicBezTo>
                    <a:pt x="231" y="411"/>
                    <a:pt x="185"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2321525" y="2838790"/>
              <a:ext cx="12281" cy="31083"/>
            </a:xfrm>
            <a:custGeom>
              <a:avLst/>
              <a:gdLst/>
              <a:ahLst/>
              <a:cxnLst/>
              <a:rect l="l" t="t" r="r" b="b"/>
              <a:pathLst>
                <a:path w="258" h="653" extrusionOk="0">
                  <a:moveTo>
                    <a:pt x="100" y="0"/>
                  </a:moveTo>
                  <a:cubicBezTo>
                    <a:pt x="47" y="212"/>
                    <a:pt x="16" y="426"/>
                    <a:pt x="1" y="644"/>
                  </a:cubicBezTo>
                  <a:lnTo>
                    <a:pt x="162" y="652"/>
                  </a:lnTo>
                  <a:cubicBezTo>
                    <a:pt x="174" y="445"/>
                    <a:pt x="204" y="238"/>
                    <a:pt x="257" y="39"/>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2336661" y="2782766"/>
              <a:ext cx="21944" cy="29988"/>
            </a:xfrm>
            <a:custGeom>
              <a:avLst/>
              <a:gdLst/>
              <a:ahLst/>
              <a:cxnLst/>
              <a:rect l="l" t="t" r="r" b="b"/>
              <a:pathLst>
                <a:path w="461" h="630" extrusionOk="0">
                  <a:moveTo>
                    <a:pt x="334" y="1"/>
                  </a:moveTo>
                  <a:cubicBezTo>
                    <a:pt x="204" y="177"/>
                    <a:pt x="93" y="365"/>
                    <a:pt x="1" y="561"/>
                  </a:cubicBezTo>
                  <a:lnTo>
                    <a:pt x="146" y="630"/>
                  </a:lnTo>
                  <a:cubicBezTo>
                    <a:pt x="234" y="441"/>
                    <a:pt x="342" y="262"/>
                    <a:pt x="461"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2372979" y="2740260"/>
              <a:ext cx="28512" cy="24704"/>
            </a:xfrm>
            <a:custGeom>
              <a:avLst/>
              <a:gdLst/>
              <a:ahLst/>
              <a:cxnLst/>
              <a:rect l="l" t="t" r="r" b="b"/>
              <a:pathLst>
                <a:path w="599" h="519" extrusionOk="0">
                  <a:moveTo>
                    <a:pt x="513" y="1"/>
                  </a:moveTo>
                  <a:cubicBezTo>
                    <a:pt x="330" y="116"/>
                    <a:pt x="158" y="254"/>
                    <a:pt x="0" y="404"/>
                  </a:cubicBezTo>
                  <a:lnTo>
                    <a:pt x="108" y="519"/>
                  </a:lnTo>
                  <a:cubicBezTo>
                    <a:pt x="261" y="377"/>
                    <a:pt x="426" y="246"/>
                    <a:pt x="598" y="135"/>
                  </a:cubicBezTo>
                  <a:lnTo>
                    <a:pt x="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2"/>
            <p:cNvSpPr/>
            <p:nvPr/>
          </p:nvSpPr>
          <p:spPr>
            <a:xfrm>
              <a:off x="2424957" y="2717127"/>
              <a:ext cx="31226" cy="15946"/>
            </a:xfrm>
            <a:custGeom>
              <a:avLst/>
              <a:gdLst/>
              <a:ahLst/>
              <a:cxnLst/>
              <a:rect l="l" t="t" r="r" b="b"/>
              <a:pathLst>
                <a:path w="656" h="335" extrusionOk="0">
                  <a:moveTo>
                    <a:pt x="625" y="0"/>
                  </a:moveTo>
                  <a:cubicBezTo>
                    <a:pt x="410" y="43"/>
                    <a:pt x="199" y="108"/>
                    <a:pt x="1" y="188"/>
                  </a:cubicBezTo>
                  <a:lnTo>
                    <a:pt x="58" y="334"/>
                  </a:lnTo>
                  <a:cubicBezTo>
                    <a:pt x="254" y="257"/>
                    <a:pt x="452" y="200"/>
                    <a:pt x="656"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2"/>
            <p:cNvSpPr/>
            <p:nvPr/>
          </p:nvSpPr>
          <p:spPr>
            <a:xfrm>
              <a:off x="3093059" y="2713319"/>
              <a:ext cx="30892" cy="8616"/>
            </a:xfrm>
            <a:custGeom>
              <a:avLst/>
              <a:gdLst/>
              <a:ahLst/>
              <a:cxnLst/>
              <a:rect l="l" t="t" r="r" b="b"/>
              <a:pathLst>
                <a:path w="649" h="181" extrusionOk="0">
                  <a:moveTo>
                    <a:pt x="629" y="0"/>
                  </a:moveTo>
                  <a:cubicBezTo>
                    <a:pt x="518" y="11"/>
                    <a:pt x="403" y="20"/>
                    <a:pt x="288" y="20"/>
                  </a:cubicBezTo>
                  <a:lnTo>
                    <a:pt x="1" y="20"/>
                  </a:lnTo>
                  <a:lnTo>
                    <a:pt x="1" y="181"/>
                  </a:lnTo>
                  <a:lnTo>
                    <a:pt x="288" y="181"/>
                  </a:lnTo>
                  <a:cubicBezTo>
                    <a:pt x="407" y="181"/>
                    <a:pt x="529" y="172"/>
                    <a:pt x="648"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3032370"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2971586" y="2714223"/>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2910897"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2850113" y="2714223"/>
              <a:ext cx="30321" cy="7711"/>
            </a:xfrm>
            <a:custGeom>
              <a:avLst/>
              <a:gdLst/>
              <a:ahLst/>
              <a:cxnLst/>
              <a:rect l="l" t="t" r="r" b="b"/>
              <a:pathLst>
                <a:path w="637" h="162" extrusionOk="0">
                  <a:moveTo>
                    <a:pt x="1" y="1"/>
                  </a:moveTo>
                  <a:lnTo>
                    <a:pt x="1"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2789376"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2728640" y="2714223"/>
              <a:ext cx="30321" cy="7521"/>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2667903"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2607167" y="2714223"/>
              <a:ext cx="30321" cy="7521"/>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2546430"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2485503" y="2714223"/>
              <a:ext cx="30512" cy="7521"/>
            </a:xfrm>
            <a:custGeom>
              <a:avLst/>
              <a:gdLst/>
              <a:ahLst/>
              <a:cxnLst/>
              <a:rect l="l" t="t" r="r" b="b"/>
              <a:pathLst>
                <a:path w="641" h="158" extrusionOk="0">
                  <a:moveTo>
                    <a:pt x="1" y="1"/>
                  </a:moveTo>
                  <a:lnTo>
                    <a:pt x="4"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2"/>
            <p:cNvSpPr/>
            <p:nvPr/>
          </p:nvSpPr>
          <p:spPr>
            <a:xfrm>
              <a:off x="3152177" y="2696326"/>
              <a:ext cx="30845" cy="18469"/>
            </a:xfrm>
            <a:custGeom>
              <a:avLst/>
              <a:gdLst/>
              <a:ahLst/>
              <a:cxnLst/>
              <a:rect l="l" t="t" r="r" b="b"/>
              <a:pathLst>
                <a:path w="648" h="388" extrusionOk="0">
                  <a:moveTo>
                    <a:pt x="575" y="1"/>
                  </a:moveTo>
                  <a:cubicBezTo>
                    <a:pt x="391" y="96"/>
                    <a:pt x="196" y="177"/>
                    <a:pt x="0" y="239"/>
                  </a:cubicBezTo>
                  <a:lnTo>
                    <a:pt x="46" y="388"/>
                  </a:lnTo>
                  <a:cubicBezTo>
                    <a:pt x="253" y="326"/>
                    <a:pt x="456" y="246"/>
                    <a:pt x="648" y="142"/>
                  </a:cubicBezTo>
                  <a:lnTo>
                    <a:pt x="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2"/>
            <p:cNvSpPr/>
            <p:nvPr/>
          </p:nvSpPr>
          <p:spPr>
            <a:xfrm>
              <a:off x="3204345" y="2659865"/>
              <a:ext cx="27227" cy="26466"/>
            </a:xfrm>
            <a:custGeom>
              <a:avLst/>
              <a:gdLst/>
              <a:ahLst/>
              <a:cxnLst/>
              <a:rect l="l" t="t" r="r" b="b"/>
              <a:pathLst>
                <a:path w="572" h="556" extrusionOk="0">
                  <a:moveTo>
                    <a:pt x="452" y="1"/>
                  </a:moveTo>
                  <a:cubicBezTo>
                    <a:pt x="314" y="158"/>
                    <a:pt x="165" y="299"/>
                    <a:pt x="0" y="430"/>
                  </a:cubicBezTo>
                  <a:lnTo>
                    <a:pt x="100" y="556"/>
                  </a:lnTo>
                  <a:cubicBezTo>
                    <a:pt x="268" y="418"/>
                    <a:pt x="429" y="269"/>
                    <a:pt x="572" y="104"/>
                  </a:cubicBez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3242996" y="2608792"/>
              <a:ext cx="19564" cy="30845"/>
            </a:xfrm>
            <a:custGeom>
              <a:avLst/>
              <a:gdLst/>
              <a:ahLst/>
              <a:cxnLst/>
              <a:rect l="l" t="t" r="r" b="b"/>
              <a:pathLst>
                <a:path w="411" h="648" extrusionOk="0">
                  <a:moveTo>
                    <a:pt x="261" y="0"/>
                  </a:moveTo>
                  <a:cubicBezTo>
                    <a:pt x="192" y="196"/>
                    <a:pt x="104" y="387"/>
                    <a:pt x="0" y="568"/>
                  </a:cubicBezTo>
                  <a:lnTo>
                    <a:pt x="138" y="648"/>
                  </a:lnTo>
                  <a:cubicBezTo>
                    <a:pt x="250" y="460"/>
                    <a:pt x="342" y="261"/>
                    <a:pt x="411"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3262511" y="2550245"/>
              <a:ext cx="9330" cy="31035"/>
            </a:xfrm>
            <a:custGeom>
              <a:avLst/>
              <a:gdLst/>
              <a:ahLst/>
              <a:cxnLst/>
              <a:rect l="l" t="t" r="r" b="b"/>
              <a:pathLst>
                <a:path w="196" h="652" extrusionOk="0">
                  <a:moveTo>
                    <a:pt x="196" y="1"/>
                  </a:moveTo>
                  <a:lnTo>
                    <a:pt x="35" y="8"/>
                  </a:lnTo>
                  <a:cubicBezTo>
                    <a:pt x="35" y="50"/>
                    <a:pt x="39" y="93"/>
                    <a:pt x="39" y="135"/>
                  </a:cubicBezTo>
                  <a:cubicBezTo>
                    <a:pt x="39" y="300"/>
                    <a:pt x="24" y="468"/>
                    <a:pt x="1" y="629"/>
                  </a:cubicBezTo>
                  <a:lnTo>
                    <a:pt x="158" y="652"/>
                  </a:lnTo>
                  <a:cubicBezTo>
                    <a:pt x="185" y="483"/>
                    <a:pt x="196" y="307"/>
                    <a:pt x="196" y="135"/>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3250992" y="2490079"/>
              <a:ext cx="16708" cy="31178"/>
            </a:xfrm>
            <a:custGeom>
              <a:avLst/>
              <a:gdLst/>
              <a:ahLst/>
              <a:cxnLst/>
              <a:rect l="l" t="t" r="r" b="b"/>
              <a:pathLst>
                <a:path w="351" h="655" extrusionOk="0">
                  <a:moveTo>
                    <a:pt x="147" y="0"/>
                  </a:moveTo>
                  <a:lnTo>
                    <a:pt x="1" y="65"/>
                  </a:lnTo>
                  <a:cubicBezTo>
                    <a:pt x="82" y="253"/>
                    <a:pt x="151" y="452"/>
                    <a:pt x="197" y="655"/>
                  </a:cubicBezTo>
                  <a:lnTo>
                    <a:pt x="350" y="617"/>
                  </a:lnTo>
                  <a:cubicBezTo>
                    <a:pt x="304" y="406"/>
                    <a:pt x="235" y="199"/>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3217483" y="2439148"/>
              <a:ext cx="25371" cy="28132"/>
            </a:xfrm>
            <a:custGeom>
              <a:avLst/>
              <a:gdLst/>
              <a:ahLst/>
              <a:cxnLst/>
              <a:rect l="l" t="t" r="r" b="b"/>
              <a:pathLst>
                <a:path w="533" h="591" extrusionOk="0">
                  <a:moveTo>
                    <a:pt x="112" y="1"/>
                  </a:moveTo>
                  <a:lnTo>
                    <a:pt x="0" y="116"/>
                  </a:lnTo>
                  <a:cubicBezTo>
                    <a:pt x="146" y="262"/>
                    <a:pt x="284" y="423"/>
                    <a:pt x="399" y="591"/>
                  </a:cubicBezTo>
                  <a:lnTo>
                    <a:pt x="533" y="499"/>
                  </a:lnTo>
                  <a:cubicBezTo>
                    <a:pt x="406" y="322"/>
                    <a:pt x="268" y="154"/>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2"/>
            <p:cNvSpPr/>
            <p:nvPr/>
          </p:nvSpPr>
          <p:spPr>
            <a:xfrm>
              <a:off x="3168598" y="2404687"/>
              <a:ext cx="30321" cy="21182"/>
            </a:xfrm>
            <a:custGeom>
              <a:avLst/>
              <a:gdLst/>
              <a:ahLst/>
              <a:cxnLst/>
              <a:rect l="l" t="t" r="r" b="b"/>
              <a:pathLst>
                <a:path w="637" h="445" extrusionOk="0">
                  <a:moveTo>
                    <a:pt x="62" y="1"/>
                  </a:moveTo>
                  <a:lnTo>
                    <a:pt x="0" y="146"/>
                  </a:lnTo>
                  <a:cubicBezTo>
                    <a:pt x="188" y="227"/>
                    <a:pt x="372" y="326"/>
                    <a:pt x="544" y="445"/>
                  </a:cubicBezTo>
                  <a:lnTo>
                    <a:pt x="636" y="311"/>
                  </a:lnTo>
                  <a:cubicBezTo>
                    <a:pt x="453" y="188"/>
                    <a:pt x="260" y="84"/>
                    <a:pt x="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2"/>
            <p:cNvSpPr/>
            <p:nvPr/>
          </p:nvSpPr>
          <p:spPr>
            <a:xfrm>
              <a:off x="3110908" y="2391549"/>
              <a:ext cx="31083" cy="11186"/>
            </a:xfrm>
            <a:custGeom>
              <a:avLst/>
              <a:gdLst/>
              <a:ahLst/>
              <a:cxnLst/>
              <a:rect l="l" t="t" r="r" b="b"/>
              <a:pathLst>
                <a:path w="653" h="235" extrusionOk="0">
                  <a:moveTo>
                    <a:pt x="5" y="1"/>
                  </a:moveTo>
                  <a:lnTo>
                    <a:pt x="1" y="158"/>
                  </a:lnTo>
                  <a:cubicBezTo>
                    <a:pt x="208" y="166"/>
                    <a:pt x="415" y="189"/>
                    <a:pt x="618" y="234"/>
                  </a:cubicBezTo>
                  <a:lnTo>
                    <a:pt x="653" y="77"/>
                  </a:lnTo>
                  <a:cubicBezTo>
                    <a:pt x="442" y="31"/>
                    <a:pt x="223" y="5"/>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2"/>
            <p:cNvSpPr/>
            <p:nvPr/>
          </p:nvSpPr>
          <p:spPr>
            <a:xfrm>
              <a:off x="3050219"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2989435"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2928746"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2867962"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2807274"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2746489"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268580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2625016"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2564328" y="2391407"/>
              <a:ext cx="30321" cy="7711"/>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2503544"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2442855" y="2391407"/>
              <a:ext cx="30321" cy="7711"/>
            </a:xfrm>
            <a:custGeom>
              <a:avLst/>
              <a:gdLst/>
              <a:ahLst/>
              <a:cxnLst/>
              <a:rect l="l" t="t" r="r" b="b"/>
              <a:pathLst>
                <a:path w="637" h="162" extrusionOk="0">
                  <a:moveTo>
                    <a:pt x="0" y="0"/>
                  </a:moveTo>
                  <a:lnTo>
                    <a:pt x="0"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2"/>
            <p:cNvSpPr/>
            <p:nvPr/>
          </p:nvSpPr>
          <p:spPr>
            <a:xfrm>
              <a:off x="2382071" y="2391407"/>
              <a:ext cx="30321" cy="7711"/>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2"/>
            <p:cNvSpPr/>
            <p:nvPr/>
          </p:nvSpPr>
          <p:spPr>
            <a:xfrm>
              <a:off x="232119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2279970" y="2391407"/>
              <a:ext cx="10948" cy="7711"/>
            </a:xfrm>
            <a:custGeom>
              <a:avLst/>
              <a:gdLst/>
              <a:ahLst/>
              <a:cxnLst/>
              <a:rect l="l" t="t" r="r" b="b"/>
              <a:pathLst>
                <a:path w="230" h="162" extrusionOk="0">
                  <a:moveTo>
                    <a:pt x="0" y="0"/>
                  </a:moveTo>
                  <a:lnTo>
                    <a:pt x="0" y="161"/>
                  </a:lnTo>
                  <a:lnTo>
                    <a:pt x="230" y="161"/>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2919227"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2858538"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2797754"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2737065"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267628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2615592" y="3359714"/>
              <a:ext cx="30274" cy="7521"/>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2"/>
            <p:cNvSpPr/>
            <p:nvPr/>
          </p:nvSpPr>
          <p:spPr>
            <a:xfrm>
              <a:off x="2554808"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2"/>
            <p:cNvSpPr/>
            <p:nvPr/>
          </p:nvSpPr>
          <p:spPr>
            <a:xfrm>
              <a:off x="2494071"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2433335"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2372598"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2"/>
            <p:cNvSpPr/>
            <p:nvPr/>
          </p:nvSpPr>
          <p:spPr>
            <a:xfrm>
              <a:off x="231167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2"/>
            <p:cNvSpPr/>
            <p:nvPr/>
          </p:nvSpPr>
          <p:spPr>
            <a:xfrm>
              <a:off x="2270451" y="3359714"/>
              <a:ext cx="10996" cy="7521"/>
            </a:xfrm>
            <a:custGeom>
              <a:avLst/>
              <a:gdLst/>
              <a:ahLst/>
              <a:cxnLst/>
              <a:rect l="l" t="t" r="r" b="b"/>
              <a:pathLst>
                <a:path w="231" h="158" extrusionOk="0">
                  <a:moveTo>
                    <a:pt x="0" y="0"/>
                  </a:moveTo>
                  <a:lnTo>
                    <a:pt x="0" y="157"/>
                  </a:lnTo>
                  <a:lnTo>
                    <a:pt x="230" y="157"/>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425"/>
        <p:cNvGrpSpPr/>
        <p:nvPr/>
      </p:nvGrpSpPr>
      <p:grpSpPr>
        <a:xfrm>
          <a:off x="0" y="0"/>
          <a:ext cx="0" cy="0"/>
          <a:chOff x="0" y="0"/>
          <a:chExt cx="0" cy="0"/>
        </a:xfrm>
      </p:grpSpPr>
      <p:sp>
        <p:nvSpPr>
          <p:cNvPr id="10426" name="Google Shape;10426;p7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0427" name="Google Shape;10427;p73"/>
          <p:cNvGrpSpPr/>
          <p:nvPr/>
        </p:nvGrpSpPr>
        <p:grpSpPr>
          <a:xfrm>
            <a:off x="7037237" y="4139802"/>
            <a:ext cx="369266" cy="190051"/>
            <a:chOff x="6772125" y="4335244"/>
            <a:chExt cx="369266" cy="190051"/>
          </a:xfrm>
        </p:grpSpPr>
        <p:sp>
          <p:nvSpPr>
            <p:cNvPr id="10428" name="Google Shape;10428;p73"/>
            <p:cNvSpPr/>
            <p:nvPr/>
          </p:nvSpPr>
          <p:spPr>
            <a:xfrm>
              <a:off x="6873512" y="4494854"/>
              <a:ext cx="60038" cy="12184"/>
            </a:xfrm>
            <a:custGeom>
              <a:avLst/>
              <a:gdLst/>
              <a:ahLst/>
              <a:cxnLst/>
              <a:rect l="l" t="t" r="r" b="b"/>
              <a:pathLst>
                <a:path w="3341" h="678" extrusionOk="0">
                  <a:moveTo>
                    <a:pt x="0" y="1"/>
                  </a:moveTo>
                  <a:lnTo>
                    <a:pt x="0" y="1"/>
                  </a:lnTo>
                  <a:cubicBezTo>
                    <a:pt x="141" y="23"/>
                    <a:pt x="260" y="46"/>
                    <a:pt x="401" y="91"/>
                  </a:cubicBezTo>
                  <a:cubicBezTo>
                    <a:pt x="1247" y="328"/>
                    <a:pt x="2280" y="587"/>
                    <a:pt x="3341" y="678"/>
                  </a:cubicBezTo>
                  <a:cubicBezTo>
                    <a:pt x="3245" y="655"/>
                    <a:pt x="3149" y="632"/>
                    <a:pt x="3058" y="587"/>
                  </a:cubicBezTo>
                  <a:cubicBezTo>
                    <a:pt x="1975" y="254"/>
                    <a:pt x="965" y="6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3"/>
            <p:cNvSpPr/>
            <p:nvPr/>
          </p:nvSpPr>
          <p:spPr>
            <a:xfrm>
              <a:off x="6774245" y="4496884"/>
              <a:ext cx="211615" cy="28411"/>
            </a:xfrm>
            <a:custGeom>
              <a:avLst/>
              <a:gdLst/>
              <a:ahLst/>
              <a:cxnLst/>
              <a:rect l="l" t="t" r="r" b="b"/>
              <a:pathLst>
                <a:path w="11776" h="1581" extrusionOk="0">
                  <a:moveTo>
                    <a:pt x="4018" y="0"/>
                  </a:moveTo>
                  <a:cubicBezTo>
                    <a:pt x="2585" y="0"/>
                    <a:pt x="1174" y="452"/>
                    <a:pt x="1" y="1321"/>
                  </a:cubicBezTo>
                  <a:cubicBezTo>
                    <a:pt x="1129" y="847"/>
                    <a:pt x="2235" y="615"/>
                    <a:pt x="3335" y="615"/>
                  </a:cubicBezTo>
                  <a:cubicBezTo>
                    <a:pt x="4300" y="615"/>
                    <a:pt x="5265" y="802"/>
                    <a:pt x="6275" y="1084"/>
                  </a:cubicBezTo>
                  <a:cubicBezTo>
                    <a:pt x="7172" y="1388"/>
                    <a:pt x="8182" y="1580"/>
                    <a:pt x="9192" y="1580"/>
                  </a:cubicBezTo>
                  <a:cubicBezTo>
                    <a:pt x="10061" y="1580"/>
                    <a:pt x="10952" y="1439"/>
                    <a:pt x="11776" y="1129"/>
                  </a:cubicBezTo>
                  <a:cubicBezTo>
                    <a:pt x="11262" y="1084"/>
                    <a:pt x="10743" y="1016"/>
                    <a:pt x="10224" y="920"/>
                  </a:cubicBezTo>
                  <a:lnTo>
                    <a:pt x="9920" y="920"/>
                  </a:lnTo>
                  <a:cubicBezTo>
                    <a:pt x="8554" y="920"/>
                    <a:pt x="7195" y="638"/>
                    <a:pt x="5852" y="260"/>
                  </a:cubicBezTo>
                  <a:cubicBezTo>
                    <a:pt x="5242" y="96"/>
                    <a:pt x="4633" y="0"/>
                    <a:pt x="4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3"/>
            <p:cNvSpPr/>
            <p:nvPr/>
          </p:nvSpPr>
          <p:spPr>
            <a:xfrm>
              <a:off x="6774245" y="4356179"/>
              <a:ext cx="367145" cy="135242"/>
            </a:xfrm>
            <a:custGeom>
              <a:avLst/>
              <a:gdLst/>
              <a:ahLst/>
              <a:cxnLst/>
              <a:rect l="l" t="t" r="r" b="b"/>
              <a:pathLst>
                <a:path w="20431" h="7526" extrusionOk="0">
                  <a:moveTo>
                    <a:pt x="10839" y="2662"/>
                  </a:moveTo>
                  <a:cubicBezTo>
                    <a:pt x="11144" y="2662"/>
                    <a:pt x="11404" y="2894"/>
                    <a:pt x="11404" y="3204"/>
                  </a:cubicBezTo>
                  <a:cubicBezTo>
                    <a:pt x="11404" y="3509"/>
                    <a:pt x="11144" y="3768"/>
                    <a:pt x="10839" y="3768"/>
                  </a:cubicBezTo>
                  <a:cubicBezTo>
                    <a:pt x="10529" y="3768"/>
                    <a:pt x="10298" y="3509"/>
                    <a:pt x="10298" y="3204"/>
                  </a:cubicBezTo>
                  <a:cubicBezTo>
                    <a:pt x="10298" y="2894"/>
                    <a:pt x="10529" y="2662"/>
                    <a:pt x="10839" y="2662"/>
                  </a:cubicBezTo>
                  <a:close/>
                  <a:moveTo>
                    <a:pt x="9096" y="3204"/>
                  </a:moveTo>
                  <a:cubicBezTo>
                    <a:pt x="9401" y="3204"/>
                    <a:pt x="9660" y="3458"/>
                    <a:pt x="9660" y="3768"/>
                  </a:cubicBezTo>
                  <a:cubicBezTo>
                    <a:pt x="9660" y="4073"/>
                    <a:pt x="9401" y="4304"/>
                    <a:pt x="9096" y="4304"/>
                  </a:cubicBezTo>
                  <a:cubicBezTo>
                    <a:pt x="8791" y="4304"/>
                    <a:pt x="8554" y="4073"/>
                    <a:pt x="8554" y="3768"/>
                  </a:cubicBezTo>
                  <a:cubicBezTo>
                    <a:pt x="8554" y="3458"/>
                    <a:pt x="8791" y="3204"/>
                    <a:pt x="9096" y="3204"/>
                  </a:cubicBezTo>
                  <a:close/>
                  <a:moveTo>
                    <a:pt x="7426" y="3768"/>
                  </a:moveTo>
                  <a:cubicBezTo>
                    <a:pt x="7736" y="3768"/>
                    <a:pt x="7990" y="3999"/>
                    <a:pt x="7990" y="4304"/>
                  </a:cubicBezTo>
                  <a:cubicBezTo>
                    <a:pt x="7990" y="4614"/>
                    <a:pt x="7736" y="4846"/>
                    <a:pt x="7426" y="4846"/>
                  </a:cubicBezTo>
                  <a:cubicBezTo>
                    <a:pt x="7121" y="4846"/>
                    <a:pt x="6890" y="4614"/>
                    <a:pt x="6890" y="4304"/>
                  </a:cubicBezTo>
                  <a:cubicBezTo>
                    <a:pt x="6890" y="3999"/>
                    <a:pt x="7121" y="3768"/>
                    <a:pt x="7426" y="3768"/>
                  </a:cubicBezTo>
                  <a:close/>
                  <a:moveTo>
                    <a:pt x="19633" y="0"/>
                  </a:moveTo>
                  <a:cubicBezTo>
                    <a:pt x="17395" y="0"/>
                    <a:pt x="10521" y="492"/>
                    <a:pt x="1" y="5647"/>
                  </a:cubicBezTo>
                  <a:lnTo>
                    <a:pt x="1" y="7526"/>
                  </a:lnTo>
                  <a:lnTo>
                    <a:pt x="187" y="7526"/>
                  </a:lnTo>
                  <a:cubicBezTo>
                    <a:pt x="892" y="7080"/>
                    <a:pt x="1643" y="6702"/>
                    <a:pt x="2444" y="6471"/>
                  </a:cubicBezTo>
                  <a:cubicBezTo>
                    <a:pt x="3431" y="6138"/>
                    <a:pt x="4464" y="5974"/>
                    <a:pt x="5524" y="5974"/>
                  </a:cubicBezTo>
                  <a:cubicBezTo>
                    <a:pt x="6416" y="5974"/>
                    <a:pt x="7336" y="6093"/>
                    <a:pt x="8204" y="6330"/>
                  </a:cubicBezTo>
                  <a:lnTo>
                    <a:pt x="8227" y="6330"/>
                  </a:lnTo>
                  <a:cubicBezTo>
                    <a:pt x="9756" y="6775"/>
                    <a:pt x="11798" y="7266"/>
                    <a:pt x="13824" y="7266"/>
                  </a:cubicBezTo>
                  <a:cubicBezTo>
                    <a:pt x="14902" y="7266"/>
                    <a:pt x="15940" y="7125"/>
                    <a:pt x="16876" y="6820"/>
                  </a:cubicBezTo>
                  <a:lnTo>
                    <a:pt x="20431" y="27"/>
                  </a:lnTo>
                  <a:cubicBezTo>
                    <a:pt x="20431" y="27"/>
                    <a:pt x="20161" y="0"/>
                    <a:pt x="19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3"/>
            <p:cNvSpPr/>
            <p:nvPr/>
          </p:nvSpPr>
          <p:spPr>
            <a:xfrm>
              <a:off x="6772125" y="4469516"/>
              <a:ext cx="345545" cy="40972"/>
            </a:xfrm>
            <a:custGeom>
              <a:avLst/>
              <a:gdLst/>
              <a:ahLst/>
              <a:cxnLst/>
              <a:rect l="l" t="t" r="r" b="b"/>
              <a:pathLst>
                <a:path w="19229" h="2280" extrusionOk="0">
                  <a:moveTo>
                    <a:pt x="19229" y="0"/>
                  </a:moveTo>
                  <a:lnTo>
                    <a:pt x="19229" y="0"/>
                  </a:lnTo>
                  <a:cubicBezTo>
                    <a:pt x="17513" y="987"/>
                    <a:pt x="15725" y="1360"/>
                    <a:pt x="13942" y="1360"/>
                  </a:cubicBezTo>
                  <a:cubicBezTo>
                    <a:pt x="12035" y="1360"/>
                    <a:pt x="10111" y="959"/>
                    <a:pt x="8227" y="423"/>
                  </a:cubicBezTo>
                  <a:cubicBezTo>
                    <a:pt x="7380" y="209"/>
                    <a:pt x="6511" y="90"/>
                    <a:pt x="5642" y="90"/>
                  </a:cubicBezTo>
                  <a:cubicBezTo>
                    <a:pt x="3623" y="90"/>
                    <a:pt x="1648" y="705"/>
                    <a:pt x="0" y="1924"/>
                  </a:cubicBezTo>
                  <a:cubicBezTo>
                    <a:pt x="1597" y="1241"/>
                    <a:pt x="3126" y="937"/>
                    <a:pt x="4700" y="937"/>
                  </a:cubicBezTo>
                  <a:cubicBezTo>
                    <a:pt x="6043" y="937"/>
                    <a:pt x="7431" y="1174"/>
                    <a:pt x="8813" y="1619"/>
                  </a:cubicBezTo>
                  <a:cubicBezTo>
                    <a:pt x="10083" y="2042"/>
                    <a:pt x="11493" y="2279"/>
                    <a:pt x="12904" y="2279"/>
                  </a:cubicBezTo>
                  <a:cubicBezTo>
                    <a:pt x="15234" y="2279"/>
                    <a:pt x="17559" y="1619"/>
                    <a:pt x="19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3"/>
            <p:cNvSpPr/>
            <p:nvPr/>
          </p:nvSpPr>
          <p:spPr>
            <a:xfrm>
              <a:off x="6824543" y="4335244"/>
              <a:ext cx="210393" cy="70406"/>
            </a:xfrm>
            <a:custGeom>
              <a:avLst/>
              <a:gdLst/>
              <a:ahLst/>
              <a:cxnLst/>
              <a:rect l="l" t="t" r="r" b="b"/>
              <a:pathLst>
                <a:path w="11708" h="3918" extrusionOk="0">
                  <a:moveTo>
                    <a:pt x="5515" y="1"/>
                  </a:moveTo>
                  <a:cubicBezTo>
                    <a:pt x="4171" y="1"/>
                    <a:pt x="2006" y="174"/>
                    <a:pt x="0" y="1096"/>
                  </a:cubicBezTo>
                  <a:cubicBezTo>
                    <a:pt x="0" y="1096"/>
                    <a:pt x="301" y="1192"/>
                    <a:pt x="746" y="1192"/>
                  </a:cubicBezTo>
                  <a:cubicBezTo>
                    <a:pt x="968" y="1192"/>
                    <a:pt x="1227" y="1168"/>
                    <a:pt x="1501" y="1096"/>
                  </a:cubicBezTo>
                  <a:lnTo>
                    <a:pt x="1665" y="1661"/>
                  </a:lnTo>
                  <a:cubicBezTo>
                    <a:pt x="1998" y="1520"/>
                    <a:pt x="2844" y="1192"/>
                    <a:pt x="3781" y="955"/>
                  </a:cubicBezTo>
                  <a:cubicBezTo>
                    <a:pt x="3808" y="949"/>
                    <a:pt x="3836" y="946"/>
                    <a:pt x="3863" y="946"/>
                  </a:cubicBezTo>
                  <a:cubicBezTo>
                    <a:pt x="4023" y="946"/>
                    <a:pt x="4165" y="1056"/>
                    <a:pt x="4204" y="1215"/>
                  </a:cubicBezTo>
                  <a:cubicBezTo>
                    <a:pt x="4254" y="1407"/>
                    <a:pt x="4136" y="1593"/>
                    <a:pt x="3950" y="1638"/>
                  </a:cubicBezTo>
                  <a:cubicBezTo>
                    <a:pt x="2962" y="1875"/>
                    <a:pt x="2065" y="2225"/>
                    <a:pt x="1879" y="2321"/>
                  </a:cubicBezTo>
                  <a:lnTo>
                    <a:pt x="2370" y="3918"/>
                  </a:lnTo>
                  <a:cubicBezTo>
                    <a:pt x="2370" y="3918"/>
                    <a:pt x="6652" y="1898"/>
                    <a:pt x="11708" y="1170"/>
                  </a:cubicBezTo>
                  <a:lnTo>
                    <a:pt x="6839" y="64"/>
                  </a:lnTo>
                  <a:cubicBezTo>
                    <a:pt x="6839" y="64"/>
                    <a:pt x="6326" y="1"/>
                    <a:pt x="5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73"/>
          <p:cNvSpPr/>
          <p:nvPr/>
        </p:nvSpPr>
        <p:spPr>
          <a:xfrm>
            <a:off x="7088739" y="3371208"/>
            <a:ext cx="255623" cy="316847"/>
          </a:xfrm>
          <a:custGeom>
            <a:avLst/>
            <a:gdLst/>
            <a:ahLst/>
            <a:cxnLst/>
            <a:rect l="l" t="t" r="r" b="b"/>
            <a:pathLst>
              <a:path w="14225" h="17632" extrusionOk="0">
                <a:moveTo>
                  <a:pt x="7104" y="0"/>
                </a:moveTo>
                <a:cubicBezTo>
                  <a:pt x="5902" y="0"/>
                  <a:pt x="5739" y="1693"/>
                  <a:pt x="5739" y="1693"/>
                </a:cubicBezTo>
                <a:cubicBezTo>
                  <a:pt x="5575" y="3177"/>
                  <a:pt x="5479" y="4655"/>
                  <a:pt x="5434" y="6139"/>
                </a:cubicBezTo>
                <a:lnTo>
                  <a:pt x="4751" y="6630"/>
                </a:lnTo>
                <a:cubicBezTo>
                  <a:pt x="4729" y="6489"/>
                  <a:pt x="4729" y="6348"/>
                  <a:pt x="4678" y="6206"/>
                </a:cubicBezTo>
                <a:cubicBezTo>
                  <a:pt x="4466" y="6102"/>
                  <a:pt x="4308" y="6050"/>
                  <a:pt x="4150" y="6050"/>
                </a:cubicBezTo>
                <a:cubicBezTo>
                  <a:pt x="3992" y="6050"/>
                  <a:pt x="3834" y="6102"/>
                  <a:pt x="3623" y="6206"/>
                </a:cubicBezTo>
                <a:cubicBezTo>
                  <a:pt x="3549" y="6630"/>
                  <a:pt x="3527" y="7053"/>
                  <a:pt x="3549" y="7476"/>
                </a:cubicBezTo>
                <a:lnTo>
                  <a:pt x="2754" y="8068"/>
                </a:lnTo>
                <a:cubicBezTo>
                  <a:pt x="2754" y="7950"/>
                  <a:pt x="2731" y="7831"/>
                  <a:pt x="2703" y="7713"/>
                </a:cubicBezTo>
                <a:cubicBezTo>
                  <a:pt x="2492" y="7609"/>
                  <a:pt x="2334" y="7556"/>
                  <a:pt x="2176" y="7556"/>
                </a:cubicBezTo>
                <a:cubicBezTo>
                  <a:pt x="2018" y="7556"/>
                  <a:pt x="1860" y="7609"/>
                  <a:pt x="1648" y="7713"/>
                </a:cubicBezTo>
                <a:cubicBezTo>
                  <a:pt x="1575" y="8113"/>
                  <a:pt x="1552" y="8514"/>
                  <a:pt x="1575" y="8915"/>
                </a:cubicBezTo>
                <a:lnTo>
                  <a:pt x="1" y="10015"/>
                </a:lnTo>
                <a:lnTo>
                  <a:pt x="1" y="11380"/>
                </a:lnTo>
                <a:lnTo>
                  <a:pt x="5411" y="10088"/>
                </a:lnTo>
                <a:cubicBezTo>
                  <a:pt x="5456" y="11781"/>
                  <a:pt x="5575" y="13473"/>
                  <a:pt x="5739" y="15166"/>
                </a:cubicBezTo>
                <a:cubicBezTo>
                  <a:pt x="5739" y="15166"/>
                  <a:pt x="5739" y="15262"/>
                  <a:pt x="5761" y="15403"/>
                </a:cubicBezTo>
                <a:lnTo>
                  <a:pt x="3549" y="16977"/>
                </a:lnTo>
                <a:lnTo>
                  <a:pt x="3549" y="17632"/>
                </a:lnTo>
                <a:lnTo>
                  <a:pt x="6466" y="16955"/>
                </a:lnTo>
                <a:cubicBezTo>
                  <a:pt x="6653" y="17118"/>
                  <a:pt x="6844" y="17209"/>
                  <a:pt x="7104" y="17209"/>
                </a:cubicBezTo>
                <a:cubicBezTo>
                  <a:pt x="7358" y="17209"/>
                  <a:pt x="7572" y="17118"/>
                  <a:pt x="7758" y="16955"/>
                </a:cubicBezTo>
                <a:lnTo>
                  <a:pt x="10675" y="17632"/>
                </a:lnTo>
                <a:lnTo>
                  <a:pt x="10675" y="16977"/>
                </a:lnTo>
                <a:lnTo>
                  <a:pt x="8464" y="15403"/>
                </a:lnTo>
                <a:cubicBezTo>
                  <a:pt x="8486" y="15262"/>
                  <a:pt x="8486" y="15166"/>
                  <a:pt x="8486" y="15166"/>
                </a:cubicBezTo>
                <a:cubicBezTo>
                  <a:pt x="8656" y="13473"/>
                  <a:pt x="8768" y="11781"/>
                  <a:pt x="8797" y="10088"/>
                </a:cubicBezTo>
                <a:lnTo>
                  <a:pt x="14224" y="11380"/>
                </a:lnTo>
                <a:lnTo>
                  <a:pt x="14224" y="10015"/>
                </a:lnTo>
                <a:lnTo>
                  <a:pt x="12650" y="8915"/>
                </a:lnTo>
                <a:cubicBezTo>
                  <a:pt x="12673" y="8514"/>
                  <a:pt x="12650" y="8113"/>
                  <a:pt x="12577" y="7713"/>
                </a:cubicBezTo>
                <a:cubicBezTo>
                  <a:pt x="12365" y="7609"/>
                  <a:pt x="12207" y="7556"/>
                  <a:pt x="12049" y="7556"/>
                </a:cubicBezTo>
                <a:cubicBezTo>
                  <a:pt x="11891" y="7556"/>
                  <a:pt x="11733" y="7609"/>
                  <a:pt x="11522" y="7713"/>
                </a:cubicBezTo>
                <a:cubicBezTo>
                  <a:pt x="11499" y="7831"/>
                  <a:pt x="11477" y="7950"/>
                  <a:pt x="11477" y="8068"/>
                </a:cubicBezTo>
                <a:lnTo>
                  <a:pt x="10675" y="7476"/>
                </a:lnTo>
                <a:cubicBezTo>
                  <a:pt x="10698" y="7053"/>
                  <a:pt x="10675" y="6630"/>
                  <a:pt x="10602" y="6206"/>
                </a:cubicBezTo>
                <a:cubicBezTo>
                  <a:pt x="10390" y="6102"/>
                  <a:pt x="10232" y="6050"/>
                  <a:pt x="10072" y="6050"/>
                </a:cubicBezTo>
                <a:cubicBezTo>
                  <a:pt x="9911" y="6050"/>
                  <a:pt x="9747" y="6102"/>
                  <a:pt x="9524" y="6206"/>
                </a:cubicBezTo>
                <a:cubicBezTo>
                  <a:pt x="9502" y="6348"/>
                  <a:pt x="9474" y="6489"/>
                  <a:pt x="9474" y="6630"/>
                </a:cubicBezTo>
                <a:lnTo>
                  <a:pt x="8797" y="6139"/>
                </a:lnTo>
                <a:cubicBezTo>
                  <a:pt x="8723" y="4655"/>
                  <a:pt x="8627" y="3177"/>
                  <a:pt x="8486" y="1693"/>
                </a:cubicBezTo>
                <a:cubicBezTo>
                  <a:pt x="8486" y="1693"/>
                  <a:pt x="8323" y="0"/>
                  <a:pt x="7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73"/>
          <p:cNvGrpSpPr/>
          <p:nvPr/>
        </p:nvGrpSpPr>
        <p:grpSpPr>
          <a:xfrm>
            <a:off x="6488004" y="3479782"/>
            <a:ext cx="353650" cy="208272"/>
            <a:chOff x="6246125" y="3675224"/>
            <a:chExt cx="353650" cy="208272"/>
          </a:xfrm>
        </p:grpSpPr>
        <p:sp>
          <p:nvSpPr>
            <p:cNvPr id="10435" name="Google Shape;10435;p73"/>
            <p:cNvSpPr/>
            <p:nvPr/>
          </p:nvSpPr>
          <p:spPr>
            <a:xfrm>
              <a:off x="6246125" y="3698963"/>
              <a:ext cx="353650" cy="184534"/>
            </a:xfrm>
            <a:custGeom>
              <a:avLst/>
              <a:gdLst/>
              <a:ahLst/>
              <a:cxnLst/>
              <a:rect l="l" t="t" r="r" b="b"/>
              <a:pathLst>
                <a:path w="19680" h="10269" extrusionOk="0">
                  <a:moveTo>
                    <a:pt x="8514" y="987"/>
                  </a:moveTo>
                  <a:lnTo>
                    <a:pt x="8514" y="3171"/>
                  </a:lnTo>
                  <a:lnTo>
                    <a:pt x="4824" y="3171"/>
                  </a:lnTo>
                  <a:lnTo>
                    <a:pt x="6517" y="987"/>
                  </a:lnTo>
                  <a:close/>
                  <a:moveTo>
                    <a:pt x="13073" y="987"/>
                  </a:moveTo>
                  <a:lnTo>
                    <a:pt x="13073" y="3171"/>
                  </a:lnTo>
                  <a:lnTo>
                    <a:pt x="9665" y="3171"/>
                  </a:lnTo>
                  <a:lnTo>
                    <a:pt x="9665" y="987"/>
                  </a:lnTo>
                  <a:close/>
                  <a:moveTo>
                    <a:pt x="16836" y="1100"/>
                  </a:moveTo>
                  <a:lnTo>
                    <a:pt x="16836" y="2116"/>
                  </a:lnTo>
                  <a:lnTo>
                    <a:pt x="17824" y="2116"/>
                  </a:lnTo>
                  <a:lnTo>
                    <a:pt x="17824" y="2866"/>
                  </a:lnTo>
                  <a:lnTo>
                    <a:pt x="16836" y="2866"/>
                  </a:lnTo>
                  <a:lnTo>
                    <a:pt x="16836" y="3854"/>
                  </a:lnTo>
                  <a:lnTo>
                    <a:pt x="16080" y="3854"/>
                  </a:lnTo>
                  <a:lnTo>
                    <a:pt x="16080" y="2866"/>
                  </a:lnTo>
                  <a:lnTo>
                    <a:pt x="15070" y="2866"/>
                  </a:lnTo>
                  <a:lnTo>
                    <a:pt x="15070" y="2116"/>
                  </a:lnTo>
                  <a:lnTo>
                    <a:pt x="16080" y="2116"/>
                  </a:lnTo>
                  <a:lnTo>
                    <a:pt x="16080" y="1100"/>
                  </a:lnTo>
                  <a:close/>
                  <a:moveTo>
                    <a:pt x="3763" y="7098"/>
                  </a:moveTo>
                  <a:cubicBezTo>
                    <a:pt x="4350" y="7098"/>
                    <a:pt x="4824" y="7589"/>
                    <a:pt x="4824" y="8181"/>
                  </a:cubicBezTo>
                  <a:cubicBezTo>
                    <a:pt x="4824" y="8745"/>
                    <a:pt x="4350" y="9236"/>
                    <a:pt x="3763" y="9236"/>
                  </a:cubicBezTo>
                  <a:cubicBezTo>
                    <a:pt x="3177" y="9236"/>
                    <a:pt x="2708" y="8745"/>
                    <a:pt x="2708" y="8181"/>
                  </a:cubicBezTo>
                  <a:cubicBezTo>
                    <a:pt x="2708" y="7589"/>
                    <a:pt x="3177" y="7098"/>
                    <a:pt x="3763" y="7098"/>
                  </a:cubicBezTo>
                  <a:close/>
                  <a:moveTo>
                    <a:pt x="17022" y="7098"/>
                  </a:moveTo>
                  <a:cubicBezTo>
                    <a:pt x="17609" y="7098"/>
                    <a:pt x="18083" y="7589"/>
                    <a:pt x="18083" y="8181"/>
                  </a:cubicBezTo>
                  <a:cubicBezTo>
                    <a:pt x="18083" y="8745"/>
                    <a:pt x="17609" y="9236"/>
                    <a:pt x="17022" y="9236"/>
                  </a:cubicBezTo>
                  <a:cubicBezTo>
                    <a:pt x="16436" y="9236"/>
                    <a:pt x="15967" y="8745"/>
                    <a:pt x="15967" y="8181"/>
                  </a:cubicBezTo>
                  <a:cubicBezTo>
                    <a:pt x="15967" y="7589"/>
                    <a:pt x="16436" y="7098"/>
                    <a:pt x="17022" y="7098"/>
                  </a:cubicBezTo>
                  <a:close/>
                  <a:moveTo>
                    <a:pt x="5620" y="0"/>
                  </a:moveTo>
                  <a:lnTo>
                    <a:pt x="3667" y="2584"/>
                  </a:lnTo>
                  <a:lnTo>
                    <a:pt x="214" y="3809"/>
                  </a:lnTo>
                  <a:lnTo>
                    <a:pt x="214" y="4514"/>
                  </a:lnTo>
                  <a:lnTo>
                    <a:pt x="1721" y="4514"/>
                  </a:lnTo>
                  <a:lnTo>
                    <a:pt x="1721" y="5146"/>
                  </a:lnTo>
                  <a:lnTo>
                    <a:pt x="214" y="5473"/>
                  </a:lnTo>
                  <a:lnTo>
                    <a:pt x="214" y="6793"/>
                  </a:lnTo>
                  <a:lnTo>
                    <a:pt x="0" y="6793"/>
                  </a:lnTo>
                  <a:lnTo>
                    <a:pt x="0" y="8322"/>
                  </a:lnTo>
                  <a:lnTo>
                    <a:pt x="1648" y="8322"/>
                  </a:lnTo>
                  <a:cubicBezTo>
                    <a:pt x="1744" y="9422"/>
                    <a:pt x="2658" y="10269"/>
                    <a:pt x="3763" y="10269"/>
                  </a:cubicBezTo>
                  <a:cubicBezTo>
                    <a:pt x="4892" y="10269"/>
                    <a:pt x="5783" y="9422"/>
                    <a:pt x="5879" y="8322"/>
                  </a:cubicBezTo>
                  <a:lnTo>
                    <a:pt x="14907" y="8322"/>
                  </a:lnTo>
                  <a:cubicBezTo>
                    <a:pt x="14980" y="9422"/>
                    <a:pt x="15894" y="10269"/>
                    <a:pt x="17022" y="10269"/>
                  </a:cubicBezTo>
                  <a:cubicBezTo>
                    <a:pt x="18128" y="10269"/>
                    <a:pt x="19042" y="9422"/>
                    <a:pt x="19138" y="8322"/>
                  </a:cubicBezTo>
                  <a:lnTo>
                    <a:pt x="19680" y="8322"/>
                  </a:lnTo>
                  <a:lnTo>
                    <a:pt x="196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3"/>
            <p:cNvSpPr/>
            <p:nvPr/>
          </p:nvSpPr>
          <p:spPr>
            <a:xfrm>
              <a:off x="6376713" y="3675224"/>
              <a:ext cx="30028" cy="19497"/>
            </a:xfrm>
            <a:custGeom>
              <a:avLst/>
              <a:gdLst/>
              <a:ahLst/>
              <a:cxnLst/>
              <a:rect l="l" t="t" r="r" b="b"/>
              <a:pathLst>
                <a:path w="1671" h="1085" extrusionOk="0">
                  <a:moveTo>
                    <a:pt x="260" y="1"/>
                  </a:moveTo>
                  <a:cubicBezTo>
                    <a:pt x="119" y="1"/>
                    <a:pt x="0" y="119"/>
                    <a:pt x="0" y="260"/>
                  </a:cubicBezTo>
                  <a:lnTo>
                    <a:pt x="0" y="825"/>
                  </a:lnTo>
                  <a:cubicBezTo>
                    <a:pt x="0" y="966"/>
                    <a:pt x="119" y="1084"/>
                    <a:pt x="260" y="1084"/>
                  </a:cubicBezTo>
                  <a:lnTo>
                    <a:pt x="1388" y="1084"/>
                  </a:lnTo>
                  <a:cubicBezTo>
                    <a:pt x="1552" y="1084"/>
                    <a:pt x="1670" y="966"/>
                    <a:pt x="1670" y="825"/>
                  </a:cubicBezTo>
                  <a:lnTo>
                    <a:pt x="1670" y="260"/>
                  </a:lnTo>
                  <a:cubicBezTo>
                    <a:pt x="1670" y="119"/>
                    <a:pt x="1552" y="1"/>
                    <a:pt x="13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7" name="Google Shape;10437;p73"/>
          <p:cNvSpPr/>
          <p:nvPr/>
        </p:nvSpPr>
        <p:spPr>
          <a:xfrm>
            <a:off x="5912606" y="3463358"/>
            <a:ext cx="328312" cy="224697"/>
          </a:xfrm>
          <a:custGeom>
            <a:avLst/>
            <a:gdLst/>
            <a:ahLst/>
            <a:cxnLst/>
            <a:rect l="l" t="t" r="r" b="b"/>
            <a:pathLst>
              <a:path w="18270" h="12504" extrusionOk="0">
                <a:moveTo>
                  <a:pt x="5293" y="2325"/>
                </a:moveTo>
                <a:lnTo>
                  <a:pt x="5293" y="5665"/>
                </a:lnTo>
                <a:lnTo>
                  <a:pt x="2777" y="5665"/>
                </a:lnTo>
                <a:cubicBezTo>
                  <a:pt x="3127" y="4182"/>
                  <a:pt x="4142" y="3031"/>
                  <a:pt x="5293" y="2325"/>
                </a:cubicBezTo>
                <a:close/>
                <a:moveTo>
                  <a:pt x="9220" y="2162"/>
                </a:moveTo>
                <a:lnTo>
                  <a:pt x="9220" y="6089"/>
                </a:lnTo>
                <a:lnTo>
                  <a:pt x="7149" y="6089"/>
                </a:lnTo>
                <a:cubicBezTo>
                  <a:pt x="6890" y="6089"/>
                  <a:pt x="6681" y="6297"/>
                  <a:pt x="6681" y="6557"/>
                </a:cubicBezTo>
                <a:cubicBezTo>
                  <a:pt x="6681" y="6794"/>
                  <a:pt x="6890" y="7003"/>
                  <a:pt x="7149" y="7003"/>
                </a:cubicBezTo>
                <a:lnTo>
                  <a:pt x="7336" y="7003"/>
                </a:lnTo>
                <a:lnTo>
                  <a:pt x="7336" y="9638"/>
                </a:lnTo>
                <a:lnTo>
                  <a:pt x="6207" y="9638"/>
                </a:lnTo>
                <a:lnTo>
                  <a:pt x="6207" y="2466"/>
                </a:lnTo>
                <a:lnTo>
                  <a:pt x="9220" y="2162"/>
                </a:lnTo>
                <a:close/>
                <a:moveTo>
                  <a:pt x="9220" y="7003"/>
                </a:moveTo>
                <a:lnTo>
                  <a:pt x="9220" y="9638"/>
                </a:lnTo>
                <a:lnTo>
                  <a:pt x="8255" y="9638"/>
                </a:lnTo>
                <a:lnTo>
                  <a:pt x="8255" y="7003"/>
                </a:lnTo>
                <a:close/>
                <a:moveTo>
                  <a:pt x="13519" y="1834"/>
                </a:moveTo>
                <a:lnTo>
                  <a:pt x="13519" y="6111"/>
                </a:lnTo>
                <a:cubicBezTo>
                  <a:pt x="13519" y="6630"/>
                  <a:pt x="12205" y="6066"/>
                  <a:pt x="12205" y="8413"/>
                </a:cubicBezTo>
                <a:lnTo>
                  <a:pt x="12205" y="9638"/>
                </a:lnTo>
                <a:lnTo>
                  <a:pt x="10134" y="9638"/>
                </a:lnTo>
                <a:lnTo>
                  <a:pt x="10134" y="2066"/>
                </a:lnTo>
                <a:lnTo>
                  <a:pt x="13519" y="1834"/>
                </a:lnTo>
                <a:close/>
                <a:moveTo>
                  <a:pt x="3482" y="10557"/>
                </a:moveTo>
                <a:lnTo>
                  <a:pt x="3482" y="10698"/>
                </a:lnTo>
                <a:cubicBezTo>
                  <a:pt x="3482" y="11189"/>
                  <a:pt x="3081" y="11612"/>
                  <a:pt x="2562" y="11612"/>
                </a:cubicBezTo>
                <a:cubicBezTo>
                  <a:pt x="2071" y="11612"/>
                  <a:pt x="1648" y="11189"/>
                  <a:pt x="1648" y="10698"/>
                </a:cubicBezTo>
                <a:cubicBezTo>
                  <a:pt x="1648" y="10647"/>
                  <a:pt x="1671" y="10602"/>
                  <a:pt x="1671" y="10557"/>
                </a:cubicBezTo>
                <a:close/>
                <a:moveTo>
                  <a:pt x="15917" y="10557"/>
                </a:moveTo>
                <a:cubicBezTo>
                  <a:pt x="15917" y="10602"/>
                  <a:pt x="15940" y="10647"/>
                  <a:pt x="15940" y="10698"/>
                </a:cubicBezTo>
                <a:cubicBezTo>
                  <a:pt x="15940" y="11189"/>
                  <a:pt x="15517" y="11612"/>
                  <a:pt x="15026" y="11612"/>
                </a:cubicBezTo>
                <a:cubicBezTo>
                  <a:pt x="14507" y="11612"/>
                  <a:pt x="14106" y="11189"/>
                  <a:pt x="14106" y="10698"/>
                </a:cubicBezTo>
                <a:lnTo>
                  <a:pt x="14106" y="10557"/>
                </a:lnTo>
                <a:close/>
                <a:moveTo>
                  <a:pt x="14744" y="1"/>
                </a:moveTo>
                <a:cubicBezTo>
                  <a:pt x="14366" y="1"/>
                  <a:pt x="14016" y="23"/>
                  <a:pt x="13706" y="46"/>
                </a:cubicBezTo>
                <a:cubicBezTo>
                  <a:pt x="13638" y="46"/>
                  <a:pt x="13564" y="69"/>
                  <a:pt x="13497" y="69"/>
                </a:cubicBezTo>
                <a:cubicBezTo>
                  <a:pt x="13311" y="69"/>
                  <a:pt x="13074" y="91"/>
                  <a:pt x="12837" y="119"/>
                </a:cubicBezTo>
                <a:cubicBezTo>
                  <a:pt x="11404" y="210"/>
                  <a:pt x="9220" y="328"/>
                  <a:pt x="7313" y="588"/>
                </a:cubicBezTo>
                <a:cubicBezTo>
                  <a:pt x="6066" y="774"/>
                  <a:pt x="4678" y="1456"/>
                  <a:pt x="3646" y="2444"/>
                </a:cubicBezTo>
                <a:cubicBezTo>
                  <a:pt x="2591" y="3454"/>
                  <a:pt x="1953" y="4723"/>
                  <a:pt x="1789" y="6044"/>
                </a:cubicBezTo>
                <a:lnTo>
                  <a:pt x="1789" y="6066"/>
                </a:lnTo>
                <a:cubicBezTo>
                  <a:pt x="1789" y="6156"/>
                  <a:pt x="1767" y="6275"/>
                  <a:pt x="1767" y="6371"/>
                </a:cubicBezTo>
                <a:lnTo>
                  <a:pt x="1767" y="6438"/>
                </a:lnTo>
                <a:lnTo>
                  <a:pt x="1767" y="6534"/>
                </a:lnTo>
                <a:lnTo>
                  <a:pt x="1767" y="6675"/>
                </a:lnTo>
                <a:cubicBezTo>
                  <a:pt x="1767" y="6675"/>
                  <a:pt x="1767" y="7076"/>
                  <a:pt x="1789" y="7640"/>
                </a:cubicBezTo>
                <a:cubicBezTo>
                  <a:pt x="757" y="7967"/>
                  <a:pt x="1" y="8932"/>
                  <a:pt x="1" y="10083"/>
                </a:cubicBezTo>
                <a:cubicBezTo>
                  <a:pt x="1" y="10343"/>
                  <a:pt x="215" y="10557"/>
                  <a:pt x="447" y="10557"/>
                </a:cubicBezTo>
                <a:lnTo>
                  <a:pt x="757" y="10557"/>
                </a:lnTo>
                <a:cubicBezTo>
                  <a:pt x="757" y="10602"/>
                  <a:pt x="729" y="10647"/>
                  <a:pt x="729" y="10698"/>
                </a:cubicBezTo>
                <a:cubicBezTo>
                  <a:pt x="729" y="11708"/>
                  <a:pt x="1552" y="12504"/>
                  <a:pt x="2562" y="12504"/>
                </a:cubicBezTo>
                <a:cubicBezTo>
                  <a:pt x="3578" y="12504"/>
                  <a:pt x="4396" y="11708"/>
                  <a:pt x="4396" y="10698"/>
                </a:cubicBezTo>
                <a:lnTo>
                  <a:pt x="4396" y="10557"/>
                </a:lnTo>
                <a:lnTo>
                  <a:pt x="13192" y="10557"/>
                </a:lnTo>
                <a:lnTo>
                  <a:pt x="13192" y="10698"/>
                </a:lnTo>
                <a:cubicBezTo>
                  <a:pt x="13192" y="11708"/>
                  <a:pt x="14016" y="12504"/>
                  <a:pt x="15026" y="12504"/>
                </a:cubicBezTo>
                <a:cubicBezTo>
                  <a:pt x="16036" y="12504"/>
                  <a:pt x="16859" y="11708"/>
                  <a:pt x="16859" y="10698"/>
                </a:cubicBezTo>
                <a:cubicBezTo>
                  <a:pt x="16859" y="10647"/>
                  <a:pt x="16837" y="10602"/>
                  <a:pt x="16837" y="10557"/>
                </a:cubicBezTo>
                <a:lnTo>
                  <a:pt x="17350" y="10557"/>
                </a:lnTo>
                <a:cubicBezTo>
                  <a:pt x="17610" y="10557"/>
                  <a:pt x="17847" y="10439"/>
                  <a:pt x="17988" y="10224"/>
                </a:cubicBezTo>
                <a:cubicBezTo>
                  <a:pt x="18219" y="9920"/>
                  <a:pt x="18270" y="9378"/>
                  <a:pt x="18151" y="8582"/>
                </a:cubicBezTo>
                <a:cubicBezTo>
                  <a:pt x="18078" y="8182"/>
                  <a:pt x="17988" y="7849"/>
                  <a:pt x="17937" y="7685"/>
                </a:cubicBezTo>
                <a:cubicBezTo>
                  <a:pt x="18151" y="5688"/>
                  <a:pt x="18129" y="3646"/>
                  <a:pt x="18033" y="2562"/>
                </a:cubicBezTo>
                <a:cubicBezTo>
                  <a:pt x="17915" y="1575"/>
                  <a:pt x="17514" y="870"/>
                  <a:pt x="16786" y="447"/>
                </a:cubicBezTo>
                <a:cubicBezTo>
                  <a:pt x="16273" y="142"/>
                  <a:pt x="15635" y="1"/>
                  <a:pt x="147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3"/>
          <p:cNvSpPr/>
          <p:nvPr/>
        </p:nvSpPr>
        <p:spPr>
          <a:xfrm>
            <a:off x="5348656" y="3493511"/>
            <a:ext cx="316865" cy="194543"/>
          </a:xfrm>
          <a:custGeom>
            <a:avLst/>
            <a:gdLst/>
            <a:ahLst/>
            <a:cxnLst/>
            <a:rect l="l" t="t" r="r" b="b"/>
            <a:pathLst>
              <a:path w="17633" h="10826" extrusionOk="0">
                <a:moveTo>
                  <a:pt x="10766" y="2695"/>
                </a:moveTo>
                <a:lnTo>
                  <a:pt x="11686" y="4196"/>
                </a:lnTo>
                <a:cubicBezTo>
                  <a:pt x="10907" y="4811"/>
                  <a:pt x="10365" y="5725"/>
                  <a:pt x="10253" y="6763"/>
                </a:cubicBezTo>
                <a:lnTo>
                  <a:pt x="9779" y="6763"/>
                </a:lnTo>
                <a:lnTo>
                  <a:pt x="7054" y="2695"/>
                </a:lnTo>
                <a:close/>
                <a:moveTo>
                  <a:pt x="12086" y="4856"/>
                </a:moveTo>
                <a:lnTo>
                  <a:pt x="13260" y="6763"/>
                </a:lnTo>
                <a:lnTo>
                  <a:pt x="11026" y="6763"/>
                </a:lnTo>
                <a:cubicBezTo>
                  <a:pt x="11121" y="5985"/>
                  <a:pt x="11522" y="5325"/>
                  <a:pt x="12086" y="4856"/>
                </a:cubicBezTo>
                <a:close/>
                <a:moveTo>
                  <a:pt x="3691" y="4196"/>
                </a:moveTo>
                <a:cubicBezTo>
                  <a:pt x="4069" y="4196"/>
                  <a:pt x="4419" y="4270"/>
                  <a:pt x="4752" y="4411"/>
                </a:cubicBezTo>
                <a:lnTo>
                  <a:pt x="3364" y="6950"/>
                </a:lnTo>
                <a:cubicBezTo>
                  <a:pt x="3268" y="7136"/>
                  <a:pt x="3313" y="7373"/>
                  <a:pt x="3505" y="7469"/>
                </a:cubicBezTo>
                <a:cubicBezTo>
                  <a:pt x="3572" y="7514"/>
                  <a:pt x="3623" y="7514"/>
                  <a:pt x="3691" y="7514"/>
                </a:cubicBezTo>
                <a:cubicBezTo>
                  <a:pt x="3832" y="7514"/>
                  <a:pt x="3950" y="7440"/>
                  <a:pt x="4018" y="7328"/>
                </a:cubicBezTo>
                <a:lnTo>
                  <a:pt x="5429" y="4760"/>
                </a:lnTo>
                <a:cubicBezTo>
                  <a:pt x="6162" y="5302"/>
                  <a:pt x="6630" y="6171"/>
                  <a:pt x="6630" y="7136"/>
                </a:cubicBezTo>
                <a:cubicBezTo>
                  <a:pt x="6630" y="8761"/>
                  <a:pt x="5316" y="10075"/>
                  <a:pt x="3691" y="10075"/>
                </a:cubicBezTo>
                <a:cubicBezTo>
                  <a:pt x="2072" y="10075"/>
                  <a:pt x="751" y="8761"/>
                  <a:pt x="751" y="7136"/>
                </a:cubicBezTo>
                <a:cubicBezTo>
                  <a:pt x="751" y="5516"/>
                  <a:pt x="2072" y="4196"/>
                  <a:pt x="3691" y="4196"/>
                </a:cubicBezTo>
                <a:close/>
                <a:moveTo>
                  <a:pt x="13943" y="4196"/>
                </a:moveTo>
                <a:cubicBezTo>
                  <a:pt x="15562" y="4196"/>
                  <a:pt x="16882" y="5516"/>
                  <a:pt x="16882" y="7136"/>
                </a:cubicBezTo>
                <a:cubicBezTo>
                  <a:pt x="16882" y="8761"/>
                  <a:pt x="15562" y="10075"/>
                  <a:pt x="13943" y="10075"/>
                </a:cubicBezTo>
                <a:cubicBezTo>
                  <a:pt x="12436" y="10075"/>
                  <a:pt x="11212" y="8969"/>
                  <a:pt x="11026" y="7514"/>
                </a:cubicBezTo>
                <a:lnTo>
                  <a:pt x="13943" y="7514"/>
                </a:lnTo>
                <a:cubicBezTo>
                  <a:pt x="14084" y="7514"/>
                  <a:pt x="14202" y="7440"/>
                  <a:pt x="14270" y="7328"/>
                </a:cubicBezTo>
                <a:cubicBezTo>
                  <a:pt x="14343" y="7209"/>
                  <a:pt x="14343" y="7068"/>
                  <a:pt x="14270" y="6950"/>
                </a:cubicBezTo>
                <a:lnTo>
                  <a:pt x="12741" y="4456"/>
                </a:lnTo>
                <a:cubicBezTo>
                  <a:pt x="13096" y="4292"/>
                  <a:pt x="13519" y="4196"/>
                  <a:pt x="13943" y="4196"/>
                </a:cubicBezTo>
                <a:close/>
                <a:moveTo>
                  <a:pt x="5982" y="1"/>
                </a:moveTo>
                <a:cubicBezTo>
                  <a:pt x="5932" y="1"/>
                  <a:pt x="5880" y="13"/>
                  <a:pt x="5829" y="38"/>
                </a:cubicBezTo>
                <a:lnTo>
                  <a:pt x="5383" y="202"/>
                </a:lnTo>
                <a:cubicBezTo>
                  <a:pt x="5265" y="247"/>
                  <a:pt x="5197" y="320"/>
                  <a:pt x="5175" y="416"/>
                </a:cubicBezTo>
                <a:cubicBezTo>
                  <a:pt x="5124" y="529"/>
                  <a:pt x="5124" y="625"/>
                  <a:pt x="5175" y="721"/>
                </a:cubicBezTo>
                <a:lnTo>
                  <a:pt x="5925" y="2295"/>
                </a:lnTo>
                <a:lnTo>
                  <a:pt x="5124" y="3728"/>
                </a:lnTo>
                <a:cubicBezTo>
                  <a:pt x="4678" y="3542"/>
                  <a:pt x="4210" y="3446"/>
                  <a:pt x="3691" y="3446"/>
                </a:cubicBezTo>
                <a:cubicBezTo>
                  <a:pt x="1648" y="3446"/>
                  <a:pt x="1" y="5093"/>
                  <a:pt x="1" y="7136"/>
                </a:cubicBezTo>
                <a:cubicBezTo>
                  <a:pt x="1" y="9184"/>
                  <a:pt x="1648" y="10826"/>
                  <a:pt x="3691" y="10826"/>
                </a:cubicBezTo>
                <a:cubicBezTo>
                  <a:pt x="5739" y="10826"/>
                  <a:pt x="7381" y="9184"/>
                  <a:pt x="7381" y="7136"/>
                </a:cubicBezTo>
                <a:cubicBezTo>
                  <a:pt x="7381" y="5866"/>
                  <a:pt x="6771" y="4760"/>
                  <a:pt x="5784" y="4106"/>
                </a:cubicBezTo>
                <a:lnTo>
                  <a:pt x="6371" y="3045"/>
                </a:lnTo>
                <a:lnTo>
                  <a:pt x="9265" y="7350"/>
                </a:lnTo>
                <a:cubicBezTo>
                  <a:pt x="9333" y="7469"/>
                  <a:pt x="9451" y="7514"/>
                  <a:pt x="9570" y="7514"/>
                </a:cubicBezTo>
                <a:lnTo>
                  <a:pt x="10253" y="7514"/>
                </a:lnTo>
                <a:cubicBezTo>
                  <a:pt x="10439" y="9370"/>
                  <a:pt x="12035" y="10826"/>
                  <a:pt x="13943" y="10826"/>
                </a:cubicBezTo>
                <a:cubicBezTo>
                  <a:pt x="15985" y="10826"/>
                  <a:pt x="17632" y="9184"/>
                  <a:pt x="17632" y="7136"/>
                </a:cubicBezTo>
                <a:cubicBezTo>
                  <a:pt x="17632" y="5093"/>
                  <a:pt x="15985" y="3446"/>
                  <a:pt x="13943" y="3446"/>
                </a:cubicBezTo>
                <a:cubicBezTo>
                  <a:pt x="13378" y="3446"/>
                  <a:pt x="12814" y="3564"/>
                  <a:pt x="12340" y="3801"/>
                </a:cubicBezTo>
                <a:lnTo>
                  <a:pt x="11353" y="2199"/>
                </a:lnTo>
                <a:lnTo>
                  <a:pt x="11353" y="1516"/>
                </a:lnTo>
                <a:lnTo>
                  <a:pt x="11635" y="1516"/>
                </a:lnTo>
                <a:cubicBezTo>
                  <a:pt x="11827" y="1516"/>
                  <a:pt x="12013" y="1330"/>
                  <a:pt x="12013" y="1144"/>
                </a:cubicBezTo>
                <a:cubicBezTo>
                  <a:pt x="12013" y="929"/>
                  <a:pt x="11827" y="743"/>
                  <a:pt x="11635" y="743"/>
                </a:cubicBezTo>
                <a:lnTo>
                  <a:pt x="9734" y="743"/>
                </a:lnTo>
                <a:cubicBezTo>
                  <a:pt x="9519" y="743"/>
                  <a:pt x="9355" y="929"/>
                  <a:pt x="9355" y="1144"/>
                </a:cubicBezTo>
                <a:cubicBezTo>
                  <a:pt x="9355" y="1330"/>
                  <a:pt x="9519" y="1516"/>
                  <a:pt x="9734" y="1516"/>
                </a:cubicBezTo>
                <a:lnTo>
                  <a:pt x="10602" y="1516"/>
                </a:lnTo>
                <a:lnTo>
                  <a:pt x="10602" y="1939"/>
                </a:lnTo>
                <a:lnTo>
                  <a:pt x="6585" y="1939"/>
                </a:lnTo>
                <a:lnTo>
                  <a:pt x="6044" y="766"/>
                </a:lnTo>
                <a:lnTo>
                  <a:pt x="6111" y="743"/>
                </a:lnTo>
                <a:cubicBezTo>
                  <a:pt x="6303" y="647"/>
                  <a:pt x="6393" y="439"/>
                  <a:pt x="6326" y="247"/>
                </a:cubicBezTo>
                <a:cubicBezTo>
                  <a:pt x="6255" y="93"/>
                  <a:pt x="6123" y="1"/>
                  <a:pt x="5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3"/>
          <p:cNvSpPr/>
          <p:nvPr/>
        </p:nvSpPr>
        <p:spPr>
          <a:xfrm>
            <a:off x="4735054" y="3463771"/>
            <a:ext cx="366516" cy="224284"/>
          </a:xfrm>
          <a:custGeom>
            <a:avLst/>
            <a:gdLst/>
            <a:ahLst/>
            <a:cxnLst/>
            <a:rect l="l" t="t" r="r" b="b"/>
            <a:pathLst>
              <a:path w="20396" h="12481" extrusionOk="0">
                <a:moveTo>
                  <a:pt x="16446" y="4892"/>
                </a:moveTo>
                <a:lnTo>
                  <a:pt x="16141" y="5547"/>
                </a:lnTo>
                <a:lnTo>
                  <a:pt x="14285" y="6325"/>
                </a:lnTo>
                <a:lnTo>
                  <a:pt x="14285" y="5902"/>
                </a:lnTo>
                <a:lnTo>
                  <a:pt x="16446" y="4892"/>
                </a:lnTo>
                <a:close/>
                <a:moveTo>
                  <a:pt x="2978" y="7995"/>
                </a:moveTo>
                <a:cubicBezTo>
                  <a:pt x="3001" y="7995"/>
                  <a:pt x="3046" y="7995"/>
                  <a:pt x="3096" y="8018"/>
                </a:cubicBezTo>
                <a:lnTo>
                  <a:pt x="2436" y="9332"/>
                </a:lnTo>
                <a:lnTo>
                  <a:pt x="3683" y="9942"/>
                </a:lnTo>
                <a:lnTo>
                  <a:pt x="4270" y="8700"/>
                </a:lnTo>
                <a:cubicBezTo>
                  <a:pt x="4434" y="8954"/>
                  <a:pt x="4530" y="9236"/>
                  <a:pt x="4530" y="9569"/>
                </a:cubicBezTo>
                <a:cubicBezTo>
                  <a:pt x="4530" y="10416"/>
                  <a:pt x="3824" y="11121"/>
                  <a:pt x="2978" y="11121"/>
                </a:cubicBezTo>
                <a:cubicBezTo>
                  <a:pt x="2109" y="11121"/>
                  <a:pt x="1426" y="10416"/>
                  <a:pt x="1426" y="9569"/>
                </a:cubicBezTo>
                <a:cubicBezTo>
                  <a:pt x="1426" y="8700"/>
                  <a:pt x="2109" y="7995"/>
                  <a:pt x="2978" y="7995"/>
                </a:cubicBezTo>
                <a:close/>
                <a:moveTo>
                  <a:pt x="17456" y="7995"/>
                </a:moveTo>
                <a:cubicBezTo>
                  <a:pt x="18302" y="7995"/>
                  <a:pt x="19007" y="8700"/>
                  <a:pt x="19007" y="9569"/>
                </a:cubicBezTo>
                <a:cubicBezTo>
                  <a:pt x="19007" y="10416"/>
                  <a:pt x="18302" y="11121"/>
                  <a:pt x="17456" y="11121"/>
                </a:cubicBezTo>
                <a:cubicBezTo>
                  <a:pt x="16660" y="11121"/>
                  <a:pt x="16022" y="10534"/>
                  <a:pt x="15904" y="9756"/>
                </a:cubicBezTo>
                <a:lnTo>
                  <a:pt x="15904" y="9756"/>
                </a:lnTo>
                <a:lnTo>
                  <a:pt x="17083" y="10275"/>
                </a:lnTo>
                <a:lnTo>
                  <a:pt x="17625" y="9005"/>
                </a:lnTo>
                <a:lnTo>
                  <a:pt x="16355" y="8464"/>
                </a:lnTo>
                <a:cubicBezTo>
                  <a:pt x="16637" y="8181"/>
                  <a:pt x="17032" y="7995"/>
                  <a:pt x="17456" y="7995"/>
                </a:cubicBezTo>
                <a:close/>
                <a:moveTo>
                  <a:pt x="5844" y="0"/>
                </a:moveTo>
                <a:cubicBezTo>
                  <a:pt x="5799" y="0"/>
                  <a:pt x="5748" y="23"/>
                  <a:pt x="5726" y="23"/>
                </a:cubicBezTo>
                <a:cubicBezTo>
                  <a:pt x="5681" y="46"/>
                  <a:pt x="4761" y="401"/>
                  <a:pt x="3943" y="1247"/>
                </a:cubicBezTo>
                <a:cubicBezTo>
                  <a:pt x="3424" y="1811"/>
                  <a:pt x="2859" y="2658"/>
                  <a:pt x="2696" y="3831"/>
                </a:cubicBezTo>
                <a:cubicBezTo>
                  <a:pt x="2741" y="3735"/>
                  <a:pt x="2786" y="3645"/>
                  <a:pt x="2859" y="3549"/>
                </a:cubicBezTo>
                <a:cubicBezTo>
                  <a:pt x="2859" y="3549"/>
                  <a:pt x="3802" y="4187"/>
                  <a:pt x="3283" y="5078"/>
                </a:cubicBezTo>
                <a:lnTo>
                  <a:pt x="2645" y="5078"/>
                </a:lnTo>
                <a:cubicBezTo>
                  <a:pt x="2673" y="5242"/>
                  <a:pt x="2696" y="5428"/>
                  <a:pt x="2718" y="5620"/>
                </a:cubicBezTo>
                <a:cubicBezTo>
                  <a:pt x="2741" y="5710"/>
                  <a:pt x="2764" y="5761"/>
                  <a:pt x="2837" y="5829"/>
                </a:cubicBezTo>
                <a:lnTo>
                  <a:pt x="3587" y="6534"/>
                </a:lnTo>
                <a:cubicBezTo>
                  <a:pt x="3345" y="6500"/>
                  <a:pt x="3118" y="6485"/>
                  <a:pt x="2904" y="6485"/>
                </a:cubicBezTo>
                <a:cubicBezTo>
                  <a:pt x="903" y="6485"/>
                  <a:pt x="157" y="7826"/>
                  <a:pt x="157" y="7826"/>
                </a:cubicBezTo>
                <a:cubicBezTo>
                  <a:pt x="0" y="8038"/>
                  <a:pt x="35" y="8264"/>
                  <a:pt x="219" y="8264"/>
                </a:cubicBezTo>
                <a:cubicBezTo>
                  <a:pt x="260" y="8264"/>
                  <a:pt x="309" y="8253"/>
                  <a:pt x="366" y="8227"/>
                </a:cubicBezTo>
                <a:lnTo>
                  <a:pt x="366" y="8227"/>
                </a:lnTo>
                <a:cubicBezTo>
                  <a:pt x="157" y="8627"/>
                  <a:pt x="38" y="9073"/>
                  <a:pt x="38" y="9569"/>
                </a:cubicBezTo>
                <a:cubicBezTo>
                  <a:pt x="38" y="11166"/>
                  <a:pt x="1353" y="12481"/>
                  <a:pt x="2978" y="12481"/>
                </a:cubicBezTo>
                <a:cubicBezTo>
                  <a:pt x="4597" y="12481"/>
                  <a:pt x="5917" y="11166"/>
                  <a:pt x="5917" y="9569"/>
                </a:cubicBezTo>
                <a:cubicBezTo>
                  <a:pt x="5917" y="9428"/>
                  <a:pt x="5917" y="9310"/>
                  <a:pt x="5889" y="9191"/>
                </a:cubicBezTo>
                <a:lnTo>
                  <a:pt x="9489" y="9191"/>
                </a:lnTo>
                <a:lnTo>
                  <a:pt x="8056" y="8159"/>
                </a:lnTo>
                <a:cubicBezTo>
                  <a:pt x="8056" y="8159"/>
                  <a:pt x="8002" y="8163"/>
                  <a:pt x="7907" y="8163"/>
                </a:cubicBezTo>
                <a:cubicBezTo>
                  <a:pt x="7472" y="8163"/>
                  <a:pt x="6170" y="8068"/>
                  <a:pt x="5184" y="7008"/>
                </a:cubicBezTo>
                <a:cubicBezTo>
                  <a:pt x="5302" y="7008"/>
                  <a:pt x="5444" y="6980"/>
                  <a:pt x="5585" y="6980"/>
                </a:cubicBezTo>
                <a:cubicBezTo>
                  <a:pt x="6572" y="6980"/>
                  <a:pt x="7915" y="7171"/>
                  <a:pt x="8851" y="7995"/>
                </a:cubicBezTo>
                <a:cubicBezTo>
                  <a:pt x="8851" y="8018"/>
                  <a:pt x="8880" y="8018"/>
                  <a:pt x="8880" y="8040"/>
                </a:cubicBezTo>
                <a:lnTo>
                  <a:pt x="12050" y="10179"/>
                </a:lnTo>
                <a:cubicBezTo>
                  <a:pt x="12124" y="10201"/>
                  <a:pt x="12191" y="10224"/>
                  <a:pt x="12265" y="10224"/>
                </a:cubicBezTo>
                <a:cubicBezTo>
                  <a:pt x="12333" y="10224"/>
                  <a:pt x="12428" y="10201"/>
                  <a:pt x="12496" y="10134"/>
                </a:cubicBezTo>
                <a:lnTo>
                  <a:pt x="13766" y="8864"/>
                </a:lnTo>
                <a:lnTo>
                  <a:pt x="14544" y="9169"/>
                </a:lnTo>
                <a:cubicBezTo>
                  <a:pt x="14522" y="9310"/>
                  <a:pt x="14522" y="9428"/>
                  <a:pt x="14522" y="9569"/>
                </a:cubicBezTo>
                <a:cubicBezTo>
                  <a:pt x="14522" y="11166"/>
                  <a:pt x="15836" y="12481"/>
                  <a:pt x="17456" y="12481"/>
                </a:cubicBezTo>
                <a:cubicBezTo>
                  <a:pt x="19081" y="12481"/>
                  <a:pt x="20395" y="11166"/>
                  <a:pt x="20395" y="9569"/>
                </a:cubicBezTo>
                <a:cubicBezTo>
                  <a:pt x="20395" y="7944"/>
                  <a:pt x="19081" y="6630"/>
                  <a:pt x="17456" y="6630"/>
                </a:cubicBezTo>
                <a:cubicBezTo>
                  <a:pt x="16446" y="6630"/>
                  <a:pt x="15577" y="7121"/>
                  <a:pt x="15035" y="7899"/>
                </a:cubicBezTo>
                <a:lnTo>
                  <a:pt x="14285" y="7572"/>
                </a:lnTo>
                <a:lnTo>
                  <a:pt x="14285" y="7076"/>
                </a:lnTo>
                <a:lnTo>
                  <a:pt x="16660" y="6088"/>
                </a:lnTo>
                <a:lnTo>
                  <a:pt x="17292" y="4678"/>
                </a:lnTo>
                <a:lnTo>
                  <a:pt x="17574" y="4678"/>
                </a:lnTo>
                <a:lnTo>
                  <a:pt x="18985" y="6348"/>
                </a:lnTo>
                <a:cubicBezTo>
                  <a:pt x="19035" y="6415"/>
                  <a:pt x="19103" y="6444"/>
                  <a:pt x="19199" y="6444"/>
                </a:cubicBezTo>
                <a:cubicBezTo>
                  <a:pt x="19244" y="6444"/>
                  <a:pt x="19317" y="6415"/>
                  <a:pt x="19363" y="6393"/>
                </a:cubicBezTo>
                <a:cubicBezTo>
                  <a:pt x="19481" y="6274"/>
                  <a:pt x="19504" y="6111"/>
                  <a:pt x="19408" y="5992"/>
                </a:cubicBezTo>
                <a:lnTo>
                  <a:pt x="18279" y="4678"/>
                </a:lnTo>
                <a:lnTo>
                  <a:pt x="18471" y="4678"/>
                </a:lnTo>
                <a:cubicBezTo>
                  <a:pt x="18612" y="4678"/>
                  <a:pt x="18753" y="4537"/>
                  <a:pt x="18753" y="4396"/>
                </a:cubicBezTo>
                <a:cubicBezTo>
                  <a:pt x="18753" y="4232"/>
                  <a:pt x="18612" y="4113"/>
                  <a:pt x="18471" y="4113"/>
                </a:cubicBezTo>
                <a:lnTo>
                  <a:pt x="18048" y="4113"/>
                </a:lnTo>
                <a:lnTo>
                  <a:pt x="18420" y="3950"/>
                </a:lnTo>
                <a:cubicBezTo>
                  <a:pt x="18584" y="3854"/>
                  <a:pt x="18657" y="3668"/>
                  <a:pt x="18584" y="3482"/>
                </a:cubicBezTo>
                <a:lnTo>
                  <a:pt x="18375" y="3030"/>
                </a:lnTo>
                <a:cubicBezTo>
                  <a:pt x="18302" y="2917"/>
                  <a:pt x="18189" y="2844"/>
                  <a:pt x="18071" y="2844"/>
                </a:cubicBezTo>
                <a:lnTo>
                  <a:pt x="14211" y="2799"/>
                </a:lnTo>
                <a:cubicBezTo>
                  <a:pt x="14121" y="2799"/>
                  <a:pt x="14025" y="2844"/>
                  <a:pt x="13980" y="2917"/>
                </a:cubicBezTo>
                <a:cubicBezTo>
                  <a:pt x="13957" y="2917"/>
                  <a:pt x="13179" y="3735"/>
                  <a:pt x="11723" y="3927"/>
                </a:cubicBezTo>
                <a:cubicBezTo>
                  <a:pt x="11627" y="3735"/>
                  <a:pt x="11486" y="3504"/>
                  <a:pt x="11249" y="3245"/>
                </a:cubicBezTo>
                <a:cubicBezTo>
                  <a:pt x="10685" y="2658"/>
                  <a:pt x="9957" y="2353"/>
                  <a:pt x="9133" y="2353"/>
                </a:cubicBezTo>
                <a:cubicBezTo>
                  <a:pt x="8970" y="2353"/>
                  <a:pt x="8806" y="2353"/>
                  <a:pt x="8620" y="2376"/>
                </a:cubicBezTo>
                <a:cubicBezTo>
                  <a:pt x="8569" y="2398"/>
                  <a:pt x="7610" y="2539"/>
                  <a:pt x="6290" y="2917"/>
                </a:cubicBezTo>
                <a:lnTo>
                  <a:pt x="6222" y="2917"/>
                </a:lnTo>
                <a:cubicBezTo>
                  <a:pt x="6081" y="2917"/>
                  <a:pt x="5703" y="2889"/>
                  <a:pt x="5562" y="2635"/>
                </a:cubicBezTo>
                <a:cubicBezTo>
                  <a:pt x="5539" y="2607"/>
                  <a:pt x="5539" y="2584"/>
                  <a:pt x="5517" y="2562"/>
                </a:cubicBezTo>
                <a:lnTo>
                  <a:pt x="6149" y="2443"/>
                </a:lnTo>
                <a:cubicBezTo>
                  <a:pt x="6341" y="2421"/>
                  <a:pt x="6453" y="2257"/>
                  <a:pt x="6431" y="2071"/>
                </a:cubicBezTo>
                <a:cubicBezTo>
                  <a:pt x="6390" y="1916"/>
                  <a:pt x="6249" y="1809"/>
                  <a:pt x="6079" y="1809"/>
                </a:cubicBezTo>
                <a:cubicBezTo>
                  <a:pt x="6063" y="1809"/>
                  <a:pt x="6047" y="1810"/>
                  <a:pt x="6030" y="1811"/>
                </a:cubicBezTo>
                <a:lnTo>
                  <a:pt x="5539" y="1902"/>
                </a:lnTo>
                <a:cubicBezTo>
                  <a:pt x="5607" y="1575"/>
                  <a:pt x="5799" y="1129"/>
                  <a:pt x="6149" y="519"/>
                </a:cubicBezTo>
                <a:cubicBezTo>
                  <a:pt x="6222" y="401"/>
                  <a:pt x="6200" y="237"/>
                  <a:pt x="6104" y="119"/>
                </a:cubicBezTo>
                <a:cubicBezTo>
                  <a:pt x="6030" y="46"/>
                  <a:pt x="5940" y="0"/>
                  <a:pt x="58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3"/>
          <p:cNvSpPr/>
          <p:nvPr/>
        </p:nvSpPr>
        <p:spPr>
          <a:xfrm>
            <a:off x="4135217" y="3416420"/>
            <a:ext cx="352751" cy="271635"/>
          </a:xfrm>
          <a:custGeom>
            <a:avLst/>
            <a:gdLst/>
            <a:ahLst/>
            <a:cxnLst/>
            <a:rect l="l" t="t" r="r" b="b"/>
            <a:pathLst>
              <a:path w="19630" h="15116" extrusionOk="0">
                <a:moveTo>
                  <a:pt x="9829" y="1"/>
                </a:moveTo>
                <a:cubicBezTo>
                  <a:pt x="9214" y="1"/>
                  <a:pt x="8819" y="1321"/>
                  <a:pt x="8582" y="1930"/>
                </a:cubicBezTo>
                <a:cubicBezTo>
                  <a:pt x="8226" y="2872"/>
                  <a:pt x="8136" y="4023"/>
                  <a:pt x="8136" y="5152"/>
                </a:cubicBezTo>
                <a:lnTo>
                  <a:pt x="6280" y="5152"/>
                </a:lnTo>
                <a:lnTo>
                  <a:pt x="6280" y="4565"/>
                </a:lnTo>
                <a:cubicBezTo>
                  <a:pt x="6280" y="4328"/>
                  <a:pt x="6088" y="4142"/>
                  <a:pt x="5857" y="4142"/>
                </a:cubicBezTo>
                <a:lnTo>
                  <a:pt x="5174" y="4142"/>
                </a:lnTo>
                <a:cubicBezTo>
                  <a:pt x="4937" y="4142"/>
                  <a:pt x="4751" y="4328"/>
                  <a:pt x="4751" y="4565"/>
                </a:cubicBezTo>
                <a:lnTo>
                  <a:pt x="4751" y="5152"/>
                </a:lnTo>
                <a:lnTo>
                  <a:pt x="3549" y="5152"/>
                </a:lnTo>
                <a:lnTo>
                  <a:pt x="3549" y="4565"/>
                </a:lnTo>
                <a:cubicBezTo>
                  <a:pt x="3549" y="4328"/>
                  <a:pt x="3340" y="4142"/>
                  <a:pt x="3103" y="4142"/>
                </a:cubicBezTo>
                <a:lnTo>
                  <a:pt x="2421" y="4142"/>
                </a:lnTo>
                <a:cubicBezTo>
                  <a:pt x="2189" y="4142"/>
                  <a:pt x="1997" y="4328"/>
                  <a:pt x="1997" y="4565"/>
                </a:cubicBezTo>
                <a:lnTo>
                  <a:pt x="1997" y="5152"/>
                </a:lnTo>
                <a:lnTo>
                  <a:pt x="282" y="5152"/>
                </a:lnTo>
                <a:cubicBezTo>
                  <a:pt x="119" y="5152"/>
                  <a:pt x="0" y="5270"/>
                  <a:pt x="0" y="5411"/>
                </a:cubicBezTo>
                <a:lnTo>
                  <a:pt x="0" y="7922"/>
                </a:lnTo>
                <a:cubicBezTo>
                  <a:pt x="0" y="8063"/>
                  <a:pt x="119" y="8159"/>
                  <a:pt x="237" y="8182"/>
                </a:cubicBezTo>
                <a:lnTo>
                  <a:pt x="8277" y="9146"/>
                </a:lnTo>
                <a:cubicBezTo>
                  <a:pt x="8418" y="10111"/>
                  <a:pt x="8649" y="11499"/>
                  <a:pt x="8932" y="12673"/>
                </a:cubicBezTo>
                <a:lnTo>
                  <a:pt x="7194" y="13073"/>
                </a:lnTo>
                <a:cubicBezTo>
                  <a:pt x="7149" y="13073"/>
                  <a:pt x="7098" y="13118"/>
                  <a:pt x="7098" y="13169"/>
                </a:cubicBezTo>
                <a:lnTo>
                  <a:pt x="7098" y="14439"/>
                </a:lnTo>
                <a:cubicBezTo>
                  <a:pt x="7098" y="14484"/>
                  <a:pt x="7149" y="14529"/>
                  <a:pt x="7216" y="14529"/>
                </a:cubicBezTo>
                <a:lnTo>
                  <a:pt x="9451" y="14529"/>
                </a:lnTo>
                <a:cubicBezTo>
                  <a:pt x="9592" y="14907"/>
                  <a:pt x="9710" y="15116"/>
                  <a:pt x="9829" y="15116"/>
                </a:cubicBezTo>
                <a:cubicBezTo>
                  <a:pt x="9947" y="15116"/>
                  <a:pt x="10060" y="14907"/>
                  <a:pt x="10201" y="14529"/>
                </a:cubicBezTo>
                <a:lnTo>
                  <a:pt x="12435" y="14529"/>
                </a:lnTo>
                <a:cubicBezTo>
                  <a:pt x="12509" y="14529"/>
                  <a:pt x="12531" y="14484"/>
                  <a:pt x="12531" y="14439"/>
                </a:cubicBezTo>
                <a:lnTo>
                  <a:pt x="12531" y="13169"/>
                </a:lnTo>
                <a:cubicBezTo>
                  <a:pt x="12531" y="13118"/>
                  <a:pt x="12509" y="13073"/>
                  <a:pt x="12458" y="13073"/>
                </a:cubicBezTo>
                <a:lnTo>
                  <a:pt x="10720" y="12673"/>
                </a:lnTo>
                <a:cubicBezTo>
                  <a:pt x="11002" y="11499"/>
                  <a:pt x="11239" y="10111"/>
                  <a:pt x="11380" y="9146"/>
                </a:cubicBezTo>
                <a:lnTo>
                  <a:pt x="19420" y="8182"/>
                </a:lnTo>
                <a:cubicBezTo>
                  <a:pt x="19539" y="8159"/>
                  <a:pt x="19629" y="8063"/>
                  <a:pt x="19629" y="7922"/>
                </a:cubicBezTo>
                <a:lnTo>
                  <a:pt x="19629" y="5411"/>
                </a:lnTo>
                <a:cubicBezTo>
                  <a:pt x="19629" y="5270"/>
                  <a:pt x="19511" y="5152"/>
                  <a:pt x="19369" y="5152"/>
                </a:cubicBezTo>
                <a:lnTo>
                  <a:pt x="17654" y="5152"/>
                </a:lnTo>
                <a:lnTo>
                  <a:pt x="17654" y="4565"/>
                </a:lnTo>
                <a:cubicBezTo>
                  <a:pt x="17654" y="4328"/>
                  <a:pt x="17468" y="4142"/>
                  <a:pt x="17231" y="4142"/>
                </a:cubicBezTo>
                <a:lnTo>
                  <a:pt x="16548" y="4142"/>
                </a:lnTo>
                <a:cubicBezTo>
                  <a:pt x="16295" y="4142"/>
                  <a:pt x="16103" y="4328"/>
                  <a:pt x="16103" y="4565"/>
                </a:cubicBezTo>
                <a:lnTo>
                  <a:pt x="16103" y="5152"/>
                </a:lnTo>
                <a:lnTo>
                  <a:pt x="14907" y="5152"/>
                </a:lnTo>
                <a:lnTo>
                  <a:pt x="14907" y="4565"/>
                </a:lnTo>
                <a:cubicBezTo>
                  <a:pt x="14907" y="4328"/>
                  <a:pt x="14715" y="4142"/>
                  <a:pt x="14483" y="4142"/>
                </a:cubicBezTo>
                <a:lnTo>
                  <a:pt x="13801" y="4142"/>
                </a:lnTo>
                <a:cubicBezTo>
                  <a:pt x="13564" y="4142"/>
                  <a:pt x="13355" y="4328"/>
                  <a:pt x="13355" y="4565"/>
                </a:cubicBezTo>
                <a:lnTo>
                  <a:pt x="13355" y="5152"/>
                </a:lnTo>
                <a:lnTo>
                  <a:pt x="11521" y="5152"/>
                </a:lnTo>
                <a:cubicBezTo>
                  <a:pt x="11521" y="4023"/>
                  <a:pt x="11425" y="2872"/>
                  <a:pt x="11076" y="1930"/>
                </a:cubicBezTo>
                <a:cubicBezTo>
                  <a:pt x="10839" y="1321"/>
                  <a:pt x="10438" y="1"/>
                  <a:pt x="9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3"/>
          <p:cNvSpPr/>
          <p:nvPr/>
        </p:nvSpPr>
        <p:spPr>
          <a:xfrm>
            <a:off x="3561526" y="3474319"/>
            <a:ext cx="326605" cy="213735"/>
          </a:xfrm>
          <a:custGeom>
            <a:avLst/>
            <a:gdLst/>
            <a:ahLst/>
            <a:cxnLst/>
            <a:rect l="l" t="t" r="r" b="b"/>
            <a:pathLst>
              <a:path w="18175" h="11894" extrusionOk="0">
                <a:moveTo>
                  <a:pt x="13141" y="1507"/>
                </a:moveTo>
                <a:lnTo>
                  <a:pt x="14433" y="5055"/>
                </a:lnTo>
                <a:lnTo>
                  <a:pt x="3736" y="5055"/>
                </a:lnTo>
                <a:lnTo>
                  <a:pt x="5034" y="1507"/>
                </a:lnTo>
                <a:close/>
                <a:moveTo>
                  <a:pt x="5242" y="6229"/>
                </a:moveTo>
                <a:cubicBezTo>
                  <a:pt x="5620" y="6229"/>
                  <a:pt x="5925" y="6534"/>
                  <a:pt x="5925" y="6912"/>
                </a:cubicBezTo>
                <a:cubicBezTo>
                  <a:pt x="5925" y="7267"/>
                  <a:pt x="5620" y="7572"/>
                  <a:pt x="5242" y="7572"/>
                </a:cubicBezTo>
                <a:lnTo>
                  <a:pt x="3527" y="7572"/>
                </a:lnTo>
                <a:cubicBezTo>
                  <a:pt x="3172" y="7572"/>
                  <a:pt x="2867" y="7267"/>
                  <a:pt x="2867" y="6912"/>
                </a:cubicBezTo>
                <a:cubicBezTo>
                  <a:pt x="2867" y="6534"/>
                  <a:pt x="3172" y="6229"/>
                  <a:pt x="3527" y="6229"/>
                </a:cubicBezTo>
                <a:close/>
                <a:moveTo>
                  <a:pt x="14648" y="6229"/>
                </a:moveTo>
                <a:cubicBezTo>
                  <a:pt x="14998" y="6229"/>
                  <a:pt x="15302" y="6534"/>
                  <a:pt x="15302" y="6912"/>
                </a:cubicBezTo>
                <a:cubicBezTo>
                  <a:pt x="15302" y="7267"/>
                  <a:pt x="14998" y="7572"/>
                  <a:pt x="14648" y="7572"/>
                </a:cubicBezTo>
                <a:lnTo>
                  <a:pt x="12933" y="7572"/>
                </a:lnTo>
                <a:cubicBezTo>
                  <a:pt x="12555" y="7572"/>
                  <a:pt x="12250" y="7267"/>
                  <a:pt x="12250" y="6912"/>
                </a:cubicBezTo>
                <a:cubicBezTo>
                  <a:pt x="12250" y="6534"/>
                  <a:pt x="12555" y="6229"/>
                  <a:pt x="12933" y="6229"/>
                </a:cubicBezTo>
                <a:close/>
                <a:moveTo>
                  <a:pt x="4864" y="0"/>
                </a:moveTo>
                <a:cubicBezTo>
                  <a:pt x="4328" y="0"/>
                  <a:pt x="3854" y="327"/>
                  <a:pt x="3668" y="846"/>
                </a:cubicBezTo>
                <a:lnTo>
                  <a:pt x="2562" y="3904"/>
                </a:lnTo>
                <a:cubicBezTo>
                  <a:pt x="2540" y="3786"/>
                  <a:pt x="2517" y="3668"/>
                  <a:pt x="2466" y="3549"/>
                </a:cubicBezTo>
                <a:cubicBezTo>
                  <a:pt x="2421" y="3431"/>
                  <a:pt x="2280" y="3340"/>
                  <a:pt x="2139" y="3340"/>
                </a:cubicBezTo>
                <a:lnTo>
                  <a:pt x="492" y="3340"/>
                </a:lnTo>
                <a:cubicBezTo>
                  <a:pt x="379" y="3340"/>
                  <a:pt x="210" y="3431"/>
                  <a:pt x="165" y="3549"/>
                </a:cubicBezTo>
                <a:cubicBezTo>
                  <a:pt x="1" y="4046"/>
                  <a:pt x="1" y="4328"/>
                  <a:pt x="165" y="4819"/>
                </a:cubicBezTo>
                <a:cubicBezTo>
                  <a:pt x="210" y="4937"/>
                  <a:pt x="379" y="5033"/>
                  <a:pt x="492" y="5033"/>
                </a:cubicBezTo>
                <a:lnTo>
                  <a:pt x="2139" y="5033"/>
                </a:lnTo>
                <a:lnTo>
                  <a:pt x="2117" y="5101"/>
                </a:lnTo>
                <a:cubicBezTo>
                  <a:pt x="1789" y="5219"/>
                  <a:pt x="1552" y="5524"/>
                  <a:pt x="1552" y="5902"/>
                </a:cubicBezTo>
                <a:lnTo>
                  <a:pt x="1552" y="11499"/>
                </a:lnTo>
                <a:cubicBezTo>
                  <a:pt x="1552" y="11730"/>
                  <a:pt x="1716" y="11894"/>
                  <a:pt x="1953" y="11894"/>
                </a:cubicBezTo>
                <a:lnTo>
                  <a:pt x="3995" y="11894"/>
                </a:lnTo>
                <a:cubicBezTo>
                  <a:pt x="4232" y="11894"/>
                  <a:pt x="4396" y="11730"/>
                  <a:pt x="4396" y="11499"/>
                </a:cubicBezTo>
                <a:lnTo>
                  <a:pt x="4396" y="9524"/>
                </a:lnTo>
                <a:lnTo>
                  <a:pt x="13751" y="9524"/>
                </a:lnTo>
                <a:lnTo>
                  <a:pt x="13751" y="11499"/>
                </a:lnTo>
                <a:cubicBezTo>
                  <a:pt x="13751" y="11730"/>
                  <a:pt x="13943" y="11894"/>
                  <a:pt x="14174" y="11894"/>
                </a:cubicBezTo>
                <a:lnTo>
                  <a:pt x="16222" y="11894"/>
                </a:lnTo>
                <a:cubicBezTo>
                  <a:pt x="16431" y="11894"/>
                  <a:pt x="16623" y="11730"/>
                  <a:pt x="16623" y="11499"/>
                </a:cubicBezTo>
                <a:lnTo>
                  <a:pt x="16623" y="5902"/>
                </a:lnTo>
                <a:cubicBezTo>
                  <a:pt x="16623" y="5524"/>
                  <a:pt x="16386" y="5219"/>
                  <a:pt x="16036" y="5101"/>
                </a:cubicBezTo>
                <a:lnTo>
                  <a:pt x="16008" y="5033"/>
                </a:lnTo>
                <a:lnTo>
                  <a:pt x="17678" y="5033"/>
                </a:lnTo>
                <a:cubicBezTo>
                  <a:pt x="17796" y="5033"/>
                  <a:pt x="17960" y="4937"/>
                  <a:pt x="18010" y="4819"/>
                </a:cubicBezTo>
                <a:cubicBezTo>
                  <a:pt x="18174" y="4328"/>
                  <a:pt x="18174" y="4046"/>
                  <a:pt x="18010" y="3549"/>
                </a:cubicBezTo>
                <a:cubicBezTo>
                  <a:pt x="17960" y="3431"/>
                  <a:pt x="17796" y="3340"/>
                  <a:pt x="17678" y="3340"/>
                </a:cubicBezTo>
                <a:lnTo>
                  <a:pt x="16036" y="3340"/>
                </a:lnTo>
                <a:cubicBezTo>
                  <a:pt x="15895" y="3340"/>
                  <a:pt x="15754" y="3431"/>
                  <a:pt x="15703" y="3549"/>
                </a:cubicBezTo>
                <a:cubicBezTo>
                  <a:pt x="15658" y="3668"/>
                  <a:pt x="15635" y="3786"/>
                  <a:pt x="15613" y="3904"/>
                </a:cubicBezTo>
                <a:lnTo>
                  <a:pt x="14507" y="846"/>
                </a:lnTo>
                <a:cubicBezTo>
                  <a:pt x="14315" y="327"/>
                  <a:pt x="13847" y="0"/>
                  <a:pt x="13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3"/>
          <p:cNvSpPr/>
          <p:nvPr/>
        </p:nvSpPr>
        <p:spPr>
          <a:xfrm>
            <a:off x="2943540" y="3479387"/>
            <a:ext cx="370901" cy="208668"/>
          </a:xfrm>
          <a:custGeom>
            <a:avLst/>
            <a:gdLst/>
            <a:ahLst/>
            <a:cxnLst/>
            <a:rect l="l" t="t" r="r" b="b"/>
            <a:pathLst>
              <a:path w="20640" h="11612" extrusionOk="0">
                <a:moveTo>
                  <a:pt x="10320" y="1010"/>
                </a:moveTo>
                <a:cubicBezTo>
                  <a:pt x="13423" y="1010"/>
                  <a:pt x="14247" y="1270"/>
                  <a:pt x="14337" y="1292"/>
                </a:cubicBezTo>
                <a:cubicBezTo>
                  <a:pt x="14924" y="1552"/>
                  <a:pt x="15962" y="2799"/>
                  <a:pt x="16808" y="3972"/>
                </a:cubicBezTo>
                <a:lnTo>
                  <a:pt x="3831" y="3972"/>
                </a:lnTo>
                <a:cubicBezTo>
                  <a:pt x="4678" y="2799"/>
                  <a:pt x="5710" y="1552"/>
                  <a:pt x="6297" y="1292"/>
                </a:cubicBezTo>
                <a:cubicBezTo>
                  <a:pt x="6393" y="1270"/>
                  <a:pt x="7217" y="1010"/>
                  <a:pt x="10320" y="1010"/>
                </a:cubicBezTo>
                <a:close/>
                <a:moveTo>
                  <a:pt x="17700" y="6562"/>
                </a:moveTo>
                <a:cubicBezTo>
                  <a:pt x="17700" y="6562"/>
                  <a:pt x="17330" y="7657"/>
                  <a:pt x="16066" y="7657"/>
                </a:cubicBezTo>
                <a:cubicBezTo>
                  <a:pt x="15872" y="7657"/>
                  <a:pt x="15658" y="7631"/>
                  <a:pt x="15420" y="7572"/>
                </a:cubicBezTo>
                <a:cubicBezTo>
                  <a:pt x="15420" y="7572"/>
                  <a:pt x="14760" y="7194"/>
                  <a:pt x="13987" y="7098"/>
                </a:cubicBezTo>
                <a:lnTo>
                  <a:pt x="6274" y="7098"/>
                </a:lnTo>
                <a:cubicBezTo>
                  <a:pt x="5473" y="7194"/>
                  <a:pt x="4841" y="7572"/>
                  <a:pt x="4841" y="7572"/>
                </a:cubicBezTo>
                <a:cubicBezTo>
                  <a:pt x="4601" y="7631"/>
                  <a:pt x="4384" y="7657"/>
                  <a:pt x="4189" y="7657"/>
                </a:cubicBezTo>
                <a:cubicBezTo>
                  <a:pt x="2914" y="7657"/>
                  <a:pt x="2562" y="6562"/>
                  <a:pt x="2562" y="6562"/>
                </a:cubicBezTo>
                <a:close/>
                <a:moveTo>
                  <a:pt x="12244" y="8650"/>
                </a:moveTo>
                <a:cubicBezTo>
                  <a:pt x="12436" y="8650"/>
                  <a:pt x="12577" y="8791"/>
                  <a:pt x="12577" y="8960"/>
                </a:cubicBezTo>
                <a:cubicBezTo>
                  <a:pt x="12577" y="9146"/>
                  <a:pt x="12436" y="9287"/>
                  <a:pt x="12244" y="9287"/>
                </a:cubicBezTo>
                <a:lnTo>
                  <a:pt x="8390" y="9287"/>
                </a:lnTo>
                <a:cubicBezTo>
                  <a:pt x="8204" y="9287"/>
                  <a:pt x="8063" y="9146"/>
                  <a:pt x="8063" y="8960"/>
                </a:cubicBezTo>
                <a:cubicBezTo>
                  <a:pt x="8063" y="8791"/>
                  <a:pt x="8204" y="8650"/>
                  <a:pt x="8390" y="8650"/>
                </a:cubicBezTo>
                <a:close/>
                <a:moveTo>
                  <a:pt x="10320" y="0"/>
                </a:moveTo>
                <a:cubicBezTo>
                  <a:pt x="6934" y="0"/>
                  <a:pt x="6066" y="282"/>
                  <a:pt x="5925" y="356"/>
                </a:cubicBezTo>
                <a:cubicBezTo>
                  <a:pt x="4937" y="779"/>
                  <a:pt x="3527" y="2635"/>
                  <a:pt x="2725" y="3786"/>
                </a:cubicBezTo>
                <a:cubicBezTo>
                  <a:pt x="2652" y="3572"/>
                  <a:pt x="2511" y="3386"/>
                  <a:pt x="2325" y="3340"/>
                </a:cubicBezTo>
                <a:lnTo>
                  <a:pt x="491" y="2940"/>
                </a:lnTo>
                <a:cubicBezTo>
                  <a:pt x="460" y="2930"/>
                  <a:pt x="428" y="2925"/>
                  <a:pt x="397" y="2925"/>
                </a:cubicBezTo>
                <a:cubicBezTo>
                  <a:pt x="197" y="2925"/>
                  <a:pt x="23" y="3122"/>
                  <a:pt x="23" y="3386"/>
                </a:cubicBezTo>
                <a:cubicBezTo>
                  <a:pt x="0" y="3690"/>
                  <a:pt x="187" y="3995"/>
                  <a:pt x="446" y="4046"/>
                </a:cubicBezTo>
                <a:lnTo>
                  <a:pt x="2043" y="4418"/>
                </a:lnTo>
                <a:cubicBezTo>
                  <a:pt x="1479" y="4841"/>
                  <a:pt x="1129" y="5524"/>
                  <a:pt x="1129" y="6280"/>
                </a:cubicBezTo>
                <a:lnTo>
                  <a:pt x="1360" y="10252"/>
                </a:lnTo>
                <a:cubicBezTo>
                  <a:pt x="1360" y="11002"/>
                  <a:pt x="1975" y="11612"/>
                  <a:pt x="2725" y="11612"/>
                </a:cubicBezTo>
                <a:lnTo>
                  <a:pt x="3549" y="11612"/>
                </a:lnTo>
                <a:cubicBezTo>
                  <a:pt x="4322" y="11612"/>
                  <a:pt x="4937" y="11002"/>
                  <a:pt x="4937" y="10252"/>
                </a:cubicBezTo>
                <a:lnTo>
                  <a:pt x="4909" y="9970"/>
                </a:lnTo>
                <a:lnTo>
                  <a:pt x="15747" y="9970"/>
                </a:lnTo>
                <a:lnTo>
                  <a:pt x="15702" y="10252"/>
                </a:lnTo>
                <a:cubicBezTo>
                  <a:pt x="15702" y="11002"/>
                  <a:pt x="16334" y="11612"/>
                  <a:pt x="17090" y="11612"/>
                </a:cubicBezTo>
                <a:lnTo>
                  <a:pt x="17914" y="11612"/>
                </a:lnTo>
                <a:cubicBezTo>
                  <a:pt x="18664" y="11612"/>
                  <a:pt x="19274" y="11002"/>
                  <a:pt x="19274" y="10252"/>
                </a:cubicBezTo>
                <a:lnTo>
                  <a:pt x="19511" y="6280"/>
                </a:lnTo>
                <a:cubicBezTo>
                  <a:pt x="19511" y="5524"/>
                  <a:pt x="19155" y="4841"/>
                  <a:pt x="18591" y="4418"/>
                </a:cubicBezTo>
                <a:lnTo>
                  <a:pt x="20216" y="4046"/>
                </a:lnTo>
                <a:cubicBezTo>
                  <a:pt x="20453" y="3995"/>
                  <a:pt x="20639" y="3690"/>
                  <a:pt x="20617" y="3386"/>
                </a:cubicBezTo>
                <a:cubicBezTo>
                  <a:pt x="20617" y="3122"/>
                  <a:pt x="20456" y="2925"/>
                  <a:pt x="20244" y="2925"/>
                </a:cubicBezTo>
                <a:cubicBezTo>
                  <a:pt x="20211" y="2925"/>
                  <a:pt x="20177" y="2930"/>
                  <a:pt x="20143" y="2940"/>
                </a:cubicBezTo>
                <a:lnTo>
                  <a:pt x="18309" y="3340"/>
                </a:lnTo>
                <a:cubicBezTo>
                  <a:pt x="18123" y="3386"/>
                  <a:pt x="17982" y="3572"/>
                  <a:pt x="17937" y="3786"/>
                </a:cubicBezTo>
                <a:cubicBezTo>
                  <a:pt x="17113" y="2635"/>
                  <a:pt x="15702" y="779"/>
                  <a:pt x="14715" y="356"/>
                </a:cubicBezTo>
                <a:cubicBezTo>
                  <a:pt x="14574" y="282"/>
                  <a:pt x="13705" y="0"/>
                  <a:pt x="10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3"/>
          <p:cNvSpPr/>
          <p:nvPr/>
        </p:nvSpPr>
        <p:spPr>
          <a:xfrm>
            <a:off x="2374126" y="3446430"/>
            <a:ext cx="322328" cy="241625"/>
          </a:xfrm>
          <a:custGeom>
            <a:avLst/>
            <a:gdLst/>
            <a:ahLst/>
            <a:cxnLst/>
            <a:rect l="l" t="t" r="r" b="b"/>
            <a:pathLst>
              <a:path w="17937" h="13446" extrusionOk="0">
                <a:moveTo>
                  <a:pt x="15279" y="1456"/>
                </a:moveTo>
                <a:lnTo>
                  <a:pt x="15634" y="4469"/>
                </a:lnTo>
                <a:lnTo>
                  <a:pt x="2302" y="4469"/>
                </a:lnTo>
                <a:lnTo>
                  <a:pt x="2635" y="1456"/>
                </a:lnTo>
                <a:close/>
                <a:moveTo>
                  <a:pt x="7380" y="7945"/>
                </a:moveTo>
                <a:lnTo>
                  <a:pt x="7380" y="9429"/>
                </a:lnTo>
                <a:lnTo>
                  <a:pt x="6725" y="9429"/>
                </a:lnTo>
                <a:lnTo>
                  <a:pt x="6725" y="7945"/>
                </a:lnTo>
                <a:close/>
                <a:moveTo>
                  <a:pt x="8649" y="7945"/>
                </a:moveTo>
                <a:lnTo>
                  <a:pt x="8649" y="9429"/>
                </a:lnTo>
                <a:lnTo>
                  <a:pt x="7995" y="9429"/>
                </a:lnTo>
                <a:lnTo>
                  <a:pt x="7995" y="7945"/>
                </a:lnTo>
                <a:close/>
                <a:moveTo>
                  <a:pt x="9941" y="7945"/>
                </a:moveTo>
                <a:lnTo>
                  <a:pt x="9941" y="9429"/>
                </a:lnTo>
                <a:lnTo>
                  <a:pt x="9287" y="9429"/>
                </a:lnTo>
                <a:lnTo>
                  <a:pt x="9287" y="7945"/>
                </a:lnTo>
                <a:close/>
                <a:moveTo>
                  <a:pt x="11211" y="7945"/>
                </a:moveTo>
                <a:lnTo>
                  <a:pt x="11211" y="9429"/>
                </a:lnTo>
                <a:lnTo>
                  <a:pt x="10556" y="9429"/>
                </a:lnTo>
                <a:lnTo>
                  <a:pt x="10556" y="7945"/>
                </a:lnTo>
                <a:close/>
                <a:moveTo>
                  <a:pt x="1529" y="7945"/>
                </a:moveTo>
                <a:lnTo>
                  <a:pt x="1529" y="9451"/>
                </a:lnTo>
                <a:lnTo>
                  <a:pt x="773" y="9451"/>
                </a:lnTo>
                <a:lnTo>
                  <a:pt x="773" y="7945"/>
                </a:lnTo>
                <a:close/>
                <a:moveTo>
                  <a:pt x="17163" y="7945"/>
                </a:moveTo>
                <a:lnTo>
                  <a:pt x="17163" y="9451"/>
                </a:lnTo>
                <a:lnTo>
                  <a:pt x="16407" y="9451"/>
                </a:lnTo>
                <a:lnTo>
                  <a:pt x="16407" y="7945"/>
                </a:lnTo>
                <a:close/>
                <a:moveTo>
                  <a:pt x="3267" y="7900"/>
                </a:moveTo>
                <a:cubicBezTo>
                  <a:pt x="3690" y="7900"/>
                  <a:pt x="4068" y="8255"/>
                  <a:pt x="4068" y="8701"/>
                </a:cubicBezTo>
                <a:cubicBezTo>
                  <a:pt x="4068" y="9124"/>
                  <a:pt x="3690" y="9474"/>
                  <a:pt x="3267" y="9474"/>
                </a:cubicBezTo>
                <a:cubicBezTo>
                  <a:pt x="2821" y="9474"/>
                  <a:pt x="2466" y="9124"/>
                  <a:pt x="2466" y="8701"/>
                </a:cubicBezTo>
                <a:cubicBezTo>
                  <a:pt x="2466" y="8255"/>
                  <a:pt x="2821" y="7900"/>
                  <a:pt x="3267" y="7900"/>
                </a:cubicBezTo>
                <a:close/>
                <a:moveTo>
                  <a:pt x="14669" y="7900"/>
                </a:moveTo>
                <a:cubicBezTo>
                  <a:pt x="15115" y="7900"/>
                  <a:pt x="15471" y="8255"/>
                  <a:pt x="15471" y="8701"/>
                </a:cubicBezTo>
                <a:cubicBezTo>
                  <a:pt x="15471" y="9124"/>
                  <a:pt x="15115" y="9474"/>
                  <a:pt x="14669" y="9474"/>
                </a:cubicBezTo>
                <a:cubicBezTo>
                  <a:pt x="14224" y="9474"/>
                  <a:pt x="13868" y="9124"/>
                  <a:pt x="13868" y="8701"/>
                </a:cubicBezTo>
                <a:cubicBezTo>
                  <a:pt x="13868" y="8255"/>
                  <a:pt x="14224" y="7900"/>
                  <a:pt x="14669" y="7900"/>
                </a:cubicBezTo>
                <a:close/>
                <a:moveTo>
                  <a:pt x="7171" y="10580"/>
                </a:moveTo>
                <a:lnTo>
                  <a:pt x="7171" y="11121"/>
                </a:lnTo>
                <a:lnTo>
                  <a:pt x="5287" y="11121"/>
                </a:lnTo>
                <a:lnTo>
                  <a:pt x="5287" y="10580"/>
                </a:lnTo>
                <a:close/>
                <a:moveTo>
                  <a:pt x="9896" y="10580"/>
                </a:moveTo>
                <a:lnTo>
                  <a:pt x="9896" y="11121"/>
                </a:lnTo>
                <a:lnTo>
                  <a:pt x="8017" y="11121"/>
                </a:lnTo>
                <a:lnTo>
                  <a:pt x="8017" y="10580"/>
                </a:lnTo>
                <a:close/>
                <a:moveTo>
                  <a:pt x="12650" y="10580"/>
                </a:moveTo>
                <a:lnTo>
                  <a:pt x="12650" y="11121"/>
                </a:lnTo>
                <a:lnTo>
                  <a:pt x="10765" y="11121"/>
                </a:lnTo>
                <a:lnTo>
                  <a:pt x="10765" y="10580"/>
                </a:lnTo>
                <a:close/>
                <a:moveTo>
                  <a:pt x="1997" y="1"/>
                </a:moveTo>
                <a:cubicBezTo>
                  <a:pt x="1619" y="1"/>
                  <a:pt x="1315" y="283"/>
                  <a:pt x="1269" y="661"/>
                </a:cubicBezTo>
                <a:lnTo>
                  <a:pt x="824" y="4774"/>
                </a:lnTo>
                <a:lnTo>
                  <a:pt x="23" y="6771"/>
                </a:lnTo>
                <a:cubicBezTo>
                  <a:pt x="0" y="6844"/>
                  <a:pt x="0" y="6890"/>
                  <a:pt x="0" y="6935"/>
                </a:cubicBezTo>
                <a:lnTo>
                  <a:pt x="0" y="12650"/>
                </a:lnTo>
                <a:cubicBezTo>
                  <a:pt x="0" y="13096"/>
                  <a:pt x="350" y="13446"/>
                  <a:pt x="801" y="13446"/>
                </a:cubicBezTo>
                <a:lnTo>
                  <a:pt x="2539" y="13446"/>
                </a:lnTo>
                <a:cubicBezTo>
                  <a:pt x="2985" y="13446"/>
                  <a:pt x="3363" y="13096"/>
                  <a:pt x="3363" y="12650"/>
                </a:cubicBezTo>
                <a:lnTo>
                  <a:pt x="3363" y="10721"/>
                </a:lnTo>
                <a:lnTo>
                  <a:pt x="3594" y="11640"/>
                </a:lnTo>
                <a:cubicBezTo>
                  <a:pt x="3645" y="11849"/>
                  <a:pt x="3808" y="11990"/>
                  <a:pt x="4017" y="11990"/>
                </a:cubicBezTo>
                <a:lnTo>
                  <a:pt x="13891" y="11990"/>
                </a:lnTo>
                <a:cubicBezTo>
                  <a:pt x="14105" y="11990"/>
                  <a:pt x="14291" y="11849"/>
                  <a:pt x="14342" y="11640"/>
                </a:cubicBezTo>
                <a:lnTo>
                  <a:pt x="14574" y="10721"/>
                </a:lnTo>
                <a:lnTo>
                  <a:pt x="14574" y="12650"/>
                </a:lnTo>
                <a:cubicBezTo>
                  <a:pt x="14574" y="13096"/>
                  <a:pt x="14952" y="13446"/>
                  <a:pt x="15397" y="13446"/>
                </a:cubicBezTo>
                <a:lnTo>
                  <a:pt x="17113" y="13446"/>
                </a:lnTo>
                <a:cubicBezTo>
                  <a:pt x="17586" y="13446"/>
                  <a:pt x="17936" y="13096"/>
                  <a:pt x="17936" y="12650"/>
                </a:cubicBezTo>
                <a:lnTo>
                  <a:pt x="17936" y="6935"/>
                </a:lnTo>
                <a:cubicBezTo>
                  <a:pt x="17936" y="6890"/>
                  <a:pt x="17936" y="6844"/>
                  <a:pt x="17914" y="6771"/>
                </a:cubicBezTo>
                <a:lnTo>
                  <a:pt x="17113" y="4774"/>
                </a:lnTo>
                <a:lnTo>
                  <a:pt x="16667" y="661"/>
                </a:lnTo>
                <a:cubicBezTo>
                  <a:pt x="16622" y="283"/>
                  <a:pt x="16317" y="1"/>
                  <a:pt x="15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3"/>
          <p:cNvSpPr/>
          <p:nvPr/>
        </p:nvSpPr>
        <p:spPr>
          <a:xfrm>
            <a:off x="1737487" y="3479387"/>
            <a:ext cx="389554" cy="208668"/>
          </a:xfrm>
          <a:custGeom>
            <a:avLst/>
            <a:gdLst/>
            <a:ahLst/>
            <a:cxnLst/>
            <a:rect l="l" t="t" r="r" b="b"/>
            <a:pathLst>
              <a:path w="21678" h="11612" extrusionOk="0">
                <a:moveTo>
                  <a:pt x="10839" y="1010"/>
                </a:moveTo>
                <a:cubicBezTo>
                  <a:pt x="13846" y="1010"/>
                  <a:pt x="15189" y="1247"/>
                  <a:pt x="15426" y="1292"/>
                </a:cubicBezTo>
                <a:cubicBezTo>
                  <a:pt x="16013" y="1574"/>
                  <a:pt x="16859" y="2821"/>
                  <a:pt x="17514" y="3972"/>
                </a:cubicBezTo>
                <a:lnTo>
                  <a:pt x="4164" y="3972"/>
                </a:lnTo>
                <a:cubicBezTo>
                  <a:pt x="4819" y="2821"/>
                  <a:pt x="5665" y="1574"/>
                  <a:pt x="6258" y="1292"/>
                </a:cubicBezTo>
                <a:cubicBezTo>
                  <a:pt x="6489" y="1247"/>
                  <a:pt x="7854" y="1010"/>
                  <a:pt x="10839" y="1010"/>
                </a:cubicBezTo>
                <a:close/>
                <a:moveTo>
                  <a:pt x="14038" y="6421"/>
                </a:moveTo>
                <a:lnTo>
                  <a:pt x="13496" y="8441"/>
                </a:lnTo>
                <a:lnTo>
                  <a:pt x="8204" y="8441"/>
                </a:lnTo>
                <a:lnTo>
                  <a:pt x="7640" y="6421"/>
                </a:lnTo>
                <a:close/>
                <a:moveTo>
                  <a:pt x="10839" y="0"/>
                </a:moveTo>
                <a:cubicBezTo>
                  <a:pt x="7358" y="0"/>
                  <a:pt x="6043" y="305"/>
                  <a:pt x="5975" y="328"/>
                </a:cubicBezTo>
                <a:cubicBezTo>
                  <a:pt x="5947" y="328"/>
                  <a:pt x="5925" y="328"/>
                  <a:pt x="5902" y="356"/>
                </a:cubicBezTo>
                <a:cubicBezTo>
                  <a:pt x="5270" y="610"/>
                  <a:pt x="4537" y="1433"/>
                  <a:pt x="3668" y="2821"/>
                </a:cubicBezTo>
                <a:cubicBezTo>
                  <a:pt x="3504" y="3103"/>
                  <a:pt x="3341" y="3363"/>
                  <a:pt x="3200" y="3600"/>
                </a:cubicBezTo>
                <a:cubicBezTo>
                  <a:pt x="2885" y="3396"/>
                  <a:pt x="1821" y="3033"/>
                  <a:pt x="1091" y="3033"/>
                </a:cubicBezTo>
                <a:cubicBezTo>
                  <a:pt x="890" y="3033"/>
                  <a:pt x="715" y="3060"/>
                  <a:pt x="587" y="3126"/>
                </a:cubicBezTo>
                <a:cubicBezTo>
                  <a:pt x="0" y="3431"/>
                  <a:pt x="237" y="4446"/>
                  <a:pt x="587" y="4700"/>
                </a:cubicBezTo>
                <a:cubicBezTo>
                  <a:pt x="769" y="4847"/>
                  <a:pt x="1186" y="4908"/>
                  <a:pt x="1656" y="4908"/>
                </a:cubicBezTo>
                <a:cubicBezTo>
                  <a:pt x="1799" y="4908"/>
                  <a:pt x="1946" y="4902"/>
                  <a:pt x="2094" y="4892"/>
                </a:cubicBezTo>
                <a:lnTo>
                  <a:pt x="2094" y="4892"/>
                </a:lnTo>
                <a:cubicBezTo>
                  <a:pt x="1953" y="5078"/>
                  <a:pt x="1834" y="5315"/>
                  <a:pt x="1766" y="5546"/>
                </a:cubicBezTo>
                <a:cubicBezTo>
                  <a:pt x="2799" y="5738"/>
                  <a:pt x="5219" y="5738"/>
                  <a:pt x="4870" y="6511"/>
                </a:cubicBezTo>
                <a:cubicBezTo>
                  <a:pt x="4569" y="7150"/>
                  <a:pt x="3935" y="7391"/>
                  <a:pt x="3257" y="7391"/>
                </a:cubicBezTo>
                <a:cubicBezTo>
                  <a:pt x="2714" y="7391"/>
                  <a:pt x="2142" y="7236"/>
                  <a:pt x="1693" y="7008"/>
                </a:cubicBezTo>
                <a:lnTo>
                  <a:pt x="1693" y="7008"/>
                </a:lnTo>
                <a:lnTo>
                  <a:pt x="1885" y="10252"/>
                </a:lnTo>
                <a:cubicBezTo>
                  <a:pt x="1885" y="11002"/>
                  <a:pt x="2494" y="11612"/>
                  <a:pt x="3245" y="11612"/>
                </a:cubicBezTo>
                <a:lnTo>
                  <a:pt x="4068" y="11612"/>
                </a:lnTo>
                <a:cubicBezTo>
                  <a:pt x="4847" y="11612"/>
                  <a:pt x="5456" y="11002"/>
                  <a:pt x="5456" y="10252"/>
                </a:cubicBezTo>
                <a:lnTo>
                  <a:pt x="5434" y="9970"/>
                </a:lnTo>
                <a:lnTo>
                  <a:pt x="16244" y="9970"/>
                </a:lnTo>
                <a:lnTo>
                  <a:pt x="16222" y="10252"/>
                </a:lnTo>
                <a:cubicBezTo>
                  <a:pt x="16222" y="11002"/>
                  <a:pt x="16837" y="11612"/>
                  <a:pt x="17609" y="11612"/>
                </a:cubicBezTo>
                <a:lnTo>
                  <a:pt x="18433" y="11612"/>
                </a:lnTo>
                <a:cubicBezTo>
                  <a:pt x="19184" y="11612"/>
                  <a:pt x="19799" y="11002"/>
                  <a:pt x="19799" y="10252"/>
                </a:cubicBezTo>
                <a:lnTo>
                  <a:pt x="19985" y="7008"/>
                </a:lnTo>
                <a:lnTo>
                  <a:pt x="19985" y="7008"/>
                </a:lnTo>
                <a:cubicBezTo>
                  <a:pt x="19545" y="7236"/>
                  <a:pt x="18975" y="7391"/>
                  <a:pt x="18430" y="7391"/>
                </a:cubicBezTo>
                <a:cubicBezTo>
                  <a:pt x="17750" y="7391"/>
                  <a:pt x="17109" y="7150"/>
                  <a:pt x="16808" y="6511"/>
                </a:cubicBezTo>
                <a:cubicBezTo>
                  <a:pt x="16458" y="5738"/>
                  <a:pt x="18879" y="5738"/>
                  <a:pt x="19911" y="5546"/>
                </a:cubicBezTo>
                <a:cubicBezTo>
                  <a:pt x="19844" y="5315"/>
                  <a:pt x="19725" y="5078"/>
                  <a:pt x="19584" y="4892"/>
                </a:cubicBezTo>
                <a:lnTo>
                  <a:pt x="19584" y="4892"/>
                </a:lnTo>
                <a:cubicBezTo>
                  <a:pt x="19733" y="4902"/>
                  <a:pt x="19881" y="4908"/>
                  <a:pt x="20024" y="4908"/>
                </a:cubicBezTo>
                <a:cubicBezTo>
                  <a:pt x="20495" y="4908"/>
                  <a:pt x="20909" y="4847"/>
                  <a:pt x="21091" y="4700"/>
                </a:cubicBezTo>
                <a:cubicBezTo>
                  <a:pt x="21440" y="4446"/>
                  <a:pt x="21677" y="3431"/>
                  <a:pt x="21091" y="3126"/>
                </a:cubicBezTo>
                <a:cubicBezTo>
                  <a:pt x="20964" y="3060"/>
                  <a:pt x="20790" y="3033"/>
                  <a:pt x="20589" y="3033"/>
                </a:cubicBezTo>
                <a:cubicBezTo>
                  <a:pt x="19861" y="3033"/>
                  <a:pt x="18793" y="3396"/>
                  <a:pt x="18478" y="3600"/>
                </a:cubicBezTo>
                <a:cubicBezTo>
                  <a:pt x="18337" y="3363"/>
                  <a:pt x="18174" y="3103"/>
                  <a:pt x="18010" y="2821"/>
                </a:cubicBezTo>
                <a:cubicBezTo>
                  <a:pt x="17141" y="1433"/>
                  <a:pt x="16413" y="610"/>
                  <a:pt x="15776" y="356"/>
                </a:cubicBezTo>
                <a:cubicBezTo>
                  <a:pt x="15753" y="328"/>
                  <a:pt x="15731" y="328"/>
                  <a:pt x="15708" y="328"/>
                </a:cubicBezTo>
                <a:cubicBezTo>
                  <a:pt x="15657" y="305"/>
                  <a:pt x="14320" y="0"/>
                  <a:pt x="10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3"/>
          <p:cNvSpPr/>
          <p:nvPr/>
        </p:nvSpPr>
        <p:spPr>
          <a:xfrm>
            <a:off x="3546701" y="4157467"/>
            <a:ext cx="374243" cy="215874"/>
          </a:xfrm>
          <a:custGeom>
            <a:avLst/>
            <a:gdLst/>
            <a:ahLst/>
            <a:cxnLst/>
            <a:rect l="l" t="t" r="r" b="b"/>
            <a:pathLst>
              <a:path w="20826" h="12013" extrusionOk="0">
                <a:moveTo>
                  <a:pt x="10365" y="1152"/>
                </a:moveTo>
                <a:cubicBezTo>
                  <a:pt x="13186" y="1152"/>
                  <a:pt x="14833" y="1479"/>
                  <a:pt x="15375" y="1597"/>
                </a:cubicBezTo>
                <a:cubicBezTo>
                  <a:pt x="15770" y="2280"/>
                  <a:pt x="16193" y="3245"/>
                  <a:pt x="16549" y="4114"/>
                </a:cubicBezTo>
                <a:lnTo>
                  <a:pt x="4181" y="4114"/>
                </a:lnTo>
                <a:cubicBezTo>
                  <a:pt x="4537" y="3245"/>
                  <a:pt x="4982" y="2280"/>
                  <a:pt x="5383" y="1597"/>
                </a:cubicBezTo>
                <a:cubicBezTo>
                  <a:pt x="5924" y="1479"/>
                  <a:pt x="7566" y="1152"/>
                  <a:pt x="10365" y="1152"/>
                </a:cubicBezTo>
                <a:close/>
                <a:moveTo>
                  <a:pt x="9745" y="5754"/>
                </a:moveTo>
                <a:cubicBezTo>
                  <a:pt x="11676" y="5754"/>
                  <a:pt x="13682" y="5806"/>
                  <a:pt x="13682" y="5806"/>
                </a:cubicBezTo>
                <a:cubicBezTo>
                  <a:pt x="13682" y="5806"/>
                  <a:pt x="13400" y="7759"/>
                  <a:pt x="13118" y="8768"/>
                </a:cubicBezTo>
                <a:cubicBezTo>
                  <a:pt x="12522" y="8791"/>
                  <a:pt x="11722" y="8799"/>
                  <a:pt x="10920" y="8799"/>
                </a:cubicBezTo>
                <a:cubicBezTo>
                  <a:pt x="9317" y="8799"/>
                  <a:pt x="7707" y="8768"/>
                  <a:pt x="7707" y="8768"/>
                </a:cubicBezTo>
                <a:lnTo>
                  <a:pt x="7166" y="5806"/>
                </a:lnTo>
                <a:cubicBezTo>
                  <a:pt x="7833" y="5767"/>
                  <a:pt x="8780" y="5754"/>
                  <a:pt x="9745" y="5754"/>
                </a:cubicBezTo>
                <a:close/>
                <a:moveTo>
                  <a:pt x="6297" y="8791"/>
                </a:moveTo>
                <a:cubicBezTo>
                  <a:pt x="6602" y="8791"/>
                  <a:pt x="6861" y="9028"/>
                  <a:pt x="6861" y="9355"/>
                </a:cubicBezTo>
                <a:cubicBezTo>
                  <a:pt x="6861" y="9660"/>
                  <a:pt x="6602" y="9919"/>
                  <a:pt x="6297" y="9919"/>
                </a:cubicBezTo>
                <a:cubicBezTo>
                  <a:pt x="5992" y="9919"/>
                  <a:pt x="5733" y="9660"/>
                  <a:pt x="5733" y="9355"/>
                </a:cubicBezTo>
                <a:cubicBezTo>
                  <a:pt x="5733" y="9028"/>
                  <a:pt x="5992" y="8791"/>
                  <a:pt x="6297" y="8791"/>
                </a:cubicBezTo>
                <a:close/>
                <a:moveTo>
                  <a:pt x="14551" y="8791"/>
                </a:moveTo>
                <a:cubicBezTo>
                  <a:pt x="14856" y="8791"/>
                  <a:pt x="15115" y="9028"/>
                  <a:pt x="15115" y="9355"/>
                </a:cubicBezTo>
                <a:cubicBezTo>
                  <a:pt x="15115" y="9660"/>
                  <a:pt x="14856" y="9919"/>
                  <a:pt x="14551" y="9919"/>
                </a:cubicBezTo>
                <a:cubicBezTo>
                  <a:pt x="14247" y="9919"/>
                  <a:pt x="13987" y="9660"/>
                  <a:pt x="13987" y="9355"/>
                </a:cubicBezTo>
                <a:cubicBezTo>
                  <a:pt x="13987" y="9028"/>
                  <a:pt x="14247" y="8791"/>
                  <a:pt x="14551" y="8791"/>
                </a:cubicBezTo>
                <a:close/>
                <a:moveTo>
                  <a:pt x="10365" y="1"/>
                </a:moveTo>
                <a:cubicBezTo>
                  <a:pt x="6697" y="1"/>
                  <a:pt x="4909" y="537"/>
                  <a:pt x="4841" y="565"/>
                </a:cubicBezTo>
                <a:cubicBezTo>
                  <a:pt x="4723" y="587"/>
                  <a:pt x="4604" y="678"/>
                  <a:pt x="4537" y="796"/>
                </a:cubicBezTo>
                <a:cubicBezTo>
                  <a:pt x="4091" y="1479"/>
                  <a:pt x="3617" y="2466"/>
                  <a:pt x="3244" y="3408"/>
                </a:cubicBezTo>
                <a:cubicBezTo>
                  <a:pt x="2950" y="3206"/>
                  <a:pt x="1884" y="2832"/>
                  <a:pt x="1139" y="2832"/>
                </a:cubicBezTo>
                <a:cubicBezTo>
                  <a:pt x="929" y="2832"/>
                  <a:pt x="744" y="2862"/>
                  <a:pt x="610" y="2935"/>
                </a:cubicBezTo>
                <a:cubicBezTo>
                  <a:pt x="0" y="3245"/>
                  <a:pt x="254" y="4255"/>
                  <a:pt x="610" y="4514"/>
                </a:cubicBezTo>
                <a:cubicBezTo>
                  <a:pt x="794" y="4647"/>
                  <a:pt x="1203" y="4708"/>
                  <a:pt x="1686" y="4708"/>
                </a:cubicBezTo>
                <a:cubicBezTo>
                  <a:pt x="1883" y="4708"/>
                  <a:pt x="2092" y="4698"/>
                  <a:pt x="2302" y="4678"/>
                </a:cubicBezTo>
                <a:lnTo>
                  <a:pt x="2302" y="4678"/>
                </a:lnTo>
                <a:cubicBezTo>
                  <a:pt x="1834" y="5079"/>
                  <a:pt x="1524" y="5643"/>
                  <a:pt x="1456" y="6275"/>
                </a:cubicBezTo>
                <a:lnTo>
                  <a:pt x="5005" y="6579"/>
                </a:lnTo>
                <a:cubicBezTo>
                  <a:pt x="5005" y="6579"/>
                  <a:pt x="4232" y="7708"/>
                  <a:pt x="3639" y="7708"/>
                </a:cubicBezTo>
                <a:cubicBezTo>
                  <a:pt x="3498" y="7685"/>
                  <a:pt x="2370" y="7685"/>
                  <a:pt x="1620" y="7663"/>
                </a:cubicBezTo>
                <a:lnTo>
                  <a:pt x="1620" y="7663"/>
                </a:lnTo>
                <a:lnTo>
                  <a:pt x="1834" y="9378"/>
                </a:lnTo>
                <a:cubicBezTo>
                  <a:pt x="1857" y="9564"/>
                  <a:pt x="1947" y="9705"/>
                  <a:pt x="2088" y="9824"/>
                </a:cubicBezTo>
                <a:lnTo>
                  <a:pt x="2088" y="11330"/>
                </a:lnTo>
                <a:cubicBezTo>
                  <a:pt x="2088" y="11708"/>
                  <a:pt x="2398" y="12013"/>
                  <a:pt x="2771" y="12013"/>
                </a:cubicBezTo>
                <a:lnTo>
                  <a:pt x="4841" y="12013"/>
                </a:lnTo>
                <a:cubicBezTo>
                  <a:pt x="5242" y="12013"/>
                  <a:pt x="5546" y="11708"/>
                  <a:pt x="5546" y="11330"/>
                </a:cubicBezTo>
                <a:lnTo>
                  <a:pt x="5546" y="9965"/>
                </a:lnTo>
                <a:cubicBezTo>
                  <a:pt x="5733" y="10179"/>
                  <a:pt x="5992" y="10320"/>
                  <a:pt x="6297" y="10320"/>
                </a:cubicBezTo>
                <a:cubicBezTo>
                  <a:pt x="6602" y="10320"/>
                  <a:pt x="6861" y="10179"/>
                  <a:pt x="7053" y="9965"/>
                </a:cubicBezTo>
                <a:lnTo>
                  <a:pt x="13795" y="9965"/>
                </a:lnTo>
                <a:cubicBezTo>
                  <a:pt x="13964" y="10179"/>
                  <a:pt x="14247" y="10320"/>
                  <a:pt x="14551" y="10320"/>
                </a:cubicBezTo>
                <a:cubicBezTo>
                  <a:pt x="14856" y="10320"/>
                  <a:pt x="15115" y="10179"/>
                  <a:pt x="15302" y="9965"/>
                </a:cubicBezTo>
                <a:lnTo>
                  <a:pt x="15302" y="11330"/>
                </a:lnTo>
                <a:cubicBezTo>
                  <a:pt x="15302" y="11708"/>
                  <a:pt x="15606" y="12013"/>
                  <a:pt x="16007" y="12013"/>
                </a:cubicBezTo>
                <a:lnTo>
                  <a:pt x="17959" y="12013"/>
                </a:lnTo>
                <a:cubicBezTo>
                  <a:pt x="18360" y="12013"/>
                  <a:pt x="18664" y="11708"/>
                  <a:pt x="18664" y="11330"/>
                </a:cubicBezTo>
                <a:lnTo>
                  <a:pt x="18664" y="9874"/>
                </a:lnTo>
                <a:cubicBezTo>
                  <a:pt x="18851" y="9778"/>
                  <a:pt x="18969" y="9592"/>
                  <a:pt x="18992" y="9378"/>
                </a:cubicBezTo>
                <a:lnTo>
                  <a:pt x="19229" y="7663"/>
                </a:lnTo>
                <a:lnTo>
                  <a:pt x="19229" y="7663"/>
                </a:lnTo>
                <a:cubicBezTo>
                  <a:pt x="18478" y="7685"/>
                  <a:pt x="17350" y="7685"/>
                  <a:pt x="17180" y="7708"/>
                </a:cubicBezTo>
                <a:cubicBezTo>
                  <a:pt x="16616" y="7708"/>
                  <a:pt x="15843" y="6579"/>
                  <a:pt x="15843" y="6579"/>
                </a:cubicBezTo>
                <a:lnTo>
                  <a:pt x="19370" y="6275"/>
                </a:lnTo>
                <a:cubicBezTo>
                  <a:pt x="19324" y="5643"/>
                  <a:pt x="19014" y="5079"/>
                  <a:pt x="18546" y="4678"/>
                </a:cubicBezTo>
                <a:lnTo>
                  <a:pt x="18546" y="4678"/>
                </a:lnTo>
                <a:cubicBezTo>
                  <a:pt x="18750" y="4698"/>
                  <a:pt x="18956" y="4708"/>
                  <a:pt x="19152" y="4708"/>
                </a:cubicBezTo>
                <a:cubicBezTo>
                  <a:pt x="19633" y="4708"/>
                  <a:pt x="20054" y="4647"/>
                  <a:pt x="20239" y="4514"/>
                </a:cubicBezTo>
                <a:cubicBezTo>
                  <a:pt x="20594" y="4255"/>
                  <a:pt x="20825" y="3245"/>
                  <a:pt x="20239" y="2935"/>
                </a:cubicBezTo>
                <a:cubicBezTo>
                  <a:pt x="20108" y="2864"/>
                  <a:pt x="19927" y="2835"/>
                  <a:pt x="19721" y="2835"/>
                </a:cubicBezTo>
                <a:cubicBezTo>
                  <a:pt x="18965" y="2835"/>
                  <a:pt x="17860" y="3227"/>
                  <a:pt x="17581" y="3431"/>
                </a:cubicBezTo>
                <a:cubicBezTo>
                  <a:pt x="17559" y="3454"/>
                  <a:pt x="17536" y="3454"/>
                  <a:pt x="17536" y="3476"/>
                </a:cubicBezTo>
                <a:cubicBezTo>
                  <a:pt x="17135" y="2511"/>
                  <a:pt x="16667" y="1479"/>
                  <a:pt x="16221" y="796"/>
                </a:cubicBezTo>
                <a:cubicBezTo>
                  <a:pt x="16148" y="678"/>
                  <a:pt x="16029" y="587"/>
                  <a:pt x="15888" y="565"/>
                </a:cubicBezTo>
                <a:cubicBezTo>
                  <a:pt x="15821" y="537"/>
                  <a:pt x="14055" y="1"/>
                  <a:pt x="10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3"/>
          <p:cNvSpPr/>
          <p:nvPr/>
        </p:nvSpPr>
        <p:spPr>
          <a:xfrm>
            <a:off x="2888306" y="4157467"/>
            <a:ext cx="375555" cy="215874"/>
          </a:xfrm>
          <a:custGeom>
            <a:avLst/>
            <a:gdLst/>
            <a:ahLst/>
            <a:cxnLst/>
            <a:rect l="l" t="t" r="r" b="b"/>
            <a:pathLst>
              <a:path w="20899" h="12013" extrusionOk="0">
                <a:moveTo>
                  <a:pt x="10416" y="1152"/>
                </a:moveTo>
                <a:cubicBezTo>
                  <a:pt x="13214" y="1152"/>
                  <a:pt x="14879" y="1479"/>
                  <a:pt x="15398" y="1597"/>
                </a:cubicBezTo>
                <a:cubicBezTo>
                  <a:pt x="15821" y="2280"/>
                  <a:pt x="16244" y="3245"/>
                  <a:pt x="16599" y="4114"/>
                </a:cubicBezTo>
                <a:lnTo>
                  <a:pt x="14083" y="4114"/>
                </a:lnTo>
                <a:lnTo>
                  <a:pt x="12718" y="3431"/>
                </a:lnTo>
                <a:cubicBezTo>
                  <a:pt x="12673" y="3386"/>
                  <a:pt x="12599" y="3386"/>
                  <a:pt x="12532" y="3386"/>
                </a:cubicBezTo>
                <a:lnTo>
                  <a:pt x="8300" y="3386"/>
                </a:lnTo>
                <a:cubicBezTo>
                  <a:pt x="8227" y="3386"/>
                  <a:pt x="8159" y="3386"/>
                  <a:pt x="8108" y="3431"/>
                </a:cubicBezTo>
                <a:lnTo>
                  <a:pt x="6748" y="4114"/>
                </a:lnTo>
                <a:lnTo>
                  <a:pt x="4232" y="4114"/>
                </a:lnTo>
                <a:cubicBezTo>
                  <a:pt x="4582" y="3245"/>
                  <a:pt x="5005" y="2280"/>
                  <a:pt x="5406" y="1597"/>
                </a:cubicBezTo>
                <a:cubicBezTo>
                  <a:pt x="5947" y="1479"/>
                  <a:pt x="7595" y="1152"/>
                  <a:pt x="10416" y="1152"/>
                </a:cubicBezTo>
                <a:close/>
                <a:moveTo>
                  <a:pt x="3363" y="6179"/>
                </a:moveTo>
                <a:lnTo>
                  <a:pt x="5219" y="6320"/>
                </a:lnTo>
                <a:lnTo>
                  <a:pt x="5219" y="7166"/>
                </a:lnTo>
                <a:cubicBezTo>
                  <a:pt x="4751" y="7121"/>
                  <a:pt x="4373" y="7098"/>
                  <a:pt x="4232" y="7098"/>
                </a:cubicBezTo>
                <a:cubicBezTo>
                  <a:pt x="3831" y="7053"/>
                  <a:pt x="3363" y="6179"/>
                  <a:pt x="3363" y="6179"/>
                </a:cubicBezTo>
                <a:close/>
                <a:moveTo>
                  <a:pt x="17468" y="6179"/>
                </a:moveTo>
                <a:cubicBezTo>
                  <a:pt x="17468" y="6179"/>
                  <a:pt x="16994" y="7053"/>
                  <a:pt x="16599" y="7098"/>
                </a:cubicBezTo>
                <a:cubicBezTo>
                  <a:pt x="16458" y="7098"/>
                  <a:pt x="16058" y="7121"/>
                  <a:pt x="15612" y="7166"/>
                </a:cubicBezTo>
                <a:lnTo>
                  <a:pt x="15612" y="6320"/>
                </a:lnTo>
                <a:lnTo>
                  <a:pt x="17468" y="6179"/>
                </a:lnTo>
                <a:close/>
                <a:moveTo>
                  <a:pt x="5597" y="6371"/>
                </a:moveTo>
                <a:lnTo>
                  <a:pt x="7053" y="6489"/>
                </a:lnTo>
                <a:lnTo>
                  <a:pt x="7358" y="7335"/>
                </a:lnTo>
                <a:cubicBezTo>
                  <a:pt x="7358" y="7335"/>
                  <a:pt x="6444" y="7262"/>
                  <a:pt x="5597" y="7194"/>
                </a:cubicBezTo>
                <a:lnTo>
                  <a:pt x="5597" y="6371"/>
                </a:lnTo>
                <a:close/>
                <a:moveTo>
                  <a:pt x="15234" y="6371"/>
                </a:moveTo>
                <a:lnTo>
                  <a:pt x="15234" y="7194"/>
                </a:lnTo>
                <a:cubicBezTo>
                  <a:pt x="14388" y="7262"/>
                  <a:pt x="13468" y="7335"/>
                  <a:pt x="13468" y="7335"/>
                </a:cubicBezTo>
                <a:lnTo>
                  <a:pt x="13750" y="6489"/>
                </a:lnTo>
                <a:lnTo>
                  <a:pt x="15234" y="6371"/>
                </a:lnTo>
                <a:close/>
                <a:moveTo>
                  <a:pt x="16504" y="7945"/>
                </a:moveTo>
                <a:lnTo>
                  <a:pt x="16126" y="8814"/>
                </a:lnTo>
                <a:lnTo>
                  <a:pt x="10416" y="9214"/>
                </a:lnTo>
                <a:lnTo>
                  <a:pt x="4700" y="8814"/>
                </a:lnTo>
                <a:lnTo>
                  <a:pt x="4328" y="7945"/>
                </a:lnTo>
                <a:lnTo>
                  <a:pt x="10416" y="8323"/>
                </a:lnTo>
                <a:lnTo>
                  <a:pt x="16504" y="7945"/>
                </a:lnTo>
                <a:close/>
                <a:moveTo>
                  <a:pt x="10416" y="1"/>
                </a:moveTo>
                <a:cubicBezTo>
                  <a:pt x="6748" y="1"/>
                  <a:pt x="4960" y="537"/>
                  <a:pt x="4892" y="565"/>
                </a:cubicBezTo>
                <a:cubicBezTo>
                  <a:pt x="4751" y="587"/>
                  <a:pt x="4655" y="678"/>
                  <a:pt x="4582" y="796"/>
                </a:cubicBezTo>
                <a:cubicBezTo>
                  <a:pt x="4114" y="1501"/>
                  <a:pt x="3623" y="2585"/>
                  <a:pt x="3222" y="3572"/>
                </a:cubicBezTo>
                <a:cubicBezTo>
                  <a:pt x="3171" y="3527"/>
                  <a:pt x="3126" y="3476"/>
                  <a:pt x="3058" y="3431"/>
                </a:cubicBezTo>
                <a:cubicBezTo>
                  <a:pt x="2768" y="3219"/>
                  <a:pt x="1786" y="2852"/>
                  <a:pt x="951" y="2852"/>
                </a:cubicBezTo>
                <a:cubicBezTo>
                  <a:pt x="765" y="2852"/>
                  <a:pt x="586" y="2870"/>
                  <a:pt x="424" y="2912"/>
                </a:cubicBezTo>
                <a:cubicBezTo>
                  <a:pt x="0" y="3499"/>
                  <a:pt x="0" y="3922"/>
                  <a:pt x="424" y="4514"/>
                </a:cubicBezTo>
                <a:cubicBezTo>
                  <a:pt x="880" y="4639"/>
                  <a:pt x="1324" y="4700"/>
                  <a:pt x="1766" y="4700"/>
                </a:cubicBezTo>
                <a:cubicBezTo>
                  <a:pt x="1984" y="4700"/>
                  <a:pt x="2202" y="4685"/>
                  <a:pt x="2421" y="4655"/>
                </a:cubicBezTo>
                <a:lnTo>
                  <a:pt x="2421" y="4655"/>
                </a:lnTo>
                <a:cubicBezTo>
                  <a:pt x="1879" y="5079"/>
                  <a:pt x="1552" y="5733"/>
                  <a:pt x="1552" y="6489"/>
                </a:cubicBezTo>
                <a:lnTo>
                  <a:pt x="1552" y="6579"/>
                </a:lnTo>
                <a:lnTo>
                  <a:pt x="1930" y="9378"/>
                </a:lnTo>
                <a:cubicBezTo>
                  <a:pt x="1953" y="9541"/>
                  <a:pt x="2020" y="9660"/>
                  <a:pt x="2116" y="9778"/>
                </a:cubicBezTo>
                <a:lnTo>
                  <a:pt x="2116" y="11330"/>
                </a:lnTo>
                <a:cubicBezTo>
                  <a:pt x="2116" y="11708"/>
                  <a:pt x="2443" y="12013"/>
                  <a:pt x="2821" y="12013"/>
                </a:cubicBezTo>
                <a:lnTo>
                  <a:pt x="4678" y="12013"/>
                </a:lnTo>
                <a:cubicBezTo>
                  <a:pt x="5078" y="12013"/>
                  <a:pt x="5383" y="11708"/>
                  <a:pt x="5383" y="11330"/>
                </a:cubicBezTo>
                <a:lnTo>
                  <a:pt x="5383" y="9965"/>
                </a:lnTo>
                <a:lnTo>
                  <a:pt x="15443" y="9965"/>
                </a:lnTo>
                <a:lnTo>
                  <a:pt x="15443" y="11330"/>
                </a:lnTo>
                <a:cubicBezTo>
                  <a:pt x="15443" y="11708"/>
                  <a:pt x="15753" y="12013"/>
                  <a:pt x="16148" y="12013"/>
                </a:cubicBezTo>
                <a:lnTo>
                  <a:pt x="18010" y="12013"/>
                </a:lnTo>
                <a:cubicBezTo>
                  <a:pt x="18382" y="12013"/>
                  <a:pt x="18715" y="11708"/>
                  <a:pt x="18715" y="11330"/>
                </a:cubicBezTo>
                <a:lnTo>
                  <a:pt x="18715" y="9897"/>
                </a:lnTo>
                <a:cubicBezTo>
                  <a:pt x="18901" y="9801"/>
                  <a:pt x="19065" y="9615"/>
                  <a:pt x="19088" y="9378"/>
                </a:cubicBezTo>
                <a:lnTo>
                  <a:pt x="19466" y="6579"/>
                </a:lnTo>
                <a:lnTo>
                  <a:pt x="19466" y="6489"/>
                </a:lnTo>
                <a:cubicBezTo>
                  <a:pt x="19466" y="5756"/>
                  <a:pt x="19138" y="5101"/>
                  <a:pt x="18619" y="4655"/>
                </a:cubicBezTo>
                <a:lnTo>
                  <a:pt x="18619" y="4655"/>
                </a:lnTo>
                <a:cubicBezTo>
                  <a:pt x="18801" y="4676"/>
                  <a:pt x="18985" y="4686"/>
                  <a:pt x="19170" y="4686"/>
                </a:cubicBezTo>
                <a:cubicBezTo>
                  <a:pt x="19608" y="4686"/>
                  <a:pt x="20054" y="4629"/>
                  <a:pt x="20498" y="4514"/>
                </a:cubicBezTo>
                <a:cubicBezTo>
                  <a:pt x="20899" y="3922"/>
                  <a:pt x="20899" y="3499"/>
                  <a:pt x="20498" y="2912"/>
                </a:cubicBezTo>
                <a:cubicBezTo>
                  <a:pt x="20336" y="2870"/>
                  <a:pt x="20157" y="2852"/>
                  <a:pt x="19971" y="2852"/>
                </a:cubicBezTo>
                <a:cubicBezTo>
                  <a:pt x="19136" y="2852"/>
                  <a:pt x="18155" y="3219"/>
                  <a:pt x="17869" y="3431"/>
                </a:cubicBezTo>
                <a:cubicBezTo>
                  <a:pt x="17773" y="3499"/>
                  <a:pt x="17677" y="3572"/>
                  <a:pt x="17632" y="3640"/>
                </a:cubicBezTo>
                <a:cubicBezTo>
                  <a:pt x="17231" y="2630"/>
                  <a:pt x="16741" y="1524"/>
                  <a:pt x="16244" y="796"/>
                </a:cubicBezTo>
                <a:cubicBezTo>
                  <a:pt x="16176" y="678"/>
                  <a:pt x="16080" y="587"/>
                  <a:pt x="15939" y="565"/>
                </a:cubicBezTo>
                <a:cubicBezTo>
                  <a:pt x="15866" y="537"/>
                  <a:pt x="14083" y="1"/>
                  <a:pt x="10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7" name="Google Shape;10447;p73"/>
          <p:cNvGrpSpPr/>
          <p:nvPr/>
        </p:nvGrpSpPr>
        <p:grpSpPr>
          <a:xfrm>
            <a:off x="5505498" y="4135058"/>
            <a:ext cx="329534" cy="199359"/>
            <a:chOff x="5173927" y="4330500"/>
            <a:chExt cx="329534" cy="199359"/>
          </a:xfrm>
        </p:grpSpPr>
        <p:sp>
          <p:nvSpPr>
            <p:cNvPr id="10448" name="Google Shape;10448;p73"/>
            <p:cNvSpPr/>
            <p:nvPr/>
          </p:nvSpPr>
          <p:spPr>
            <a:xfrm>
              <a:off x="5173927" y="4330500"/>
              <a:ext cx="329534" cy="199359"/>
            </a:xfrm>
            <a:custGeom>
              <a:avLst/>
              <a:gdLst/>
              <a:ahLst/>
              <a:cxnLst/>
              <a:rect l="l" t="t" r="r" b="b"/>
              <a:pathLst>
                <a:path w="18338" h="11094" extrusionOk="0">
                  <a:moveTo>
                    <a:pt x="9169" y="937"/>
                  </a:moveTo>
                  <a:cubicBezTo>
                    <a:pt x="11499" y="937"/>
                    <a:pt x="12865" y="1197"/>
                    <a:pt x="13311" y="1293"/>
                  </a:cubicBezTo>
                  <a:cubicBezTo>
                    <a:pt x="13756" y="1975"/>
                    <a:pt x="14225" y="2703"/>
                    <a:pt x="14557" y="3222"/>
                  </a:cubicBezTo>
                  <a:cubicBezTo>
                    <a:pt x="13638" y="3267"/>
                    <a:pt x="12696" y="3290"/>
                    <a:pt x="11759" y="3313"/>
                  </a:cubicBezTo>
                  <a:cubicBezTo>
                    <a:pt x="11708" y="3290"/>
                    <a:pt x="11686" y="3267"/>
                    <a:pt x="11641" y="3245"/>
                  </a:cubicBezTo>
                  <a:lnTo>
                    <a:pt x="10749" y="2771"/>
                  </a:lnTo>
                  <a:cubicBezTo>
                    <a:pt x="10676" y="2748"/>
                    <a:pt x="10608" y="2726"/>
                    <a:pt x="10512" y="2726"/>
                  </a:cubicBezTo>
                  <a:lnTo>
                    <a:pt x="7832" y="2726"/>
                  </a:lnTo>
                  <a:cubicBezTo>
                    <a:pt x="7736" y="2726"/>
                    <a:pt x="7668" y="2748"/>
                    <a:pt x="7595" y="2771"/>
                  </a:cubicBezTo>
                  <a:lnTo>
                    <a:pt x="6704" y="3245"/>
                  </a:lnTo>
                  <a:cubicBezTo>
                    <a:pt x="6659" y="3267"/>
                    <a:pt x="6608" y="3290"/>
                    <a:pt x="6585" y="3313"/>
                  </a:cubicBezTo>
                  <a:cubicBezTo>
                    <a:pt x="5643" y="3290"/>
                    <a:pt x="4706" y="3267"/>
                    <a:pt x="3787" y="3222"/>
                  </a:cubicBezTo>
                  <a:cubicBezTo>
                    <a:pt x="4120" y="2703"/>
                    <a:pt x="4588" y="1975"/>
                    <a:pt x="5034" y="1293"/>
                  </a:cubicBezTo>
                  <a:cubicBezTo>
                    <a:pt x="5479" y="1197"/>
                    <a:pt x="6845" y="937"/>
                    <a:pt x="9169" y="937"/>
                  </a:cubicBezTo>
                  <a:close/>
                  <a:moveTo>
                    <a:pt x="10512" y="3267"/>
                  </a:moveTo>
                  <a:lnTo>
                    <a:pt x="11404" y="3713"/>
                  </a:lnTo>
                  <a:lnTo>
                    <a:pt x="6941" y="3713"/>
                  </a:lnTo>
                  <a:lnTo>
                    <a:pt x="7832" y="3267"/>
                  </a:lnTo>
                  <a:close/>
                  <a:moveTo>
                    <a:pt x="16109" y="4514"/>
                  </a:moveTo>
                  <a:cubicBezTo>
                    <a:pt x="16837" y="4514"/>
                    <a:pt x="17424" y="5101"/>
                    <a:pt x="17424" y="5806"/>
                  </a:cubicBezTo>
                  <a:lnTo>
                    <a:pt x="17424" y="6416"/>
                  </a:lnTo>
                  <a:cubicBezTo>
                    <a:pt x="17424" y="7121"/>
                    <a:pt x="16837" y="7708"/>
                    <a:pt x="16109" y="7708"/>
                  </a:cubicBezTo>
                  <a:lnTo>
                    <a:pt x="12814" y="7708"/>
                  </a:lnTo>
                  <a:lnTo>
                    <a:pt x="12814" y="6326"/>
                  </a:lnTo>
                  <a:lnTo>
                    <a:pt x="12131" y="6326"/>
                  </a:lnTo>
                  <a:lnTo>
                    <a:pt x="12131" y="7708"/>
                  </a:lnTo>
                  <a:lnTo>
                    <a:pt x="11477" y="7708"/>
                  </a:lnTo>
                  <a:lnTo>
                    <a:pt x="11477" y="7053"/>
                  </a:lnTo>
                  <a:lnTo>
                    <a:pt x="6867" y="7053"/>
                  </a:lnTo>
                  <a:lnTo>
                    <a:pt x="6867" y="7708"/>
                  </a:lnTo>
                  <a:lnTo>
                    <a:pt x="6207" y="7708"/>
                  </a:lnTo>
                  <a:lnTo>
                    <a:pt x="6207" y="6326"/>
                  </a:lnTo>
                  <a:lnTo>
                    <a:pt x="5530" y="6326"/>
                  </a:lnTo>
                  <a:lnTo>
                    <a:pt x="5530" y="7708"/>
                  </a:lnTo>
                  <a:lnTo>
                    <a:pt x="2235" y="7708"/>
                  </a:lnTo>
                  <a:cubicBezTo>
                    <a:pt x="1507" y="7708"/>
                    <a:pt x="921" y="7121"/>
                    <a:pt x="921" y="6416"/>
                  </a:cubicBezTo>
                  <a:lnTo>
                    <a:pt x="921" y="5806"/>
                  </a:lnTo>
                  <a:cubicBezTo>
                    <a:pt x="921" y="5101"/>
                    <a:pt x="1507" y="4514"/>
                    <a:pt x="2235" y="4514"/>
                  </a:cubicBezTo>
                  <a:close/>
                  <a:moveTo>
                    <a:pt x="9169" y="1"/>
                  </a:moveTo>
                  <a:cubicBezTo>
                    <a:pt x="6139" y="1"/>
                    <a:pt x="4684" y="424"/>
                    <a:pt x="4610" y="446"/>
                  </a:cubicBezTo>
                  <a:cubicBezTo>
                    <a:pt x="4515" y="469"/>
                    <a:pt x="4424" y="542"/>
                    <a:pt x="4373" y="633"/>
                  </a:cubicBezTo>
                  <a:cubicBezTo>
                    <a:pt x="3905" y="1293"/>
                    <a:pt x="3414" y="2066"/>
                    <a:pt x="3059" y="2607"/>
                  </a:cubicBezTo>
                  <a:cubicBezTo>
                    <a:pt x="3036" y="2562"/>
                    <a:pt x="2963" y="2517"/>
                    <a:pt x="2918" y="2466"/>
                  </a:cubicBezTo>
                  <a:cubicBezTo>
                    <a:pt x="2697" y="2303"/>
                    <a:pt x="1775" y="1978"/>
                    <a:pt x="1180" y="1978"/>
                  </a:cubicBezTo>
                  <a:cubicBezTo>
                    <a:pt x="1013" y="1978"/>
                    <a:pt x="872" y="2004"/>
                    <a:pt x="779" y="2066"/>
                  </a:cubicBezTo>
                  <a:cubicBezTo>
                    <a:pt x="356" y="2325"/>
                    <a:pt x="565" y="3194"/>
                    <a:pt x="779" y="3335"/>
                  </a:cubicBezTo>
                  <a:cubicBezTo>
                    <a:pt x="891" y="3416"/>
                    <a:pt x="1264" y="3465"/>
                    <a:pt x="1700" y="3465"/>
                  </a:cubicBezTo>
                  <a:cubicBezTo>
                    <a:pt x="1904" y="3465"/>
                    <a:pt x="2121" y="3454"/>
                    <a:pt x="2331" y="3431"/>
                  </a:cubicBezTo>
                  <a:lnTo>
                    <a:pt x="2331" y="3431"/>
                  </a:lnTo>
                  <a:lnTo>
                    <a:pt x="1648" y="3668"/>
                  </a:lnTo>
                  <a:cubicBezTo>
                    <a:pt x="706" y="3928"/>
                    <a:pt x="1" y="4796"/>
                    <a:pt x="1" y="5806"/>
                  </a:cubicBezTo>
                  <a:lnTo>
                    <a:pt x="1" y="6416"/>
                  </a:lnTo>
                  <a:cubicBezTo>
                    <a:pt x="1" y="7121"/>
                    <a:pt x="356" y="7759"/>
                    <a:pt x="875" y="8182"/>
                  </a:cubicBezTo>
                  <a:lnTo>
                    <a:pt x="875" y="10388"/>
                  </a:lnTo>
                  <a:cubicBezTo>
                    <a:pt x="875" y="10788"/>
                    <a:pt x="1203" y="11093"/>
                    <a:pt x="1581" y="11093"/>
                  </a:cubicBezTo>
                  <a:lnTo>
                    <a:pt x="3437" y="11093"/>
                  </a:lnTo>
                  <a:cubicBezTo>
                    <a:pt x="3837" y="11093"/>
                    <a:pt x="4142" y="10788"/>
                    <a:pt x="4142" y="10388"/>
                  </a:cubicBezTo>
                  <a:lnTo>
                    <a:pt x="4142" y="8746"/>
                  </a:lnTo>
                  <a:lnTo>
                    <a:pt x="4656" y="9541"/>
                  </a:lnTo>
                  <a:lnTo>
                    <a:pt x="13683" y="9541"/>
                  </a:lnTo>
                  <a:lnTo>
                    <a:pt x="14202" y="8746"/>
                  </a:lnTo>
                  <a:lnTo>
                    <a:pt x="14202" y="10388"/>
                  </a:lnTo>
                  <a:cubicBezTo>
                    <a:pt x="14202" y="10788"/>
                    <a:pt x="14507" y="11093"/>
                    <a:pt x="14907" y="11093"/>
                  </a:cubicBezTo>
                  <a:lnTo>
                    <a:pt x="16764" y="11093"/>
                  </a:lnTo>
                  <a:cubicBezTo>
                    <a:pt x="17142" y="11093"/>
                    <a:pt x="17469" y="10788"/>
                    <a:pt x="17469" y="10388"/>
                  </a:cubicBezTo>
                  <a:lnTo>
                    <a:pt x="17469" y="8182"/>
                  </a:lnTo>
                  <a:cubicBezTo>
                    <a:pt x="17988" y="7759"/>
                    <a:pt x="18338" y="7121"/>
                    <a:pt x="18338" y="6416"/>
                  </a:cubicBezTo>
                  <a:lnTo>
                    <a:pt x="18338" y="5806"/>
                  </a:lnTo>
                  <a:cubicBezTo>
                    <a:pt x="18338" y="4796"/>
                    <a:pt x="17632" y="3928"/>
                    <a:pt x="16696" y="3668"/>
                  </a:cubicBezTo>
                  <a:lnTo>
                    <a:pt x="16013" y="3431"/>
                  </a:lnTo>
                  <a:lnTo>
                    <a:pt x="16013" y="3431"/>
                  </a:lnTo>
                  <a:cubicBezTo>
                    <a:pt x="16223" y="3454"/>
                    <a:pt x="16441" y="3465"/>
                    <a:pt x="16644" y="3465"/>
                  </a:cubicBezTo>
                  <a:cubicBezTo>
                    <a:pt x="17080" y="3465"/>
                    <a:pt x="17453" y="3416"/>
                    <a:pt x="17565" y="3335"/>
                  </a:cubicBezTo>
                  <a:cubicBezTo>
                    <a:pt x="17773" y="3194"/>
                    <a:pt x="17988" y="2325"/>
                    <a:pt x="17565" y="2066"/>
                  </a:cubicBezTo>
                  <a:cubicBezTo>
                    <a:pt x="17467" y="2004"/>
                    <a:pt x="17323" y="1978"/>
                    <a:pt x="17155" y="1978"/>
                  </a:cubicBezTo>
                  <a:cubicBezTo>
                    <a:pt x="16555" y="1978"/>
                    <a:pt x="15647" y="2303"/>
                    <a:pt x="15426" y="2466"/>
                  </a:cubicBezTo>
                  <a:cubicBezTo>
                    <a:pt x="15376" y="2517"/>
                    <a:pt x="15308" y="2562"/>
                    <a:pt x="15285" y="2607"/>
                  </a:cubicBezTo>
                  <a:cubicBezTo>
                    <a:pt x="14930" y="2066"/>
                    <a:pt x="14439" y="1293"/>
                    <a:pt x="13965" y="633"/>
                  </a:cubicBezTo>
                  <a:cubicBezTo>
                    <a:pt x="13920" y="542"/>
                    <a:pt x="13824" y="469"/>
                    <a:pt x="13711" y="446"/>
                  </a:cubicBezTo>
                  <a:cubicBezTo>
                    <a:pt x="13660" y="424"/>
                    <a:pt x="12205" y="1"/>
                    <a:pt x="9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3"/>
            <p:cNvSpPr/>
            <p:nvPr/>
          </p:nvSpPr>
          <p:spPr>
            <a:xfrm>
              <a:off x="5210334" y="4429353"/>
              <a:ext cx="23235" cy="22840"/>
            </a:xfrm>
            <a:custGeom>
              <a:avLst/>
              <a:gdLst/>
              <a:ahLst/>
              <a:cxnLst/>
              <a:rect l="l" t="t" r="r" b="b"/>
              <a:pathLst>
                <a:path w="1293" h="1271" extrusionOk="0">
                  <a:moveTo>
                    <a:pt x="632" y="1"/>
                  </a:moveTo>
                  <a:cubicBezTo>
                    <a:pt x="282" y="1"/>
                    <a:pt x="0" y="283"/>
                    <a:pt x="0" y="633"/>
                  </a:cubicBezTo>
                  <a:cubicBezTo>
                    <a:pt x="0" y="988"/>
                    <a:pt x="282" y="1270"/>
                    <a:pt x="632" y="1270"/>
                  </a:cubicBezTo>
                  <a:cubicBezTo>
                    <a:pt x="988" y="1270"/>
                    <a:pt x="1292" y="988"/>
                    <a:pt x="1292" y="633"/>
                  </a:cubicBezTo>
                  <a:cubicBezTo>
                    <a:pt x="1292" y="283"/>
                    <a:pt x="988" y="1"/>
                    <a:pt x="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3"/>
            <p:cNvSpPr/>
            <p:nvPr/>
          </p:nvSpPr>
          <p:spPr>
            <a:xfrm>
              <a:off x="5242878" y="4429353"/>
              <a:ext cx="22822" cy="22840"/>
            </a:xfrm>
            <a:custGeom>
              <a:avLst/>
              <a:gdLst/>
              <a:ahLst/>
              <a:cxnLst/>
              <a:rect l="l" t="t" r="r" b="b"/>
              <a:pathLst>
                <a:path w="1270" h="1271" extrusionOk="0">
                  <a:moveTo>
                    <a:pt x="632" y="1"/>
                  </a:moveTo>
                  <a:cubicBezTo>
                    <a:pt x="283" y="1"/>
                    <a:pt x="0" y="283"/>
                    <a:pt x="0" y="633"/>
                  </a:cubicBezTo>
                  <a:cubicBezTo>
                    <a:pt x="0" y="988"/>
                    <a:pt x="283" y="1270"/>
                    <a:pt x="632" y="1270"/>
                  </a:cubicBezTo>
                  <a:cubicBezTo>
                    <a:pt x="988" y="1270"/>
                    <a:pt x="1270" y="988"/>
                    <a:pt x="1270" y="633"/>
                  </a:cubicBezTo>
                  <a:cubicBezTo>
                    <a:pt x="1270" y="283"/>
                    <a:pt x="988" y="1"/>
                    <a:pt x="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3"/>
            <p:cNvSpPr/>
            <p:nvPr/>
          </p:nvSpPr>
          <p:spPr>
            <a:xfrm>
              <a:off x="5411796" y="4429353"/>
              <a:ext cx="22822" cy="22840"/>
            </a:xfrm>
            <a:custGeom>
              <a:avLst/>
              <a:gdLst/>
              <a:ahLst/>
              <a:cxnLst/>
              <a:rect l="l" t="t" r="r" b="b"/>
              <a:pathLst>
                <a:path w="1270" h="1271" extrusionOk="0">
                  <a:moveTo>
                    <a:pt x="638" y="1"/>
                  </a:moveTo>
                  <a:cubicBezTo>
                    <a:pt x="282" y="1"/>
                    <a:pt x="0" y="283"/>
                    <a:pt x="0" y="633"/>
                  </a:cubicBezTo>
                  <a:cubicBezTo>
                    <a:pt x="0" y="988"/>
                    <a:pt x="282" y="1270"/>
                    <a:pt x="638" y="1270"/>
                  </a:cubicBezTo>
                  <a:cubicBezTo>
                    <a:pt x="988" y="1270"/>
                    <a:pt x="1270" y="988"/>
                    <a:pt x="1270" y="633"/>
                  </a:cubicBezTo>
                  <a:cubicBezTo>
                    <a:pt x="1270" y="283"/>
                    <a:pt x="988" y="1"/>
                    <a:pt x="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3"/>
            <p:cNvSpPr/>
            <p:nvPr/>
          </p:nvSpPr>
          <p:spPr>
            <a:xfrm>
              <a:off x="5443926" y="4429353"/>
              <a:ext cx="23235" cy="22840"/>
            </a:xfrm>
            <a:custGeom>
              <a:avLst/>
              <a:gdLst/>
              <a:ahLst/>
              <a:cxnLst/>
              <a:rect l="l" t="t" r="r" b="b"/>
              <a:pathLst>
                <a:path w="1293" h="1271" extrusionOk="0">
                  <a:moveTo>
                    <a:pt x="661" y="1"/>
                  </a:moveTo>
                  <a:cubicBezTo>
                    <a:pt x="305" y="1"/>
                    <a:pt x="1" y="283"/>
                    <a:pt x="1" y="633"/>
                  </a:cubicBezTo>
                  <a:cubicBezTo>
                    <a:pt x="1" y="988"/>
                    <a:pt x="305" y="1270"/>
                    <a:pt x="661" y="1270"/>
                  </a:cubicBezTo>
                  <a:cubicBezTo>
                    <a:pt x="1011" y="1270"/>
                    <a:pt x="1293" y="988"/>
                    <a:pt x="1293" y="633"/>
                  </a:cubicBezTo>
                  <a:cubicBezTo>
                    <a:pt x="1293" y="283"/>
                    <a:pt x="1011"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3"/>
            <p:cNvSpPr/>
            <p:nvPr/>
          </p:nvSpPr>
          <p:spPr>
            <a:xfrm>
              <a:off x="5299447" y="4434421"/>
              <a:ext cx="78601" cy="11788"/>
            </a:xfrm>
            <a:custGeom>
              <a:avLst/>
              <a:gdLst/>
              <a:ahLst/>
              <a:cxnLst/>
              <a:rect l="l" t="t" r="r" b="b"/>
              <a:pathLst>
                <a:path w="4374" h="656" extrusionOk="0">
                  <a:moveTo>
                    <a:pt x="1" y="1"/>
                  </a:moveTo>
                  <a:lnTo>
                    <a:pt x="1" y="543"/>
                  </a:lnTo>
                  <a:lnTo>
                    <a:pt x="1" y="655"/>
                  </a:lnTo>
                  <a:lnTo>
                    <a:pt x="4373" y="655"/>
                  </a:lnTo>
                  <a:lnTo>
                    <a:pt x="43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73"/>
          <p:cNvSpPr/>
          <p:nvPr/>
        </p:nvSpPr>
        <p:spPr>
          <a:xfrm>
            <a:off x="7027102" y="2111457"/>
            <a:ext cx="345545" cy="218911"/>
          </a:xfrm>
          <a:custGeom>
            <a:avLst/>
            <a:gdLst/>
            <a:ahLst/>
            <a:cxnLst/>
            <a:rect l="l" t="t" r="r" b="b"/>
            <a:pathLst>
              <a:path w="19229" h="12182" extrusionOk="0">
                <a:moveTo>
                  <a:pt x="9614" y="1157"/>
                </a:moveTo>
                <a:cubicBezTo>
                  <a:pt x="12435" y="1157"/>
                  <a:pt x="14083" y="1484"/>
                  <a:pt x="14624" y="1625"/>
                </a:cubicBezTo>
                <a:cubicBezTo>
                  <a:pt x="14997" y="2257"/>
                  <a:pt x="15397" y="3154"/>
                  <a:pt x="15753" y="3978"/>
                </a:cubicBezTo>
                <a:cubicBezTo>
                  <a:pt x="14856" y="3837"/>
                  <a:pt x="13073" y="3667"/>
                  <a:pt x="9659" y="3667"/>
                </a:cubicBezTo>
                <a:cubicBezTo>
                  <a:pt x="6065" y="3667"/>
                  <a:pt x="4299" y="3859"/>
                  <a:pt x="3481" y="4023"/>
                </a:cubicBezTo>
                <a:cubicBezTo>
                  <a:pt x="3831" y="3177"/>
                  <a:pt x="4232" y="2257"/>
                  <a:pt x="4632" y="1625"/>
                </a:cubicBezTo>
                <a:cubicBezTo>
                  <a:pt x="5174" y="1484"/>
                  <a:pt x="6816" y="1157"/>
                  <a:pt x="9614" y="1157"/>
                </a:cubicBezTo>
                <a:close/>
                <a:moveTo>
                  <a:pt x="14574" y="6376"/>
                </a:moveTo>
                <a:lnTo>
                  <a:pt x="14342" y="7149"/>
                </a:lnTo>
                <a:lnTo>
                  <a:pt x="5005" y="7149"/>
                </a:lnTo>
                <a:lnTo>
                  <a:pt x="4773" y="6376"/>
                </a:lnTo>
                <a:close/>
                <a:moveTo>
                  <a:pt x="1433" y="7149"/>
                </a:moveTo>
                <a:lnTo>
                  <a:pt x="4582" y="7363"/>
                </a:lnTo>
                <a:lnTo>
                  <a:pt x="4914" y="8277"/>
                </a:lnTo>
                <a:lnTo>
                  <a:pt x="1433" y="8277"/>
                </a:lnTo>
                <a:lnTo>
                  <a:pt x="1433" y="7149"/>
                </a:lnTo>
                <a:close/>
                <a:moveTo>
                  <a:pt x="14201" y="7572"/>
                </a:moveTo>
                <a:lnTo>
                  <a:pt x="13964" y="8277"/>
                </a:lnTo>
                <a:lnTo>
                  <a:pt x="5383" y="8277"/>
                </a:lnTo>
                <a:lnTo>
                  <a:pt x="5146" y="7572"/>
                </a:lnTo>
                <a:close/>
                <a:moveTo>
                  <a:pt x="17914" y="7149"/>
                </a:moveTo>
                <a:lnTo>
                  <a:pt x="17914" y="8277"/>
                </a:lnTo>
                <a:lnTo>
                  <a:pt x="14433" y="8277"/>
                </a:lnTo>
                <a:lnTo>
                  <a:pt x="14737" y="7363"/>
                </a:lnTo>
                <a:lnTo>
                  <a:pt x="17914" y="7149"/>
                </a:lnTo>
                <a:close/>
                <a:moveTo>
                  <a:pt x="13801" y="8678"/>
                </a:moveTo>
                <a:lnTo>
                  <a:pt x="13564" y="9451"/>
                </a:lnTo>
                <a:lnTo>
                  <a:pt x="5783" y="9451"/>
                </a:lnTo>
                <a:lnTo>
                  <a:pt x="5546" y="8678"/>
                </a:lnTo>
                <a:close/>
                <a:moveTo>
                  <a:pt x="3081" y="8960"/>
                </a:moveTo>
                <a:lnTo>
                  <a:pt x="3244" y="9547"/>
                </a:lnTo>
                <a:lnTo>
                  <a:pt x="1456" y="9547"/>
                </a:lnTo>
                <a:lnTo>
                  <a:pt x="1456" y="8960"/>
                </a:lnTo>
                <a:close/>
                <a:moveTo>
                  <a:pt x="17891" y="8960"/>
                </a:moveTo>
                <a:lnTo>
                  <a:pt x="17891" y="9547"/>
                </a:lnTo>
                <a:lnTo>
                  <a:pt x="16080" y="9547"/>
                </a:lnTo>
                <a:lnTo>
                  <a:pt x="16266" y="8960"/>
                </a:lnTo>
                <a:close/>
                <a:moveTo>
                  <a:pt x="9614" y="0"/>
                </a:moveTo>
                <a:cubicBezTo>
                  <a:pt x="5947" y="0"/>
                  <a:pt x="4158" y="542"/>
                  <a:pt x="4091" y="564"/>
                </a:cubicBezTo>
                <a:cubicBezTo>
                  <a:pt x="3972" y="615"/>
                  <a:pt x="3854" y="683"/>
                  <a:pt x="3786" y="801"/>
                </a:cubicBezTo>
                <a:cubicBezTo>
                  <a:pt x="3385" y="1439"/>
                  <a:pt x="2962" y="2330"/>
                  <a:pt x="2584" y="3199"/>
                </a:cubicBezTo>
                <a:cubicBezTo>
                  <a:pt x="2517" y="3103"/>
                  <a:pt x="2398" y="3036"/>
                  <a:pt x="2280" y="3036"/>
                </a:cubicBezTo>
                <a:lnTo>
                  <a:pt x="519" y="3036"/>
                </a:lnTo>
                <a:cubicBezTo>
                  <a:pt x="401" y="3036"/>
                  <a:pt x="237" y="3131"/>
                  <a:pt x="186" y="3272"/>
                </a:cubicBezTo>
                <a:cubicBezTo>
                  <a:pt x="0" y="3786"/>
                  <a:pt x="0" y="4068"/>
                  <a:pt x="186" y="4587"/>
                </a:cubicBezTo>
                <a:cubicBezTo>
                  <a:pt x="237" y="4728"/>
                  <a:pt x="401" y="4824"/>
                  <a:pt x="519" y="4824"/>
                </a:cubicBezTo>
                <a:lnTo>
                  <a:pt x="1456" y="4824"/>
                </a:lnTo>
                <a:cubicBezTo>
                  <a:pt x="1010" y="5247"/>
                  <a:pt x="751" y="5857"/>
                  <a:pt x="751" y="6488"/>
                </a:cubicBezTo>
                <a:lnTo>
                  <a:pt x="751" y="6584"/>
                </a:lnTo>
                <a:lnTo>
                  <a:pt x="824" y="6985"/>
                </a:lnTo>
                <a:cubicBezTo>
                  <a:pt x="824" y="7126"/>
                  <a:pt x="892" y="7245"/>
                  <a:pt x="965" y="7335"/>
                </a:cubicBezTo>
                <a:lnTo>
                  <a:pt x="965" y="8277"/>
                </a:lnTo>
                <a:lnTo>
                  <a:pt x="914" y="8277"/>
                </a:lnTo>
                <a:cubicBezTo>
                  <a:pt x="801" y="8277"/>
                  <a:pt x="683" y="8373"/>
                  <a:pt x="683" y="8514"/>
                </a:cubicBezTo>
                <a:lnTo>
                  <a:pt x="683" y="11239"/>
                </a:lnTo>
                <a:cubicBezTo>
                  <a:pt x="683" y="11758"/>
                  <a:pt x="1106" y="12181"/>
                  <a:pt x="1619" y="12181"/>
                </a:cubicBezTo>
                <a:lnTo>
                  <a:pt x="3481" y="12181"/>
                </a:lnTo>
                <a:cubicBezTo>
                  <a:pt x="3995" y="12181"/>
                  <a:pt x="4418" y="11758"/>
                  <a:pt x="4418" y="11239"/>
                </a:cubicBezTo>
                <a:lnTo>
                  <a:pt x="4418" y="10066"/>
                </a:lnTo>
                <a:lnTo>
                  <a:pt x="14929" y="10066"/>
                </a:lnTo>
                <a:lnTo>
                  <a:pt x="14929" y="11239"/>
                </a:lnTo>
                <a:cubicBezTo>
                  <a:pt x="14929" y="11758"/>
                  <a:pt x="15352" y="12181"/>
                  <a:pt x="15866" y="12181"/>
                </a:cubicBezTo>
                <a:lnTo>
                  <a:pt x="17728" y="12181"/>
                </a:lnTo>
                <a:cubicBezTo>
                  <a:pt x="18241" y="12181"/>
                  <a:pt x="18642" y="11758"/>
                  <a:pt x="18642" y="11239"/>
                </a:cubicBezTo>
                <a:lnTo>
                  <a:pt x="18642" y="8514"/>
                </a:lnTo>
                <a:cubicBezTo>
                  <a:pt x="18642" y="8373"/>
                  <a:pt x="18546" y="8277"/>
                  <a:pt x="18433" y="8277"/>
                </a:cubicBezTo>
                <a:lnTo>
                  <a:pt x="18360" y="8277"/>
                </a:lnTo>
                <a:lnTo>
                  <a:pt x="18360" y="7431"/>
                </a:lnTo>
                <a:cubicBezTo>
                  <a:pt x="18501" y="7335"/>
                  <a:pt x="18597" y="7171"/>
                  <a:pt x="18619" y="6985"/>
                </a:cubicBezTo>
                <a:lnTo>
                  <a:pt x="18687" y="6584"/>
                </a:lnTo>
                <a:lnTo>
                  <a:pt x="18687" y="6488"/>
                </a:lnTo>
                <a:cubicBezTo>
                  <a:pt x="18687" y="5857"/>
                  <a:pt x="18405" y="5247"/>
                  <a:pt x="17982" y="4824"/>
                </a:cubicBezTo>
                <a:lnTo>
                  <a:pt x="18715" y="4824"/>
                </a:lnTo>
                <a:cubicBezTo>
                  <a:pt x="18856" y="4824"/>
                  <a:pt x="19020" y="4728"/>
                  <a:pt x="19065" y="4587"/>
                </a:cubicBezTo>
                <a:cubicBezTo>
                  <a:pt x="19228" y="4068"/>
                  <a:pt x="19228" y="3786"/>
                  <a:pt x="19065" y="3272"/>
                </a:cubicBezTo>
                <a:cubicBezTo>
                  <a:pt x="19020" y="3131"/>
                  <a:pt x="18856" y="3036"/>
                  <a:pt x="18715" y="3036"/>
                </a:cubicBezTo>
                <a:lnTo>
                  <a:pt x="16972" y="3036"/>
                </a:lnTo>
                <a:cubicBezTo>
                  <a:pt x="16853" y="3036"/>
                  <a:pt x="16740" y="3103"/>
                  <a:pt x="16667" y="3199"/>
                </a:cubicBezTo>
                <a:cubicBezTo>
                  <a:pt x="16289" y="2330"/>
                  <a:pt x="15866" y="1439"/>
                  <a:pt x="15471" y="801"/>
                </a:cubicBezTo>
                <a:cubicBezTo>
                  <a:pt x="15397" y="683"/>
                  <a:pt x="15279" y="615"/>
                  <a:pt x="15160" y="564"/>
                </a:cubicBezTo>
                <a:cubicBezTo>
                  <a:pt x="15070" y="542"/>
                  <a:pt x="13304" y="0"/>
                  <a:pt x="9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3"/>
          <p:cNvSpPr/>
          <p:nvPr/>
        </p:nvSpPr>
        <p:spPr>
          <a:xfrm>
            <a:off x="6424005" y="2094619"/>
            <a:ext cx="355698" cy="235748"/>
          </a:xfrm>
          <a:custGeom>
            <a:avLst/>
            <a:gdLst/>
            <a:ahLst/>
            <a:cxnLst/>
            <a:rect l="l" t="t" r="r" b="b"/>
            <a:pathLst>
              <a:path w="19794" h="13119" extrusionOk="0">
                <a:moveTo>
                  <a:pt x="15584" y="2066"/>
                </a:moveTo>
                <a:cubicBezTo>
                  <a:pt x="15703" y="2257"/>
                  <a:pt x="16030" y="2867"/>
                  <a:pt x="16527" y="4745"/>
                </a:cubicBezTo>
                <a:cubicBezTo>
                  <a:pt x="16549" y="4864"/>
                  <a:pt x="16617" y="5078"/>
                  <a:pt x="16617" y="5078"/>
                </a:cubicBezTo>
                <a:lnTo>
                  <a:pt x="3172" y="5078"/>
                </a:lnTo>
                <a:cubicBezTo>
                  <a:pt x="3194" y="4960"/>
                  <a:pt x="3217" y="4864"/>
                  <a:pt x="3268" y="4745"/>
                </a:cubicBezTo>
                <a:cubicBezTo>
                  <a:pt x="3759" y="2867"/>
                  <a:pt x="4091" y="2257"/>
                  <a:pt x="4204" y="2066"/>
                </a:cubicBezTo>
                <a:close/>
                <a:moveTo>
                  <a:pt x="1716" y="8086"/>
                </a:moveTo>
                <a:lnTo>
                  <a:pt x="4864" y="8300"/>
                </a:lnTo>
                <a:lnTo>
                  <a:pt x="5169" y="9214"/>
                </a:lnTo>
                <a:lnTo>
                  <a:pt x="1716" y="9214"/>
                </a:lnTo>
                <a:lnTo>
                  <a:pt x="1716" y="8086"/>
                </a:lnTo>
                <a:close/>
                <a:moveTo>
                  <a:pt x="14456" y="8509"/>
                </a:moveTo>
                <a:lnTo>
                  <a:pt x="14219" y="9214"/>
                </a:lnTo>
                <a:lnTo>
                  <a:pt x="5666" y="9214"/>
                </a:lnTo>
                <a:lnTo>
                  <a:pt x="5429" y="8509"/>
                </a:lnTo>
                <a:close/>
                <a:moveTo>
                  <a:pt x="18169" y="8086"/>
                </a:moveTo>
                <a:lnTo>
                  <a:pt x="18169" y="9214"/>
                </a:lnTo>
                <a:lnTo>
                  <a:pt x="14716" y="9214"/>
                </a:lnTo>
                <a:lnTo>
                  <a:pt x="15020" y="8300"/>
                </a:lnTo>
                <a:lnTo>
                  <a:pt x="18169" y="8086"/>
                </a:lnTo>
                <a:close/>
                <a:moveTo>
                  <a:pt x="3358" y="9897"/>
                </a:moveTo>
                <a:lnTo>
                  <a:pt x="3527" y="10484"/>
                </a:lnTo>
                <a:lnTo>
                  <a:pt x="1739" y="10484"/>
                </a:lnTo>
                <a:lnTo>
                  <a:pt x="1739" y="9897"/>
                </a:lnTo>
                <a:close/>
                <a:moveTo>
                  <a:pt x="18146" y="9897"/>
                </a:moveTo>
                <a:lnTo>
                  <a:pt x="18146" y="10484"/>
                </a:lnTo>
                <a:lnTo>
                  <a:pt x="16363" y="10484"/>
                </a:lnTo>
                <a:lnTo>
                  <a:pt x="16527" y="9897"/>
                </a:lnTo>
                <a:close/>
                <a:moveTo>
                  <a:pt x="5310" y="0"/>
                </a:moveTo>
                <a:cubicBezTo>
                  <a:pt x="4983" y="0"/>
                  <a:pt x="4723" y="260"/>
                  <a:pt x="4723" y="587"/>
                </a:cubicBezTo>
                <a:lnTo>
                  <a:pt x="4723" y="915"/>
                </a:lnTo>
                <a:lnTo>
                  <a:pt x="4041" y="915"/>
                </a:lnTo>
                <a:cubicBezTo>
                  <a:pt x="3476" y="915"/>
                  <a:pt x="3149" y="1501"/>
                  <a:pt x="2890" y="2139"/>
                </a:cubicBezTo>
                <a:cubicBezTo>
                  <a:pt x="2704" y="2607"/>
                  <a:pt x="2489" y="3222"/>
                  <a:pt x="2280" y="3973"/>
                </a:cubicBezTo>
                <a:lnTo>
                  <a:pt x="514" y="3973"/>
                </a:lnTo>
                <a:cubicBezTo>
                  <a:pt x="373" y="3973"/>
                  <a:pt x="210" y="4068"/>
                  <a:pt x="165" y="4209"/>
                </a:cubicBezTo>
                <a:cubicBezTo>
                  <a:pt x="1" y="4723"/>
                  <a:pt x="1" y="5005"/>
                  <a:pt x="165" y="5524"/>
                </a:cubicBezTo>
                <a:cubicBezTo>
                  <a:pt x="210" y="5665"/>
                  <a:pt x="373" y="5761"/>
                  <a:pt x="514" y="5761"/>
                </a:cubicBezTo>
                <a:lnTo>
                  <a:pt x="1716" y="5761"/>
                </a:lnTo>
                <a:cubicBezTo>
                  <a:pt x="1293" y="6184"/>
                  <a:pt x="1033" y="6794"/>
                  <a:pt x="1033" y="7425"/>
                </a:cubicBezTo>
                <a:lnTo>
                  <a:pt x="1033" y="7521"/>
                </a:lnTo>
                <a:lnTo>
                  <a:pt x="1079" y="7922"/>
                </a:lnTo>
                <a:cubicBezTo>
                  <a:pt x="1101" y="8063"/>
                  <a:pt x="1174" y="8182"/>
                  <a:pt x="1242" y="8300"/>
                </a:cubicBezTo>
                <a:lnTo>
                  <a:pt x="1242" y="9214"/>
                </a:lnTo>
                <a:lnTo>
                  <a:pt x="1197" y="9214"/>
                </a:lnTo>
                <a:cubicBezTo>
                  <a:pt x="1056" y="9214"/>
                  <a:pt x="960" y="9310"/>
                  <a:pt x="960" y="9451"/>
                </a:cubicBezTo>
                <a:lnTo>
                  <a:pt x="960" y="12176"/>
                </a:lnTo>
                <a:cubicBezTo>
                  <a:pt x="960" y="12695"/>
                  <a:pt x="1383" y="13118"/>
                  <a:pt x="1902" y="13118"/>
                </a:cubicBezTo>
                <a:lnTo>
                  <a:pt x="3759" y="13118"/>
                </a:lnTo>
                <a:cubicBezTo>
                  <a:pt x="4278" y="13118"/>
                  <a:pt x="4678" y="12695"/>
                  <a:pt x="4678" y="12176"/>
                </a:cubicBezTo>
                <a:lnTo>
                  <a:pt x="4678" y="11003"/>
                </a:lnTo>
                <a:lnTo>
                  <a:pt x="15206" y="11003"/>
                </a:lnTo>
                <a:lnTo>
                  <a:pt x="15206" y="12176"/>
                </a:lnTo>
                <a:cubicBezTo>
                  <a:pt x="15206" y="12695"/>
                  <a:pt x="15630" y="13118"/>
                  <a:pt x="16126" y="13118"/>
                </a:cubicBezTo>
                <a:lnTo>
                  <a:pt x="17982" y="13118"/>
                </a:lnTo>
                <a:cubicBezTo>
                  <a:pt x="18501" y="13118"/>
                  <a:pt x="18925" y="12695"/>
                  <a:pt x="18925" y="12176"/>
                </a:cubicBezTo>
                <a:lnTo>
                  <a:pt x="18925" y="9451"/>
                </a:lnTo>
                <a:cubicBezTo>
                  <a:pt x="18925" y="9310"/>
                  <a:pt x="18829" y="9214"/>
                  <a:pt x="18688" y="9214"/>
                </a:cubicBezTo>
                <a:lnTo>
                  <a:pt x="18642" y="9214"/>
                </a:lnTo>
                <a:lnTo>
                  <a:pt x="18642" y="8368"/>
                </a:lnTo>
                <a:cubicBezTo>
                  <a:pt x="18784" y="8272"/>
                  <a:pt x="18874" y="8108"/>
                  <a:pt x="18902" y="7945"/>
                </a:cubicBezTo>
                <a:lnTo>
                  <a:pt x="18947" y="7521"/>
                </a:lnTo>
                <a:lnTo>
                  <a:pt x="18947" y="7425"/>
                </a:lnTo>
                <a:cubicBezTo>
                  <a:pt x="18947" y="6794"/>
                  <a:pt x="18688" y="6184"/>
                  <a:pt x="18264" y="5761"/>
                </a:cubicBezTo>
                <a:lnTo>
                  <a:pt x="19274" y="5761"/>
                </a:lnTo>
                <a:cubicBezTo>
                  <a:pt x="19415" y="5761"/>
                  <a:pt x="19579" y="5665"/>
                  <a:pt x="19630" y="5524"/>
                </a:cubicBezTo>
                <a:cubicBezTo>
                  <a:pt x="19793" y="5005"/>
                  <a:pt x="19793" y="4723"/>
                  <a:pt x="19630" y="4209"/>
                </a:cubicBezTo>
                <a:cubicBezTo>
                  <a:pt x="19579" y="4068"/>
                  <a:pt x="19415" y="3973"/>
                  <a:pt x="19274" y="3973"/>
                </a:cubicBezTo>
                <a:lnTo>
                  <a:pt x="17514" y="3973"/>
                </a:lnTo>
                <a:cubicBezTo>
                  <a:pt x="17300" y="3222"/>
                  <a:pt x="17091" y="2607"/>
                  <a:pt x="16899" y="2139"/>
                </a:cubicBezTo>
                <a:cubicBezTo>
                  <a:pt x="16645" y="1501"/>
                  <a:pt x="16312" y="915"/>
                  <a:pt x="15748" y="915"/>
                </a:cubicBezTo>
                <a:lnTo>
                  <a:pt x="15065" y="915"/>
                </a:lnTo>
                <a:lnTo>
                  <a:pt x="15065" y="587"/>
                </a:lnTo>
                <a:cubicBezTo>
                  <a:pt x="15065" y="260"/>
                  <a:pt x="14811" y="0"/>
                  <a:pt x="14479" y="0"/>
                </a:cubicBezTo>
                <a:cubicBezTo>
                  <a:pt x="14174" y="0"/>
                  <a:pt x="13892" y="260"/>
                  <a:pt x="13892" y="587"/>
                </a:cubicBezTo>
                <a:lnTo>
                  <a:pt x="13892" y="915"/>
                </a:lnTo>
                <a:lnTo>
                  <a:pt x="5874" y="915"/>
                </a:lnTo>
                <a:lnTo>
                  <a:pt x="5874" y="587"/>
                </a:lnTo>
                <a:cubicBezTo>
                  <a:pt x="5874" y="260"/>
                  <a:pt x="5615" y="0"/>
                  <a:pt x="5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6" name="Google Shape;10456;p73"/>
          <p:cNvGrpSpPr/>
          <p:nvPr/>
        </p:nvGrpSpPr>
        <p:grpSpPr>
          <a:xfrm>
            <a:off x="5830953" y="2108096"/>
            <a:ext cx="345653" cy="222271"/>
            <a:chOff x="5705821" y="2303538"/>
            <a:chExt cx="345653" cy="222271"/>
          </a:xfrm>
        </p:grpSpPr>
        <p:sp>
          <p:nvSpPr>
            <p:cNvPr id="10457" name="Google Shape;10457;p73"/>
            <p:cNvSpPr/>
            <p:nvPr/>
          </p:nvSpPr>
          <p:spPr>
            <a:xfrm>
              <a:off x="5802536" y="2472151"/>
              <a:ext cx="151703" cy="31663"/>
            </a:xfrm>
            <a:custGeom>
              <a:avLst/>
              <a:gdLst/>
              <a:ahLst/>
              <a:cxnLst/>
              <a:rect l="l" t="t" r="r" b="b"/>
              <a:pathLst>
                <a:path w="8442" h="1762" extrusionOk="0">
                  <a:moveTo>
                    <a:pt x="734" y="1"/>
                  </a:moveTo>
                  <a:lnTo>
                    <a:pt x="119" y="1501"/>
                  </a:lnTo>
                  <a:lnTo>
                    <a:pt x="1" y="1761"/>
                  </a:lnTo>
                  <a:lnTo>
                    <a:pt x="1366" y="1761"/>
                  </a:lnTo>
                  <a:cubicBezTo>
                    <a:pt x="1344" y="1761"/>
                    <a:pt x="1344" y="1738"/>
                    <a:pt x="1344" y="1738"/>
                  </a:cubicBezTo>
                  <a:lnTo>
                    <a:pt x="1344" y="1078"/>
                  </a:lnTo>
                  <a:cubicBezTo>
                    <a:pt x="1344" y="960"/>
                    <a:pt x="1462" y="847"/>
                    <a:pt x="1581" y="847"/>
                  </a:cubicBezTo>
                  <a:cubicBezTo>
                    <a:pt x="1694" y="847"/>
                    <a:pt x="1812" y="960"/>
                    <a:pt x="1812" y="1078"/>
                  </a:cubicBezTo>
                  <a:lnTo>
                    <a:pt x="1812" y="1738"/>
                  </a:lnTo>
                  <a:lnTo>
                    <a:pt x="1812" y="1761"/>
                  </a:lnTo>
                  <a:lnTo>
                    <a:pt x="4001" y="1761"/>
                  </a:lnTo>
                  <a:lnTo>
                    <a:pt x="4001" y="1738"/>
                  </a:lnTo>
                  <a:lnTo>
                    <a:pt x="4001" y="1078"/>
                  </a:lnTo>
                  <a:cubicBezTo>
                    <a:pt x="4001" y="960"/>
                    <a:pt x="4091" y="847"/>
                    <a:pt x="4232" y="847"/>
                  </a:cubicBezTo>
                  <a:cubicBezTo>
                    <a:pt x="4351" y="847"/>
                    <a:pt x="4447" y="960"/>
                    <a:pt x="4447" y="1078"/>
                  </a:cubicBezTo>
                  <a:lnTo>
                    <a:pt x="4447" y="1738"/>
                  </a:lnTo>
                  <a:lnTo>
                    <a:pt x="4447" y="1761"/>
                  </a:lnTo>
                  <a:lnTo>
                    <a:pt x="6630" y="1761"/>
                  </a:lnTo>
                  <a:lnTo>
                    <a:pt x="6630" y="1738"/>
                  </a:lnTo>
                  <a:lnTo>
                    <a:pt x="6630" y="1078"/>
                  </a:lnTo>
                  <a:cubicBezTo>
                    <a:pt x="6630" y="960"/>
                    <a:pt x="6749" y="847"/>
                    <a:pt x="6867" y="847"/>
                  </a:cubicBezTo>
                  <a:cubicBezTo>
                    <a:pt x="6986" y="847"/>
                    <a:pt x="7104" y="960"/>
                    <a:pt x="7104" y="1078"/>
                  </a:cubicBezTo>
                  <a:lnTo>
                    <a:pt x="7104" y="1738"/>
                  </a:lnTo>
                  <a:lnTo>
                    <a:pt x="7104" y="1761"/>
                  </a:lnTo>
                  <a:lnTo>
                    <a:pt x="8441" y="1761"/>
                  </a:lnTo>
                  <a:lnTo>
                    <a:pt x="8323" y="1501"/>
                  </a:lnTo>
                  <a:lnTo>
                    <a:pt x="77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3"/>
            <p:cNvSpPr/>
            <p:nvPr/>
          </p:nvSpPr>
          <p:spPr>
            <a:xfrm>
              <a:off x="5705821" y="2303538"/>
              <a:ext cx="345653" cy="222271"/>
            </a:xfrm>
            <a:custGeom>
              <a:avLst/>
              <a:gdLst/>
              <a:ahLst/>
              <a:cxnLst/>
              <a:rect l="l" t="t" r="r" b="b"/>
              <a:pathLst>
                <a:path w="19235" h="12369" extrusionOk="0">
                  <a:moveTo>
                    <a:pt x="9614" y="1107"/>
                  </a:moveTo>
                  <a:cubicBezTo>
                    <a:pt x="12859" y="1107"/>
                    <a:pt x="13919" y="1389"/>
                    <a:pt x="13919" y="1389"/>
                  </a:cubicBezTo>
                  <a:lnTo>
                    <a:pt x="15448" y="5079"/>
                  </a:lnTo>
                  <a:lnTo>
                    <a:pt x="3764" y="5079"/>
                  </a:lnTo>
                  <a:lnTo>
                    <a:pt x="5315" y="1389"/>
                  </a:lnTo>
                  <a:cubicBezTo>
                    <a:pt x="5315" y="1389"/>
                    <a:pt x="6348" y="1107"/>
                    <a:pt x="9614" y="1107"/>
                  </a:cubicBezTo>
                  <a:close/>
                  <a:moveTo>
                    <a:pt x="6043" y="6563"/>
                  </a:moveTo>
                  <a:lnTo>
                    <a:pt x="6822" y="7781"/>
                  </a:lnTo>
                  <a:lnTo>
                    <a:pt x="3408" y="7781"/>
                  </a:lnTo>
                  <a:lnTo>
                    <a:pt x="3408" y="6563"/>
                  </a:lnTo>
                  <a:close/>
                  <a:moveTo>
                    <a:pt x="15798" y="6563"/>
                  </a:moveTo>
                  <a:lnTo>
                    <a:pt x="15798" y="7781"/>
                  </a:lnTo>
                  <a:lnTo>
                    <a:pt x="12390" y="7781"/>
                  </a:lnTo>
                  <a:lnTo>
                    <a:pt x="13169" y="6563"/>
                  </a:lnTo>
                  <a:close/>
                  <a:moveTo>
                    <a:pt x="9614" y="1"/>
                  </a:moveTo>
                  <a:cubicBezTo>
                    <a:pt x="8040" y="1"/>
                    <a:pt x="6444" y="142"/>
                    <a:pt x="4869" y="424"/>
                  </a:cubicBezTo>
                  <a:cubicBezTo>
                    <a:pt x="4632" y="469"/>
                    <a:pt x="4424" y="638"/>
                    <a:pt x="4350" y="870"/>
                  </a:cubicBezTo>
                  <a:cubicBezTo>
                    <a:pt x="4350" y="870"/>
                    <a:pt x="3481" y="2517"/>
                    <a:pt x="2731" y="3995"/>
                  </a:cubicBezTo>
                  <a:cubicBezTo>
                    <a:pt x="2703" y="3854"/>
                    <a:pt x="2658" y="3691"/>
                    <a:pt x="2613" y="3527"/>
                  </a:cubicBezTo>
                  <a:cubicBezTo>
                    <a:pt x="2562" y="3386"/>
                    <a:pt x="2398" y="3290"/>
                    <a:pt x="2257" y="3290"/>
                  </a:cubicBezTo>
                  <a:lnTo>
                    <a:pt x="519" y="3290"/>
                  </a:lnTo>
                  <a:cubicBezTo>
                    <a:pt x="378" y="3290"/>
                    <a:pt x="215" y="3386"/>
                    <a:pt x="164" y="3527"/>
                  </a:cubicBezTo>
                  <a:cubicBezTo>
                    <a:pt x="0" y="4024"/>
                    <a:pt x="0" y="4328"/>
                    <a:pt x="164" y="4842"/>
                  </a:cubicBezTo>
                  <a:cubicBezTo>
                    <a:pt x="215" y="4983"/>
                    <a:pt x="378" y="5079"/>
                    <a:pt x="519" y="5079"/>
                  </a:cubicBezTo>
                  <a:lnTo>
                    <a:pt x="2257" y="5079"/>
                  </a:lnTo>
                  <a:lnTo>
                    <a:pt x="2257" y="5152"/>
                  </a:lnTo>
                  <a:cubicBezTo>
                    <a:pt x="1885" y="5265"/>
                    <a:pt x="1625" y="5598"/>
                    <a:pt x="1625" y="5998"/>
                  </a:cubicBezTo>
                  <a:lnTo>
                    <a:pt x="1625" y="11923"/>
                  </a:lnTo>
                  <a:cubicBezTo>
                    <a:pt x="1625" y="12154"/>
                    <a:pt x="1811" y="12368"/>
                    <a:pt x="2048" y="12368"/>
                  </a:cubicBezTo>
                  <a:lnTo>
                    <a:pt x="4232" y="12368"/>
                  </a:lnTo>
                  <a:cubicBezTo>
                    <a:pt x="4469" y="12368"/>
                    <a:pt x="4655" y="12154"/>
                    <a:pt x="4655" y="11923"/>
                  </a:cubicBezTo>
                  <a:lnTo>
                    <a:pt x="4655" y="10884"/>
                  </a:lnTo>
                  <a:lnTo>
                    <a:pt x="5011" y="10884"/>
                  </a:lnTo>
                  <a:lnTo>
                    <a:pt x="5761" y="9073"/>
                  </a:lnTo>
                  <a:cubicBezTo>
                    <a:pt x="5783" y="8983"/>
                    <a:pt x="5879" y="8932"/>
                    <a:pt x="5975" y="8932"/>
                  </a:cubicBezTo>
                  <a:lnTo>
                    <a:pt x="13237" y="8932"/>
                  </a:lnTo>
                  <a:cubicBezTo>
                    <a:pt x="13333" y="8932"/>
                    <a:pt x="13423" y="8983"/>
                    <a:pt x="13451" y="9073"/>
                  </a:cubicBezTo>
                  <a:lnTo>
                    <a:pt x="14201" y="10884"/>
                  </a:lnTo>
                  <a:lnTo>
                    <a:pt x="14551" y="10884"/>
                  </a:lnTo>
                  <a:lnTo>
                    <a:pt x="14551" y="11923"/>
                  </a:lnTo>
                  <a:cubicBezTo>
                    <a:pt x="14551" y="12154"/>
                    <a:pt x="14743" y="12368"/>
                    <a:pt x="14974" y="12368"/>
                  </a:cubicBezTo>
                  <a:lnTo>
                    <a:pt x="17164" y="12368"/>
                  </a:lnTo>
                  <a:cubicBezTo>
                    <a:pt x="17401" y="12368"/>
                    <a:pt x="17587" y="12154"/>
                    <a:pt x="17587" y="11923"/>
                  </a:cubicBezTo>
                  <a:lnTo>
                    <a:pt x="17587" y="5998"/>
                  </a:lnTo>
                  <a:cubicBezTo>
                    <a:pt x="17587" y="5598"/>
                    <a:pt x="17327" y="5265"/>
                    <a:pt x="16949" y="5152"/>
                  </a:cubicBezTo>
                  <a:lnTo>
                    <a:pt x="16949" y="5079"/>
                  </a:lnTo>
                  <a:lnTo>
                    <a:pt x="18693" y="5079"/>
                  </a:lnTo>
                  <a:cubicBezTo>
                    <a:pt x="18834" y="5079"/>
                    <a:pt x="18997" y="4983"/>
                    <a:pt x="19042" y="4842"/>
                  </a:cubicBezTo>
                  <a:cubicBezTo>
                    <a:pt x="19234" y="4328"/>
                    <a:pt x="19234" y="4024"/>
                    <a:pt x="19042" y="3527"/>
                  </a:cubicBezTo>
                  <a:cubicBezTo>
                    <a:pt x="18997" y="3386"/>
                    <a:pt x="18834" y="3290"/>
                    <a:pt x="18693" y="3290"/>
                  </a:cubicBezTo>
                  <a:lnTo>
                    <a:pt x="16949" y="3290"/>
                  </a:lnTo>
                  <a:cubicBezTo>
                    <a:pt x="16808" y="3290"/>
                    <a:pt x="16645" y="3386"/>
                    <a:pt x="16622" y="3527"/>
                  </a:cubicBezTo>
                  <a:cubicBezTo>
                    <a:pt x="16554" y="3691"/>
                    <a:pt x="16503" y="3854"/>
                    <a:pt x="16481" y="3995"/>
                  </a:cubicBezTo>
                  <a:cubicBezTo>
                    <a:pt x="15731" y="2517"/>
                    <a:pt x="14862" y="870"/>
                    <a:pt x="14862" y="870"/>
                  </a:cubicBezTo>
                  <a:cubicBezTo>
                    <a:pt x="14788" y="638"/>
                    <a:pt x="14580" y="469"/>
                    <a:pt x="14343" y="424"/>
                  </a:cubicBezTo>
                  <a:cubicBezTo>
                    <a:pt x="12768" y="142"/>
                    <a:pt x="11166" y="1"/>
                    <a:pt x="9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73"/>
          <p:cNvGrpSpPr/>
          <p:nvPr/>
        </p:nvGrpSpPr>
        <p:grpSpPr>
          <a:xfrm>
            <a:off x="5242249" y="2110630"/>
            <a:ext cx="341304" cy="219737"/>
            <a:chOff x="5179911" y="2306072"/>
            <a:chExt cx="341304" cy="219737"/>
          </a:xfrm>
        </p:grpSpPr>
        <p:sp>
          <p:nvSpPr>
            <p:cNvPr id="10460" name="Google Shape;10460;p73"/>
            <p:cNvSpPr/>
            <p:nvPr/>
          </p:nvSpPr>
          <p:spPr>
            <a:xfrm>
              <a:off x="5179911" y="2335273"/>
              <a:ext cx="341304" cy="190536"/>
            </a:xfrm>
            <a:custGeom>
              <a:avLst/>
              <a:gdLst/>
              <a:ahLst/>
              <a:cxnLst/>
              <a:rect l="l" t="t" r="r" b="b"/>
              <a:pathLst>
                <a:path w="18993" h="10603" extrusionOk="0">
                  <a:moveTo>
                    <a:pt x="6957" y="1056"/>
                  </a:moveTo>
                  <a:lnTo>
                    <a:pt x="6957" y="3713"/>
                  </a:lnTo>
                  <a:lnTo>
                    <a:pt x="1434" y="3713"/>
                  </a:lnTo>
                  <a:lnTo>
                    <a:pt x="2517" y="1056"/>
                  </a:lnTo>
                  <a:close/>
                  <a:moveTo>
                    <a:pt x="3149" y="7448"/>
                  </a:moveTo>
                  <a:cubicBezTo>
                    <a:pt x="3713" y="7448"/>
                    <a:pt x="4159" y="7900"/>
                    <a:pt x="4159" y="8464"/>
                  </a:cubicBezTo>
                  <a:cubicBezTo>
                    <a:pt x="4159" y="9028"/>
                    <a:pt x="3713" y="9497"/>
                    <a:pt x="3149" y="9497"/>
                  </a:cubicBezTo>
                  <a:cubicBezTo>
                    <a:pt x="2585" y="9497"/>
                    <a:pt x="2117" y="9028"/>
                    <a:pt x="2117" y="8464"/>
                  </a:cubicBezTo>
                  <a:cubicBezTo>
                    <a:pt x="2117" y="7900"/>
                    <a:pt x="2585" y="7448"/>
                    <a:pt x="3149" y="7448"/>
                  </a:cubicBezTo>
                  <a:close/>
                  <a:moveTo>
                    <a:pt x="14997" y="7477"/>
                  </a:moveTo>
                  <a:cubicBezTo>
                    <a:pt x="15562" y="7477"/>
                    <a:pt x="16030" y="7922"/>
                    <a:pt x="16030" y="8487"/>
                  </a:cubicBezTo>
                  <a:cubicBezTo>
                    <a:pt x="16030" y="9051"/>
                    <a:pt x="15562" y="9519"/>
                    <a:pt x="14997" y="9519"/>
                  </a:cubicBezTo>
                  <a:cubicBezTo>
                    <a:pt x="14433" y="9519"/>
                    <a:pt x="13988" y="9051"/>
                    <a:pt x="13988" y="8487"/>
                  </a:cubicBezTo>
                  <a:cubicBezTo>
                    <a:pt x="13988" y="7922"/>
                    <a:pt x="14433" y="7477"/>
                    <a:pt x="14997" y="7477"/>
                  </a:cubicBezTo>
                  <a:close/>
                  <a:moveTo>
                    <a:pt x="2162" y="1"/>
                  </a:moveTo>
                  <a:cubicBezTo>
                    <a:pt x="1953" y="1"/>
                    <a:pt x="1738" y="142"/>
                    <a:pt x="1671" y="328"/>
                  </a:cubicBezTo>
                  <a:lnTo>
                    <a:pt x="260" y="3809"/>
                  </a:lnTo>
                  <a:cubicBezTo>
                    <a:pt x="232" y="3877"/>
                    <a:pt x="232" y="3950"/>
                    <a:pt x="232" y="3995"/>
                  </a:cubicBezTo>
                  <a:lnTo>
                    <a:pt x="232" y="5807"/>
                  </a:lnTo>
                  <a:lnTo>
                    <a:pt x="1" y="5807"/>
                  </a:lnTo>
                  <a:lnTo>
                    <a:pt x="1" y="7900"/>
                  </a:lnTo>
                  <a:lnTo>
                    <a:pt x="1129" y="7900"/>
                  </a:lnTo>
                  <a:cubicBezTo>
                    <a:pt x="1078" y="8086"/>
                    <a:pt x="1033" y="8272"/>
                    <a:pt x="1033" y="8464"/>
                  </a:cubicBezTo>
                  <a:cubicBezTo>
                    <a:pt x="1033" y="9638"/>
                    <a:pt x="1975" y="10580"/>
                    <a:pt x="3149" y="10580"/>
                  </a:cubicBezTo>
                  <a:cubicBezTo>
                    <a:pt x="4300" y="10580"/>
                    <a:pt x="5242" y="9638"/>
                    <a:pt x="5242" y="8464"/>
                  </a:cubicBezTo>
                  <a:cubicBezTo>
                    <a:pt x="5242" y="8272"/>
                    <a:pt x="5220" y="8086"/>
                    <a:pt x="5169" y="7900"/>
                  </a:cubicBezTo>
                  <a:lnTo>
                    <a:pt x="13000" y="7900"/>
                  </a:lnTo>
                  <a:cubicBezTo>
                    <a:pt x="12927" y="8086"/>
                    <a:pt x="12904" y="8295"/>
                    <a:pt x="12904" y="8487"/>
                  </a:cubicBezTo>
                  <a:cubicBezTo>
                    <a:pt x="12904" y="9660"/>
                    <a:pt x="13846" y="10602"/>
                    <a:pt x="14997" y="10602"/>
                  </a:cubicBezTo>
                  <a:cubicBezTo>
                    <a:pt x="16148" y="10602"/>
                    <a:pt x="17113" y="9660"/>
                    <a:pt x="17113" y="8487"/>
                  </a:cubicBezTo>
                  <a:cubicBezTo>
                    <a:pt x="17113" y="8295"/>
                    <a:pt x="17068" y="8086"/>
                    <a:pt x="17017" y="7900"/>
                  </a:cubicBezTo>
                  <a:lnTo>
                    <a:pt x="18992" y="7900"/>
                  </a:lnTo>
                  <a:lnTo>
                    <a:pt x="18992" y="5807"/>
                  </a:lnTo>
                  <a:lnTo>
                    <a:pt x="8018" y="5807"/>
                  </a:lnTo>
                  <a:lnTo>
                    <a:pt x="8018" y="514"/>
                  </a:lnTo>
                  <a:cubicBezTo>
                    <a:pt x="8018" y="232"/>
                    <a:pt x="7781" y="1"/>
                    <a:pt x="7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3"/>
            <p:cNvSpPr/>
            <p:nvPr/>
          </p:nvSpPr>
          <p:spPr>
            <a:xfrm>
              <a:off x="5326528" y="2306072"/>
              <a:ext cx="187589" cy="116625"/>
            </a:xfrm>
            <a:custGeom>
              <a:avLst/>
              <a:gdLst/>
              <a:ahLst/>
              <a:cxnLst/>
              <a:rect l="l" t="t" r="r" b="b"/>
              <a:pathLst>
                <a:path w="10439" h="6490" extrusionOk="0">
                  <a:moveTo>
                    <a:pt x="0" y="1"/>
                  </a:moveTo>
                  <a:lnTo>
                    <a:pt x="0" y="1107"/>
                  </a:lnTo>
                  <a:lnTo>
                    <a:pt x="959" y="1107"/>
                  </a:lnTo>
                  <a:lnTo>
                    <a:pt x="959" y="6489"/>
                  </a:lnTo>
                  <a:lnTo>
                    <a:pt x="9846" y="6489"/>
                  </a:lnTo>
                  <a:lnTo>
                    <a:pt x="10438" y="1"/>
                  </a:lnTo>
                  <a:lnTo>
                    <a:pt x="1597" y="24"/>
                  </a:lnTo>
                  <a:lnTo>
                    <a:pt x="15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2" name="Google Shape;10462;p73"/>
          <p:cNvSpPr/>
          <p:nvPr/>
        </p:nvSpPr>
        <p:spPr>
          <a:xfrm>
            <a:off x="4778563" y="2009657"/>
            <a:ext cx="216287" cy="320711"/>
          </a:xfrm>
          <a:custGeom>
            <a:avLst/>
            <a:gdLst/>
            <a:ahLst/>
            <a:cxnLst/>
            <a:rect l="l" t="t" r="r" b="b"/>
            <a:pathLst>
              <a:path w="12036" h="17847" extrusionOk="0">
                <a:moveTo>
                  <a:pt x="4300" y="8746"/>
                </a:moveTo>
                <a:lnTo>
                  <a:pt x="4300" y="12204"/>
                </a:lnTo>
                <a:lnTo>
                  <a:pt x="1366" y="11358"/>
                </a:lnTo>
                <a:lnTo>
                  <a:pt x="1366" y="10771"/>
                </a:lnTo>
                <a:lnTo>
                  <a:pt x="4300" y="8746"/>
                </a:lnTo>
                <a:close/>
                <a:moveTo>
                  <a:pt x="7736" y="8746"/>
                </a:moveTo>
                <a:lnTo>
                  <a:pt x="10675" y="10771"/>
                </a:lnTo>
                <a:lnTo>
                  <a:pt x="10675" y="11358"/>
                </a:lnTo>
                <a:lnTo>
                  <a:pt x="7736" y="12204"/>
                </a:lnTo>
                <a:lnTo>
                  <a:pt x="7736" y="8746"/>
                </a:lnTo>
                <a:close/>
                <a:moveTo>
                  <a:pt x="5479" y="13474"/>
                </a:moveTo>
                <a:lnTo>
                  <a:pt x="5479" y="15212"/>
                </a:lnTo>
                <a:lnTo>
                  <a:pt x="4492" y="14907"/>
                </a:lnTo>
                <a:lnTo>
                  <a:pt x="4492" y="13778"/>
                </a:lnTo>
                <a:lnTo>
                  <a:pt x="5479" y="13474"/>
                </a:lnTo>
                <a:close/>
                <a:moveTo>
                  <a:pt x="6557" y="13474"/>
                </a:moveTo>
                <a:lnTo>
                  <a:pt x="7544" y="13778"/>
                </a:lnTo>
                <a:lnTo>
                  <a:pt x="7544" y="14907"/>
                </a:lnTo>
                <a:lnTo>
                  <a:pt x="6557" y="15212"/>
                </a:lnTo>
                <a:lnTo>
                  <a:pt x="6557" y="13474"/>
                </a:lnTo>
                <a:close/>
                <a:moveTo>
                  <a:pt x="6021" y="0"/>
                </a:moveTo>
                <a:cubicBezTo>
                  <a:pt x="6021" y="0"/>
                  <a:pt x="5428" y="141"/>
                  <a:pt x="5174" y="3972"/>
                </a:cubicBezTo>
                <a:lnTo>
                  <a:pt x="4114" y="5975"/>
                </a:lnTo>
                <a:lnTo>
                  <a:pt x="4114" y="7217"/>
                </a:lnTo>
                <a:lnTo>
                  <a:pt x="1" y="10066"/>
                </a:lnTo>
                <a:lnTo>
                  <a:pt x="1" y="12390"/>
                </a:lnTo>
                <a:lnTo>
                  <a:pt x="3928" y="13541"/>
                </a:lnTo>
                <a:lnTo>
                  <a:pt x="3928" y="13564"/>
                </a:lnTo>
                <a:lnTo>
                  <a:pt x="3928" y="14862"/>
                </a:lnTo>
                <a:lnTo>
                  <a:pt x="3008" y="14929"/>
                </a:lnTo>
                <a:lnTo>
                  <a:pt x="3008" y="16577"/>
                </a:lnTo>
                <a:lnTo>
                  <a:pt x="4114" y="17000"/>
                </a:lnTo>
                <a:lnTo>
                  <a:pt x="5242" y="16577"/>
                </a:lnTo>
                <a:lnTo>
                  <a:pt x="5242" y="15731"/>
                </a:lnTo>
                <a:lnTo>
                  <a:pt x="5383" y="15776"/>
                </a:lnTo>
                <a:cubicBezTo>
                  <a:pt x="5665" y="17705"/>
                  <a:pt x="6021" y="17846"/>
                  <a:pt x="6021" y="17846"/>
                </a:cubicBezTo>
                <a:cubicBezTo>
                  <a:pt x="6021" y="17846"/>
                  <a:pt x="6371" y="17705"/>
                  <a:pt x="6653" y="15776"/>
                </a:cubicBezTo>
                <a:lnTo>
                  <a:pt x="6771" y="15731"/>
                </a:lnTo>
                <a:lnTo>
                  <a:pt x="6771" y="16577"/>
                </a:lnTo>
                <a:lnTo>
                  <a:pt x="7922" y="17000"/>
                </a:lnTo>
                <a:lnTo>
                  <a:pt x="9028" y="16577"/>
                </a:lnTo>
                <a:lnTo>
                  <a:pt x="9028" y="14929"/>
                </a:lnTo>
                <a:lnTo>
                  <a:pt x="8108" y="14862"/>
                </a:lnTo>
                <a:lnTo>
                  <a:pt x="8108" y="13564"/>
                </a:lnTo>
                <a:cubicBezTo>
                  <a:pt x="8108" y="13564"/>
                  <a:pt x="8108" y="13541"/>
                  <a:pt x="8086" y="13541"/>
                </a:cubicBezTo>
                <a:lnTo>
                  <a:pt x="12035" y="12390"/>
                </a:lnTo>
                <a:lnTo>
                  <a:pt x="12035" y="10066"/>
                </a:lnTo>
                <a:lnTo>
                  <a:pt x="7922" y="7217"/>
                </a:lnTo>
                <a:lnTo>
                  <a:pt x="7922" y="5975"/>
                </a:lnTo>
                <a:lnTo>
                  <a:pt x="6867" y="3972"/>
                </a:lnTo>
                <a:cubicBezTo>
                  <a:pt x="6608" y="141"/>
                  <a:pt x="6021" y="0"/>
                  <a:pt x="60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3" name="Google Shape;10463;p73"/>
          <p:cNvGrpSpPr/>
          <p:nvPr/>
        </p:nvGrpSpPr>
        <p:grpSpPr>
          <a:xfrm>
            <a:off x="4161072" y="2120370"/>
            <a:ext cx="370092" cy="209997"/>
            <a:chOff x="4108540" y="2315812"/>
            <a:chExt cx="370092" cy="209997"/>
          </a:xfrm>
        </p:grpSpPr>
        <p:sp>
          <p:nvSpPr>
            <p:cNvPr id="10464" name="Google Shape;10464;p73"/>
            <p:cNvSpPr/>
            <p:nvPr/>
          </p:nvSpPr>
          <p:spPr>
            <a:xfrm>
              <a:off x="4410166" y="2380396"/>
              <a:ext cx="18168" cy="19893"/>
            </a:xfrm>
            <a:custGeom>
              <a:avLst/>
              <a:gdLst/>
              <a:ahLst/>
              <a:cxnLst/>
              <a:rect l="l" t="t" r="r" b="b"/>
              <a:pathLst>
                <a:path w="1011" h="1107" extrusionOk="0">
                  <a:moveTo>
                    <a:pt x="1" y="1"/>
                  </a:moveTo>
                  <a:lnTo>
                    <a:pt x="1" y="1106"/>
                  </a:lnTo>
                  <a:lnTo>
                    <a:pt x="1011" y="1106"/>
                  </a:lnTo>
                  <a:lnTo>
                    <a:pt x="10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3"/>
            <p:cNvSpPr/>
            <p:nvPr/>
          </p:nvSpPr>
          <p:spPr>
            <a:xfrm>
              <a:off x="4435108" y="2380396"/>
              <a:ext cx="17772" cy="19893"/>
            </a:xfrm>
            <a:custGeom>
              <a:avLst/>
              <a:gdLst/>
              <a:ahLst/>
              <a:cxnLst/>
              <a:rect l="l" t="t" r="r" b="b"/>
              <a:pathLst>
                <a:path w="989" h="1107" extrusionOk="0">
                  <a:moveTo>
                    <a:pt x="1" y="1"/>
                  </a:moveTo>
                  <a:lnTo>
                    <a:pt x="1" y="1106"/>
                  </a:lnTo>
                  <a:lnTo>
                    <a:pt x="988" y="1106"/>
                  </a:lnTo>
                  <a:lnTo>
                    <a:pt x="9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3"/>
            <p:cNvSpPr/>
            <p:nvPr/>
          </p:nvSpPr>
          <p:spPr>
            <a:xfrm>
              <a:off x="4284250" y="2340754"/>
              <a:ext cx="194381" cy="103938"/>
            </a:xfrm>
            <a:custGeom>
              <a:avLst/>
              <a:gdLst/>
              <a:ahLst/>
              <a:cxnLst/>
              <a:rect l="l" t="t" r="r" b="b"/>
              <a:pathLst>
                <a:path w="10817" h="5784" extrusionOk="0">
                  <a:moveTo>
                    <a:pt x="10325" y="1834"/>
                  </a:moveTo>
                  <a:lnTo>
                    <a:pt x="10325" y="2207"/>
                  </a:lnTo>
                  <a:lnTo>
                    <a:pt x="9761" y="2207"/>
                  </a:lnTo>
                  <a:lnTo>
                    <a:pt x="9761" y="3312"/>
                  </a:lnTo>
                  <a:lnTo>
                    <a:pt x="10325" y="3312"/>
                  </a:lnTo>
                  <a:lnTo>
                    <a:pt x="10325" y="3668"/>
                  </a:lnTo>
                  <a:lnTo>
                    <a:pt x="593" y="3668"/>
                  </a:lnTo>
                  <a:lnTo>
                    <a:pt x="593" y="3312"/>
                  </a:lnTo>
                  <a:lnTo>
                    <a:pt x="1157" y="3312"/>
                  </a:lnTo>
                  <a:lnTo>
                    <a:pt x="1157" y="2207"/>
                  </a:lnTo>
                  <a:lnTo>
                    <a:pt x="593" y="2207"/>
                  </a:lnTo>
                  <a:lnTo>
                    <a:pt x="593" y="1834"/>
                  </a:lnTo>
                  <a:close/>
                  <a:moveTo>
                    <a:pt x="0" y="1"/>
                  </a:moveTo>
                  <a:lnTo>
                    <a:pt x="0" y="5784"/>
                  </a:lnTo>
                  <a:lnTo>
                    <a:pt x="10816" y="5733"/>
                  </a:lnTo>
                  <a:lnTo>
                    <a:pt x="10816" y="988"/>
                  </a:lnTo>
                  <a:lnTo>
                    <a:pt x="5197" y="988"/>
                  </a:lnTo>
                  <a:lnTo>
                    <a:pt x="51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3"/>
            <p:cNvSpPr/>
            <p:nvPr/>
          </p:nvSpPr>
          <p:spPr>
            <a:xfrm>
              <a:off x="4336255" y="2380396"/>
              <a:ext cx="18168" cy="19893"/>
            </a:xfrm>
            <a:custGeom>
              <a:avLst/>
              <a:gdLst/>
              <a:ahLst/>
              <a:cxnLst/>
              <a:rect l="l" t="t" r="r" b="b"/>
              <a:pathLst>
                <a:path w="1011" h="1107" extrusionOk="0">
                  <a:moveTo>
                    <a:pt x="1" y="1"/>
                  </a:moveTo>
                  <a:lnTo>
                    <a:pt x="1" y="1106"/>
                  </a:lnTo>
                  <a:lnTo>
                    <a:pt x="1011" y="1106"/>
                  </a:lnTo>
                  <a:lnTo>
                    <a:pt x="10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3"/>
            <p:cNvSpPr/>
            <p:nvPr/>
          </p:nvSpPr>
          <p:spPr>
            <a:xfrm>
              <a:off x="4385637" y="2380396"/>
              <a:ext cx="18275" cy="19893"/>
            </a:xfrm>
            <a:custGeom>
              <a:avLst/>
              <a:gdLst/>
              <a:ahLst/>
              <a:cxnLst/>
              <a:rect l="l" t="t" r="r" b="b"/>
              <a:pathLst>
                <a:path w="1017" h="1107" extrusionOk="0">
                  <a:moveTo>
                    <a:pt x="0" y="1"/>
                  </a:moveTo>
                  <a:lnTo>
                    <a:pt x="0" y="1106"/>
                  </a:lnTo>
                  <a:lnTo>
                    <a:pt x="1016" y="1106"/>
                  </a:lnTo>
                  <a:lnTo>
                    <a:pt x="10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3"/>
            <p:cNvSpPr/>
            <p:nvPr/>
          </p:nvSpPr>
          <p:spPr>
            <a:xfrm>
              <a:off x="4360802" y="2380396"/>
              <a:ext cx="18168" cy="19893"/>
            </a:xfrm>
            <a:custGeom>
              <a:avLst/>
              <a:gdLst/>
              <a:ahLst/>
              <a:cxnLst/>
              <a:rect l="l" t="t" r="r" b="b"/>
              <a:pathLst>
                <a:path w="1011" h="1107" extrusionOk="0">
                  <a:moveTo>
                    <a:pt x="0" y="1"/>
                  </a:moveTo>
                  <a:lnTo>
                    <a:pt x="0" y="1106"/>
                  </a:lnTo>
                  <a:lnTo>
                    <a:pt x="1010" y="1106"/>
                  </a:lnTo>
                  <a:lnTo>
                    <a:pt x="10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3"/>
            <p:cNvSpPr/>
            <p:nvPr/>
          </p:nvSpPr>
          <p:spPr>
            <a:xfrm>
              <a:off x="4311313" y="2380396"/>
              <a:ext cx="18168" cy="19893"/>
            </a:xfrm>
            <a:custGeom>
              <a:avLst/>
              <a:gdLst/>
              <a:ahLst/>
              <a:cxnLst/>
              <a:rect l="l" t="t" r="r" b="b"/>
              <a:pathLst>
                <a:path w="1011" h="1107" extrusionOk="0">
                  <a:moveTo>
                    <a:pt x="1" y="1"/>
                  </a:moveTo>
                  <a:lnTo>
                    <a:pt x="1" y="1106"/>
                  </a:lnTo>
                  <a:lnTo>
                    <a:pt x="1011" y="1106"/>
                  </a:lnTo>
                  <a:lnTo>
                    <a:pt x="10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3"/>
            <p:cNvSpPr/>
            <p:nvPr/>
          </p:nvSpPr>
          <p:spPr>
            <a:xfrm>
              <a:off x="4112403" y="2340754"/>
              <a:ext cx="160508" cy="104747"/>
            </a:xfrm>
            <a:custGeom>
              <a:avLst/>
              <a:gdLst/>
              <a:ahLst/>
              <a:cxnLst/>
              <a:rect l="l" t="t" r="r" b="b"/>
              <a:pathLst>
                <a:path w="8932" h="5829" extrusionOk="0">
                  <a:moveTo>
                    <a:pt x="7922" y="988"/>
                  </a:moveTo>
                  <a:lnTo>
                    <a:pt x="7922" y="3171"/>
                  </a:lnTo>
                  <a:lnTo>
                    <a:pt x="6178" y="3171"/>
                  </a:lnTo>
                  <a:lnTo>
                    <a:pt x="6178" y="988"/>
                  </a:lnTo>
                  <a:close/>
                  <a:moveTo>
                    <a:pt x="5287" y="988"/>
                  </a:moveTo>
                  <a:lnTo>
                    <a:pt x="5287" y="3171"/>
                  </a:lnTo>
                  <a:lnTo>
                    <a:pt x="1597" y="3645"/>
                  </a:lnTo>
                  <a:lnTo>
                    <a:pt x="1597" y="3645"/>
                  </a:lnTo>
                  <a:lnTo>
                    <a:pt x="2584" y="988"/>
                  </a:lnTo>
                  <a:close/>
                  <a:moveTo>
                    <a:pt x="1619" y="1"/>
                  </a:moveTo>
                  <a:lnTo>
                    <a:pt x="0" y="3809"/>
                  </a:lnTo>
                  <a:lnTo>
                    <a:pt x="0" y="4514"/>
                  </a:lnTo>
                  <a:lnTo>
                    <a:pt x="1501" y="4514"/>
                  </a:lnTo>
                  <a:lnTo>
                    <a:pt x="1501" y="5146"/>
                  </a:lnTo>
                  <a:lnTo>
                    <a:pt x="0" y="5479"/>
                  </a:lnTo>
                  <a:lnTo>
                    <a:pt x="0" y="5829"/>
                  </a:lnTo>
                  <a:lnTo>
                    <a:pt x="8931" y="5784"/>
                  </a:lnTo>
                  <a:lnTo>
                    <a:pt x="89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3"/>
            <p:cNvSpPr/>
            <p:nvPr/>
          </p:nvSpPr>
          <p:spPr>
            <a:xfrm>
              <a:off x="4166026" y="2315812"/>
              <a:ext cx="29525" cy="19479"/>
            </a:xfrm>
            <a:custGeom>
              <a:avLst/>
              <a:gdLst/>
              <a:ahLst/>
              <a:cxnLst/>
              <a:rect l="l" t="t" r="r" b="b"/>
              <a:pathLst>
                <a:path w="1643" h="1084" extrusionOk="0">
                  <a:moveTo>
                    <a:pt x="260" y="1"/>
                  </a:moveTo>
                  <a:cubicBezTo>
                    <a:pt x="119" y="1"/>
                    <a:pt x="1" y="119"/>
                    <a:pt x="1" y="260"/>
                  </a:cubicBezTo>
                  <a:lnTo>
                    <a:pt x="1" y="824"/>
                  </a:lnTo>
                  <a:cubicBezTo>
                    <a:pt x="1" y="965"/>
                    <a:pt x="119" y="1084"/>
                    <a:pt x="260" y="1084"/>
                  </a:cubicBezTo>
                  <a:lnTo>
                    <a:pt x="1389" y="1084"/>
                  </a:lnTo>
                  <a:cubicBezTo>
                    <a:pt x="1530" y="1084"/>
                    <a:pt x="1643" y="965"/>
                    <a:pt x="1643" y="824"/>
                  </a:cubicBezTo>
                  <a:lnTo>
                    <a:pt x="1643" y="260"/>
                  </a:lnTo>
                  <a:cubicBezTo>
                    <a:pt x="1643" y="119"/>
                    <a:pt x="1530" y="1"/>
                    <a:pt x="1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3"/>
            <p:cNvSpPr/>
            <p:nvPr/>
          </p:nvSpPr>
          <p:spPr>
            <a:xfrm>
              <a:off x="4108540" y="2457757"/>
              <a:ext cx="164372" cy="68052"/>
            </a:xfrm>
            <a:custGeom>
              <a:avLst/>
              <a:gdLst/>
              <a:ahLst/>
              <a:cxnLst/>
              <a:rect l="l" t="t" r="r" b="b"/>
              <a:pathLst>
                <a:path w="9147" h="3787" extrusionOk="0">
                  <a:moveTo>
                    <a:pt x="3764" y="610"/>
                  </a:moveTo>
                  <a:cubicBezTo>
                    <a:pt x="4351" y="610"/>
                    <a:pt x="4819" y="1084"/>
                    <a:pt x="4819" y="1671"/>
                  </a:cubicBezTo>
                  <a:cubicBezTo>
                    <a:pt x="4819" y="2257"/>
                    <a:pt x="4351" y="2726"/>
                    <a:pt x="3764" y="2726"/>
                  </a:cubicBezTo>
                  <a:cubicBezTo>
                    <a:pt x="3177" y="2726"/>
                    <a:pt x="2703" y="2257"/>
                    <a:pt x="2703" y="1671"/>
                  </a:cubicBezTo>
                  <a:cubicBezTo>
                    <a:pt x="2703" y="1084"/>
                    <a:pt x="3177" y="610"/>
                    <a:pt x="3764" y="610"/>
                  </a:cubicBezTo>
                  <a:close/>
                  <a:moveTo>
                    <a:pt x="9146" y="1"/>
                  </a:moveTo>
                  <a:lnTo>
                    <a:pt x="215" y="23"/>
                  </a:lnTo>
                  <a:lnTo>
                    <a:pt x="215" y="283"/>
                  </a:lnTo>
                  <a:lnTo>
                    <a:pt x="1" y="283"/>
                  </a:lnTo>
                  <a:lnTo>
                    <a:pt x="1" y="1812"/>
                  </a:lnTo>
                  <a:lnTo>
                    <a:pt x="1648" y="1812"/>
                  </a:lnTo>
                  <a:cubicBezTo>
                    <a:pt x="1738" y="2917"/>
                    <a:pt x="2658" y="3786"/>
                    <a:pt x="3764" y="3786"/>
                  </a:cubicBezTo>
                  <a:cubicBezTo>
                    <a:pt x="4870" y="3786"/>
                    <a:pt x="5784" y="2917"/>
                    <a:pt x="5880" y="1812"/>
                  </a:cubicBezTo>
                  <a:lnTo>
                    <a:pt x="9146" y="1812"/>
                  </a:lnTo>
                  <a:lnTo>
                    <a:pt x="9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3"/>
            <p:cNvSpPr/>
            <p:nvPr/>
          </p:nvSpPr>
          <p:spPr>
            <a:xfrm>
              <a:off x="4384828" y="2340754"/>
              <a:ext cx="92995" cy="9758"/>
            </a:xfrm>
            <a:custGeom>
              <a:avLst/>
              <a:gdLst/>
              <a:ahLst/>
              <a:cxnLst/>
              <a:rect l="l" t="t" r="r" b="b"/>
              <a:pathLst>
                <a:path w="5175" h="543" extrusionOk="0">
                  <a:moveTo>
                    <a:pt x="0" y="1"/>
                  </a:moveTo>
                  <a:lnTo>
                    <a:pt x="0" y="542"/>
                  </a:lnTo>
                  <a:lnTo>
                    <a:pt x="5174" y="542"/>
                  </a:lnTo>
                  <a:lnTo>
                    <a:pt x="5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3"/>
            <p:cNvSpPr/>
            <p:nvPr/>
          </p:nvSpPr>
          <p:spPr>
            <a:xfrm>
              <a:off x="4284250" y="2449742"/>
              <a:ext cx="194381" cy="76067"/>
            </a:xfrm>
            <a:custGeom>
              <a:avLst/>
              <a:gdLst/>
              <a:ahLst/>
              <a:cxnLst/>
              <a:rect l="l" t="t" r="r" b="b"/>
              <a:pathLst>
                <a:path w="10817" h="4233" extrusionOk="0">
                  <a:moveTo>
                    <a:pt x="7928" y="1056"/>
                  </a:moveTo>
                  <a:cubicBezTo>
                    <a:pt x="8514" y="1056"/>
                    <a:pt x="8983" y="1530"/>
                    <a:pt x="8983" y="2117"/>
                  </a:cubicBezTo>
                  <a:cubicBezTo>
                    <a:pt x="8983" y="2703"/>
                    <a:pt x="8514" y="3172"/>
                    <a:pt x="7928" y="3172"/>
                  </a:cubicBezTo>
                  <a:cubicBezTo>
                    <a:pt x="7335" y="3172"/>
                    <a:pt x="6867" y="2703"/>
                    <a:pt x="6867" y="2117"/>
                  </a:cubicBezTo>
                  <a:cubicBezTo>
                    <a:pt x="6867" y="1530"/>
                    <a:pt x="7335" y="1056"/>
                    <a:pt x="7928" y="1056"/>
                  </a:cubicBezTo>
                  <a:close/>
                  <a:moveTo>
                    <a:pt x="7928" y="1"/>
                  </a:moveTo>
                  <a:cubicBezTo>
                    <a:pt x="7454" y="1"/>
                    <a:pt x="7030" y="142"/>
                    <a:pt x="6681" y="401"/>
                  </a:cubicBezTo>
                  <a:lnTo>
                    <a:pt x="0" y="424"/>
                  </a:lnTo>
                  <a:lnTo>
                    <a:pt x="0" y="2258"/>
                  </a:lnTo>
                  <a:lnTo>
                    <a:pt x="5812" y="2258"/>
                  </a:lnTo>
                  <a:cubicBezTo>
                    <a:pt x="5902" y="3363"/>
                    <a:pt x="6822" y="4232"/>
                    <a:pt x="7928" y="4232"/>
                  </a:cubicBezTo>
                  <a:cubicBezTo>
                    <a:pt x="9056" y="4232"/>
                    <a:pt x="9970" y="3363"/>
                    <a:pt x="10043" y="2258"/>
                  </a:cubicBezTo>
                  <a:lnTo>
                    <a:pt x="10816" y="2258"/>
                  </a:lnTo>
                  <a:lnTo>
                    <a:pt x="10816" y="373"/>
                  </a:lnTo>
                  <a:lnTo>
                    <a:pt x="9169" y="401"/>
                  </a:lnTo>
                  <a:cubicBezTo>
                    <a:pt x="8819" y="142"/>
                    <a:pt x="8396" y="1"/>
                    <a:pt x="7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73"/>
          <p:cNvGrpSpPr/>
          <p:nvPr/>
        </p:nvGrpSpPr>
        <p:grpSpPr>
          <a:xfrm>
            <a:off x="3571470" y="2071815"/>
            <a:ext cx="342203" cy="258552"/>
            <a:chOff x="3594400" y="2267257"/>
            <a:chExt cx="342203" cy="258552"/>
          </a:xfrm>
        </p:grpSpPr>
        <p:sp>
          <p:nvSpPr>
            <p:cNvPr id="10477" name="Google Shape;10477;p73"/>
            <p:cNvSpPr/>
            <p:nvPr/>
          </p:nvSpPr>
          <p:spPr>
            <a:xfrm>
              <a:off x="3679362" y="2267257"/>
              <a:ext cx="172386" cy="110623"/>
            </a:xfrm>
            <a:custGeom>
              <a:avLst/>
              <a:gdLst/>
              <a:ahLst/>
              <a:cxnLst/>
              <a:rect l="l" t="t" r="r" b="b"/>
              <a:pathLst>
                <a:path w="9593" h="6156" extrusionOk="0">
                  <a:moveTo>
                    <a:pt x="7990" y="3171"/>
                  </a:moveTo>
                  <a:lnTo>
                    <a:pt x="7990" y="4841"/>
                  </a:lnTo>
                  <a:lnTo>
                    <a:pt x="1597" y="4841"/>
                  </a:lnTo>
                  <a:lnTo>
                    <a:pt x="1597" y="3171"/>
                  </a:lnTo>
                  <a:close/>
                  <a:moveTo>
                    <a:pt x="4373" y="0"/>
                  </a:moveTo>
                  <a:lnTo>
                    <a:pt x="4373" y="1693"/>
                  </a:lnTo>
                  <a:lnTo>
                    <a:pt x="1" y="1693"/>
                  </a:lnTo>
                  <a:lnTo>
                    <a:pt x="469" y="3171"/>
                  </a:lnTo>
                  <a:lnTo>
                    <a:pt x="774" y="3171"/>
                  </a:lnTo>
                  <a:lnTo>
                    <a:pt x="774" y="4841"/>
                  </a:lnTo>
                  <a:lnTo>
                    <a:pt x="469" y="4841"/>
                  </a:lnTo>
                  <a:lnTo>
                    <a:pt x="469" y="6156"/>
                  </a:lnTo>
                  <a:lnTo>
                    <a:pt x="4796" y="5642"/>
                  </a:lnTo>
                  <a:lnTo>
                    <a:pt x="9118" y="6156"/>
                  </a:lnTo>
                  <a:lnTo>
                    <a:pt x="9118" y="4841"/>
                  </a:lnTo>
                  <a:lnTo>
                    <a:pt x="8791" y="4841"/>
                  </a:lnTo>
                  <a:lnTo>
                    <a:pt x="8791" y="3171"/>
                  </a:lnTo>
                  <a:lnTo>
                    <a:pt x="9118" y="3171"/>
                  </a:lnTo>
                  <a:lnTo>
                    <a:pt x="9592" y="1693"/>
                  </a:lnTo>
                  <a:lnTo>
                    <a:pt x="5220" y="1693"/>
                  </a:lnTo>
                  <a:lnTo>
                    <a:pt x="5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3"/>
            <p:cNvSpPr/>
            <p:nvPr/>
          </p:nvSpPr>
          <p:spPr>
            <a:xfrm>
              <a:off x="3594400" y="2286215"/>
              <a:ext cx="342203" cy="216377"/>
            </a:xfrm>
            <a:custGeom>
              <a:avLst/>
              <a:gdLst/>
              <a:ahLst/>
              <a:cxnLst/>
              <a:rect l="l" t="t" r="r" b="b"/>
              <a:pathLst>
                <a:path w="19043" h="12041" extrusionOk="0">
                  <a:moveTo>
                    <a:pt x="847" y="4869"/>
                  </a:moveTo>
                  <a:lnTo>
                    <a:pt x="847" y="7290"/>
                  </a:lnTo>
                  <a:cubicBezTo>
                    <a:pt x="615" y="7053"/>
                    <a:pt x="356" y="6347"/>
                    <a:pt x="237" y="5834"/>
                  </a:cubicBezTo>
                  <a:lnTo>
                    <a:pt x="847" y="4869"/>
                  </a:lnTo>
                  <a:close/>
                  <a:moveTo>
                    <a:pt x="1151" y="4869"/>
                  </a:moveTo>
                  <a:lnTo>
                    <a:pt x="1744" y="5834"/>
                  </a:lnTo>
                  <a:cubicBezTo>
                    <a:pt x="1625" y="6347"/>
                    <a:pt x="1366" y="7053"/>
                    <a:pt x="1151" y="7290"/>
                  </a:cubicBezTo>
                  <a:lnTo>
                    <a:pt x="1151" y="4869"/>
                  </a:lnTo>
                  <a:close/>
                  <a:moveTo>
                    <a:pt x="17892" y="4869"/>
                  </a:moveTo>
                  <a:lnTo>
                    <a:pt x="17892" y="7290"/>
                  </a:lnTo>
                  <a:cubicBezTo>
                    <a:pt x="17655" y="7053"/>
                    <a:pt x="17423" y="6347"/>
                    <a:pt x="17305" y="5834"/>
                  </a:cubicBezTo>
                  <a:lnTo>
                    <a:pt x="17892" y="4869"/>
                  </a:lnTo>
                  <a:close/>
                  <a:moveTo>
                    <a:pt x="18196" y="4869"/>
                  </a:moveTo>
                  <a:lnTo>
                    <a:pt x="18811" y="5834"/>
                  </a:lnTo>
                  <a:cubicBezTo>
                    <a:pt x="18693" y="6347"/>
                    <a:pt x="18433" y="7053"/>
                    <a:pt x="18196" y="7290"/>
                  </a:cubicBezTo>
                  <a:lnTo>
                    <a:pt x="18196" y="4869"/>
                  </a:lnTo>
                  <a:close/>
                  <a:moveTo>
                    <a:pt x="6746" y="6791"/>
                  </a:moveTo>
                  <a:cubicBezTo>
                    <a:pt x="6995" y="6791"/>
                    <a:pt x="7271" y="6975"/>
                    <a:pt x="7335" y="7194"/>
                  </a:cubicBezTo>
                  <a:cubicBezTo>
                    <a:pt x="7431" y="7453"/>
                    <a:pt x="7268" y="7668"/>
                    <a:pt x="7008" y="7690"/>
                  </a:cubicBezTo>
                  <a:cubicBezTo>
                    <a:pt x="6726" y="7690"/>
                    <a:pt x="6444" y="7498"/>
                    <a:pt x="6370" y="7267"/>
                  </a:cubicBezTo>
                  <a:cubicBezTo>
                    <a:pt x="6280" y="7008"/>
                    <a:pt x="6444" y="6793"/>
                    <a:pt x="6703" y="6793"/>
                  </a:cubicBezTo>
                  <a:cubicBezTo>
                    <a:pt x="6717" y="6792"/>
                    <a:pt x="6731" y="6791"/>
                    <a:pt x="6746" y="6791"/>
                  </a:cubicBezTo>
                  <a:close/>
                  <a:moveTo>
                    <a:pt x="12300" y="6791"/>
                  </a:moveTo>
                  <a:cubicBezTo>
                    <a:pt x="12315" y="6791"/>
                    <a:pt x="12330" y="6792"/>
                    <a:pt x="12345" y="6793"/>
                  </a:cubicBezTo>
                  <a:cubicBezTo>
                    <a:pt x="12605" y="6793"/>
                    <a:pt x="12769" y="7008"/>
                    <a:pt x="12673" y="7267"/>
                  </a:cubicBezTo>
                  <a:cubicBezTo>
                    <a:pt x="12605" y="7498"/>
                    <a:pt x="12323" y="7690"/>
                    <a:pt x="12041" y="7690"/>
                  </a:cubicBezTo>
                  <a:cubicBezTo>
                    <a:pt x="11781" y="7668"/>
                    <a:pt x="11618" y="7453"/>
                    <a:pt x="11708" y="7194"/>
                  </a:cubicBezTo>
                  <a:cubicBezTo>
                    <a:pt x="11777" y="6975"/>
                    <a:pt x="12034" y="6791"/>
                    <a:pt x="12300" y="6791"/>
                  </a:cubicBezTo>
                  <a:close/>
                  <a:moveTo>
                    <a:pt x="542" y="0"/>
                  </a:moveTo>
                  <a:lnTo>
                    <a:pt x="542" y="756"/>
                  </a:lnTo>
                  <a:lnTo>
                    <a:pt x="847" y="756"/>
                  </a:lnTo>
                  <a:lnTo>
                    <a:pt x="847" y="4469"/>
                  </a:lnTo>
                  <a:lnTo>
                    <a:pt x="1" y="5783"/>
                  </a:lnTo>
                  <a:lnTo>
                    <a:pt x="23" y="5834"/>
                  </a:lnTo>
                  <a:cubicBezTo>
                    <a:pt x="74" y="6116"/>
                    <a:pt x="446" y="7594"/>
                    <a:pt x="988" y="7594"/>
                  </a:cubicBezTo>
                  <a:cubicBezTo>
                    <a:pt x="1530" y="7594"/>
                    <a:pt x="1908" y="6116"/>
                    <a:pt x="1975" y="5834"/>
                  </a:cubicBezTo>
                  <a:lnTo>
                    <a:pt x="1975" y="5783"/>
                  </a:lnTo>
                  <a:lnTo>
                    <a:pt x="1151" y="4469"/>
                  </a:lnTo>
                  <a:lnTo>
                    <a:pt x="1151" y="756"/>
                  </a:lnTo>
                  <a:lnTo>
                    <a:pt x="1671" y="756"/>
                  </a:lnTo>
                  <a:lnTo>
                    <a:pt x="4164" y="5242"/>
                  </a:lnTo>
                  <a:lnTo>
                    <a:pt x="4588" y="5998"/>
                  </a:lnTo>
                  <a:cubicBezTo>
                    <a:pt x="4706" y="7781"/>
                    <a:pt x="5315" y="8723"/>
                    <a:pt x="6021" y="9783"/>
                  </a:cubicBezTo>
                  <a:cubicBezTo>
                    <a:pt x="6444" y="10393"/>
                    <a:pt x="6912" y="11098"/>
                    <a:pt x="7313" y="12040"/>
                  </a:cubicBezTo>
                  <a:cubicBezTo>
                    <a:pt x="7409" y="12012"/>
                    <a:pt x="7476" y="12012"/>
                    <a:pt x="7550" y="11990"/>
                  </a:cubicBezTo>
                  <a:lnTo>
                    <a:pt x="7572" y="11990"/>
                  </a:lnTo>
                  <a:cubicBezTo>
                    <a:pt x="7781" y="11922"/>
                    <a:pt x="7950" y="11848"/>
                    <a:pt x="8091" y="11758"/>
                  </a:cubicBezTo>
                  <a:cubicBezTo>
                    <a:pt x="8255" y="11617"/>
                    <a:pt x="8396" y="11448"/>
                    <a:pt x="8514" y="11262"/>
                  </a:cubicBezTo>
                  <a:lnTo>
                    <a:pt x="8909" y="10534"/>
                  </a:lnTo>
                  <a:cubicBezTo>
                    <a:pt x="9005" y="10393"/>
                    <a:pt x="9146" y="10297"/>
                    <a:pt x="9310" y="10297"/>
                  </a:cubicBezTo>
                  <a:cubicBezTo>
                    <a:pt x="9474" y="10297"/>
                    <a:pt x="9643" y="10393"/>
                    <a:pt x="9711" y="10534"/>
                  </a:cubicBezTo>
                  <a:lnTo>
                    <a:pt x="9829" y="10720"/>
                  </a:lnTo>
                  <a:cubicBezTo>
                    <a:pt x="9874" y="10793"/>
                    <a:pt x="9897" y="10861"/>
                    <a:pt x="9948" y="10934"/>
                  </a:cubicBezTo>
                  <a:cubicBezTo>
                    <a:pt x="10089" y="11194"/>
                    <a:pt x="10230" y="11448"/>
                    <a:pt x="10416" y="11617"/>
                  </a:cubicBezTo>
                  <a:cubicBezTo>
                    <a:pt x="10675" y="11871"/>
                    <a:pt x="11053" y="12012"/>
                    <a:pt x="11358" y="12012"/>
                  </a:cubicBezTo>
                  <a:lnTo>
                    <a:pt x="11381" y="12012"/>
                  </a:lnTo>
                  <a:cubicBezTo>
                    <a:pt x="11522" y="12012"/>
                    <a:pt x="11640" y="11990"/>
                    <a:pt x="11759" y="11967"/>
                  </a:cubicBezTo>
                  <a:cubicBezTo>
                    <a:pt x="12154" y="11053"/>
                    <a:pt x="12605" y="10393"/>
                    <a:pt x="13028" y="9783"/>
                  </a:cubicBezTo>
                  <a:cubicBezTo>
                    <a:pt x="13733" y="8723"/>
                    <a:pt x="14343" y="7781"/>
                    <a:pt x="14461" y="5998"/>
                  </a:cubicBezTo>
                  <a:lnTo>
                    <a:pt x="14884" y="5242"/>
                  </a:lnTo>
                  <a:lnTo>
                    <a:pt x="17350" y="756"/>
                  </a:lnTo>
                  <a:lnTo>
                    <a:pt x="17892" y="756"/>
                  </a:lnTo>
                  <a:lnTo>
                    <a:pt x="17892" y="4469"/>
                  </a:lnTo>
                  <a:lnTo>
                    <a:pt x="17068" y="5783"/>
                  </a:lnTo>
                  <a:lnTo>
                    <a:pt x="17068" y="5834"/>
                  </a:lnTo>
                  <a:cubicBezTo>
                    <a:pt x="17141" y="6116"/>
                    <a:pt x="17514" y="7594"/>
                    <a:pt x="18055" y="7594"/>
                  </a:cubicBezTo>
                  <a:cubicBezTo>
                    <a:pt x="18597" y="7594"/>
                    <a:pt x="18952" y="6116"/>
                    <a:pt x="19020" y="5834"/>
                  </a:cubicBezTo>
                  <a:lnTo>
                    <a:pt x="19043" y="5783"/>
                  </a:lnTo>
                  <a:lnTo>
                    <a:pt x="18196" y="4469"/>
                  </a:lnTo>
                  <a:lnTo>
                    <a:pt x="18196" y="756"/>
                  </a:lnTo>
                  <a:lnTo>
                    <a:pt x="18501" y="756"/>
                  </a:lnTo>
                  <a:lnTo>
                    <a:pt x="18501" y="0"/>
                  </a:lnTo>
                  <a:lnTo>
                    <a:pt x="16904" y="0"/>
                  </a:lnTo>
                  <a:lnTo>
                    <a:pt x="14083" y="5129"/>
                  </a:lnTo>
                  <a:lnTo>
                    <a:pt x="13874" y="5501"/>
                  </a:lnTo>
                  <a:lnTo>
                    <a:pt x="9524" y="4988"/>
                  </a:lnTo>
                  <a:lnTo>
                    <a:pt x="5174" y="5501"/>
                  </a:lnTo>
                  <a:lnTo>
                    <a:pt x="4960" y="5129"/>
                  </a:lnTo>
                  <a:lnTo>
                    <a:pt x="21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3"/>
            <p:cNvSpPr/>
            <p:nvPr/>
          </p:nvSpPr>
          <p:spPr>
            <a:xfrm>
              <a:off x="3600384" y="2478853"/>
              <a:ext cx="330343" cy="46956"/>
            </a:xfrm>
            <a:custGeom>
              <a:avLst/>
              <a:gdLst/>
              <a:ahLst/>
              <a:cxnLst/>
              <a:rect l="l" t="t" r="r" b="b"/>
              <a:pathLst>
                <a:path w="18383" h="2613" extrusionOk="0">
                  <a:moveTo>
                    <a:pt x="8977" y="0"/>
                  </a:moveTo>
                  <a:cubicBezTo>
                    <a:pt x="8836" y="260"/>
                    <a:pt x="8695" y="497"/>
                    <a:pt x="8576" y="756"/>
                  </a:cubicBezTo>
                  <a:cubicBezTo>
                    <a:pt x="8435" y="987"/>
                    <a:pt x="8249" y="1202"/>
                    <a:pt x="8012" y="1365"/>
                  </a:cubicBezTo>
                  <a:cubicBezTo>
                    <a:pt x="7826" y="1507"/>
                    <a:pt x="7589" y="1602"/>
                    <a:pt x="7358" y="1670"/>
                  </a:cubicBezTo>
                  <a:cubicBezTo>
                    <a:pt x="7217" y="1715"/>
                    <a:pt x="7053" y="1743"/>
                    <a:pt x="6912" y="1743"/>
                  </a:cubicBezTo>
                  <a:cubicBezTo>
                    <a:pt x="6602" y="1743"/>
                    <a:pt x="6297" y="1648"/>
                    <a:pt x="6037" y="1529"/>
                  </a:cubicBezTo>
                  <a:cubicBezTo>
                    <a:pt x="5665" y="1365"/>
                    <a:pt x="5406" y="1061"/>
                    <a:pt x="5123" y="779"/>
                  </a:cubicBezTo>
                  <a:cubicBezTo>
                    <a:pt x="4909" y="1038"/>
                    <a:pt x="4723" y="1292"/>
                    <a:pt x="4463" y="1507"/>
                  </a:cubicBezTo>
                  <a:cubicBezTo>
                    <a:pt x="4113" y="1766"/>
                    <a:pt x="3668" y="1930"/>
                    <a:pt x="3216" y="1930"/>
                  </a:cubicBezTo>
                  <a:cubicBezTo>
                    <a:pt x="3171" y="1930"/>
                    <a:pt x="3126" y="1930"/>
                    <a:pt x="3075" y="1907"/>
                  </a:cubicBezTo>
                  <a:cubicBezTo>
                    <a:pt x="2821" y="1885"/>
                    <a:pt x="2584" y="1834"/>
                    <a:pt x="2325" y="1743"/>
                  </a:cubicBezTo>
                  <a:cubicBezTo>
                    <a:pt x="2116" y="1648"/>
                    <a:pt x="1947" y="1507"/>
                    <a:pt x="1761" y="1365"/>
                  </a:cubicBezTo>
                  <a:cubicBezTo>
                    <a:pt x="1738" y="1343"/>
                    <a:pt x="1620" y="1247"/>
                    <a:pt x="1620" y="1247"/>
                  </a:cubicBezTo>
                  <a:cubicBezTo>
                    <a:pt x="1620" y="1247"/>
                    <a:pt x="1456" y="1461"/>
                    <a:pt x="1360" y="1529"/>
                  </a:cubicBezTo>
                  <a:cubicBezTo>
                    <a:pt x="1219" y="1648"/>
                    <a:pt x="1078" y="1766"/>
                    <a:pt x="914" y="1856"/>
                  </a:cubicBezTo>
                  <a:cubicBezTo>
                    <a:pt x="796" y="1952"/>
                    <a:pt x="655" y="2026"/>
                    <a:pt x="514" y="2071"/>
                  </a:cubicBezTo>
                  <a:cubicBezTo>
                    <a:pt x="350" y="2138"/>
                    <a:pt x="187" y="2167"/>
                    <a:pt x="0" y="2189"/>
                  </a:cubicBezTo>
                  <a:lnTo>
                    <a:pt x="0" y="2212"/>
                  </a:lnTo>
                  <a:lnTo>
                    <a:pt x="164" y="2212"/>
                  </a:lnTo>
                  <a:cubicBezTo>
                    <a:pt x="328" y="2212"/>
                    <a:pt x="491" y="2189"/>
                    <a:pt x="655" y="2167"/>
                  </a:cubicBezTo>
                  <a:cubicBezTo>
                    <a:pt x="869" y="2116"/>
                    <a:pt x="1078" y="2048"/>
                    <a:pt x="1242" y="1952"/>
                  </a:cubicBezTo>
                  <a:cubicBezTo>
                    <a:pt x="1338" y="1907"/>
                    <a:pt x="1433" y="1856"/>
                    <a:pt x="1501" y="1789"/>
                  </a:cubicBezTo>
                  <a:cubicBezTo>
                    <a:pt x="1524" y="1789"/>
                    <a:pt x="1552" y="1766"/>
                    <a:pt x="1552" y="1766"/>
                  </a:cubicBezTo>
                  <a:cubicBezTo>
                    <a:pt x="1575" y="1743"/>
                    <a:pt x="1620" y="1715"/>
                    <a:pt x="1620" y="1715"/>
                  </a:cubicBezTo>
                  <a:cubicBezTo>
                    <a:pt x="1620" y="1715"/>
                    <a:pt x="1716" y="1811"/>
                    <a:pt x="1761" y="1834"/>
                  </a:cubicBezTo>
                  <a:cubicBezTo>
                    <a:pt x="1902" y="1975"/>
                    <a:pt x="2065" y="2093"/>
                    <a:pt x="2229" y="2189"/>
                  </a:cubicBezTo>
                  <a:cubicBezTo>
                    <a:pt x="2562" y="2375"/>
                    <a:pt x="2934" y="2449"/>
                    <a:pt x="3312" y="2494"/>
                  </a:cubicBezTo>
                  <a:lnTo>
                    <a:pt x="3498" y="2494"/>
                  </a:lnTo>
                  <a:cubicBezTo>
                    <a:pt x="3972" y="2494"/>
                    <a:pt x="4441" y="2330"/>
                    <a:pt x="4819" y="2093"/>
                  </a:cubicBezTo>
                  <a:cubicBezTo>
                    <a:pt x="4909" y="2048"/>
                    <a:pt x="4982" y="1997"/>
                    <a:pt x="5050" y="1930"/>
                  </a:cubicBezTo>
                  <a:cubicBezTo>
                    <a:pt x="5078" y="1930"/>
                    <a:pt x="5101" y="1907"/>
                    <a:pt x="5123" y="1885"/>
                  </a:cubicBezTo>
                  <a:lnTo>
                    <a:pt x="5146" y="1885"/>
                  </a:lnTo>
                  <a:cubicBezTo>
                    <a:pt x="5169" y="1907"/>
                    <a:pt x="5191" y="1930"/>
                    <a:pt x="5242" y="1952"/>
                  </a:cubicBezTo>
                  <a:cubicBezTo>
                    <a:pt x="5310" y="2026"/>
                    <a:pt x="5406" y="2093"/>
                    <a:pt x="5524" y="2167"/>
                  </a:cubicBezTo>
                  <a:cubicBezTo>
                    <a:pt x="5806" y="2353"/>
                    <a:pt x="6111" y="2471"/>
                    <a:pt x="6461" y="2539"/>
                  </a:cubicBezTo>
                  <a:cubicBezTo>
                    <a:pt x="6630" y="2562"/>
                    <a:pt x="6793" y="2590"/>
                    <a:pt x="6980" y="2590"/>
                  </a:cubicBezTo>
                  <a:cubicBezTo>
                    <a:pt x="7239" y="2590"/>
                    <a:pt x="7499" y="2562"/>
                    <a:pt x="7730" y="2494"/>
                  </a:cubicBezTo>
                  <a:cubicBezTo>
                    <a:pt x="8204" y="2330"/>
                    <a:pt x="8650" y="2071"/>
                    <a:pt x="9000" y="1693"/>
                  </a:cubicBezTo>
                  <a:cubicBezTo>
                    <a:pt x="9496" y="2257"/>
                    <a:pt x="10269" y="2612"/>
                    <a:pt x="11025" y="2612"/>
                  </a:cubicBezTo>
                  <a:cubicBezTo>
                    <a:pt x="11189" y="2612"/>
                    <a:pt x="11375" y="2590"/>
                    <a:pt x="11538" y="2539"/>
                  </a:cubicBezTo>
                  <a:cubicBezTo>
                    <a:pt x="11894" y="2471"/>
                    <a:pt x="12221" y="2353"/>
                    <a:pt x="12526" y="2138"/>
                  </a:cubicBezTo>
                  <a:cubicBezTo>
                    <a:pt x="12622" y="2093"/>
                    <a:pt x="12718" y="2026"/>
                    <a:pt x="12808" y="1952"/>
                  </a:cubicBezTo>
                  <a:cubicBezTo>
                    <a:pt x="12808" y="1930"/>
                    <a:pt x="12836" y="1907"/>
                    <a:pt x="12859" y="1885"/>
                  </a:cubicBezTo>
                  <a:cubicBezTo>
                    <a:pt x="12904" y="1907"/>
                    <a:pt x="12926" y="1930"/>
                    <a:pt x="12949" y="1952"/>
                  </a:cubicBezTo>
                  <a:cubicBezTo>
                    <a:pt x="13045" y="2026"/>
                    <a:pt x="13118" y="2093"/>
                    <a:pt x="13209" y="2138"/>
                  </a:cubicBezTo>
                  <a:cubicBezTo>
                    <a:pt x="13632" y="2398"/>
                    <a:pt x="14106" y="2516"/>
                    <a:pt x="14597" y="2516"/>
                  </a:cubicBezTo>
                  <a:cubicBezTo>
                    <a:pt x="14760" y="2516"/>
                    <a:pt x="14924" y="2516"/>
                    <a:pt x="15093" y="2471"/>
                  </a:cubicBezTo>
                  <a:cubicBezTo>
                    <a:pt x="15680" y="2353"/>
                    <a:pt x="16221" y="2026"/>
                    <a:pt x="16594" y="1552"/>
                  </a:cubicBezTo>
                  <a:cubicBezTo>
                    <a:pt x="16853" y="1811"/>
                    <a:pt x="17181" y="1997"/>
                    <a:pt x="17559" y="2116"/>
                  </a:cubicBezTo>
                  <a:cubicBezTo>
                    <a:pt x="17773" y="2189"/>
                    <a:pt x="17982" y="2212"/>
                    <a:pt x="18196" y="2212"/>
                  </a:cubicBezTo>
                  <a:lnTo>
                    <a:pt x="18382" y="2212"/>
                  </a:lnTo>
                  <a:lnTo>
                    <a:pt x="18382" y="2189"/>
                  </a:lnTo>
                  <a:lnTo>
                    <a:pt x="18309" y="2189"/>
                  </a:lnTo>
                  <a:cubicBezTo>
                    <a:pt x="17818" y="2093"/>
                    <a:pt x="17372" y="1885"/>
                    <a:pt x="17017" y="1529"/>
                  </a:cubicBezTo>
                  <a:cubicBezTo>
                    <a:pt x="16853" y="1343"/>
                    <a:pt x="16735" y="1151"/>
                    <a:pt x="16594" y="942"/>
                  </a:cubicBezTo>
                  <a:cubicBezTo>
                    <a:pt x="16408" y="1151"/>
                    <a:pt x="16221" y="1365"/>
                    <a:pt x="15984" y="1529"/>
                  </a:cubicBezTo>
                  <a:cubicBezTo>
                    <a:pt x="15770" y="1670"/>
                    <a:pt x="15516" y="1789"/>
                    <a:pt x="15234" y="1834"/>
                  </a:cubicBezTo>
                  <a:cubicBezTo>
                    <a:pt x="15131" y="1865"/>
                    <a:pt x="15006" y="1885"/>
                    <a:pt x="14849" y="1885"/>
                  </a:cubicBezTo>
                  <a:cubicBezTo>
                    <a:pt x="14747" y="1885"/>
                    <a:pt x="14632" y="1876"/>
                    <a:pt x="14501" y="1856"/>
                  </a:cubicBezTo>
                  <a:cubicBezTo>
                    <a:pt x="14360" y="1856"/>
                    <a:pt x="14218" y="1811"/>
                    <a:pt x="14077" y="1766"/>
                  </a:cubicBezTo>
                  <a:cubicBezTo>
                    <a:pt x="13773" y="1648"/>
                    <a:pt x="13541" y="1461"/>
                    <a:pt x="13304" y="1247"/>
                  </a:cubicBezTo>
                  <a:cubicBezTo>
                    <a:pt x="13163" y="1083"/>
                    <a:pt x="13022" y="897"/>
                    <a:pt x="12881" y="705"/>
                  </a:cubicBezTo>
                  <a:cubicBezTo>
                    <a:pt x="12667" y="942"/>
                    <a:pt x="12458" y="1179"/>
                    <a:pt x="12199" y="1365"/>
                  </a:cubicBezTo>
                  <a:cubicBezTo>
                    <a:pt x="11849" y="1602"/>
                    <a:pt x="11471" y="1715"/>
                    <a:pt x="11048" y="1715"/>
                  </a:cubicBezTo>
                  <a:lnTo>
                    <a:pt x="11025" y="1715"/>
                  </a:lnTo>
                  <a:cubicBezTo>
                    <a:pt x="10579" y="1715"/>
                    <a:pt x="10105" y="1507"/>
                    <a:pt x="9778" y="1202"/>
                  </a:cubicBezTo>
                  <a:cubicBezTo>
                    <a:pt x="9473" y="942"/>
                    <a:pt x="9310" y="542"/>
                    <a:pt x="9095" y="192"/>
                  </a:cubicBezTo>
                  <a:cubicBezTo>
                    <a:pt x="9050" y="141"/>
                    <a:pt x="9028" y="73"/>
                    <a:pt x="8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0" name="Google Shape;10480;p73"/>
          <p:cNvSpPr/>
          <p:nvPr/>
        </p:nvSpPr>
        <p:spPr>
          <a:xfrm>
            <a:off x="2945982" y="2177856"/>
            <a:ext cx="378089" cy="152511"/>
          </a:xfrm>
          <a:custGeom>
            <a:avLst/>
            <a:gdLst/>
            <a:ahLst/>
            <a:cxnLst/>
            <a:rect l="l" t="t" r="r" b="b"/>
            <a:pathLst>
              <a:path w="21040" h="8487" extrusionOk="0">
                <a:moveTo>
                  <a:pt x="1812" y="2681"/>
                </a:moveTo>
                <a:cubicBezTo>
                  <a:pt x="2280" y="2681"/>
                  <a:pt x="2630" y="3053"/>
                  <a:pt x="2630" y="3499"/>
                </a:cubicBezTo>
                <a:cubicBezTo>
                  <a:pt x="2630" y="3950"/>
                  <a:pt x="2280" y="4323"/>
                  <a:pt x="1812" y="4323"/>
                </a:cubicBezTo>
                <a:cubicBezTo>
                  <a:pt x="1360" y="4323"/>
                  <a:pt x="988" y="3950"/>
                  <a:pt x="988" y="3499"/>
                </a:cubicBezTo>
                <a:cubicBezTo>
                  <a:pt x="988" y="3053"/>
                  <a:pt x="1360" y="2681"/>
                  <a:pt x="1812" y="2681"/>
                </a:cubicBezTo>
                <a:close/>
                <a:moveTo>
                  <a:pt x="12673" y="3245"/>
                </a:moveTo>
                <a:cubicBezTo>
                  <a:pt x="13378" y="3245"/>
                  <a:pt x="15375" y="4181"/>
                  <a:pt x="15917" y="5547"/>
                </a:cubicBezTo>
                <a:lnTo>
                  <a:pt x="12391" y="5547"/>
                </a:lnTo>
                <a:cubicBezTo>
                  <a:pt x="12391" y="5547"/>
                  <a:pt x="12324" y="5554"/>
                  <a:pt x="12213" y="5554"/>
                </a:cubicBezTo>
                <a:cubicBezTo>
                  <a:pt x="11666" y="5554"/>
                  <a:pt x="10029" y="5375"/>
                  <a:pt x="9874" y="3245"/>
                </a:cubicBezTo>
                <a:close/>
                <a:moveTo>
                  <a:pt x="13750" y="7381"/>
                </a:moveTo>
                <a:lnTo>
                  <a:pt x="13750" y="7826"/>
                </a:lnTo>
                <a:lnTo>
                  <a:pt x="11093" y="7826"/>
                </a:lnTo>
                <a:lnTo>
                  <a:pt x="11093" y="7381"/>
                </a:lnTo>
                <a:close/>
                <a:moveTo>
                  <a:pt x="2562" y="1"/>
                </a:moveTo>
                <a:lnTo>
                  <a:pt x="3713" y="706"/>
                </a:lnTo>
                <a:lnTo>
                  <a:pt x="9993" y="706"/>
                </a:lnTo>
                <a:lnTo>
                  <a:pt x="9993" y="469"/>
                </a:lnTo>
                <a:lnTo>
                  <a:pt x="11567" y="469"/>
                </a:lnTo>
                <a:lnTo>
                  <a:pt x="11567" y="1129"/>
                </a:lnTo>
                <a:lnTo>
                  <a:pt x="11144" y="1129"/>
                </a:lnTo>
                <a:cubicBezTo>
                  <a:pt x="10929" y="1129"/>
                  <a:pt x="10766" y="1242"/>
                  <a:pt x="10698" y="1434"/>
                </a:cubicBezTo>
                <a:lnTo>
                  <a:pt x="10416" y="2399"/>
                </a:lnTo>
                <a:lnTo>
                  <a:pt x="2985" y="2607"/>
                </a:lnTo>
                <a:cubicBezTo>
                  <a:pt x="2889" y="2466"/>
                  <a:pt x="2748" y="2370"/>
                  <a:pt x="2607" y="2280"/>
                </a:cubicBezTo>
                <a:cubicBezTo>
                  <a:pt x="2207" y="1479"/>
                  <a:pt x="1575" y="610"/>
                  <a:pt x="1456" y="469"/>
                </a:cubicBezTo>
                <a:cubicBezTo>
                  <a:pt x="1434" y="424"/>
                  <a:pt x="1411" y="424"/>
                  <a:pt x="1360" y="424"/>
                </a:cubicBezTo>
                <a:lnTo>
                  <a:pt x="119" y="424"/>
                </a:lnTo>
                <a:cubicBezTo>
                  <a:pt x="68" y="424"/>
                  <a:pt x="46" y="424"/>
                  <a:pt x="23" y="469"/>
                </a:cubicBezTo>
                <a:cubicBezTo>
                  <a:pt x="0" y="492"/>
                  <a:pt x="0" y="537"/>
                  <a:pt x="23" y="587"/>
                </a:cubicBezTo>
                <a:cubicBezTo>
                  <a:pt x="328" y="1270"/>
                  <a:pt x="655" y="2066"/>
                  <a:pt x="446" y="3008"/>
                </a:cubicBezTo>
                <a:cubicBezTo>
                  <a:pt x="373" y="3172"/>
                  <a:pt x="350" y="3335"/>
                  <a:pt x="350" y="3499"/>
                </a:cubicBezTo>
                <a:cubicBezTo>
                  <a:pt x="350" y="4300"/>
                  <a:pt x="1010" y="4960"/>
                  <a:pt x="1812" y="4960"/>
                </a:cubicBezTo>
                <a:cubicBezTo>
                  <a:pt x="2398" y="4960"/>
                  <a:pt x="2889" y="4627"/>
                  <a:pt x="3126" y="4159"/>
                </a:cubicBezTo>
                <a:lnTo>
                  <a:pt x="7849" y="5005"/>
                </a:lnTo>
                <a:cubicBezTo>
                  <a:pt x="7945" y="5970"/>
                  <a:pt x="8486" y="6675"/>
                  <a:pt x="9378" y="7076"/>
                </a:cubicBezTo>
                <a:cubicBezTo>
                  <a:pt x="10060" y="7381"/>
                  <a:pt x="10698" y="7381"/>
                  <a:pt x="10766" y="7381"/>
                </a:cubicBezTo>
                <a:lnTo>
                  <a:pt x="10766" y="7826"/>
                </a:lnTo>
                <a:lnTo>
                  <a:pt x="9378" y="7826"/>
                </a:lnTo>
                <a:cubicBezTo>
                  <a:pt x="9287" y="7826"/>
                  <a:pt x="9214" y="7900"/>
                  <a:pt x="9214" y="7990"/>
                </a:cubicBezTo>
                <a:cubicBezTo>
                  <a:pt x="9214" y="8041"/>
                  <a:pt x="9028" y="8131"/>
                  <a:pt x="8813" y="8153"/>
                </a:cubicBezTo>
                <a:cubicBezTo>
                  <a:pt x="8723" y="8153"/>
                  <a:pt x="8650" y="8249"/>
                  <a:pt x="8672" y="8323"/>
                </a:cubicBezTo>
                <a:cubicBezTo>
                  <a:pt x="8672" y="8413"/>
                  <a:pt x="8746" y="8486"/>
                  <a:pt x="8813" y="8486"/>
                </a:cubicBezTo>
                <a:lnTo>
                  <a:pt x="15183" y="8486"/>
                </a:lnTo>
                <a:cubicBezTo>
                  <a:pt x="15889" y="8486"/>
                  <a:pt x="16103" y="8086"/>
                  <a:pt x="16103" y="8063"/>
                </a:cubicBezTo>
                <a:cubicBezTo>
                  <a:pt x="16148" y="8012"/>
                  <a:pt x="16148" y="7967"/>
                  <a:pt x="16103" y="7922"/>
                </a:cubicBezTo>
                <a:cubicBezTo>
                  <a:pt x="16080" y="7871"/>
                  <a:pt x="16030" y="7826"/>
                  <a:pt x="15962" y="7826"/>
                </a:cubicBezTo>
                <a:lnTo>
                  <a:pt x="14083" y="7826"/>
                </a:lnTo>
                <a:lnTo>
                  <a:pt x="14083" y="7381"/>
                </a:lnTo>
                <a:lnTo>
                  <a:pt x="14738" y="7381"/>
                </a:lnTo>
                <a:cubicBezTo>
                  <a:pt x="16267" y="7381"/>
                  <a:pt x="17045" y="5756"/>
                  <a:pt x="17068" y="5688"/>
                </a:cubicBezTo>
                <a:cubicBezTo>
                  <a:pt x="17113" y="5592"/>
                  <a:pt x="17090" y="5473"/>
                  <a:pt x="17045" y="5383"/>
                </a:cubicBezTo>
                <a:cubicBezTo>
                  <a:pt x="16126" y="3691"/>
                  <a:pt x="14811" y="2703"/>
                  <a:pt x="13186" y="2421"/>
                </a:cubicBezTo>
                <a:lnTo>
                  <a:pt x="12904" y="1434"/>
                </a:lnTo>
                <a:cubicBezTo>
                  <a:pt x="12836" y="1242"/>
                  <a:pt x="12673" y="1129"/>
                  <a:pt x="12458" y="1129"/>
                </a:cubicBezTo>
                <a:lnTo>
                  <a:pt x="12035" y="1129"/>
                </a:lnTo>
                <a:lnTo>
                  <a:pt x="12035" y="469"/>
                </a:lnTo>
                <a:lnTo>
                  <a:pt x="13609" y="469"/>
                </a:lnTo>
                <a:lnTo>
                  <a:pt x="13609" y="706"/>
                </a:lnTo>
                <a:lnTo>
                  <a:pt x="19889" y="706"/>
                </a:lnTo>
                <a:lnTo>
                  <a:pt x="21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1" name="Google Shape;10481;p73"/>
          <p:cNvGrpSpPr/>
          <p:nvPr/>
        </p:nvGrpSpPr>
        <p:grpSpPr>
          <a:xfrm>
            <a:off x="2338140" y="2163049"/>
            <a:ext cx="360442" cy="167319"/>
            <a:chOff x="2532768" y="2358490"/>
            <a:chExt cx="360442" cy="167319"/>
          </a:xfrm>
        </p:grpSpPr>
        <p:sp>
          <p:nvSpPr>
            <p:cNvPr id="10482" name="Google Shape;10482;p73"/>
            <p:cNvSpPr/>
            <p:nvPr/>
          </p:nvSpPr>
          <p:spPr>
            <a:xfrm>
              <a:off x="2533667" y="2358490"/>
              <a:ext cx="343425" cy="118584"/>
            </a:xfrm>
            <a:custGeom>
              <a:avLst/>
              <a:gdLst/>
              <a:ahLst/>
              <a:cxnLst/>
              <a:rect l="l" t="t" r="r" b="b"/>
              <a:pathLst>
                <a:path w="19111" h="6599" extrusionOk="0">
                  <a:moveTo>
                    <a:pt x="15725" y="2986"/>
                  </a:moveTo>
                  <a:cubicBezTo>
                    <a:pt x="15725" y="2986"/>
                    <a:pt x="18123" y="4396"/>
                    <a:pt x="16854" y="4396"/>
                  </a:cubicBezTo>
                  <a:cubicBezTo>
                    <a:pt x="15421" y="4396"/>
                    <a:pt x="15725" y="2986"/>
                    <a:pt x="15725" y="2986"/>
                  </a:cubicBezTo>
                  <a:close/>
                  <a:moveTo>
                    <a:pt x="9451" y="1"/>
                  </a:moveTo>
                  <a:cubicBezTo>
                    <a:pt x="9147" y="1"/>
                    <a:pt x="8910" y="232"/>
                    <a:pt x="8910" y="543"/>
                  </a:cubicBezTo>
                  <a:cubicBezTo>
                    <a:pt x="8910" y="825"/>
                    <a:pt x="9147" y="1056"/>
                    <a:pt x="9451" y="1056"/>
                  </a:cubicBezTo>
                  <a:lnTo>
                    <a:pt x="10247" y="1056"/>
                  </a:lnTo>
                  <a:cubicBezTo>
                    <a:pt x="10416" y="1107"/>
                    <a:pt x="11003" y="1270"/>
                    <a:pt x="11753" y="1552"/>
                  </a:cubicBezTo>
                  <a:cubicBezTo>
                    <a:pt x="11189" y="2280"/>
                    <a:pt x="10980" y="3313"/>
                    <a:pt x="10980" y="3313"/>
                  </a:cubicBezTo>
                  <a:lnTo>
                    <a:pt x="7217" y="3313"/>
                  </a:lnTo>
                  <a:cubicBezTo>
                    <a:pt x="6297" y="3313"/>
                    <a:pt x="5547" y="4069"/>
                    <a:pt x="5547" y="4983"/>
                  </a:cubicBezTo>
                  <a:lnTo>
                    <a:pt x="283" y="4983"/>
                  </a:lnTo>
                  <a:cubicBezTo>
                    <a:pt x="283" y="4983"/>
                    <a:pt x="91" y="5310"/>
                    <a:pt x="1" y="5688"/>
                  </a:cubicBezTo>
                  <a:cubicBezTo>
                    <a:pt x="937" y="5874"/>
                    <a:pt x="3713" y="6348"/>
                    <a:pt x="7031" y="6534"/>
                  </a:cubicBezTo>
                  <a:cubicBezTo>
                    <a:pt x="7771" y="6574"/>
                    <a:pt x="8571" y="6598"/>
                    <a:pt x="9406" y="6598"/>
                  </a:cubicBezTo>
                  <a:cubicBezTo>
                    <a:pt x="12548" y="6598"/>
                    <a:pt x="16195" y="6249"/>
                    <a:pt x="19111" y="5005"/>
                  </a:cubicBezTo>
                  <a:cubicBezTo>
                    <a:pt x="17700" y="3646"/>
                    <a:pt x="15398" y="1620"/>
                    <a:pt x="13542" y="988"/>
                  </a:cubicBezTo>
                  <a:cubicBezTo>
                    <a:pt x="13360" y="915"/>
                    <a:pt x="13195" y="884"/>
                    <a:pt x="13041" y="884"/>
                  </a:cubicBezTo>
                  <a:cubicBezTo>
                    <a:pt x="12995" y="884"/>
                    <a:pt x="12949" y="887"/>
                    <a:pt x="12904" y="892"/>
                  </a:cubicBezTo>
                  <a:cubicBezTo>
                    <a:pt x="11590" y="283"/>
                    <a:pt x="10506" y="46"/>
                    <a:pt x="10416" y="23"/>
                  </a:cubicBezTo>
                  <a:cubicBezTo>
                    <a:pt x="10388" y="1"/>
                    <a:pt x="10343" y="1"/>
                    <a:pt x="10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3"/>
            <p:cNvSpPr/>
            <p:nvPr/>
          </p:nvSpPr>
          <p:spPr>
            <a:xfrm>
              <a:off x="2532768" y="2456032"/>
              <a:ext cx="360442" cy="53245"/>
            </a:xfrm>
            <a:custGeom>
              <a:avLst/>
              <a:gdLst/>
              <a:ahLst/>
              <a:cxnLst/>
              <a:rect l="l" t="t" r="r" b="b"/>
              <a:pathLst>
                <a:path w="20058" h="2963" extrusionOk="0">
                  <a:moveTo>
                    <a:pt x="19539" y="1"/>
                  </a:moveTo>
                  <a:lnTo>
                    <a:pt x="19539" y="1"/>
                  </a:lnTo>
                  <a:cubicBezTo>
                    <a:pt x="17914" y="706"/>
                    <a:pt x="15967" y="1202"/>
                    <a:pt x="13710" y="1462"/>
                  </a:cubicBezTo>
                  <a:cubicBezTo>
                    <a:pt x="12413" y="1626"/>
                    <a:pt x="11030" y="1693"/>
                    <a:pt x="9546" y="1693"/>
                  </a:cubicBezTo>
                  <a:cubicBezTo>
                    <a:pt x="8745" y="1693"/>
                    <a:pt x="7899" y="1671"/>
                    <a:pt x="7030" y="1626"/>
                  </a:cubicBezTo>
                  <a:cubicBezTo>
                    <a:pt x="3741" y="1462"/>
                    <a:pt x="1016" y="988"/>
                    <a:pt x="0" y="802"/>
                  </a:cubicBezTo>
                  <a:lnTo>
                    <a:pt x="0" y="802"/>
                  </a:lnTo>
                  <a:cubicBezTo>
                    <a:pt x="28" y="920"/>
                    <a:pt x="51" y="1011"/>
                    <a:pt x="119" y="1106"/>
                  </a:cubicBezTo>
                  <a:cubicBezTo>
                    <a:pt x="846" y="1930"/>
                    <a:pt x="2375" y="2562"/>
                    <a:pt x="4260" y="2963"/>
                  </a:cubicBezTo>
                  <a:cubicBezTo>
                    <a:pt x="4469" y="2940"/>
                    <a:pt x="4655" y="2872"/>
                    <a:pt x="4824" y="2799"/>
                  </a:cubicBezTo>
                  <a:cubicBezTo>
                    <a:pt x="5010" y="2703"/>
                    <a:pt x="5151" y="2590"/>
                    <a:pt x="5315" y="2449"/>
                  </a:cubicBezTo>
                  <a:cubicBezTo>
                    <a:pt x="5360" y="2421"/>
                    <a:pt x="5388" y="2398"/>
                    <a:pt x="5433" y="2353"/>
                  </a:cubicBezTo>
                  <a:cubicBezTo>
                    <a:pt x="5479" y="2308"/>
                    <a:pt x="5552" y="2280"/>
                    <a:pt x="5642" y="2280"/>
                  </a:cubicBezTo>
                  <a:cubicBezTo>
                    <a:pt x="5693" y="2280"/>
                    <a:pt x="5761" y="2308"/>
                    <a:pt x="5811" y="2331"/>
                  </a:cubicBezTo>
                  <a:cubicBezTo>
                    <a:pt x="5857" y="2376"/>
                    <a:pt x="5902" y="2398"/>
                    <a:pt x="5952" y="2421"/>
                  </a:cubicBezTo>
                  <a:cubicBezTo>
                    <a:pt x="6184" y="2562"/>
                    <a:pt x="6398" y="2731"/>
                    <a:pt x="6680" y="2799"/>
                  </a:cubicBezTo>
                  <a:cubicBezTo>
                    <a:pt x="6940" y="2872"/>
                    <a:pt x="7222" y="2918"/>
                    <a:pt x="7476" y="2918"/>
                  </a:cubicBezTo>
                  <a:cubicBezTo>
                    <a:pt x="7617" y="2918"/>
                    <a:pt x="7735" y="2895"/>
                    <a:pt x="7876" y="2872"/>
                  </a:cubicBezTo>
                  <a:cubicBezTo>
                    <a:pt x="8136" y="2822"/>
                    <a:pt x="8322" y="2777"/>
                    <a:pt x="8463" y="2703"/>
                  </a:cubicBezTo>
                  <a:cubicBezTo>
                    <a:pt x="8655" y="2613"/>
                    <a:pt x="8819" y="2494"/>
                    <a:pt x="8915" y="2376"/>
                  </a:cubicBezTo>
                  <a:lnTo>
                    <a:pt x="9360" y="1908"/>
                  </a:lnTo>
                  <a:cubicBezTo>
                    <a:pt x="9405" y="1834"/>
                    <a:pt x="9501" y="1789"/>
                    <a:pt x="9592" y="1789"/>
                  </a:cubicBezTo>
                  <a:cubicBezTo>
                    <a:pt x="9688" y="1789"/>
                    <a:pt x="9783" y="1834"/>
                    <a:pt x="9851" y="1908"/>
                  </a:cubicBezTo>
                  <a:lnTo>
                    <a:pt x="9924" y="1975"/>
                  </a:lnTo>
                  <a:lnTo>
                    <a:pt x="9947" y="2026"/>
                  </a:lnTo>
                  <a:cubicBezTo>
                    <a:pt x="9992" y="2071"/>
                    <a:pt x="10043" y="2116"/>
                    <a:pt x="10088" y="2167"/>
                  </a:cubicBezTo>
                  <a:cubicBezTo>
                    <a:pt x="10229" y="2331"/>
                    <a:pt x="10370" y="2494"/>
                    <a:pt x="10579" y="2613"/>
                  </a:cubicBezTo>
                  <a:cubicBezTo>
                    <a:pt x="10889" y="2799"/>
                    <a:pt x="11312" y="2895"/>
                    <a:pt x="11685" y="2895"/>
                  </a:cubicBezTo>
                  <a:lnTo>
                    <a:pt x="11707" y="2895"/>
                  </a:lnTo>
                  <a:cubicBezTo>
                    <a:pt x="12108" y="2895"/>
                    <a:pt x="12463" y="2822"/>
                    <a:pt x="12746" y="2703"/>
                  </a:cubicBezTo>
                  <a:cubicBezTo>
                    <a:pt x="12932" y="2635"/>
                    <a:pt x="13073" y="2517"/>
                    <a:pt x="13236" y="2398"/>
                  </a:cubicBezTo>
                  <a:cubicBezTo>
                    <a:pt x="13310" y="2376"/>
                    <a:pt x="13355" y="2331"/>
                    <a:pt x="13400" y="2308"/>
                  </a:cubicBezTo>
                  <a:cubicBezTo>
                    <a:pt x="13451" y="2257"/>
                    <a:pt x="13519" y="2257"/>
                    <a:pt x="13592" y="2257"/>
                  </a:cubicBezTo>
                  <a:cubicBezTo>
                    <a:pt x="13660" y="2257"/>
                    <a:pt x="13733" y="2280"/>
                    <a:pt x="13801" y="2331"/>
                  </a:cubicBezTo>
                  <a:cubicBezTo>
                    <a:pt x="13851" y="2353"/>
                    <a:pt x="13874" y="2398"/>
                    <a:pt x="13919" y="2421"/>
                  </a:cubicBezTo>
                  <a:cubicBezTo>
                    <a:pt x="14015" y="2517"/>
                    <a:pt x="14105" y="2590"/>
                    <a:pt x="14201" y="2658"/>
                  </a:cubicBezTo>
                  <a:cubicBezTo>
                    <a:pt x="14416" y="2777"/>
                    <a:pt x="14624" y="2872"/>
                    <a:pt x="14884" y="2940"/>
                  </a:cubicBezTo>
                  <a:cubicBezTo>
                    <a:pt x="14906" y="2940"/>
                    <a:pt x="14929" y="2940"/>
                    <a:pt x="14952" y="2963"/>
                  </a:cubicBezTo>
                  <a:cubicBezTo>
                    <a:pt x="17964" y="2212"/>
                    <a:pt x="20058" y="920"/>
                    <a:pt x="19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3"/>
            <p:cNvSpPr/>
            <p:nvPr/>
          </p:nvSpPr>
          <p:spPr>
            <a:xfrm>
              <a:off x="2544215" y="2494451"/>
              <a:ext cx="329929" cy="31358"/>
            </a:xfrm>
            <a:custGeom>
              <a:avLst/>
              <a:gdLst/>
              <a:ahLst/>
              <a:cxnLst/>
              <a:rect l="l" t="t" r="r" b="b"/>
              <a:pathLst>
                <a:path w="18360" h="1745" extrusionOk="0">
                  <a:moveTo>
                    <a:pt x="8983" y="1"/>
                  </a:moveTo>
                  <a:cubicBezTo>
                    <a:pt x="8842" y="170"/>
                    <a:pt x="8701" y="334"/>
                    <a:pt x="8560" y="497"/>
                  </a:cubicBezTo>
                  <a:cubicBezTo>
                    <a:pt x="8419" y="661"/>
                    <a:pt x="8227" y="802"/>
                    <a:pt x="8018" y="898"/>
                  </a:cubicBezTo>
                  <a:cubicBezTo>
                    <a:pt x="7804" y="1017"/>
                    <a:pt x="7595" y="1062"/>
                    <a:pt x="7358" y="1107"/>
                  </a:cubicBezTo>
                  <a:cubicBezTo>
                    <a:pt x="7217" y="1158"/>
                    <a:pt x="7053" y="1158"/>
                    <a:pt x="6890" y="1158"/>
                  </a:cubicBezTo>
                  <a:cubicBezTo>
                    <a:pt x="6607" y="1158"/>
                    <a:pt x="6303" y="1107"/>
                    <a:pt x="6043" y="1039"/>
                  </a:cubicBezTo>
                  <a:cubicBezTo>
                    <a:pt x="5665" y="921"/>
                    <a:pt x="5383" y="706"/>
                    <a:pt x="5101" y="520"/>
                  </a:cubicBezTo>
                  <a:cubicBezTo>
                    <a:pt x="4915" y="684"/>
                    <a:pt x="4723" y="875"/>
                    <a:pt x="4441" y="1017"/>
                  </a:cubicBezTo>
                  <a:cubicBezTo>
                    <a:pt x="4091" y="1180"/>
                    <a:pt x="3668" y="1270"/>
                    <a:pt x="3222" y="1270"/>
                  </a:cubicBezTo>
                  <a:lnTo>
                    <a:pt x="3059" y="1270"/>
                  </a:lnTo>
                  <a:cubicBezTo>
                    <a:pt x="2799" y="1270"/>
                    <a:pt x="2562" y="1225"/>
                    <a:pt x="2325" y="1158"/>
                  </a:cubicBezTo>
                  <a:cubicBezTo>
                    <a:pt x="2116" y="1107"/>
                    <a:pt x="1930" y="1017"/>
                    <a:pt x="1761" y="921"/>
                  </a:cubicBezTo>
                  <a:cubicBezTo>
                    <a:pt x="1716" y="898"/>
                    <a:pt x="1620" y="825"/>
                    <a:pt x="1620" y="825"/>
                  </a:cubicBezTo>
                  <a:cubicBezTo>
                    <a:pt x="1620" y="825"/>
                    <a:pt x="1434" y="966"/>
                    <a:pt x="1366" y="1017"/>
                  </a:cubicBezTo>
                  <a:cubicBezTo>
                    <a:pt x="1225" y="1107"/>
                    <a:pt x="1084" y="1180"/>
                    <a:pt x="915" y="1248"/>
                  </a:cubicBezTo>
                  <a:cubicBezTo>
                    <a:pt x="802" y="1299"/>
                    <a:pt x="661" y="1344"/>
                    <a:pt x="520" y="1389"/>
                  </a:cubicBezTo>
                  <a:cubicBezTo>
                    <a:pt x="350" y="1411"/>
                    <a:pt x="164" y="1440"/>
                    <a:pt x="1" y="1462"/>
                  </a:cubicBezTo>
                  <a:lnTo>
                    <a:pt x="1" y="1485"/>
                  </a:lnTo>
                  <a:lnTo>
                    <a:pt x="164" y="1485"/>
                  </a:lnTo>
                  <a:cubicBezTo>
                    <a:pt x="328" y="1485"/>
                    <a:pt x="491" y="1462"/>
                    <a:pt x="661" y="1440"/>
                  </a:cubicBezTo>
                  <a:cubicBezTo>
                    <a:pt x="869" y="1411"/>
                    <a:pt x="1056" y="1366"/>
                    <a:pt x="1247" y="1299"/>
                  </a:cubicBezTo>
                  <a:cubicBezTo>
                    <a:pt x="1338" y="1270"/>
                    <a:pt x="1411" y="1225"/>
                    <a:pt x="1507" y="1203"/>
                  </a:cubicBezTo>
                  <a:cubicBezTo>
                    <a:pt x="1530" y="1180"/>
                    <a:pt x="1530" y="1180"/>
                    <a:pt x="1552" y="1180"/>
                  </a:cubicBezTo>
                  <a:cubicBezTo>
                    <a:pt x="1575" y="1158"/>
                    <a:pt x="1620" y="1158"/>
                    <a:pt x="1620" y="1158"/>
                  </a:cubicBezTo>
                  <a:cubicBezTo>
                    <a:pt x="1620" y="1158"/>
                    <a:pt x="1716" y="1203"/>
                    <a:pt x="1738" y="1225"/>
                  </a:cubicBezTo>
                  <a:cubicBezTo>
                    <a:pt x="1902" y="1321"/>
                    <a:pt x="2071" y="1389"/>
                    <a:pt x="2235" y="1462"/>
                  </a:cubicBezTo>
                  <a:cubicBezTo>
                    <a:pt x="2562" y="1581"/>
                    <a:pt x="2940" y="1648"/>
                    <a:pt x="3312" y="1671"/>
                  </a:cubicBezTo>
                  <a:lnTo>
                    <a:pt x="3504" y="1671"/>
                  </a:lnTo>
                  <a:cubicBezTo>
                    <a:pt x="3950" y="1671"/>
                    <a:pt x="4441" y="1553"/>
                    <a:pt x="4819" y="1411"/>
                  </a:cubicBezTo>
                  <a:cubicBezTo>
                    <a:pt x="4915" y="1366"/>
                    <a:pt x="4983" y="1344"/>
                    <a:pt x="5056" y="1299"/>
                  </a:cubicBezTo>
                  <a:cubicBezTo>
                    <a:pt x="5078" y="1270"/>
                    <a:pt x="5101" y="1270"/>
                    <a:pt x="5101" y="1270"/>
                  </a:cubicBezTo>
                  <a:lnTo>
                    <a:pt x="5124" y="1248"/>
                  </a:lnTo>
                  <a:cubicBezTo>
                    <a:pt x="5124" y="1248"/>
                    <a:pt x="5146" y="1248"/>
                    <a:pt x="5146" y="1270"/>
                  </a:cubicBezTo>
                  <a:cubicBezTo>
                    <a:pt x="5174" y="1270"/>
                    <a:pt x="5197" y="1299"/>
                    <a:pt x="5220" y="1299"/>
                  </a:cubicBezTo>
                  <a:cubicBezTo>
                    <a:pt x="5315" y="1366"/>
                    <a:pt x="5406" y="1389"/>
                    <a:pt x="5502" y="1440"/>
                  </a:cubicBezTo>
                  <a:cubicBezTo>
                    <a:pt x="5806" y="1553"/>
                    <a:pt x="6111" y="1648"/>
                    <a:pt x="6444" y="1694"/>
                  </a:cubicBezTo>
                  <a:cubicBezTo>
                    <a:pt x="6607" y="1722"/>
                    <a:pt x="6794" y="1722"/>
                    <a:pt x="6980" y="1722"/>
                  </a:cubicBezTo>
                  <a:cubicBezTo>
                    <a:pt x="7239" y="1722"/>
                    <a:pt x="7499" y="1694"/>
                    <a:pt x="7713" y="1648"/>
                  </a:cubicBezTo>
                  <a:cubicBezTo>
                    <a:pt x="8204" y="1553"/>
                    <a:pt x="8650" y="1389"/>
                    <a:pt x="8983" y="1129"/>
                  </a:cubicBezTo>
                  <a:cubicBezTo>
                    <a:pt x="9474" y="1507"/>
                    <a:pt x="10252" y="1744"/>
                    <a:pt x="11025" y="1744"/>
                  </a:cubicBezTo>
                  <a:cubicBezTo>
                    <a:pt x="11189" y="1744"/>
                    <a:pt x="11352" y="1722"/>
                    <a:pt x="11544" y="1694"/>
                  </a:cubicBezTo>
                  <a:cubicBezTo>
                    <a:pt x="11894" y="1648"/>
                    <a:pt x="12227" y="1553"/>
                    <a:pt x="12532" y="1440"/>
                  </a:cubicBezTo>
                  <a:cubicBezTo>
                    <a:pt x="12622" y="1389"/>
                    <a:pt x="12695" y="1344"/>
                    <a:pt x="12791" y="1299"/>
                  </a:cubicBezTo>
                  <a:cubicBezTo>
                    <a:pt x="12814" y="1270"/>
                    <a:pt x="12836" y="1270"/>
                    <a:pt x="12859" y="1248"/>
                  </a:cubicBezTo>
                  <a:cubicBezTo>
                    <a:pt x="12882" y="1270"/>
                    <a:pt x="12932" y="1299"/>
                    <a:pt x="12955" y="1321"/>
                  </a:cubicBezTo>
                  <a:cubicBezTo>
                    <a:pt x="13023" y="1344"/>
                    <a:pt x="13118" y="1389"/>
                    <a:pt x="13214" y="1440"/>
                  </a:cubicBezTo>
                  <a:cubicBezTo>
                    <a:pt x="13609" y="1603"/>
                    <a:pt x="14106" y="1671"/>
                    <a:pt x="14574" y="1671"/>
                  </a:cubicBezTo>
                  <a:cubicBezTo>
                    <a:pt x="14738" y="1671"/>
                    <a:pt x="14907" y="1671"/>
                    <a:pt x="15071" y="1648"/>
                  </a:cubicBezTo>
                  <a:cubicBezTo>
                    <a:pt x="15657" y="1581"/>
                    <a:pt x="16222" y="1366"/>
                    <a:pt x="16571" y="1039"/>
                  </a:cubicBezTo>
                  <a:cubicBezTo>
                    <a:pt x="16854" y="1225"/>
                    <a:pt x="17186" y="1344"/>
                    <a:pt x="17536" y="1411"/>
                  </a:cubicBezTo>
                  <a:cubicBezTo>
                    <a:pt x="17751" y="1462"/>
                    <a:pt x="17982" y="1485"/>
                    <a:pt x="18196" y="1485"/>
                  </a:cubicBezTo>
                  <a:lnTo>
                    <a:pt x="18360" y="1485"/>
                  </a:lnTo>
                  <a:lnTo>
                    <a:pt x="18360" y="1462"/>
                  </a:lnTo>
                  <a:lnTo>
                    <a:pt x="18315" y="1462"/>
                  </a:lnTo>
                  <a:cubicBezTo>
                    <a:pt x="17818" y="1389"/>
                    <a:pt x="17373" y="1248"/>
                    <a:pt x="17023" y="1017"/>
                  </a:cubicBezTo>
                  <a:cubicBezTo>
                    <a:pt x="16854" y="898"/>
                    <a:pt x="16712" y="780"/>
                    <a:pt x="16571" y="639"/>
                  </a:cubicBezTo>
                  <a:cubicBezTo>
                    <a:pt x="16385" y="780"/>
                    <a:pt x="16222" y="921"/>
                    <a:pt x="15985" y="1017"/>
                  </a:cubicBezTo>
                  <a:cubicBezTo>
                    <a:pt x="15753" y="1129"/>
                    <a:pt x="15494" y="1203"/>
                    <a:pt x="15234" y="1225"/>
                  </a:cubicBezTo>
                  <a:cubicBezTo>
                    <a:pt x="15119" y="1241"/>
                    <a:pt x="14966" y="1257"/>
                    <a:pt x="14771" y="1257"/>
                  </a:cubicBezTo>
                  <a:cubicBezTo>
                    <a:pt x="14690" y="1257"/>
                    <a:pt x="14602" y="1254"/>
                    <a:pt x="14506" y="1248"/>
                  </a:cubicBezTo>
                  <a:cubicBezTo>
                    <a:pt x="14365" y="1225"/>
                    <a:pt x="14202" y="1203"/>
                    <a:pt x="14061" y="1180"/>
                  </a:cubicBezTo>
                  <a:cubicBezTo>
                    <a:pt x="13779" y="1084"/>
                    <a:pt x="13519" y="966"/>
                    <a:pt x="13305" y="825"/>
                  </a:cubicBezTo>
                  <a:cubicBezTo>
                    <a:pt x="13141" y="706"/>
                    <a:pt x="13023" y="593"/>
                    <a:pt x="12882" y="475"/>
                  </a:cubicBezTo>
                  <a:cubicBezTo>
                    <a:pt x="12673" y="639"/>
                    <a:pt x="12458" y="802"/>
                    <a:pt x="12199" y="921"/>
                  </a:cubicBezTo>
                  <a:cubicBezTo>
                    <a:pt x="11849" y="1062"/>
                    <a:pt x="11471" y="1129"/>
                    <a:pt x="11048" y="1158"/>
                  </a:cubicBezTo>
                  <a:lnTo>
                    <a:pt x="11025" y="1158"/>
                  </a:lnTo>
                  <a:cubicBezTo>
                    <a:pt x="10557" y="1158"/>
                    <a:pt x="10111" y="1017"/>
                    <a:pt x="9778" y="802"/>
                  </a:cubicBezTo>
                  <a:cubicBezTo>
                    <a:pt x="9474" y="616"/>
                    <a:pt x="9287" y="356"/>
                    <a:pt x="9096" y="142"/>
                  </a:cubicBezTo>
                  <a:cubicBezTo>
                    <a:pt x="9051" y="97"/>
                    <a:pt x="9028" y="52"/>
                    <a:pt x="8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5" name="Google Shape;10485;p73"/>
          <p:cNvSpPr/>
          <p:nvPr/>
        </p:nvSpPr>
        <p:spPr>
          <a:xfrm>
            <a:off x="1741746" y="2081033"/>
            <a:ext cx="348995" cy="249334"/>
          </a:xfrm>
          <a:custGeom>
            <a:avLst/>
            <a:gdLst/>
            <a:ahLst/>
            <a:cxnLst/>
            <a:rect l="l" t="t" r="r" b="b"/>
            <a:pathLst>
              <a:path w="19421" h="13875" extrusionOk="0">
                <a:moveTo>
                  <a:pt x="6957" y="4328"/>
                </a:moveTo>
                <a:lnTo>
                  <a:pt x="6957" y="6985"/>
                </a:lnTo>
                <a:lnTo>
                  <a:pt x="1434" y="6985"/>
                </a:lnTo>
                <a:lnTo>
                  <a:pt x="2517" y="4328"/>
                </a:lnTo>
                <a:close/>
                <a:moveTo>
                  <a:pt x="8018" y="5575"/>
                </a:moveTo>
                <a:cubicBezTo>
                  <a:pt x="8086" y="5975"/>
                  <a:pt x="8204" y="6376"/>
                  <a:pt x="8390" y="6748"/>
                </a:cubicBezTo>
                <a:cubicBezTo>
                  <a:pt x="8746" y="7476"/>
                  <a:pt x="9287" y="8091"/>
                  <a:pt x="9993" y="8514"/>
                </a:cubicBezTo>
                <a:cubicBezTo>
                  <a:pt x="10461" y="8796"/>
                  <a:pt x="10980" y="8983"/>
                  <a:pt x="11522" y="9079"/>
                </a:cubicBezTo>
                <a:lnTo>
                  <a:pt x="8018" y="9079"/>
                </a:lnTo>
                <a:lnTo>
                  <a:pt x="8018" y="5575"/>
                </a:lnTo>
                <a:close/>
                <a:moveTo>
                  <a:pt x="3149" y="10720"/>
                </a:moveTo>
                <a:cubicBezTo>
                  <a:pt x="3713" y="10720"/>
                  <a:pt x="4159" y="11172"/>
                  <a:pt x="4159" y="11736"/>
                </a:cubicBezTo>
                <a:cubicBezTo>
                  <a:pt x="4159" y="12300"/>
                  <a:pt x="3713" y="12769"/>
                  <a:pt x="3149" y="12769"/>
                </a:cubicBezTo>
                <a:cubicBezTo>
                  <a:pt x="2585" y="12769"/>
                  <a:pt x="2116" y="12300"/>
                  <a:pt x="2116" y="11736"/>
                </a:cubicBezTo>
                <a:cubicBezTo>
                  <a:pt x="2116" y="11172"/>
                  <a:pt x="2585" y="10720"/>
                  <a:pt x="3149" y="10720"/>
                </a:cubicBezTo>
                <a:close/>
                <a:moveTo>
                  <a:pt x="14997" y="10749"/>
                </a:moveTo>
                <a:cubicBezTo>
                  <a:pt x="15561" y="10749"/>
                  <a:pt x="16035" y="11194"/>
                  <a:pt x="16035" y="11759"/>
                </a:cubicBezTo>
                <a:cubicBezTo>
                  <a:pt x="16035" y="12323"/>
                  <a:pt x="15561" y="12791"/>
                  <a:pt x="14997" y="12791"/>
                </a:cubicBezTo>
                <a:cubicBezTo>
                  <a:pt x="14433" y="12791"/>
                  <a:pt x="13987" y="12323"/>
                  <a:pt x="13987" y="11759"/>
                </a:cubicBezTo>
                <a:cubicBezTo>
                  <a:pt x="13987" y="11194"/>
                  <a:pt x="14433" y="10749"/>
                  <a:pt x="14997" y="10749"/>
                </a:cubicBezTo>
                <a:close/>
                <a:moveTo>
                  <a:pt x="15821" y="0"/>
                </a:moveTo>
                <a:cubicBezTo>
                  <a:pt x="13750" y="0"/>
                  <a:pt x="11403" y="542"/>
                  <a:pt x="10342" y="1084"/>
                </a:cubicBezTo>
                <a:cubicBezTo>
                  <a:pt x="9310" y="1580"/>
                  <a:pt x="8560" y="2449"/>
                  <a:pt x="8181" y="3504"/>
                </a:cubicBezTo>
                <a:cubicBezTo>
                  <a:pt x="8108" y="3741"/>
                  <a:pt x="8040" y="3978"/>
                  <a:pt x="8018" y="4209"/>
                </a:cubicBezTo>
                <a:lnTo>
                  <a:pt x="8018" y="3786"/>
                </a:lnTo>
                <a:cubicBezTo>
                  <a:pt x="8018" y="3504"/>
                  <a:pt x="7781" y="3273"/>
                  <a:pt x="7476" y="3273"/>
                </a:cubicBezTo>
                <a:lnTo>
                  <a:pt x="2161" y="3273"/>
                </a:lnTo>
                <a:cubicBezTo>
                  <a:pt x="1953" y="3273"/>
                  <a:pt x="1761" y="3414"/>
                  <a:pt x="1670" y="3600"/>
                </a:cubicBezTo>
                <a:lnTo>
                  <a:pt x="260" y="7081"/>
                </a:lnTo>
                <a:cubicBezTo>
                  <a:pt x="237" y="7149"/>
                  <a:pt x="237" y="7222"/>
                  <a:pt x="237" y="7267"/>
                </a:cubicBezTo>
                <a:lnTo>
                  <a:pt x="237" y="9079"/>
                </a:lnTo>
                <a:lnTo>
                  <a:pt x="0" y="9079"/>
                </a:lnTo>
                <a:lnTo>
                  <a:pt x="0" y="11172"/>
                </a:lnTo>
                <a:lnTo>
                  <a:pt x="1129" y="11172"/>
                </a:lnTo>
                <a:cubicBezTo>
                  <a:pt x="1084" y="11358"/>
                  <a:pt x="1033" y="11544"/>
                  <a:pt x="1033" y="11736"/>
                </a:cubicBezTo>
                <a:cubicBezTo>
                  <a:pt x="1033" y="12910"/>
                  <a:pt x="1975" y="13852"/>
                  <a:pt x="3149" y="13852"/>
                </a:cubicBezTo>
                <a:cubicBezTo>
                  <a:pt x="4300" y="13852"/>
                  <a:pt x="5242" y="12910"/>
                  <a:pt x="5242" y="11736"/>
                </a:cubicBezTo>
                <a:cubicBezTo>
                  <a:pt x="5242" y="11544"/>
                  <a:pt x="5219" y="11358"/>
                  <a:pt x="5174" y="11172"/>
                </a:cubicBezTo>
                <a:lnTo>
                  <a:pt x="13000" y="11172"/>
                </a:lnTo>
                <a:cubicBezTo>
                  <a:pt x="12932" y="11358"/>
                  <a:pt x="12904" y="11567"/>
                  <a:pt x="12904" y="11759"/>
                </a:cubicBezTo>
                <a:cubicBezTo>
                  <a:pt x="12904" y="12932"/>
                  <a:pt x="13846" y="13874"/>
                  <a:pt x="14997" y="13874"/>
                </a:cubicBezTo>
                <a:cubicBezTo>
                  <a:pt x="16176" y="13874"/>
                  <a:pt x="17113" y="12932"/>
                  <a:pt x="17113" y="11759"/>
                </a:cubicBezTo>
                <a:cubicBezTo>
                  <a:pt x="17113" y="11567"/>
                  <a:pt x="17068" y="11358"/>
                  <a:pt x="17023" y="11172"/>
                </a:cubicBezTo>
                <a:lnTo>
                  <a:pt x="18997" y="11172"/>
                </a:lnTo>
                <a:lnTo>
                  <a:pt x="18997" y="9079"/>
                </a:lnTo>
                <a:lnTo>
                  <a:pt x="12881" y="9079"/>
                </a:lnTo>
                <a:cubicBezTo>
                  <a:pt x="13282" y="9005"/>
                  <a:pt x="13683" y="8887"/>
                  <a:pt x="14061" y="8701"/>
                </a:cubicBezTo>
                <a:cubicBezTo>
                  <a:pt x="15657" y="7928"/>
                  <a:pt x="18597" y="5270"/>
                  <a:pt x="19370" y="3177"/>
                </a:cubicBezTo>
                <a:cubicBezTo>
                  <a:pt x="19421" y="3081"/>
                  <a:pt x="19392" y="2963"/>
                  <a:pt x="19347" y="2872"/>
                </a:cubicBezTo>
                <a:lnTo>
                  <a:pt x="18196" y="474"/>
                </a:lnTo>
                <a:cubicBezTo>
                  <a:pt x="18151" y="378"/>
                  <a:pt x="18055" y="311"/>
                  <a:pt x="17959" y="283"/>
                </a:cubicBezTo>
                <a:cubicBezTo>
                  <a:pt x="17372" y="96"/>
                  <a:pt x="16667" y="0"/>
                  <a:pt x="15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6" name="Google Shape;10486;p73"/>
          <p:cNvGrpSpPr/>
          <p:nvPr/>
        </p:nvGrpSpPr>
        <p:grpSpPr>
          <a:xfrm>
            <a:off x="4203784" y="4195491"/>
            <a:ext cx="366750" cy="139825"/>
            <a:chOff x="4126689" y="4390933"/>
            <a:chExt cx="366750" cy="139825"/>
          </a:xfrm>
        </p:grpSpPr>
        <p:sp>
          <p:nvSpPr>
            <p:cNvPr id="10487" name="Google Shape;10487;p73"/>
            <p:cNvSpPr/>
            <p:nvPr/>
          </p:nvSpPr>
          <p:spPr>
            <a:xfrm>
              <a:off x="4126689" y="4390933"/>
              <a:ext cx="366750" cy="139825"/>
            </a:xfrm>
            <a:custGeom>
              <a:avLst/>
              <a:gdLst/>
              <a:ahLst/>
              <a:cxnLst/>
              <a:rect l="l" t="t" r="r" b="b"/>
              <a:pathLst>
                <a:path w="20409" h="7781" extrusionOk="0">
                  <a:moveTo>
                    <a:pt x="12910" y="655"/>
                  </a:moveTo>
                  <a:cubicBezTo>
                    <a:pt x="13282" y="655"/>
                    <a:pt x="14061" y="914"/>
                    <a:pt x="15494" y="2139"/>
                  </a:cubicBezTo>
                  <a:lnTo>
                    <a:pt x="6562" y="2139"/>
                  </a:lnTo>
                  <a:cubicBezTo>
                    <a:pt x="8018" y="1197"/>
                    <a:pt x="9079" y="655"/>
                    <a:pt x="9502" y="655"/>
                  </a:cubicBezTo>
                  <a:close/>
                  <a:moveTo>
                    <a:pt x="7595" y="3499"/>
                  </a:moveTo>
                  <a:cubicBezTo>
                    <a:pt x="7854" y="3499"/>
                    <a:pt x="8136" y="3549"/>
                    <a:pt x="8136" y="3922"/>
                  </a:cubicBezTo>
                  <a:lnTo>
                    <a:pt x="8136" y="3950"/>
                  </a:lnTo>
                  <a:cubicBezTo>
                    <a:pt x="8136" y="4300"/>
                    <a:pt x="7854" y="4345"/>
                    <a:pt x="7595" y="4345"/>
                  </a:cubicBezTo>
                  <a:lnTo>
                    <a:pt x="7409" y="4345"/>
                  </a:lnTo>
                  <a:lnTo>
                    <a:pt x="7409" y="4841"/>
                  </a:lnTo>
                  <a:lnTo>
                    <a:pt x="7076" y="4841"/>
                  </a:lnTo>
                  <a:lnTo>
                    <a:pt x="7076" y="3499"/>
                  </a:lnTo>
                  <a:close/>
                  <a:moveTo>
                    <a:pt x="9970" y="3499"/>
                  </a:moveTo>
                  <a:lnTo>
                    <a:pt x="9970" y="4604"/>
                  </a:lnTo>
                  <a:lnTo>
                    <a:pt x="10534" y="4604"/>
                  </a:lnTo>
                  <a:lnTo>
                    <a:pt x="10534" y="4841"/>
                  </a:lnTo>
                  <a:lnTo>
                    <a:pt x="9643" y="4841"/>
                  </a:lnTo>
                  <a:lnTo>
                    <a:pt x="9643" y="3499"/>
                  </a:lnTo>
                  <a:close/>
                  <a:moveTo>
                    <a:pt x="11025" y="3499"/>
                  </a:moveTo>
                  <a:lnTo>
                    <a:pt x="11025" y="4841"/>
                  </a:lnTo>
                  <a:lnTo>
                    <a:pt x="10698" y="4841"/>
                  </a:lnTo>
                  <a:lnTo>
                    <a:pt x="10698" y="3499"/>
                  </a:lnTo>
                  <a:close/>
                  <a:moveTo>
                    <a:pt x="13519" y="3499"/>
                  </a:moveTo>
                  <a:lnTo>
                    <a:pt x="13519" y="3735"/>
                  </a:lnTo>
                  <a:lnTo>
                    <a:pt x="12887" y="3735"/>
                  </a:lnTo>
                  <a:lnTo>
                    <a:pt x="12887" y="4040"/>
                  </a:lnTo>
                  <a:lnTo>
                    <a:pt x="13423" y="4040"/>
                  </a:lnTo>
                  <a:lnTo>
                    <a:pt x="13423" y="4277"/>
                  </a:lnTo>
                  <a:lnTo>
                    <a:pt x="12887" y="4277"/>
                  </a:lnTo>
                  <a:lnTo>
                    <a:pt x="12887" y="4604"/>
                  </a:lnTo>
                  <a:lnTo>
                    <a:pt x="13519" y="4604"/>
                  </a:lnTo>
                  <a:lnTo>
                    <a:pt x="13519" y="4841"/>
                  </a:lnTo>
                  <a:lnTo>
                    <a:pt x="12554" y="4841"/>
                  </a:lnTo>
                  <a:lnTo>
                    <a:pt x="12554" y="3499"/>
                  </a:lnTo>
                  <a:close/>
                  <a:moveTo>
                    <a:pt x="8842" y="3476"/>
                  </a:moveTo>
                  <a:cubicBezTo>
                    <a:pt x="9265" y="3476"/>
                    <a:pt x="9451" y="3668"/>
                    <a:pt x="9451" y="4136"/>
                  </a:cubicBezTo>
                  <a:lnTo>
                    <a:pt x="9451" y="4204"/>
                  </a:lnTo>
                  <a:cubicBezTo>
                    <a:pt x="9451" y="4678"/>
                    <a:pt x="9265" y="4864"/>
                    <a:pt x="8842" y="4864"/>
                  </a:cubicBezTo>
                  <a:cubicBezTo>
                    <a:pt x="8441" y="4864"/>
                    <a:pt x="8255" y="4678"/>
                    <a:pt x="8255" y="4204"/>
                  </a:cubicBezTo>
                  <a:lnTo>
                    <a:pt x="8255" y="4136"/>
                  </a:lnTo>
                  <a:cubicBezTo>
                    <a:pt x="8255" y="3668"/>
                    <a:pt x="8441" y="3476"/>
                    <a:pt x="8842" y="3476"/>
                  </a:cubicBezTo>
                  <a:close/>
                  <a:moveTo>
                    <a:pt x="11804" y="3476"/>
                  </a:moveTo>
                  <a:cubicBezTo>
                    <a:pt x="12182" y="3476"/>
                    <a:pt x="12368" y="3617"/>
                    <a:pt x="12368" y="3950"/>
                  </a:cubicBezTo>
                  <a:lnTo>
                    <a:pt x="12368" y="4018"/>
                  </a:lnTo>
                  <a:lnTo>
                    <a:pt x="12041" y="4018"/>
                  </a:lnTo>
                  <a:cubicBezTo>
                    <a:pt x="12041" y="3831"/>
                    <a:pt x="11990" y="3713"/>
                    <a:pt x="11826" y="3713"/>
                  </a:cubicBezTo>
                  <a:lnTo>
                    <a:pt x="11804" y="3713"/>
                  </a:lnTo>
                  <a:cubicBezTo>
                    <a:pt x="11618" y="3713"/>
                    <a:pt x="11544" y="3877"/>
                    <a:pt x="11544" y="4136"/>
                  </a:cubicBezTo>
                  <a:lnTo>
                    <a:pt x="11544" y="4204"/>
                  </a:lnTo>
                  <a:cubicBezTo>
                    <a:pt x="11544" y="4463"/>
                    <a:pt x="11618" y="4627"/>
                    <a:pt x="11804" y="4627"/>
                  </a:cubicBezTo>
                  <a:lnTo>
                    <a:pt x="11826" y="4627"/>
                  </a:lnTo>
                  <a:cubicBezTo>
                    <a:pt x="11990" y="4627"/>
                    <a:pt x="12041" y="4537"/>
                    <a:pt x="12041" y="4396"/>
                  </a:cubicBezTo>
                  <a:lnTo>
                    <a:pt x="12368" y="4396"/>
                  </a:lnTo>
                  <a:cubicBezTo>
                    <a:pt x="12368" y="4723"/>
                    <a:pt x="12182" y="4864"/>
                    <a:pt x="11804" y="4864"/>
                  </a:cubicBezTo>
                  <a:cubicBezTo>
                    <a:pt x="11403" y="4864"/>
                    <a:pt x="11217" y="4678"/>
                    <a:pt x="11217" y="4204"/>
                  </a:cubicBezTo>
                  <a:lnTo>
                    <a:pt x="11217" y="4136"/>
                  </a:lnTo>
                  <a:cubicBezTo>
                    <a:pt x="11217" y="3668"/>
                    <a:pt x="11403" y="3476"/>
                    <a:pt x="11804" y="3476"/>
                  </a:cubicBezTo>
                  <a:close/>
                  <a:moveTo>
                    <a:pt x="4328" y="4796"/>
                  </a:moveTo>
                  <a:cubicBezTo>
                    <a:pt x="4892" y="4796"/>
                    <a:pt x="5338" y="5264"/>
                    <a:pt x="5338" y="5829"/>
                  </a:cubicBezTo>
                  <a:cubicBezTo>
                    <a:pt x="5338" y="6393"/>
                    <a:pt x="4892" y="6839"/>
                    <a:pt x="4328" y="6839"/>
                  </a:cubicBezTo>
                  <a:cubicBezTo>
                    <a:pt x="3764" y="6839"/>
                    <a:pt x="3296" y="6393"/>
                    <a:pt x="3296" y="5829"/>
                  </a:cubicBezTo>
                  <a:cubicBezTo>
                    <a:pt x="3296" y="5264"/>
                    <a:pt x="3764" y="4796"/>
                    <a:pt x="4328" y="4796"/>
                  </a:cubicBezTo>
                  <a:close/>
                  <a:moveTo>
                    <a:pt x="15635" y="4796"/>
                  </a:moveTo>
                  <a:cubicBezTo>
                    <a:pt x="16199" y="4796"/>
                    <a:pt x="16667" y="5264"/>
                    <a:pt x="16667" y="5829"/>
                  </a:cubicBezTo>
                  <a:cubicBezTo>
                    <a:pt x="16667" y="6393"/>
                    <a:pt x="16199" y="6839"/>
                    <a:pt x="15635" y="6839"/>
                  </a:cubicBezTo>
                  <a:cubicBezTo>
                    <a:pt x="15071" y="6839"/>
                    <a:pt x="14625" y="6393"/>
                    <a:pt x="14625" y="5829"/>
                  </a:cubicBezTo>
                  <a:cubicBezTo>
                    <a:pt x="14625" y="5264"/>
                    <a:pt x="15071" y="4796"/>
                    <a:pt x="15635" y="4796"/>
                  </a:cubicBezTo>
                  <a:close/>
                  <a:moveTo>
                    <a:pt x="9005" y="0"/>
                  </a:moveTo>
                  <a:cubicBezTo>
                    <a:pt x="8091" y="0"/>
                    <a:pt x="5129" y="2065"/>
                    <a:pt x="5129" y="2065"/>
                  </a:cubicBezTo>
                  <a:cubicBezTo>
                    <a:pt x="2844" y="2443"/>
                    <a:pt x="96" y="2844"/>
                    <a:pt x="96" y="3877"/>
                  </a:cubicBezTo>
                  <a:lnTo>
                    <a:pt x="96" y="3899"/>
                  </a:lnTo>
                  <a:lnTo>
                    <a:pt x="1953" y="3899"/>
                  </a:lnTo>
                  <a:lnTo>
                    <a:pt x="1507" y="4441"/>
                  </a:lnTo>
                  <a:lnTo>
                    <a:pt x="96" y="4441"/>
                  </a:lnTo>
                  <a:lnTo>
                    <a:pt x="96" y="4537"/>
                  </a:lnTo>
                  <a:cubicBezTo>
                    <a:pt x="51" y="4627"/>
                    <a:pt x="1" y="4745"/>
                    <a:pt x="1" y="4864"/>
                  </a:cubicBezTo>
                  <a:lnTo>
                    <a:pt x="1" y="5360"/>
                  </a:lnTo>
                  <a:cubicBezTo>
                    <a:pt x="1" y="5665"/>
                    <a:pt x="215" y="5925"/>
                    <a:pt x="497" y="6015"/>
                  </a:cubicBezTo>
                  <a:cubicBezTo>
                    <a:pt x="566" y="6046"/>
                    <a:pt x="630" y="6055"/>
                    <a:pt x="682" y="6055"/>
                  </a:cubicBezTo>
                  <a:cubicBezTo>
                    <a:pt x="754" y="6055"/>
                    <a:pt x="802" y="6037"/>
                    <a:pt x="802" y="6037"/>
                  </a:cubicBezTo>
                  <a:lnTo>
                    <a:pt x="2376" y="6037"/>
                  </a:lnTo>
                  <a:cubicBezTo>
                    <a:pt x="2472" y="7025"/>
                    <a:pt x="3318" y="7781"/>
                    <a:pt x="4328" y="7781"/>
                  </a:cubicBezTo>
                  <a:cubicBezTo>
                    <a:pt x="5315" y="7781"/>
                    <a:pt x="6162" y="7025"/>
                    <a:pt x="6280" y="6037"/>
                  </a:cubicBezTo>
                  <a:lnTo>
                    <a:pt x="13683" y="6037"/>
                  </a:lnTo>
                  <a:cubicBezTo>
                    <a:pt x="13801" y="7025"/>
                    <a:pt x="14625" y="7781"/>
                    <a:pt x="15635" y="7781"/>
                  </a:cubicBezTo>
                  <a:cubicBezTo>
                    <a:pt x="16645" y="7781"/>
                    <a:pt x="17469" y="7025"/>
                    <a:pt x="17587" y="6037"/>
                  </a:cubicBezTo>
                  <a:lnTo>
                    <a:pt x="19703" y="6037"/>
                  </a:lnTo>
                  <a:cubicBezTo>
                    <a:pt x="20103" y="6037"/>
                    <a:pt x="20408" y="5733"/>
                    <a:pt x="20408" y="5360"/>
                  </a:cubicBezTo>
                  <a:lnTo>
                    <a:pt x="20408" y="4864"/>
                  </a:lnTo>
                  <a:cubicBezTo>
                    <a:pt x="20408" y="4700"/>
                    <a:pt x="20335" y="4537"/>
                    <a:pt x="20244" y="4418"/>
                  </a:cubicBezTo>
                  <a:lnTo>
                    <a:pt x="20244" y="4300"/>
                  </a:lnTo>
                  <a:lnTo>
                    <a:pt x="19748" y="4181"/>
                  </a:lnTo>
                  <a:lnTo>
                    <a:pt x="19562" y="3357"/>
                  </a:lnTo>
                  <a:lnTo>
                    <a:pt x="19844" y="3126"/>
                  </a:lnTo>
                  <a:cubicBezTo>
                    <a:pt x="19799" y="3008"/>
                    <a:pt x="19748" y="2912"/>
                    <a:pt x="19748" y="2912"/>
                  </a:cubicBezTo>
                  <a:cubicBezTo>
                    <a:pt x="19043" y="2607"/>
                    <a:pt x="16859" y="2229"/>
                    <a:pt x="16859" y="2229"/>
                  </a:cubicBezTo>
                  <a:cubicBezTo>
                    <a:pt x="15635" y="1078"/>
                    <a:pt x="14224" y="0"/>
                    <a:pt x="13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3"/>
            <p:cNvSpPr/>
            <p:nvPr/>
          </p:nvSpPr>
          <p:spPr>
            <a:xfrm>
              <a:off x="4280908" y="4457638"/>
              <a:ext cx="9740" cy="16443"/>
            </a:xfrm>
            <a:custGeom>
              <a:avLst/>
              <a:gdLst/>
              <a:ahLst/>
              <a:cxnLst/>
              <a:rect l="l" t="t" r="r" b="b"/>
              <a:pathLst>
                <a:path w="542" h="915" extrusionOk="0">
                  <a:moveTo>
                    <a:pt x="260" y="1"/>
                  </a:moveTo>
                  <a:cubicBezTo>
                    <a:pt x="45" y="1"/>
                    <a:pt x="0" y="165"/>
                    <a:pt x="0" y="424"/>
                  </a:cubicBezTo>
                  <a:lnTo>
                    <a:pt x="0" y="492"/>
                  </a:lnTo>
                  <a:cubicBezTo>
                    <a:pt x="0" y="751"/>
                    <a:pt x="45" y="915"/>
                    <a:pt x="260" y="915"/>
                  </a:cubicBezTo>
                  <a:lnTo>
                    <a:pt x="282" y="915"/>
                  </a:lnTo>
                  <a:cubicBezTo>
                    <a:pt x="468" y="915"/>
                    <a:pt x="542" y="751"/>
                    <a:pt x="542" y="492"/>
                  </a:cubicBezTo>
                  <a:lnTo>
                    <a:pt x="542" y="424"/>
                  </a:lnTo>
                  <a:cubicBezTo>
                    <a:pt x="542" y="165"/>
                    <a:pt x="468"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3"/>
            <p:cNvSpPr/>
            <p:nvPr/>
          </p:nvSpPr>
          <p:spPr>
            <a:xfrm>
              <a:off x="4259811" y="4458051"/>
              <a:ext cx="7224" cy="6811"/>
            </a:xfrm>
            <a:custGeom>
              <a:avLst/>
              <a:gdLst/>
              <a:ahLst/>
              <a:cxnLst/>
              <a:rect l="l" t="t" r="r" b="b"/>
              <a:pathLst>
                <a:path w="402" h="379" extrusionOk="0">
                  <a:moveTo>
                    <a:pt x="1" y="0"/>
                  </a:moveTo>
                  <a:lnTo>
                    <a:pt x="1" y="378"/>
                  </a:lnTo>
                  <a:lnTo>
                    <a:pt x="209" y="378"/>
                  </a:lnTo>
                  <a:cubicBezTo>
                    <a:pt x="283" y="378"/>
                    <a:pt x="401" y="356"/>
                    <a:pt x="401" y="215"/>
                  </a:cubicBezTo>
                  <a:lnTo>
                    <a:pt x="401" y="187"/>
                  </a:lnTo>
                  <a:cubicBezTo>
                    <a:pt x="401" y="23"/>
                    <a:pt x="283"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3"/>
          <p:cNvGrpSpPr/>
          <p:nvPr/>
        </p:nvGrpSpPr>
        <p:grpSpPr>
          <a:xfrm>
            <a:off x="6573493" y="4062370"/>
            <a:ext cx="180904" cy="345545"/>
            <a:chOff x="6327224" y="4257812"/>
            <a:chExt cx="180904" cy="345545"/>
          </a:xfrm>
        </p:grpSpPr>
        <p:sp>
          <p:nvSpPr>
            <p:cNvPr id="10491" name="Google Shape;10491;p73"/>
            <p:cNvSpPr/>
            <p:nvPr/>
          </p:nvSpPr>
          <p:spPr>
            <a:xfrm>
              <a:off x="6327224" y="4257812"/>
              <a:ext cx="180904" cy="345545"/>
            </a:xfrm>
            <a:custGeom>
              <a:avLst/>
              <a:gdLst/>
              <a:ahLst/>
              <a:cxnLst/>
              <a:rect l="l" t="t" r="r" b="b"/>
              <a:pathLst>
                <a:path w="10067" h="19229" extrusionOk="0">
                  <a:moveTo>
                    <a:pt x="5034" y="4774"/>
                  </a:moveTo>
                  <a:cubicBezTo>
                    <a:pt x="5784" y="4774"/>
                    <a:pt x="6399" y="5998"/>
                    <a:pt x="6399" y="7617"/>
                  </a:cubicBezTo>
                  <a:lnTo>
                    <a:pt x="6399" y="7640"/>
                  </a:lnTo>
                  <a:lnTo>
                    <a:pt x="5925" y="7194"/>
                  </a:lnTo>
                  <a:cubicBezTo>
                    <a:pt x="5694" y="6934"/>
                    <a:pt x="5361" y="6816"/>
                    <a:pt x="5034" y="6816"/>
                  </a:cubicBezTo>
                  <a:cubicBezTo>
                    <a:pt x="4684" y="6816"/>
                    <a:pt x="4351" y="6934"/>
                    <a:pt x="4120" y="7194"/>
                  </a:cubicBezTo>
                  <a:lnTo>
                    <a:pt x="3668" y="7640"/>
                  </a:lnTo>
                  <a:lnTo>
                    <a:pt x="3668" y="7617"/>
                  </a:lnTo>
                  <a:cubicBezTo>
                    <a:pt x="3668" y="5998"/>
                    <a:pt x="4283" y="4774"/>
                    <a:pt x="5034" y="4774"/>
                  </a:cubicBezTo>
                  <a:close/>
                  <a:moveTo>
                    <a:pt x="5034" y="7335"/>
                  </a:moveTo>
                  <a:cubicBezTo>
                    <a:pt x="5220" y="7335"/>
                    <a:pt x="5412" y="7408"/>
                    <a:pt x="5575" y="7549"/>
                  </a:cubicBezTo>
                  <a:lnTo>
                    <a:pt x="9147" y="11143"/>
                  </a:lnTo>
                  <a:cubicBezTo>
                    <a:pt x="9451" y="11448"/>
                    <a:pt x="9451" y="12768"/>
                    <a:pt x="9147" y="13073"/>
                  </a:cubicBezTo>
                  <a:lnTo>
                    <a:pt x="898" y="13073"/>
                  </a:lnTo>
                  <a:cubicBezTo>
                    <a:pt x="593" y="12768"/>
                    <a:pt x="593" y="11448"/>
                    <a:pt x="898" y="11143"/>
                  </a:cubicBezTo>
                  <a:lnTo>
                    <a:pt x="4492" y="7549"/>
                  </a:lnTo>
                  <a:cubicBezTo>
                    <a:pt x="4633" y="7408"/>
                    <a:pt x="4825" y="7335"/>
                    <a:pt x="5034" y="7335"/>
                  </a:cubicBezTo>
                  <a:close/>
                  <a:moveTo>
                    <a:pt x="6043" y="13586"/>
                  </a:moveTo>
                  <a:cubicBezTo>
                    <a:pt x="6021" y="14743"/>
                    <a:pt x="5575" y="15589"/>
                    <a:pt x="5034" y="15589"/>
                  </a:cubicBezTo>
                  <a:cubicBezTo>
                    <a:pt x="4492" y="15589"/>
                    <a:pt x="4046" y="14743"/>
                    <a:pt x="4001" y="13586"/>
                  </a:cubicBezTo>
                  <a:close/>
                  <a:moveTo>
                    <a:pt x="6303" y="16385"/>
                  </a:moveTo>
                  <a:cubicBezTo>
                    <a:pt x="5784" y="17564"/>
                    <a:pt x="5034" y="17937"/>
                    <a:pt x="5034" y="17937"/>
                  </a:cubicBezTo>
                  <a:cubicBezTo>
                    <a:pt x="5034" y="17937"/>
                    <a:pt x="4261" y="17564"/>
                    <a:pt x="3764" y="16385"/>
                  </a:cubicBezTo>
                  <a:close/>
                  <a:moveTo>
                    <a:pt x="5034" y="0"/>
                  </a:moveTo>
                  <a:cubicBezTo>
                    <a:pt x="3646" y="0"/>
                    <a:pt x="2517" y="2212"/>
                    <a:pt x="2517" y="5197"/>
                  </a:cubicBezTo>
                  <a:lnTo>
                    <a:pt x="2517" y="8791"/>
                  </a:lnTo>
                  <a:lnTo>
                    <a:pt x="2145" y="9169"/>
                  </a:lnTo>
                  <a:cubicBezTo>
                    <a:pt x="2026" y="7832"/>
                    <a:pt x="1603" y="6912"/>
                    <a:pt x="1084" y="6912"/>
                  </a:cubicBezTo>
                  <a:cubicBezTo>
                    <a:pt x="475" y="6912"/>
                    <a:pt x="1" y="8181"/>
                    <a:pt x="1" y="9919"/>
                  </a:cubicBezTo>
                  <a:lnTo>
                    <a:pt x="1" y="16385"/>
                  </a:lnTo>
                  <a:lnTo>
                    <a:pt x="2190" y="16385"/>
                  </a:lnTo>
                  <a:lnTo>
                    <a:pt x="2190" y="13586"/>
                  </a:lnTo>
                  <a:lnTo>
                    <a:pt x="2517" y="13586"/>
                  </a:lnTo>
                  <a:lnTo>
                    <a:pt x="2517" y="16385"/>
                  </a:lnTo>
                  <a:lnTo>
                    <a:pt x="3719" y="16385"/>
                  </a:lnTo>
                  <a:cubicBezTo>
                    <a:pt x="3787" y="18664"/>
                    <a:pt x="5034" y="19229"/>
                    <a:pt x="5034" y="19229"/>
                  </a:cubicBezTo>
                  <a:cubicBezTo>
                    <a:pt x="5034" y="19229"/>
                    <a:pt x="6280" y="18664"/>
                    <a:pt x="6326" y="16385"/>
                  </a:cubicBezTo>
                  <a:lnTo>
                    <a:pt x="7527" y="16385"/>
                  </a:lnTo>
                  <a:lnTo>
                    <a:pt x="7527" y="13586"/>
                  </a:lnTo>
                  <a:lnTo>
                    <a:pt x="7877" y="13586"/>
                  </a:lnTo>
                  <a:lnTo>
                    <a:pt x="7877" y="16385"/>
                  </a:lnTo>
                  <a:lnTo>
                    <a:pt x="10066" y="16385"/>
                  </a:lnTo>
                  <a:lnTo>
                    <a:pt x="10066" y="9919"/>
                  </a:lnTo>
                  <a:cubicBezTo>
                    <a:pt x="10066" y="8181"/>
                    <a:pt x="9570" y="6912"/>
                    <a:pt x="8960" y="6912"/>
                  </a:cubicBezTo>
                  <a:cubicBezTo>
                    <a:pt x="8441" y="6912"/>
                    <a:pt x="8018" y="7832"/>
                    <a:pt x="7900" y="9169"/>
                  </a:cubicBezTo>
                  <a:lnTo>
                    <a:pt x="7527" y="8791"/>
                  </a:lnTo>
                  <a:lnTo>
                    <a:pt x="7527" y="5197"/>
                  </a:lnTo>
                  <a:cubicBezTo>
                    <a:pt x="7527" y="2212"/>
                    <a:pt x="6421" y="0"/>
                    <a:pt x="50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3"/>
            <p:cNvSpPr/>
            <p:nvPr/>
          </p:nvSpPr>
          <p:spPr>
            <a:xfrm>
              <a:off x="6401655" y="4355856"/>
              <a:ext cx="32041" cy="21510"/>
            </a:xfrm>
            <a:custGeom>
              <a:avLst/>
              <a:gdLst/>
              <a:ahLst/>
              <a:cxnLst/>
              <a:rect l="l" t="t" r="r" b="b"/>
              <a:pathLst>
                <a:path w="1783" h="1197" extrusionOk="0">
                  <a:moveTo>
                    <a:pt x="892" y="0"/>
                  </a:moveTo>
                  <a:cubicBezTo>
                    <a:pt x="401" y="0"/>
                    <a:pt x="0" y="401"/>
                    <a:pt x="0" y="892"/>
                  </a:cubicBezTo>
                  <a:cubicBezTo>
                    <a:pt x="0" y="1010"/>
                    <a:pt x="23" y="1106"/>
                    <a:pt x="45" y="1196"/>
                  </a:cubicBezTo>
                  <a:cubicBezTo>
                    <a:pt x="186" y="869"/>
                    <a:pt x="491" y="632"/>
                    <a:pt x="892" y="632"/>
                  </a:cubicBezTo>
                  <a:cubicBezTo>
                    <a:pt x="1270" y="632"/>
                    <a:pt x="1597" y="869"/>
                    <a:pt x="1715" y="1196"/>
                  </a:cubicBezTo>
                  <a:cubicBezTo>
                    <a:pt x="1760" y="1106"/>
                    <a:pt x="1783" y="1010"/>
                    <a:pt x="1783" y="892"/>
                  </a:cubicBezTo>
                  <a:cubicBezTo>
                    <a:pt x="1783" y="401"/>
                    <a:pt x="1388"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3"/>
            <p:cNvSpPr/>
            <p:nvPr/>
          </p:nvSpPr>
          <p:spPr>
            <a:xfrm>
              <a:off x="6333208" y="4552232"/>
              <a:ext cx="26991" cy="30441"/>
            </a:xfrm>
            <a:custGeom>
              <a:avLst/>
              <a:gdLst/>
              <a:ahLst/>
              <a:cxnLst/>
              <a:rect l="l" t="t" r="r" b="b"/>
              <a:pathLst>
                <a:path w="1502" h="1694" extrusionOk="0">
                  <a:moveTo>
                    <a:pt x="1" y="1"/>
                  </a:moveTo>
                  <a:lnTo>
                    <a:pt x="1" y="1"/>
                  </a:lnTo>
                  <a:cubicBezTo>
                    <a:pt x="23" y="1344"/>
                    <a:pt x="751" y="1694"/>
                    <a:pt x="751" y="1694"/>
                  </a:cubicBezTo>
                  <a:cubicBezTo>
                    <a:pt x="751" y="1694"/>
                    <a:pt x="1479" y="1344"/>
                    <a:pt x="1501" y="1"/>
                  </a:cubicBezTo>
                  <a:lnTo>
                    <a:pt x="1501" y="1"/>
                  </a:lnTo>
                  <a:cubicBezTo>
                    <a:pt x="1219" y="729"/>
                    <a:pt x="751" y="943"/>
                    <a:pt x="751" y="943"/>
                  </a:cubicBezTo>
                  <a:cubicBezTo>
                    <a:pt x="751" y="943"/>
                    <a:pt x="283" y="7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3"/>
            <p:cNvSpPr/>
            <p:nvPr/>
          </p:nvSpPr>
          <p:spPr>
            <a:xfrm>
              <a:off x="6474757" y="4552232"/>
              <a:ext cx="26973" cy="30441"/>
            </a:xfrm>
            <a:custGeom>
              <a:avLst/>
              <a:gdLst/>
              <a:ahLst/>
              <a:cxnLst/>
              <a:rect l="l" t="t" r="r" b="b"/>
              <a:pathLst>
                <a:path w="1501" h="1694" extrusionOk="0">
                  <a:moveTo>
                    <a:pt x="0" y="1"/>
                  </a:moveTo>
                  <a:lnTo>
                    <a:pt x="0" y="1"/>
                  </a:lnTo>
                  <a:cubicBezTo>
                    <a:pt x="23" y="1344"/>
                    <a:pt x="750" y="1694"/>
                    <a:pt x="750" y="1694"/>
                  </a:cubicBezTo>
                  <a:cubicBezTo>
                    <a:pt x="750" y="1694"/>
                    <a:pt x="1478" y="1344"/>
                    <a:pt x="1501" y="1"/>
                  </a:cubicBezTo>
                  <a:lnTo>
                    <a:pt x="1501" y="1"/>
                  </a:lnTo>
                  <a:cubicBezTo>
                    <a:pt x="1219" y="729"/>
                    <a:pt x="750" y="943"/>
                    <a:pt x="750" y="943"/>
                  </a:cubicBezTo>
                  <a:cubicBezTo>
                    <a:pt x="750" y="943"/>
                    <a:pt x="282" y="72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73"/>
          <p:cNvGrpSpPr/>
          <p:nvPr/>
        </p:nvGrpSpPr>
        <p:grpSpPr>
          <a:xfrm>
            <a:off x="7043527" y="2849556"/>
            <a:ext cx="356183" cy="169331"/>
            <a:chOff x="6778414" y="3044998"/>
            <a:chExt cx="356183" cy="169331"/>
          </a:xfrm>
        </p:grpSpPr>
        <p:sp>
          <p:nvSpPr>
            <p:cNvPr id="10496" name="Google Shape;10496;p73"/>
            <p:cNvSpPr/>
            <p:nvPr/>
          </p:nvSpPr>
          <p:spPr>
            <a:xfrm>
              <a:off x="6778414" y="3044998"/>
              <a:ext cx="356183" cy="169331"/>
            </a:xfrm>
            <a:custGeom>
              <a:avLst/>
              <a:gdLst/>
              <a:ahLst/>
              <a:cxnLst/>
              <a:rect l="l" t="t" r="r" b="b"/>
              <a:pathLst>
                <a:path w="19821" h="9423" extrusionOk="0">
                  <a:moveTo>
                    <a:pt x="8232" y="1434"/>
                  </a:moveTo>
                  <a:lnTo>
                    <a:pt x="8232" y="3245"/>
                  </a:lnTo>
                  <a:lnTo>
                    <a:pt x="5693" y="3245"/>
                  </a:lnTo>
                  <a:lnTo>
                    <a:pt x="6325" y="1434"/>
                  </a:lnTo>
                  <a:close/>
                  <a:moveTo>
                    <a:pt x="11595" y="1434"/>
                  </a:moveTo>
                  <a:lnTo>
                    <a:pt x="11595" y="3245"/>
                  </a:lnTo>
                  <a:lnTo>
                    <a:pt x="9028" y="3245"/>
                  </a:lnTo>
                  <a:lnTo>
                    <a:pt x="9028" y="1434"/>
                  </a:lnTo>
                  <a:close/>
                  <a:moveTo>
                    <a:pt x="14788" y="1434"/>
                  </a:moveTo>
                  <a:lnTo>
                    <a:pt x="14788" y="3245"/>
                  </a:lnTo>
                  <a:lnTo>
                    <a:pt x="12249" y="3245"/>
                  </a:lnTo>
                  <a:lnTo>
                    <a:pt x="12249" y="1434"/>
                  </a:lnTo>
                  <a:close/>
                  <a:moveTo>
                    <a:pt x="18010" y="1434"/>
                  </a:moveTo>
                  <a:lnTo>
                    <a:pt x="18010" y="3245"/>
                  </a:lnTo>
                  <a:lnTo>
                    <a:pt x="15448" y="3245"/>
                  </a:lnTo>
                  <a:lnTo>
                    <a:pt x="15448" y="1434"/>
                  </a:lnTo>
                  <a:close/>
                  <a:moveTo>
                    <a:pt x="8886" y="4746"/>
                  </a:moveTo>
                  <a:lnTo>
                    <a:pt x="8886" y="5947"/>
                  </a:lnTo>
                  <a:lnTo>
                    <a:pt x="8633" y="5947"/>
                  </a:lnTo>
                  <a:lnTo>
                    <a:pt x="8633" y="5428"/>
                  </a:lnTo>
                  <a:lnTo>
                    <a:pt x="8255" y="5428"/>
                  </a:lnTo>
                  <a:lnTo>
                    <a:pt x="8255" y="5947"/>
                  </a:lnTo>
                  <a:lnTo>
                    <a:pt x="7972" y="5947"/>
                  </a:lnTo>
                  <a:lnTo>
                    <a:pt x="7972" y="4746"/>
                  </a:lnTo>
                  <a:lnTo>
                    <a:pt x="8255" y="4746"/>
                  </a:lnTo>
                  <a:lnTo>
                    <a:pt x="8255" y="5219"/>
                  </a:lnTo>
                  <a:lnTo>
                    <a:pt x="8633" y="5219"/>
                  </a:lnTo>
                  <a:lnTo>
                    <a:pt x="8633" y="4746"/>
                  </a:lnTo>
                  <a:close/>
                  <a:moveTo>
                    <a:pt x="11595" y="4746"/>
                  </a:moveTo>
                  <a:lnTo>
                    <a:pt x="11595" y="5733"/>
                  </a:lnTo>
                  <a:lnTo>
                    <a:pt x="12086" y="5733"/>
                  </a:lnTo>
                  <a:lnTo>
                    <a:pt x="12086" y="5947"/>
                  </a:lnTo>
                  <a:lnTo>
                    <a:pt x="11335" y="5947"/>
                  </a:lnTo>
                  <a:lnTo>
                    <a:pt x="11335" y="4746"/>
                  </a:lnTo>
                  <a:close/>
                  <a:moveTo>
                    <a:pt x="12954" y="4746"/>
                  </a:moveTo>
                  <a:cubicBezTo>
                    <a:pt x="13169" y="4746"/>
                    <a:pt x="13378" y="4796"/>
                    <a:pt x="13378" y="5078"/>
                  </a:cubicBezTo>
                  <a:lnTo>
                    <a:pt x="13378" y="5101"/>
                  </a:lnTo>
                  <a:cubicBezTo>
                    <a:pt x="13378" y="5219"/>
                    <a:pt x="13332" y="5287"/>
                    <a:pt x="13259" y="5310"/>
                  </a:cubicBezTo>
                  <a:cubicBezTo>
                    <a:pt x="13355" y="5361"/>
                    <a:pt x="13400" y="5428"/>
                    <a:pt x="13400" y="5569"/>
                  </a:cubicBezTo>
                  <a:lnTo>
                    <a:pt x="13400" y="5592"/>
                  </a:lnTo>
                  <a:cubicBezTo>
                    <a:pt x="13400" y="5874"/>
                    <a:pt x="13191" y="5947"/>
                    <a:pt x="12977" y="5947"/>
                  </a:cubicBezTo>
                  <a:lnTo>
                    <a:pt x="12531" y="5947"/>
                  </a:lnTo>
                  <a:lnTo>
                    <a:pt x="12531" y="4746"/>
                  </a:lnTo>
                  <a:close/>
                  <a:moveTo>
                    <a:pt x="6280" y="4723"/>
                  </a:moveTo>
                  <a:cubicBezTo>
                    <a:pt x="6607" y="4723"/>
                    <a:pt x="6726" y="4841"/>
                    <a:pt x="6726" y="5124"/>
                  </a:cubicBezTo>
                  <a:lnTo>
                    <a:pt x="6726" y="5169"/>
                  </a:lnTo>
                  <a:lnTo>
                    <a:pt x="6466" y="5169"/>
                  </a:lnTo>
                  <a:cubicBezTo>
                    <a:pt x="6466" y="5005"/>
                    <a:pt x="6421" y="4937"/>
                    <a:pt x="6280" y="4937"/>
                  </a:cubicBezTo>
                  <a:lnTo>
                    <a:pt x="6257" y="4937"/>
                  </a:lnTo>
                  <a:cubicBezTo>
                    <a:pt x="6161" y="4937"/>
                    <a:pt x="6094" y="4983"/>
                    <a:pt x="6094" y="5078"/>
                  </a:cubicBezTo>
                  <a:cubicBezTo>
                    <a:pt x="6094" y="5169"/>
                    <a:pt x="6139" y="5219"/>
                    <a:pt x="6325" y="5242"/>
                  </a:cubicBezTo>
                  <a:cubicBezTo>
                    <a:pt x="6607" y="5265"/>
                    <a:pt x="6748" y="5361"/>
                    <a:pt x="6748" y="5569"/>
                  </a:cubicBezTo>
                  <a:lnTo>
                    <a:pt x="6748" y="5592"/>
                  </a:lnTo>
                  <a:cubicBezTo>
                    <a:pt x="6748" y="5829"/>
                    <a:pt x="6584" y="5970"/>
                    <a:pt x="6280" y="5970"/>
                  </a:cubicBezTo>
                  <a:cubicBezTo>
                    <a:pt x="5975" y="5970"/>
                    <a:pt x="5812" y="5829"/>
                    <a:pt x="5812" y="5547"/>
                  </a:cubicBezTo>
                  <a:lnTo>
                    <a:pt x="5812" y="5524"/>
                  </a:lnTo>
                  <a:lnTo>
                    <a:pt x="6065" y="5524"/>
                  </a:lnTo>
                  <a:cubicBezTo>
                    <a:pt x="6065" y="5688"/>
                    <a:pt x="6139" y="5733"/>
                    <a:pt x="6280" y="5733"/>
                  </a:cubicBezTo>
                  <a:cubicBezTo>
                    <a:pt x="6421" y="5733"/>
                    <a:pt x="6466" y="5688"/>
                    <a:pt x="6466" y="5592"/>
                  </a:cubicBezTo>
                  <a:cubicBezTo>
                    <a:pt x="6466" y="5502"/>
                    <a:pt x="6421" y="5451"/>
                    <a:pt x="6235" y="5428"/>
                  </a:cubicBezTo>
                  <a:cubicBezTo>
                    <a:pt x="5953" y="5406"/>
                    <a:pt x="5812" y="5310"/>
                    <a:pt x="5812" y="5101"/>
                  </a:cubicBezTo>
                  <a:lnTo>
                    <a:pt x="5812" y="5078"/>
                  </a:lnTo>
                  <a:cubicBezTo>
                    <a:pt x="5812" y="4864"/>
                    <a:pt x="5975" y="4723"/>
                    <a:pt x="6280" y="4723"/>
                  </a:cubicBezTo>
                  <a:close/>
                  <a:moveTo>
                    <a:pt x="7363" y="4723"/>
                  </a:moveTo>
                  <a:cubicBezTo>
                    <a:pt x="7668" y="4723"/>
                    <a:pt x="7831" y="4841"/>
                    <a:pt x="7831" y="5146"/>
                  </a:cubicBezTo>
                  <a:lnTo>
                    <a:pt x="7831" y="5191"/>
                  </a:lnTo>
                  <a:lnTo>
                    <a:pt x="7549" y="5191"/>
                  </a:lnTo>
                  <a:cubicBezTo>
                    <a:pt x="7549" y="5028"/>
                    <a:pt x="7527" y="4937"/>
                    <a:pt x="7386" y="4937"/>
                  </a:cubicBezTo>
                  <a:lnTo>
                    <a:pt x="7363" y="4937"/>
                  </a:lnTo>
                  <a:cubicBezTo>
                    <a:pt x="7194" y="4937"/>
                    <a:pt x="7149" y="5078"/>
                    <a:pt x="7149" y="5310"/>
                  </a:cubicBezTo>
                  <a:lnTo>
                    <a:pt x="7149" y="5383"/>
                  </a:lnTo>
                  <a:cubicBezTo>
                    <a:pt x="7149" y="5614"/>
                    <a:pt x="7194" y="5733"/>
                    <a:pt x="7363" y="5733"/>
                  </a:cubicBezTo>
                  <a:lnTo>
                    <a:pt x="7386" y="5733"/>
                  </a:lnTo>
                  <a:cubicBezTo>
                    <a:pt x="7504" y="5733"/>
                    <a:pt x="7549" y="5665"/>
                    <a:pt x="7549" y="5524"/>
                  </a:cubicBezTo>
                  <a:lnTo>
                    <a:pt x="7831" y="5524"/>
                  </a:lnTo>
                  <a:lnTo>
                    <a:pt x="7831" y="5547"/>
                  </a:lnTo>
                  <a:cubicBezTo>
                    <a:pt x="7831" y="5829"/>
                    <a:pt x="7668" y="5970"/>
                    <a:pt x="7363" y="5970"/>
                  </a:cubicBezTo>
                  <a:cubicBezTo>
                    <a:pt x="7008" y="5970"/>
                    <a:pt x="6867" y="5784"/>
                    <a:pt x="6867" y="5383"/>
                  </a:cubicBezTo>
                  <a:lnTo>
                    <a:pt x="6867" y="5310"/>
                  </a:lnTo>
                  <a:cubicBezTo>
                    <a:pt x="6867" y="4887"/>
                    <a:pt x="7008" y="4723"/>
                    <a:pt x="7363" y="4723"/>
                  </a:cubicBezTo>
                  <a:close/>
                  <a:moveTo>
                    <a:pt x="9547" y="4723"/>
                  </a:moveTo>
                  <a:cubicBezTo>
                    <a:pt x="9902" y="4723"/>
                    <a:pt x="10043" y="4887"/>
                    <a:pt x="10043" y="5310"/>
                  </a:cubicBezTo>
                  <a:lnTo>
                    <a:pt x="10043" y="5383"/>
                  </a:lnTo>
                  <a:cubicBezTo>
                    <a:pt x="10043" y="5784"/>
                    <a:pt x="9902" y="5970"/>
                    <a:pt x="9547" y="5970"/>
                  </a:cubicBezTo>
                  <a:cubicBezTo>
                    <a:pt x="9219" y="5970"/>
                    <a:pt x="9056" y="5784"/>
                    <a:pt x="9056" y="5383"/>
                  </a:cubicBezTo>
                  <a:lnTo>
                    <a:pt x="9056" y="5310"/>
                  </a:lnTo>
                  <a:cubicBezTo>
                    <a:pt x="9056" y="4887"/>
                    <a:pt x="9219" y="4723"/>
                    <a:pt x="9547" y="4723"/>
                  </a:cubicBezTo>
                  <a:close/>
                  <a:moveTo>
                    <a:pt x="10675" y="4723"/>
                  </a:moveTo>
                  <a:cubicBezTo>
                    <a:pt x="11002" y="4723"/>
                    <a:pt x="11172" y="4887"/>
                    <a:pt x="11172" y="5310"/>
                  </a:cubicBezTo>
                  <a:lnTo>
                    <a:pt x="11172" y="5383"/>
                  </a:lnTo>
                  <a:cubicBezTo>
                    <a:pt x="11172" y="5784"/>
                    <a:pt x="11002" y="5970"/>
                    <a:pt x="10675" y="5970"/>
                  </a:cubicBezTo>
                  <a:cubicBezTo>
                    <a:pt x="10348" y="5970"/>
                    <a:pt x="10184" y="5784"/>
                    <a:pt x="10184" y="5383"/>
                  </a:cubicBezTo>
                  <a:lnTo>
                    <a:pt x="10184" y="5310"/>
                  </a:lnTo>
                  <a:cubicBezTo>
                    <a:pt x="10184" y="4887"/>
                    <a:pt x="10348" y="4723"/>
                    <a:pt x="10675" y="4723"/>
                  </a:cubicBezTo>
                  <a:close/>
                  <a:moveTo>
                    <a:pt x="14506" y="4746"/>
                  </a:moveTo>
                  <a:lnTo>
                    <a:pt x="14506" y="5569"/>
                  </a:lnTo>
                  <a:cubicBezTo>
                    <a:pt x="14506" y="5829"/>
                    <a:pt x="14388" y="5970"/>
                    <a:pt x="14038" y="5970"/>
                  </a:cubicBezTo>
                  <a:cubicBezTo>
                    <a:pt x="13682" y="5970"/>
                    <a:pt x="13569" y="5829"/>
                    <a:pt x="13569" y="5569"/>
                  </a:cubicBezTo>
                  <a:lnTo>
                    <a:pt x="13569" y="4746"/>
                  </a:lnTo>
                  <a:lnTo>
                    <a:pt x="13852" y="4746"/>
                  </a:lnTo>
                  <a:lnTo>
                    <a:pt x="13852" y="5547"/>
                  </a:lnTo>
                  <a:cubicBezTo>
                    <a:pt x="13852" y="5688"/>
                    <a:pt x="13897" y="5733"/>
                    <a:pt x="14038" y="5733"/>
                  </a:cubicBezTo>
                  <a:cubicBezTo>
                    <a:pt x="14201" y="5733"/>
                    <a:pt x="14246" y="5688"/>
                    <a:pt x="14246" y="5547"/>
                  </a:cubicBezTo>
                  <a:lnTo>
                    <a:pt x="14246" y="4746"/>
                  </a:lnTo>
                  <a:close/>
                  <a:moveTo>
                    <a:pt x="15121" y="4723"/>
                  </a:moveTo>
                  <a:cubicBezTo>
                    <a:pt x="15448" y="4723"/>
                    <a:pt x="15589" y="4841"/>
                    <a:pt x="15589" y="5124"/>
                  </a:cubicBezTo>
                  <a:lnTo>
                    <a:pt x="15589" y="5169"/>
                  </a:lnTo>
                  <a:lnTo>
                    <a:pt x="15307" y="5169"/>
                  </a:lnTo>
                  <a:cubicBezTo>
                    <a:pt x="15307" y="5005"/>
                    <a:pt x="15262" y="4937"/>
                    <a:pt x="15121" y="4937"/>
                  </a:cubicBezTo>
                  <a:cubicBezTo>
                    <a:pt x="15003" y="4937"/>
                    <a:pt x="14929" y="4983"/>
                    <a:pt x="14929" y="5078"/>
                  </a:cubicBezTo>
                  <a:cubicBezTo>
                    <a:pt x="14929" y="5169"/>
                    <a:pt x="14980" y="5219"/>
                    <a:pt x="15166" y="5242"/>
                  </a:cubicBezTo>
                  <a:cubicBezTo>
                    <a:pt x="15448" y="5265"/>
                    <a:pt x="15589" y="5361"/>
                    <a:pt x="15589" y="5569"/>
                  </a:cubicBezTo>
                  <a:lnTo>
                    <a:pt x="15589" y="5592"/>
                  </a:lnTo>
                  <a:cubicBezTo>
                    <a:pt x="15589" y="5829"/>
                    <a:pt x="15426" y="5970"/>
                    <a:pt x="15121" y="5970"/>
                  </a:cubicBezTo>
                  <a:cubicBezTo>
                    <a:pt x="14811" y="5970"/>
                    <a:pt x="14647" y="5829"/>
                    <a:pt x="14647" y="5547"/>
                  </a:cubicBezTo>
                  <a:lnTo>
                    <a:pt x="14647" y="5524"/>
                  </a:lnTo>
                  <a:lnTo>
                    <a:pt x="14929" y="5524"/>
                  </a:lnTo>
                  <a:cubicBezTo>
                    <a:pt x="14929" y="5688"/>
                    <a:pt x="15003" y="5733"/>
                    <a:pt x="15121" y="5733"/>
                  </a:cubicBezTo>
                  <a:lnTo>
                    <a:pt x="15144" y="5733"/>
                  </a:lnTo>
                  <a:cubicBezTo>
                    <a:pt x="15262" y="5733"/>
                    <a:pt x="15330" y="5688"/>
                    <a:pt x="15330" y="5592"/>
                  </a:cubicBezTo>
                  <a:cubicBezTo>
                    <a:pt x="15330" y="5502"/>
                    <a:pt x="15262" y="5451"/>
                    <a:pt x="15070" y="5428"/>
                  </a:cubicBezTo>
                  <a:cubicBezTo>
                    <a:pt x="14788" y="5406"/>
                    <a:pt x="14670" y="5310"/>
                    <a:pt x="14670" y="5101"/>
                  </a:cubicBezTo>
                  <a:lnTo>
                    <a:pt x="14670" y="5078"/>
                  </a:lnTo>
                  <a:cubicBezTo>
                    <a:pt x="14670" y="4864"/>
                    <a:pt x="14839" y="4723"/>
                    <a:pt x="15121" y="4723"/>
                  </a:cubicBezTo>
                  <a:close/>
                  <a:moveTo>
                    <a:pt x="15330" y="6393"/>
                  </a:moveTo>
                  <a:cubicBezTo>
                    <a:pt x="15189" y="6579"/>
                    <a:pt x="15121" y="6794"/>
                    <a:pt x="15048" y="7025"/>
                  </a:cubicBezTo>
                  <a:lnTo>
                    <a:pt x="5975" y="7025"/>
                  </a:lnTo>
                  <a:cubicBezTo>
                    <a:pt x="5924" y="6794"/>
                    <a:pt x="5834" y="6579"/>
                    <a:pt x="5716" y="6393"/>
                  </a:cubicBezTo>
                  <a:close/>
                  <a:moveTo>
                    <a:pt x="4068" y="6438"/>
                  </a:moveTo>
                  <a:cubicBezTo>
                    <a:pt x="4632" y="6438"/>
                    <a:pt x="5078" y="6884"/>
                    <a:pt x="5078" y="7448"/>
                  </a:cubicBezTo>
                  <a:cubicBezTo>
                    <a:pt x="5078" y="8012"/>
                    <a:pt x="4632" y="8486"/>
                    <a:pt x="4068" y="8486"/>
                  </a:cubicBezTo>
                  <a:cubicBezTo>
                    <a:pt x="3504" y="8486"/>
                    <a:pt x="3036" y="8012"/>
                    <a:pt x="3036" y="7448"/>
                  </a:cubicBezTo>
                  <a:cubicBezTo>
                    <a:pt x="3036" y="6884"/>
                    <a:pt x="3504" y="6438"/>
                    <a:pt x="4068" y="6438"/>
                  </a:cubicBezTo>
                  <a:close/>
                  <a:moveTo>
                    <a:pt x="16977" y="6438"/>
                  </a:moveTo>
                  <a:cubicBezTo>
                    <a:pt x="17541" y="6438"/>
                    <a:pt x="18010" y="6884"/>
                    <a:pt x="18010" y="7448"/>
                  </a:cubicBezTo>
                  <a:cubicBezTo>
                    <a:pt x="18010" y="8012"/>
                    <a:pt x="17541" y="8486"/>
                    <a:pt x="16977" y="8486"/>
                  </a:cubicBezTo>
                  <a:cubicBezTo>
                    <a:pt x="16413" y="8486"/>
                    <a:pt x="15939" y="8012"/>
                    <a:pt x="15939" y="7448"/>
                  </a:cubicBezTo>
                  <a:cubicBezTo>
                    <a:pt x="15939" y="6884"/>
                    <a:pt x="16413" y="6438"/>
                    <a:pt x="16977" y="6438"/>
                  </a:cubicBezTo>
                  <a:close/>
                  <a:moveTo>
                    <a:pt x="5575" y="1"/>
                  </a:moveTo>
                  <a:cubicBezTo>
                    <a:pt x="5338" y="1"/>
                    <a:pt x="5174" y="187"/>
                    <a:pt x="5174" y="396"/>
                  </a:cubicBezTo>
                  <a:lnTo>
                    <a:pt x="5174" y="1129"/>
                  </a:lnTo>
                  <a:cubicBezTo>
                    <a:pt x="5174" y="1293"/>
                    <a:pt x="5270" y="1434"/>
                    <a:pt x="5433" y="1501"/>
                  </a:cubicBezTo>
                  <a:lnTo>
                    <a:pt x="4773" y="3245"/>
                  </a:lnTo>
                  <a:lnTo>
                    <a:pt x="1411" y="3245"/>
                  </a:lnTo>
                  <a:cubicBezTo>
                    <a:pt x="593" y="3245"/>
                    <a:pt x="333" y="3758"/>
                    <a:pt x="333" y="4136"/>
                  </a:cubicBezTo>
                  <a:lnTo>
                    <a:pt x="333" y="4605"/>
                  </a:lnTo>
                  <a:lnTo>
                    <a:pt x="801" y="4605"/>
                  </a:lnTo>
                  <a:lnTo>
                    <a:pt x="801" y="5614"/>
                  </a:lnTo>
                  <a:lnTo>
                    <a:pt x="333" y="5614"/>
                  </a:lnTo>
                  <a:lnTo>
                    <a:pt x="333" y="6229"/>
                  </a:lnTo>
                  <a:cubicBezTo>
                    <a:pt x="119" y="6393"/>
                    <a:pt x="0" y="6653"/>
                    <a:pt x="0" y="6935"/>
                  </a:cubicBezTo>
                  <a:lnTo>
                    <a:pt x="0" y="6980"/>
                  </a:lnTo>
                  <a:cubicBezTo>
                    <a:pt x="0" y="7476"/>
                    <a:pt x="401" y="7899"/>
                    <a:pt x="920" y="7899"/>
                  </a:cubicBezTo>
                  <a:lnTo>
                    <a:pt x="2144" y="7899"/>
                  </a:lnTo>
                  <a:cubicBezTo>
                    <a:pt x="2353" y="8768"/>
                    <a:pt x="3132" y="9423"/>
                    <a:pt x="4068" y="9423"/>
                  </a:cubicBezTo>
                  <a:cubicBezTo>
                    <a:pt x="4988" y="9423"/>
                    <a:pt x="5783" y="8768"/>
                    <a:pt x="5975" y="7899"/>
                  </a:cubicBezTo>
                  <a:lnTo>
                    <a:pt x="15070" y="7899"/>
                  </a:lnTo>
                  <a:cubicBezTo>
                    <a:pt x="15262" y="8768"/>
                    <a:pt x="16035" y="9423"/>
                    <a:pt x="16977" y="9423"/>
                  </a:cubicBezTo>
                  <a:cubicBezTo>
                    <a:pt x="17987" y="9423"/>
                    <a:pt x="18833" y="8650"/>
                    <a:pt x="18929" y="7663"/>
                  </a:cubicBezTo>
                  <a:lnTo>
                    <a:pt x="19821" y="7426"/>
                  </a:lnTo>
                  <a:lnTo>
                    <a:pt x="19821" y="7025"/>
                  </a:lnTo>
                  <a:lnTo>
                    <a:pt x="18901" y="7025"/>
                  </a:lnTo>
                  <a:cubicBezTo>
                    <a:pt x="18856" y="6794"/>
                    <a:pt x="18760" y="6579"/>
                    <a:pt x="18647" y="6393"/>
                  </a:cubicBezTo>
                  <a:lnTo>
                    <a:pt x="19798" y="6393"/>
                  </a:lnTo>
                  <a:cubicBezTo>
                    <a:pt x="19776" y="5547"/>
                    <a:pt x="19725" y="4819"/>
                    <a:pt x="19657" y="4181"/>
                  </a:cubicBezTo>
                  <a:lnTo>
                    <a:pt x="4542" y="4181"/>
                  </a:lnTo>
                  <a:lnTo>
                    <a:pt x="4542" y="3549"/>
                  </a:lnTo>
                  <a:lnTo>
                    <a:pt x="19584" y="3549"/>
                  </a:lnTo>
                  <a:cubicBezTo>
                    <a:pt x="19420" y="2229"/>
                    <a:pt x="19183" y="1434"/>
                    <a:pt x="19042" y="1033"/>
                  </a:cubicBezTo>
                  <a:lnTo>
                    <a:pt x="19042" y="396"/>
                  </a:lnTo>
                  <a:cubicBezTo>
                    <a:pt x="19042" y="187"/>
                    <a:pt x="18856" y="1"/>
                    <a:pt x="18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3"/>
            <p:cNvSpPr/>
            <p:nvPr/>
          </p:nvSpPr>
          <p:spPr>
            <a:xfrm>
              <a:off x="7008664" y="3142539"/>
              <a:ext cx="6002" cy="5481"/>
            </a:xfrm>
            <a:custGeom>
              <a:avLst/>
              <a:gdLst/>
              <a:ahLst/>
              <a:cxnLst/>
              <a:rect l="l" t="t" r="r" b="b"/>
              <a:pathLst>
                <a:path w="334" h="305" extrusionOk="0">
                  <a:moveTo>
                    <a:pt x="0" y="0"/>
                  </a:moveTo>
                  <a:lnTo>
                    <a:pt x="0" y="305"/>
                  </a:lnTo>
                  <a:lnTo>
                    <a:pt x="164" y="305"/>
                  </a:lnTo>
                  <a:cubicBezTo>
                    <a:pt x="237" y="305"/>
                    <a:pt x="333" y="260"/>
                    <a:pt x="333" y="164"/>
                  </a:cubicBezTo>
                  <a:lnTo>
                    <a:pt x="333" y="141"/>
                  </a:lnTo>
                  <a:cubicBezTo>
                    <a:pt x="333" y="23"/>
                    <a:pt x="237" y="0"/>
                    <a:pt x="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3"/>
            <p:cNvSpPr/>
            <p:nvPr/>
          </p:nvSpPr>
          <p:spPr>
            <a:xfrm>
              <a:off x="7008664" y="3134111"/>
              <a:ext cx="5086" cy="4690"/>
            </a:xfrm>
            <a:custGeom>
              <a:avLst/>
              <a:gdLst/>
              <a:ahLst/>
              <a:cxnLst/>
              <a:rect l="l" t="t" r="r" b="b"/>
              <a:pathLst>
                <a:path w="283" h="261" extrusionOk="0">
                  <a:moveTo>
                    <a:pt x="0" y="1"/>
                  </a:moveTo>
                  <a:lnTo>
                    <a:pt x="0" y="260"/>
                  </a:lnTo>
                  <a:lnTo>
                    <a:pt x="141" y="260"/>
                  </a:lnTo>
                  <a:cubicBezTo>
                    <a:pt x="215" y="260"/>
                    <a:pt x="282" y="232"/>
                    <a:pt x="282" y="142"/>
                  </a:cubicBezTo>
                  <a:lnTo>
                    <a:pt x="282" y="119"/>
                  </a:lnTo>
                  <a:cubicBezTo>
                    <a:pt x="282" y="24"/>
                    <a:pt x="215" y="1"/>
                    <a:pt x="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3"/>
            <p:cNvSpPr/>
            <p:nvPr/>
          </p:nvSpPr>
          <p:spPr>
            <a:xfrm>
              <a:off x="6966488" y="3133716"/>
              <a:ext cx="7619" cy="14304"/>
            </a:xfrm>
            <a:custGeom>
              <a:avLst/>
              <a:gdLst/>
              <a:ahLst/>
              <a:cxnLst/>
              <a:rect l="l" t="t" r="r" b="b"/>
              <a:pathLst>
                <a:path w="424" h="796" extrusionOk="0">
                  <a:moveTo>
                    <a:pt x="209" y="0"/>
                  </a:moveTo>
                  <a:cubicBezTo>
                    <a:pt x="45" y="0"/>
                    <a:pt x="0" y="141"/>
                    <a:pt x="0" y="373"/>
                  </a:cubicBezTo>
                  <a:lnTo>
                    <a:pt x="0" y="446"/>
                  </a:lnTo>
                  <a:cubicBezTo>
                    <a:pt x="0" y="677"/>
                    <a:pt x="45" y="796"/>
                    <a:pt x="209" y="796"/>
                  </a:cubicBezTo>
                  <a:cubicBezTo>
                    <a:pt x="373" y="796"/>
                    <a:pt x="423" y="677"/>
                    <a:pt x="423" y="446"/>
                  </a:cubicBezTo>
                  <a:lnTo>
                    <a:pt x="423" y="373"/>
                  </a:lnTo>
                  <a:cubicBezTo>
                    <a:pt x="423" y="141"/>
                    <a:pt x="373"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3"/>
            <p:cNvSpPr/>
            <p:nvPr/>
          </p:nvSpPr>
          <p:spPr>
            <a:xfrm>
              <a:off x="6946200" y="3133716"/>
              <a:ext cx="8033" cy="14304"/>
            </a:xfrm>
            <a:custGeom>
              <a:avLst/>
              <a:gdLst/>
              <a:ahLst/>
              <a:cxnLst/>
              <a:rect l="l" t="t" r="r" b="b"/>
              <a:pathLst>
                <a:path w="447" h="796" extrusionOk="0">
                  <a:moveTo>
                    <a:pt x="210" y="0"/>
                  </a:moveTo>
                  <a:cubicBezTo>
                    <a:pt x="46" y="0"/>
                    <a:pt x="1" y="141"/>
                    <a:pt x="1" y="373"/>
                  </a:cubicBezTo>
                  <a:lnTo>
                    <a:pt x="1" y="446"/>
                  </a:lnTo>
                  <a:cubicBezTo>
                    <a:pt x="1" y="677"/>
                    <a:pt x="46" y="796"/>
                    <a:pt x="210" y="796"/>
                  </a:cubicBezTo>
                  <a:lnTo>
                    <a:pt x="232" y="796"/>
                  </a:lnTo>
                  <a:cubicBezTo>
                    <a:pt x="396" y="796"/>
                    <a:pt x="447" y="677"/>
                    <a:pt x="447" y="446"/>
                  </a:cubicBezTo>
                  <a:lnTo>
                    <a:pt x="447" y="373"/>
                  </a:lnTo>
                  <a:cubicBezTo>
                    <a:pt x="447" y="141"/>
                    <a:pt x="396"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3"/>
          <p:cNvGrpSpPr/>
          <p:nvPr/>
        </p:nvGrpSpPr>
        <p:grpSpPr>
          <a:xfrm>
            <a:off x="6502063" y="2824219"/>
            <a:ext cx="297386" cy="194669"/>
            <a:chOff x="6280394" y="3019661"/>
            <a:chExt cx="297386" cy="194669"/>
          </a:xfrm>
        </p:grpSpPr>
        <p:sp>
          <p:nvSpPr>
            <p:cNvPr id="10502" name="Google Shape;10502;p73"/>
            <p:cNvSpPr/>
            <p:nvPr/>
          </p:nvSpPr>
          <p:spPr>
            <a:xfrm>
              <a:off x="6280394" y="3148416"/>
              <a:ext cx="75654" cy="65914"/>
            </a:xfrm>
            <a:custGeom>
              <a:avLst/>
              <a:gdLst/>
              <a:ahLst/>
              <a:cxnLst/>
              <a:rect l="l" t="t" r="r" b="b"/>
              <a:pathLst>
                <a:path w="4210" h="3668" extrusionOk="0">
                  <a:moveTo>
                    <a:pt x="3222" y="1975"/>
                  </a:moveTo>
                  <a:cubicBezTo>
                    <a:pt x="3148" y="2449"/>
                    <a:pt x="2725" y="2822"/>
                    <a:pt x="2234" y="2822"/>
                  </a:cubicBezTo>
                  <a:cubicBezTo>
                    <a:pt x="1738" y="2822"/>
                    <a:pt x="1337" y="2449"/>
                    <a:pt x="1270" y="1975"/>
                  </a:cubicBezTo>
                  <a:close/>
                  <a:moveTo>
                    <a:pt x="2093" y="0"/>
                  </a:moveTo>
                  <a:cubicBezTo>
                    <a:pt x="1129" y="0"/>
                    <a:pt x="305" y="661"/>
                    <a:pt x="23" y="1648"/>
                  </a:cubicBezTo>
                  <a:cubicBezTo>
                    <a:pt x="0" y="1721"/>
                    <a:pt x="0" y="1812"/>
                    <a:pt x="45" y="1862"/>
                  </a:cubicBezTo>
                  <a:cubicBezTo>
                    <a:pt x="96" y="1930"/>
                    <a:pt x="186" y="1975"/>
                    <a:pt x="260" y="1975"/>
                  </a:cubicBezTo>
                  <a:lnTo>
                    <a:pt x="423" y="1975"/>
                  </a:lnTo>
                  <a:cubicBezTo>
                    <a:pt x="491" y="2917"/>
                    <a:pt x="1270" y="3668"/>
                    <a:pt x="2234" y="3668"/>
                  </a:cubicBezTo>
                  <a:cubicBezTo>
                    <a:pt x="3199" y="3668"/>
                    <a:pt x="3995" y="2895"/>
                    <a:pt x="4068" y="1953"/>
                  </a:cubicBezTo>
                  <a:lnTo>
                    <a:pt x="4046" y="1953"/>
                  </a:lnTo>
                  <a:cubicBezTo>
                    <a:pt x="4091" y="1930"/>
                    <a:pt x="4113" y="1908"/>
                    <a:pt x="4158" y="1862"/>
                  </a:cubicBezTo>
                  <a:cubicBezTo>
                    <a:pt x="4209" y="1812"/>
                    <a:pt x="4209" y="1721"/>
                    <a:pt x="4187" y="1648"/>
                  </a:cubicBezTo>
                  <a:cubicBezTo>
                    <a:pt x="3904" y="661"/>
                    <a:pt x="308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3"/>
            <p:cNvSpPr/>
            <p:nvPr/>
          </p:nvSpPr>
          <p:spPr>
            <a:xfrm>
              <a:off x="6303611" y="3019661"/>
              <a:ext cx="274168" cy="194669"/>
            </a:xfrm>
            <a:custGeom>
              <a:avLst/>
              <a:gdLst/>
              <a:ahLst/>
              <a:cxnLst/>
              <a:rect l="l" t="t" r="r" b="b"/>
              <a:pathLst>
                <a:path w="15257" h="10833" extrusionOk="0">
                  <a:moveTo>
                    <a:pt x="1766" y="1174"/>
                  </a:moveTo>
                  <a:lnTo>
                    <a:pt x="1766" y="2443"/>
                  </a:lnTo>
                  <a:cubicBezTo>
                    <a:pt x="1552" y="2302"/>
                    <a:pt x="1411" y="2065"/>
                    <a:pt x="1411" y="1806"/>
                  </a:cubicBezTo>
                  <a:cubicBezTo>
                    <a:pt x="1411" y="1552"/>
                    <a:pt x="1552" y="1292"/>
                    <a:pt x="1766" y="1174"/>
                  </a:cubicBezTo>
                  <a:close/>
                  <a:moveTo>
                    <a:pt x="13050" y="5524"/>
                  </a:moveTo>
                  <a:cubicBezTo>
                    <a:pt x="13141" y="5524"/>
                    <a:pt x="13214" y="5591"/>
                    <a:pt x="13214" y="5687"/>
                  </a:cubicBezTo>
                  <a:cubicBezTo>
                    <a:pt x="13214" y="5755"/>
                    <a:pt x="13141" y="5828"/>
                    <a:pt x="13050" y="5828"/>
                  </a:cubicBezTo>
                  <a:lnTo>
                    <a:pt x="9547" y="5828"/>
                  </a:lnTo>
                  <a:cubicBezTo>
                    <a:pt x="9451" y="5828"/>
                    <a:pt x="9383" y="5755"/>
                    <a:pt x="9383" y="5687"/>
                  </a:cubicBezTo>
                  <a:cubicBezTo>
                    <a:pt x="9383" y="5591"/>
                    <a:pt x="9451" y="5524"/>
                    <a:pt x="9547" y="5524"/>
                  </a:cubicBezTo>
                  <a:close/>
                  <a:moveTo>
                    <a:pt x="12627" y="6206"/>
                  </a:moveTo>
                  <a:cubicBezTo>
                    <a:pt x="12717" y="6206"/>
                    <a:pt x="12791" y="6274"/>
                    <a:pt x="12791" y="6370"/>
                  </a:cubicBezTo>
                  <a:cubicBezTo>
                    <a:pt x="12791" y="6438"/>
                    <a:pt x="12717" y="6511"/>
                    <a:pt x="12627" y="6511"/>
                  </a:cubicBezTo>
                  <a:lnTo>
                    <a:pt x="9874" y="6511"/>
                  </a:lnTo>
                  <a:cubicBezTo>
                    <a:pt x="9778" y="6511"/>
                    <a:pt x="9710" y="6438"/>
                    <a:pt x="9710" y="6370"/>
                  </a:cubicBezTo>
                  <a:cubicBezTo>
                    <a:pt x="9710" y="6274"/>
                    <a:pt x="9778" y="6206"/>
                    <a:pt x="9874" y="6206"/>
                  </a:cubicBezTo>
                  <a:close/>
                  <a:moveTo>
                    <a:pt x="13050" y="6912"/>
                  </a:moveTo>
                  <a:cubicBezTo>
                    <a:pt x="13141" y="6912"/>
                    <a:pt x="13214" y="6979"/>
                    <a:pt x="13214" y="7075"/>
                  </a:cubicBezTo>
                  <a:cubicBezTo>
                    <a:pt x="13214" y="7165"/>
                    <a:pt x="13141" y="7239"/>
                    <a:pt x="13050" y="7239"/>
                  </a:cubicBezTo>
                  <a:lnTo>
                    <a:pt x="9547" y="7239"/>
                  </a:lnTo>
                  <a:cubicBezTo>
                    <a:pt x="9451" y="7239"/>
                    <a:pt x="9383" y="7165"/>
                    <a:pt x="9383" y="7075"/>
                  </a:cubicBezTo>
                  <a:cubicBezTo>
                    <a:pt x="9383" y="6979"/>
                    <a:pt x="9451" y="6912"/>
                    <a:pt x="9547" y="6912"/>
                  </a:cubicBezTo>
                  <a:close/>
                  <a:moveTo>
                    <a:pt x="12435" y="9259"/>
                  </a:moveTo>
                  <a:cubicBezTo>
                    <a:pt x="12345" y="9682"/>
                    <a:pt x="11944" y="9987"/>
                    <a:pt x="11499" y="9987"/>
                  </a:cubicBezTo>
                  <a:cubicBezTo>
                    <a:pt x="11047" y="9987"/>
                    <a:pt x="10675" y="9682"/>
                    <a:pt x="10557" y="9259"/>
                  </a:cubicBezTo>
                  <a:close/>
                  <a:moveTo>
                    <a:pt x="3526" y="0"/>
                  </a:moveTo>
                  <a:cubicBezTo>
                    <a:pt x="3385" y="0"/>
                    <a:pt x="3290" y="68"/>
                    <a:pt x="3199" y="164"/>
                  </a:cubicBezTo>
                  <a:cubicBezTo>
                    <a:pt x="3177" y="186"/>
                    <a:pt x="3177" y="209"/>
                    <a:pt x="3148" y="231"/>
                  </a:cubicBezTo>
                  <a:lnTo>
                    <a:pt x="3148" y="186"/>
                  </a:lnTo>
                  <a:lnTo>
                    <a:pt x="2494" y="186"/>
                  </a:lnTo>
                  <a:lnTo>
                    <a:pt x="2494" y="209"/>
                  </a:lnTo>
                  <a:lnTo>
                    <a:pt x="2189" y="209"/>
                  </a:lnTo>
                  <a:cubicBezTo>
                    <a:pt x="1292" y="209"/>
                    <a:pt x="564" y="914"/>
                    <a:pt x="564" y="1806"/>
                  </a:cubicBezTo>
                  <a:cubicBezTo>
                    <a:pt x="564" y="2065"/>
                    <a:pt x="638" y="2302"/>
                    <a:pt x="751" y="2511"/>
                  </a:cubicBezTo>
                  <a:cubicBezTo>
                    <a:pt x="751" y="2539"/>
                    <a:pt x="751" y="2562"/>
                    <a:pt x="779" y="2584"/>
                  </a:cubicBezTo>
                  <a:cubicBezTo>
                    <a:pt x="260" y="3735"/>
                    <a:pt x="0" y="4982"/>
                    <a:pt x="0" y="5828"/>
                  </a:cubicBezTo>
                  <a:cubicBezTo>
                    <a:pt x="0" y="6156"/>
                    <a:pt x="119" y="6511"/>
                    <a:pt x="305" y="6838"/>
                  </a:cubicBezTo>
                  <a:cubicBezTo>
                    <a:pt x="497" y="6771"/>
                    <a:pt x="728" y="6742"/>
                    <a:pt x="942" y="6742"/>
                  </a:cubicBezTo>
                  <a:cubicBezTo>
                    <a:pt x="2257" y="6742"/>
                    <a:pt x="3340" y="7871"/>
                    <a:pt x="3363" y="9259"/>
                  </a:cubicBezTo>
                  <a:lnTo>
                    <a:pt x="9710" y="9259"/>
                  </a:lnTo>
                  <a:cubicBezTo>
                    <a:pt x="9829" y="10156"/>
                    <a:pt x="10579" y="10833"/>
                    <a:pt x="11499" y="10833"/>
                  </a:cubicBezTo>
                  <a:cubicBezTo>
                    <a:pt x="12413" y="10833"/>
                    <a:pt x="13163" y="10156"/>
                    <a:pt x="13304" y="9259"/>
                  </a:cubicBezTo>
                  <a:lnTo>
                    <a:pt x="14506" y="9259"/>
                  </a:lnTo>
                  <a:cubicBezTo>
                    <a:pt x="14574" y="9168"/>
                    <a:pt x="15025" y="8463"/>
                    <a:pt x="15138" y="7476"/>
                  </a:cubicBezTo>
                  <a:cubicBezTo>
                    <a:pt x="15256" y="6629"/>
                    <a:pt x="15138" y="5428"/>
                    <a:pt x="14128" y="4254"/>
                  </a:cubicBezTo>
                  <a:lnTo>
                    <a:pt x="14246" y="4254"/>
                  </a:lnTo>
                  <a:cubicBezTo>
                    <a:pt x="14388" y="4254"/>
                    <a:pt x="14529" y="4136"/>
                    <a:pt x="14529" y="3972"/>
                  </a:cubicBezTo>
                  <a:lnTo>
                    <a:pt x="14529" y="3312"/>
                  </a:lnTo>
                  <a:cubicBezTo>
                    <a:pt x="14529" y="3148"/>
                    <a:pt x="14388" y="3007"/>
                    <a:pt x="14246" y="3007"/>
                  </a:cubicBezTo>
                  <a:lnTo>
                    <a:pt x="7854" y="3007"/>
                  </a:lnTo>
                  <a:cubicBezTo>
                    <a:pt x="7690" y="3007"/>
                    <a:pt x="7572" y="3148"/>
                    <a:pt x="7572" y="3312"/>
                  </a:cubicBezTo>
                  <a:lnTo>
                    <a:pt x="7572" y="3972"/>
                  </a:lnTo>
                  <a:cubicBezTo>
                    <a:pt x="7572" y="4136"/>
                    <a:pt x="7690" y="4254"/>
                    <a:pt x="7854" y="4254"/>
                  </a:cubicBezTo>
                  <a:lnTo>
                    <a:pt x="8018" y="4254"/>
                  </a:lnTo>
                  <a:cubicBezTo>
                    <a:pt x="7216" y="5219"/>
                    <a:pt x="7408" y="7261"/>
                    <a:pt x="7408" y="7284"/>
                  </a:cubicBezTo>
                  <a:lnTo>
                    <a:pt x="7408" y="7307"/>
                  </a:lnTo>
                  <a:lnTo>
                    <a:pt x="5360" y="7307"/>
                  </a:lnTo>
                  <a:cubicBezTo>
                    <a:pt x="5338" y="7307"/>
                    <a:pt x="4796" y="7194"/>
                    <a:pt x="4254" y="6251"/>
                  </a:cubicBezTo>
                  <a:cubicBezTo>
                    <a:pt x="3831" y="5524"/>
                    <a:pt x="3363" y="4203"/>
                    <a:pt x="3199" y="1806"/>
                  </a:cubicBezTo>
                  <a:cubicBezTo>
                    <a:pt x="3222" y="1806"/>
                    <a:pt x="3244" y="1783"/>
                    <a:pt x="3244" y="1783"/>
                  </a:cubicBezTo>
                  <a:cubicBezTo>
                    <a:pt x="3290" y="1738"/>
                    <a:pt x="3318" y="1715"/>
                    <a:pt x="3340" y="1664"/>
                  </a:cubicBezTo>
                  <a:lnTo>
                    <a:pt x="3645" y="1100"/>
                  </a:lnTo>
                  <a:lnTo>
                    <a:pt x="3763" y="846"/>
                  </a:lnTo>
                  <a:lnTo>
                    <a:pt x="4091" y="846"/>
                  </a:lnTo>
                  <a:lnTo>
                    <a:pt x="4869" y="818"/>
                  </a:lnTo>
                  <a:cubicBezTo>
                    <a:pt x="5101" y="818"/>
                    <a:pt x="5292" y="632"/>
                    <a:pt x="5292" y="395"/>
                  </a:cubicBezTo>
                  <a:cubicBezTo>
                    <a:pt x="5292" y="186"/>
                    <a:pt x="5101" y="0"/>
                    <a:pt x="4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73"/>
          <p:cNvGrpSpPr/>
          <p:nvPr/>
        </p:nvGrpSpPr>
        <p:grpSpPr>
          <a:xfrm>
            <a:off x="5928037" y="2708833"/>
            <a:ext cx="329947" cy="310054"/>
            <a:chOff x="5735418" y="2904275"/>
            <a:chExt cx="329947" cy="310054"/>
          </a:xfrm>
        </p:grpSpPr>
        <p:sp>
          <p:nvSpPr>
            <p:cNvPr id="10505" name="Google Shape;10505;p73"/>
            <p:cNvSpPr/>
            <p:nvPr/>
          </p:nvSpPr>
          <p:spPr>
            <a:xfrm>
              <a:off x="5812689" y="2904275"/>
              <a:ext cx="160616" cy="119554"/>
            </a:xfrm>
            <a:custGeom>
              <a:avLst/>
              <a:gdLst/>
              <a:ahLst/>
              <a:cxnLst/>
              <a:rect l="l" t="t" r="r" b="b"/>
              <a:pathLst>
                <a:path w="8938" h="6653" extrusionOk="0">
                  <a:moveTo>
                    <a:pt x="3177" y="4254"/>
                  </a:moveTo>
                  <a:lnTo>
                    <a:pt x="3177" y="4819"/>
                  </a:lnTo>
                  <a:lnTo>
                    <a:pt x="1789" y="4819"/>
                  </a:lnTo>
                  <a:lnTo>
                    <a:pt x="1789" y="4254"/>
                  </a:lnTo>
                  <a:close/>
                  <a:moveTo>
                    <a:pt x="5174" y="4254"/>
                  </a:moveTo>
                  <a:lnTo>
                    <a:pt x="5174" y="4819"/>
                  </a:lnTo>
                  <a:lnTo>
                    <a:pt x="3763" y="4819"/>
                  </a:lnTo>
                  <a:lnTo>
                    <a:pt x="3763" y="4254"/>
                  </a:lnTo>
                  <a:close/>
                  <a:moveTo>
                    <a:pt x="7149" y="4254"/>
                  </a:moveTo>
                  <a:lnTo>
                    <a:pt x="7149" y="4819"/>
                  </a:lnTo>
                  <a:lnTo>
                    <a:pt x="5738" y="4819"/>
                  </a:lnTo>
                  <a:lnTo>
                    <a:pt x="5738" y="4254"/>
                  </a:lnTo>
                  <a:close/>
                  <a:moveTo>
                    <a:pt x="4068" y="0"/>
                  </a:moveTo>
                  <a:lnTo>
                    <a:pt x="4068" y="1597"/>
                  </a:lnTo>
                  <a:lnTo>
                    <a:pt x="1179" y="1597"/>
                  </a:lnTo>
                  <a:lnTo>
                    <a:pt x="1179" y="2257"/>
                  </a:lnTo>
                  <a:lnTo>
                    <a:pt x="0" y="2257"/>
                  </a:lnTo>
                  <a:lnTo>
                    <a:pt x="451" y="4254"/>
                  </a:lnTo>
                  <a:lnTo>
                    <a:pt x="1179" y="4254"/>
                  </a:lnTo>
                  <a:lnTo>
                    <a:pt x="1179" y="4869"/>
                  </a:lnTo>
                  <a:lnTo>
                    <a:pt x="451" y="4869"/>
                  </a:lnTo>
                  <a:lnTo>
                    <a:pt x="451" y="6652"/>
                  </a:lnTo>
                  <a:lnTo>
                    <a:pt x="4469" y="5970"/>
                  </a:lnTo>
                  <a:lnTo>
                    <a:pt x="8491" y="6652"/>
                  </a:lnTo>
                  <a:lnTo>
                    <a:pt x="8491" y="4869"/>
                  </a:lnTo>
                  <a:lnTo>
                    <a:pt x="7735" y="4869"/>
                  </a:lnTo>
                  <a:lnTo>
                    <a:pt x="7735" y="4254"/>
                  </a:lnTo>
                  <a:lnTo>
                    <a:pt x="8491" y="4254"/>
                  </a:lnTo>
                  <a:lnTo>
                    <a:pt x="8937" y="2257"/>
                  </a:lnTo>
                  <a:lnTo>
                    <a:pt x="7735" y="2257"/>
                  </a:lnTo>
                  <a:lnTo>
                    <a:pt x="7735" y="1597"/>
                  </a:lnTo>
                  <a:lnTo>
                    <a:pt x="4869" y="1597"/>
                  </a:lnTo>
                  <a:lnTo>
                    <a:pt x="48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3"/>
            <p:cNvSpPr/>
            <p:nvPr/>
          </p:nvSpPr>
          <p:spPr>
            <a:xfrm>
              <a:off x="5810658" y="3019661"/>
              <a:ext cx="164767" cy="172782"/>
            </a:xfrm>
            <a:custGeom>
              <a:avLst/>
              <a:gdLst/>
              <a:ahLst/>
              <a:cxnLst/>
              <a:rect l="l" t="t" r="r" b="b"/>
              <a:pathLst>
                <a:path w="9169" h="9615" extrusionOk="0">
                  <a:moveTo>
                    <a:pt x="1982" y="2442"/>
                  </a:moveTo>
                  <a:cubicBezTo>
                    <a:pt x="2229" y="2442"/>
                    <a:pt x="2469" y="2667"/>
                    <a:pt x="2539" y="2985"/>
                  </a:cubicBezTo>
                  <a:cubicBezTo>
                    <a:pt x="2629" y="3312"/>
                    <a:pt x="2488" y="3594"/>
                    <a:pt x="2229" y="3617"/>
                  </a:cubicBezTo>
                  <a:cubicBezTo>
                    <a:pt x="2218" y="3618"/>
                    <a:pt x="2208" y="3618"/>
                    <a:pt x="2197" y="3618"/>
                  </a:cubicBezTo>
                  <a:cubicBezTo>
                    <a:pt x="1954" y="3618"/>
                    <a:pt x="1712" y="3371"/>
                    <a:pt x="1642" y="3052"/>
                  </a:cubicBezTo>
                  <a:cubicBezTo>
                    <a:pt x="1552" y="2725"/>
                    <a:pt x="1693" y="2443"/>
                    <a:pt x="1947" y="2443"/>
                  </a:cubicBezTo>
                  <a:cubicBezTo>
                    <a:pt x="1958" y="2442"/>
                    <a:pt x="1970" y="2442"/>
                    <a:pt x="1982" y="2442"/>
                  </a:cubicBezTo>
                  <a:close/>
                  <a:moveTo>
                    <a:pt x="7181" y="2442"/>
                  </a:moveTo>
                  <a:cubicBezTo>
                    <a:pt x="7193" y="2442"/>
                    <a:pt x="7205" y="2442"/>
                    <a:pt x="7217" y="2443"/>
                  </a:cubicBezTo>
                  <a:cubicBezTo>
                    <a:pt x="7448" y="2443"/>
                    <a:pt x="7589" y="2725"/>
                    <a:pt x="7521" y="3052"/>
                  </a:cubicBezTo>
                  <a:cubicBezTo>
                    <a:pt x="7451" y="3371"/>
                    <a:pt x="7215" y="3618"/>
                    <a:pt x="6967" y="3618"/>
                  </a:cubicBezTo>
                  <a:cubicBezTo>
                    <a:pt x="6956" y="3618"/>
                    <a:pt x="6945" y="3618"/>
                    <a:pt x="6934" y="3617"/>
                  </a:cubicBezTo>
                  <a:cubicBezTo>
                    <a:pt x="6675" y="3594"/>
                    <a:pt x="6534" y="3312"/>
                    <a:pt x="6630" y="2985"/>
                  </a:cubicBezTo>
                  <a:cubicBezTo>
                    <a:pt x="6694" y="2667"/>
                    <a:pt x="6934" y="2442"/>
                    <a:pt x="7181" y="2442"/>
                  </a:cubicBezTo>
                  <a:close/>
                  <a:moveTo>
                    <a:pt x="4582" y="0"/>
                  </a:moveTo>
                  <a:lnTo>
                    <a:pt x="0" y="750"/>
                  </a:lnTo>
                  <a:cubicBezTo>
                    <a:pt x="23" y="3594"/>
                    <a:pt x="632" y="4937"/>
                    <a:pt x="1360" y="6460"/>
                  </a:cubicBezTo>
                  <a:cubicBezTo>
                    <a:pt x="1761" y="7335"/>
                    <a:pt x="2206" y="8271"/>
                    <a:pt x="2607" y="9592"/>
                  </a:cubicBezTo>
                  <a:cubicBezTo>
                    <a:pt x="2629" y="9614"/>
                    <a:pt x="2680" y="9614"/>
                    <a:pt x="2703" y="9614"/>
                  </a:cubicBezTo>
                  <a:cubicBezTo>
                    <a:pt x="2821" y="9614"/>
                    <a:pt x="2934" y="9592"/>
                    <a:pt x="3030" y="9563"/>
                  </a:cubicBezTo>
                  <a:lnTo>
                    <a:pt x="3053" y="9563"/>
                  </a:lnTo>
                  <a:cubicBezTo>
                    <a:pt x="3290" y="9496"/>
                    <a:pt x="3453" y="9400"/>
                    <a:pt x="3572" y="9309"/>
                  </a:cubicBezTo>
                  <a:cubicBezTo>
                    <a:pt x="3758" y="9168"/>
                    <a:pt x="3899" y="8999"/>
                    <a:pt x="4017" y="8813"/>
                  </a:cubicBezTo>
                  <a:lnTo>
                    <a:pt x="4345" y="8226"/>
                  </a:lnTo>
                  <a:lnTo>
                    <a:pt x="4441" y="8085"/>
                  </a:lnTo>
                  <a:cubicBezTo>
                    <a:pt x="4514" y="7967"/>
                    <a:pt x="4655" y="7871"/>
                    <a:pt x="4796" y="7871"/>
                  </a:cubicBezTo>
                  <a:cubicBezTo>
                    <a:pt x="4937" y="7871"/>
                    <a:pt x="5078" y="7967"/>
                    <a:pt x="5146" y="8085"/>
                  </a:cubicBezTo>
                  <a:lnTo>
                    <a:pt x="5264" y="8271"/>
                  </a:lnTo>
                  <a:cubicBezTo>
                    <a:pt x="5287" y="8345"/>
                    <a:pt x="5332" y="8412"/>
                    <a:pt x="5383" y="8486"/>
                  </a:cubicBezTo>
                  <a:cubicBezTo>
                    <a:pt x="5524" y="8745"/>
                    <a:pt x="5665" y="8999"/>
                    <a:pt x="5851" y="9191"/>
                  </a:cubicBezTo>
                  <a:lnTo>
                    <a:pt x="5874" y="9191"/>
                  </a:lnTo>
                  <a:cubicBezTo>
                    <a:pt x="6066" y="9377"/>
                    <a:pt x="6319" y="9496"/>
                    <a:pt x="6579" y="9563"/>
                  </a:cubicBezTo>
                  <a:cubicBezTo>
                    <a:pt x="6957" y="8271"/>
                    <a:pt x="7403" y="7307"/>
                    <a:pt x="7803" y="6460"/>
                  </a:cubicBezTo>
                  <a:cubicBezTo>
                    <a:pt x="8509" y="4937"/>
                    <a:pt x="9140" y="3594"/>
                    <a:pt x="9169" y="750"/>
                  </a:cubicBez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3"/>
            <p:cNvSpPr/>
            <p:nvPr/>
          </p:nvSpPr>
          <p:spPr>
            <a:xfrm>
              <a:off x="5735418" y="3167482"/>
              <a:ext cx="329947" cy="46848"/>
            </a:xfrm>
            <a:custGeom>
              <a:avLst/>
              <a:gdLst/>
              <a:ahLst/>
              <a:cxnLst/>
              <a:rect l="l" t="t" r="r" b="b"/>
              <a:pathLst>
                <a:path w="18361" h="2607" extrusionOk="0">
                  <a:moveTo>
                    <a:pt x="8983" y="0"/>
                  </a:moveTo>
                  <a:cubicBezTo>
                    <a:pt x="8842" y="260"/>
                    <a:pt x="8701" y="491"/>
                    <a:pt x="8560" y="751"/>
                  </a:cubicBezTo>
                  <a:cubicBezTo>
                    <a:pt x="8419" y="988"/>
                    <a:pt x="8227" y="1196"/>
                    <a:pt x="8018" y="1366"/>
                  </a:cubicBezTo>
                  <a:cubicBezTo>
                    <a:pt x="7804" y="1507"/>
                    <a:pt x="7595" y="1597"/>
                    <a:pt x="7358" y="1670"/>
                  </a:cubicBezTo>
                  <a:cubicBezTo>
                    <a:pt x="7217" y="1715"/>
                    <a:pt x="7053" y="1738"/>
                    <a:pt x="6890" y="1738"/>
                  </a:cubicBezTo>
                  <a:cubicBezTo>
                    <a:pt x="6608" y="1738"/>
                    <a:pt x="6303" y="1670"/>
                    <a:pt x="6044" y="1552"/>
                  </a:cubicBezTo>
                  <a:cubicBezTo>
                    <a:pt x="5665" y="1366"/>
                    <a:pt x="5383" y="1055"/>
                    <a:pt x="5101" y="773"/>
                  </a:cubicBezTo>
                  <a:cubicBezTo>
                    <a:pt x="4915" y="1033"/>
                    <a:pt x="4723" y="1315"/>
                    <a:pt x="4441" y="1507"/>
                  </a:cubicBezTo>
                  <a:cubicBezTo>
                    <a:pt x="4091" y="1761"/>
                    <a:pt x="3668" y="1930"/>
                    <a:pt x="3222" y="1930"/>
                  </a:cubicBezTo>
                  <a:lnTo>
                    <a:pt x="3059" y="1930"/>
                  </a:lnTo>
                  <a:cubicBezTo>
                    <a:pt x="2799" y="1902"/>
                    <a:pt x="2562" y="1834"/>
                    <a:pt x="2325" y="1738"/>
                  </a:cubicBezTo>
                  <a:cubicBezTo>
                    <a:pt x="2117" y="1648"/>
                    <a:pt x="1930" y="1507"/>
                    <a:pt x="1739" y="1366"/>
                  </a:cubicBezTo>
                  <a:cubicBezTo>
                    <a:pt x="1716" y="1337"/>
                    <a:pt x="1620" y="1247"/>
                    <a:pt x="1620" y="1247"/>
                  </a:cubicBezTo>
                  <a:cubicBezTo>
                    <a:pt x="1620" y="1247"/>
                    <a:pt x="1434" y="1456"/>
                    <a:pt x="1338" y="1529"/>
                  </a:cubicBezTo>
                  <a:cubicBezTo>
                    <a:pt x="1225" y="1648"/>
                    <a:pt x="1084" y="1761"/>
                    <a:pt x="915" y="1879"/>
                  </a:cubicBezTo>
                  <a:cubicBezTo>
                    <a:pt x="774" y="1952"/>
                    <a:pt x="661" y="2020"/>
                    <a:pt x="520" y="2071"/>
                  </a:cubicBezTo>
                  <a:cubicBezTo>
                    <a:pt x="328" y="2139"/>
                    <a:pt x="164" y="2161"/>
                    <a:pt x="1" y="2184"/>
                  </a:cubicBezTo>
                  <a:lnTo>
                    <a:pt x="1" y="2212"/>
                  </a:lnTo>
                  <a:lnTo>
                    <a:pt x="164" y="2212"/>
                  </a:lnTo>
                  <a:cubicBezTo>
                    <a:pt x="328" y="2212"/>
                    <a:pt x="492" y="2212"/>
                    <a:pt x="661" y="2161"/>
                  </a:cubicBezTo>
                  <a:cubicBezTo>
                    <a:pt x="870" y="2139"/>
                    <a:pt x="1056" y="2043"/>
                    <a:pt x="1248" y="1952"/>
                  </a:cubicBezTo>
                  <a:cubicBezTo>
                    <a:pt x="1338" y="1902"/>
                    <a:pt x="1411" y="1856"/>
                    <a:pt x="1507" y="1789"/>
                  </a:cubicBezTo>
                  <a:cubicBezTo>
                    <a:pt x="1507" y="1789"/>
                    <a:pt x="1530" y="1761"/>
                    <a:pt x="1552" y="1761"/>
                  </a:cubicBezTo>
                  <a:cubicBezTo>
                    <a:pt x="1575" y="1738"/>
                    <a:pt x="1598" y="1715"/>
                    <a:pt x="1598" y="1715"/>
                  </a:cubicBezTo>
                  <a:cubicBezTo>
                    <a:pt x="1598" y="1715"/>
                    <a:pt x="1693" y="1811"/>
                    <a:pt x="1739" y="1834"/>
                  </a:cubicBezTo>
                  <a:cubicBezTo>
                    <a:pt x="1902" y="1975"/>
                    <a:pt x="2043" y="2093"/>
                    <a:pt x="2235" y="2184"/>
                  </a:cubicBezTo>
                  <a:cubicBezTo>
                    <a:pt x="2562" y="2376"/>
                    <a:pt x="2940" y="2466"/>
                    <a:pt x="3313" y="2494"/>
                  </a:cubicBezTo>
                  <a:lnTo>
                    <a:pt x="3482" y="2494"/>
                  </a:lnTo>
                  <a:cubicBezTo>
                    <a:pt x="3950" y="2494"/>
                    <a:pt x="4419" y="2353"/>
                    <a:pt x="4819" y="2093"/>
                  </a:cubicBezTo>
                  <a:cubicBezTo>
                    <a:pt x="4893" y="2043"/>
                    <a:pt x="4983" y="1998"/>
                    <a:pt x="5056" y="1930"/>
                  </a:cubicBezTo>
                  <a:cubicBezTo>
                    <a:pt x="5079" y="1930"/>
                    <a:pt x="5079" y="1902"/>
                    <a:pt x="5101" y="1902"/>
                  </a:cubicBezTo>
                  <a:lnTo>
                    <a:pt x="5124" y="1879"/>
                  </a:lnTo>
                  <a:lnTo>
                    <a:pt x="5146" y="1902"/>
                  </a:lnTo>
                  <a:cubicBezTo>
                    <a:pt x="5175" y="1902"/>
                    <a:pt x="5197" y="1930"/>
                    <a:pt x="5220" y="1952"/>
                  </a:cubicBezTo>
                  <a:cubicBezTo>
                    <a:pt x="5316" y="2020"/>
                    <a:pt x="5406" y="2093"/>
                    <a:pt x="5502" y="2161"/>
                  </a:cubicBezTo>
                  <a:cubicBezTo>
                    <a:pt x="5784" y="2353"/>
                    <a:pt x="6111" y="2466"/>
                    <a:pt x="6444" y="2539"/>
                  </a:cubicBezTo>
                  <a:cubicBezTo>
                    <a:pt x="6608" y="2584"/>
                    <a:pt x="6794" y="2584"/>
                    <a:pt x="6980" y="2584"/>
                  </a:cubicBezTo>
                  <a:cubicBezTo>
                    <a:pt x="7217" y="2584"/>
                    <a:pt x="7477" y="2562"/>
                    <a:pt x="7714" y="2494"/>
                  </a:cubicBezTo>
                  <a:cubicBezTo>
                    <a:pt x="8204" y="2325"/>
                    <a:pt x="8650" y="2093"/>
                    <a:pt x="8983" y="1693"/>
                  </a:cubicBezTo>
                  <a:cubicBezTo>
                    <a:pt x="9474" y="2257"/>
                    <a:pt x="10253" y="2607"/>
                    <a:pt x="11025" y="2607"/>
                  </a:cubicBezTo>
                  <a:cubicBezTo>
                    <a:pt x="11189" y="2607"/>
                    <a:pt x="11353" y="2584"/>
                    <a:pt x="11522" y="2562"/>
                  </a:cubicBezTo>
                  <a:cubicBezTo>
                    <a:pt x="11872" y="2466"/>
                    <a:pt x="12199" y="2353"/>
                    <a:pt x="12509" y="2161"/>
                  </a:cubicBezTo>
                  <a:cubicBezTo>
                    <a:pt x="12600" y="2093"/>
                    <a:pt x="12696" y="2020"/>
                    <a:pt x="12791" y="1952"/>
                  </a:cubicBezTo>
                  <a:cubicBezTo>
                    <a:pt x="12814" y="1930"/>
                    <a:pt x="12837" y="1902"/>
                    <a:pt x="12859" y="1879"/>
                  </a:cubicBezTo>
                  <a:cubicBezTo>
                    <a:pt x="12882" y="1902"/>
                    <a:pt x="12904" y="1952"/>
                    <a:pt x="12955" y="1975"/>
                  </a:cubicBezTo>
                  <a:cubicBezTo>
                    <a:pt x="13023" y="2020"/>
                    <a:pt x="13119" y="2093"/>
                    <a:pt x="13215" y="2139"/>
                  </a:cubicBezTo>
                  <a:cubicBezTo>
                    <a:pt x="13610" y="2398"/>
                    <a:pt x="14106" y="2517"/>
                    <a:pt x="14574" y="2517"/>
                  </a:cubicBezTo>
                  <a:cubicBezTo>
                    <a:pt x="14738" y="2517"/>
                    <a:pt x="14907" y="2517"/>
                    <a:pt x="15071" y="2466"/>
                  </a:cubicBezTo>
                  <a:cubicBezTo>
                    <a:pt x="15658" y="2353"/>
                    <a:pt x="16199" y="2043"/>
                    <a:pt x="16572" y="1552"/>
                  </a:cubicBezTo>
                  <a:cubicBezTo>
                    <a:pt x="16854" y="1834"/>
                    <a:pt x="17187" y="2020"/>
                    <a:pt x="17536" y="2116"/>
                  </a:cubicBezTo>
                  <a:cubicBezTo>
                    <a:pt x="17751" y="2184"/>
                    <a:pt x="17960" y="2212"/>
                    <a:pt x="18197" y="2212"/>
                  </a:cubicBezTo>
                  <a:lnTo>
                    <a:pt x="18360" y="2212"/>
                  </a:lnTo>
                  <a:lnTo>
                    <a:pt x="18360" y="2184"/>
                  </a:lnTo>
                  <a:lnTo>
                    <a:pt x="18293" y="2184"/>
                  </a:lnTo>
                  <a:cubicBezTo>
                    <a:pt x="17819" y="2093"/>
                    <a:pt x="17350" y="1879"/>
                    <a:pt x="17023" y="1529"/>
                  </a:cubicBezTo>
                  <a:cubicBezTo>
                    <a:pt x="16854" y="1366"/>
                    <a:pt x="16713" y="1151"/>
                    <a:pt x="16572" y="965"/>
                  </a:cubicBezTo>
                  <a:cubicBezTo>
                    <a:pt x="16385" y="1151"/>
                    <a:pt x="16222" y="1366"/>
                    <a:pt x="15985" y="1529"/>
                  </a:cubicBezTo>
                  <a:cubicBezTo>
                    <a:pt x="15754" y="1670"/>
                    <a:pt x="15494" y="1789"/>
                    <a:pt x="15234" y="1834"/>
                  </a:cubicBezTo>
                  <a:cubicBezTo>
                    <a:pt x="15115" y="1867"/>
                    <a:pt x="14956" y="1888"/>
                    <a:pt x="14751" y="1888"/>
                  </a:cubicBezTo>
                  <a:cubicBezTo>
                    <a:pt x="14676" y="1888"/>
                    <a:pt x="14594" y="1885"/>
                    <a:pt x="14507" y="1879"/>
                  </a:cubicBezTo>
                  <a:cubicBezTo>
                    <a:pt x="14343" y="1856"/>
                    <a:pt x="14202" y="1811"/>
                    <a:pt x="14061" y="1761"/>
                  </a:cubicBezTo>
                  <a:cubicBezTo>
                    <a:pt x="13751" y="1648"/>
                    <a:pt x="13519" y="1456"/>
                    <a:pt x="13305" y="1247"/>
                  </a:cubicBezTo>
                  <a:cubicBezTo>
                    <a:pt x="13141" y="1083"/>
                    <a:pt x="13023" y="892"/>
                    <a:pt x="12882" y="705"/>
                  </a:cubicBezTo>
                  <a:cubicBezTo>
                    <a:pt x="12673" y="942"/>
                    <a:pt x="12459" y="1196"/>
                    <a:pt x="12199" y="1366"/>
                  </a:cubicBezTo>
                  <a:cubicBezTo>
                    <a:pt x="11849" y="1597"/>
                    <a:pt x="11449" y="1715"/>
                    <a:pt x="11048" y="1715"/>
                  </a:cubicBezTo>
                  <a:lnTo>
                    <a:pt x="11025" y="1715"/>
                  </a:lnTo>
                  <a:cubicBezTo>
                    <a:pt x="10557" y="1715"/>
                    <a:pt x="10111" y="1507"/>
                    <a:pt x="9779" y="1196"/>
                  </a:cubicBezTo>
                  <a:cubicBezTo>
                    <a:pt x="9474" y="942"/>
                    <a:pt x="9288" y="542"/>
                    <a:pt x="9073" y="186"/>
                  </a:cubicBezTo>
                  <a:cubicBezTo>
                    <a:pt x="9051" y="141"/>
                    <a:pt x="9006" y="68"/>
                    <a:pt x="8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3"/>
          <p:cNvGrpSpPr/>
          <p:nvPr/>
        </p:nvGrpSpPr>
        <p:grpSpPr>
          <a:xfrm>
            <a:off x="5340551" y="2811532"/>
            <a:ext cx="343407" cy="207356"/>
            <a:chOff x="5200199" y="3006974"/>
            <a:chExt cx="343407" cy="207356"/>
          </a:xfrm>
        </p:grpSpPr>
        <p:sp>
          <p:nvSpPr>
            <p:cNvPr id="10509" name="Google Shape;10509;p73"/>
            <p:cNvSpPr/>
            <p:nvPr/>
          </p:nvSpPr>
          <p:spPr>
            <a:xfrm>
              <a:off x="5200199" y="3101172"/>
              <a:ext cx="343407" cy="92869"/>
            </a:xfrm>
            <a:custGeom>
              <a:avLst/>
              <a:gdLst/>
              <a:ahLst/>
              <a:cxnLst/>
              <a:rect l="l" t="t" r="r" b="b"/>
              <a:pathLst>
                <a:path w="19110" h="5168" extrusionOk="0">
                  <a:moveTo>
                    <a:pt x="3995" y="1129"/>
                  </a:moveTo>
                  <a:lnTo>
                    <a:pt x="3995" y="1574"/>
                  </a:lnTo>
                  <a:lnTo>
                    <a:pt x="3053" y="1574"/>
                  </a:lnTo>
                  <a:lnTo>
                    <a:pt x="3053" y="1129"/>
                  </a:lnTo>
                  <a:close/>
                  <a:moveTo>
                    <a:pt x="5524" y="1129"/>
                  </a:moveTo>
                  <a:lnTo>
                    <a:pt x="5524" y="1574"/>
                  </a:lnTo>
                  <a:lnTo>
                    <a:pt x="4582" y="1574"/>
                  </a:lnTo>
                  <a:lnTo>
                    <a:pt x="4582" y="1129"/>
                  </a:lnTo>
                  <a:close/>
                  <a:moveTo>
                    <a:pt x="12576" y="1552"/>
                  </a:moveTo>
                  <a:cubicBezTo>
                    <a:pt x="12836" y="1552"/>
                    <a:pt x="13045" y="1761"/>
                    <a:pt x="13045" y="2043"/>
                  </a:cubicBezTo>
                  <a:cubicBezTo>
                    <a:pt x="13045" y="2302"/>
                    <a:pt x="12836" y="2517"/>
                    <a:pt x="12576" y="2517"/>
                  </a:cubicBezTo>
                  <a:cubicBezTo>
                    <a:pt x="12294" y="2517"/>
                    <a:pt x="12080" y="2302"/>
                    <a:pt x="12080" y="2043"/>
                  </a:cubicBezTo>
                  <a:cubicBezTo>
                    <a:pt x="12080" y="1761"/>
                    <a:pt x="12294" y="1552"/>
                    <a:pt x="12576" y="1552"/>
                  </a:cubicBezTo>
                  <a:close/>
                  <a:moveTo>
                    <a:pt x="14410" y="1552"/>
                  </a:moveTo>
                  <a:cubicBezTo>
                    <a:pt x="14670" y="1552"/>
                    <a:pt x="14878" y="1761"/>
                    <a:pt x="14878" y="2043"/>
                  </a:cubicBezTo>
                  <a:cubicBezTo>
                    <a:pt x="14878" y="2302"/>
                    <a:pt x="14670" y="2517"/>
                    <a:pt x="14410" y="2517"/>
                  </a:cubicBezTo>
                  <a:cubicBezTo>
                    <a:pt x="14128" y="2517"/>
                    <a:pt x="13914" y="2302"/>
                    <a:pt x="13914" y="2043"/>
                  </a:cubicBezTo>
                  <a:cubicBezTo>
                    <a:pt x="13914" y="1761"/>
                    <a:pt x="14128" y="1552"/>
                    <a:pt x="14410" y="1552"/>
                  </a:cubicBezTo>
                  <a:close/>
                  <a:moveTo>
                    <a:pt x="16244" y="1552"/>
                  </a:moveTo>
                  <a:cubicBezTo>
                    <a:pt x="16503" y="1552"/>
                    <a:pt x="16712" y="1761"/>
                    <a:pt x="16712" y="2043"/>
                  </a:cubicBezTo>
                  <a:cubicBezTo>
                    <a:pt x="16712" y="2302"/>
                    <a:pt x="16503" y="2517"/>
                    <a:pt x="16244" y="2517"/>
                  </a:cubicBezTo>
                  <a:cubicBezTo>
                    <a:pt x="15962" y="2517"/>
                    <a:pt x="15747" y="2302"/>
                    <a:pt x="15747" y="2043"/>
                  </a:cubicBezTo>
                  <a:cubicBezTo>
                    <a:pt x="15747" y="1761"/>
                    <a:pt x="15962" y="1552"/>
                    <a:pt x="16244" y="1552"/>
                  </a:cubicBezTo>
                  <a:close/>
                  <a:moveTo>
                    <a:pt x="0" y="0"/>
                  </a:moveTo>
                  <a:lnTo>
                    <a:pt x="4181" y="5078"/>
                  </a:lnTo>
                  <a:lnTo>
                    <a:pt x="4232" y="5078"/>
                  </a:lnTo>
                  <a:cubicBezTo>
                    <a:pt x="4350" y="5005"/>
                    <a:pt x="4491" y="4937"/>
                    <a:pt x="4604" y="4864"/>
                  </a:cubicBezTo>
                  <a:cubicBezTo>
                    <a:pt x="4773" y="4723"/>
                    <a:pt x="4914" y="4537"/>
                    <a:pt x="5078" y="4350"/>
                  </a:cubicBezTo>
                  <a:cubicBezTo>
                    <a:pt x="5101" y="4300"/>
                    <a:pt x="5146" y="4254"/>
                    <a:pt x="5168" y="4209"/>
                  </a:cubicBezTo>
                  <a:cubicBezTo>
                    <a:pt x="5242" y="4113"/>
                    <a:pt x="5360" y="4068"/>
                    <a:pt x="5479" y="4040"/>
                  </a:cubicBezTo>
                  <a:lnTo>
                    <a:pt x="5501" y="4040"/>
                  </a:lnTo>
                  <a:cubicBezTo>
                    <a:pt x="5591" y="4040"/>
                    <a:pt x="5710" y="4091"/>
                    <a:pt x="5783" y="4159"/>
                  </a:cubicBezTo>
                  <a:lnTo>
                    <a:pt x="5924" y="4300"/>
                  </a:lnTo>
                  <a:cubicBezTo>
                    <a:pt x="6133" y="4537"/>
                    <a:pt x="6348" y="4745"/>
                    <a:pt x="6607" y="4864"/>
                  </a:cubicBezTo>
                  <a:cubicBezTo>
                    <a:pt x="6816" y="4960"/>
                    <a:pt x="7053" y="5005"/>
                    <a:pt x="7284" y="5005"/>
                  </a:cubicBezTo>
                  <a:cubicBezTo>
                    <a:pt x="7403" y="5005"/>
                    <a:pt x="7521" y="5005"/>
                    <a:pt x="7617" y="4960"/>
                  </a:cubicBezTo>
                  <a:lnTo>
                    <a:pt x="7640" y="4960"/>
                  </a:lnTo>
                  <a:cubicBezTo>
                    <a:pt x="7848" y="4886"/>
                    <a:pt x="8018" y="4819"/>
                    <a:pt x="8159" y="4723"/>
                  </a:cubicBezTo>
                  <a:cubicBezTo>
                    <a:pt x="8345" y="4582"/>
                    <a:pt x="8486" y="4418"/>
                    <a:pt x="8582" y="4232"/>
                  </a:cubicBezTo>
                  <a:lnTo>
                    <a:pt x="8932" y="3645"/>
                  </a:lnTo>
                  <a:lnTo>
                    <a:pt x="9005" y="3504"/>
                  </a:lnTo>
                  <a:cubicBezTo>
                    <a:pt x="9073" y="3363"/>
                    <a:pt x="9214" y="3290"/>
                    <a:pt x="9355" y="3290"/>
                  </a:cubicBezTo>
                  <a:lnTo>
                    <a:pt x="9377" y="3290"/>
                  </a:lnTo>
                  <a:cubicBezTo>
                    <a:pt x="9518" y="3290"/>
                    <a:pt x="9659" y="3363"/>
                    <a:pt x="9733" y="3504"/>
                  </a:cubicBezTo>
                  <a:lnTo>
                    <a:pt x="9823" y="3668"/>
                  </a:lnTo>
                  <a:cubicBezTo>
                    <a:pt x="9874" y="3735"/>
                    <a:pt x="9919" y="3831"/>
                    <a:pt x="9964" y="3899"/>
                  </a:cubicBezTo>
                  <a:cubicBezTo>
                    <a:pt x="10105" y="4159"/>
                    <a:pt x="10246" y="4418"/>
                    <a:pt x="10438" y="4582"/>
                  </a:cubicBezTo>
                  <a:cubicBezTo>
                    <a:pt x="10720" y="4841"/>
                    <a:pt x="11070" y="5005"/>
                    <a:pt x="11403" y="5005"/>
                  </a:cubicBezTo>
                  <a:lnTo>
                    <a:pt x="11425" y="5005"/>
                  </a:lnTo>
                  <a:cubicBezTo>
                    <a:pt x="11775" y="4982"/>
                    <a:pt x="12080" y="4886"/>
                    <a:pt x="12339" y="4723"/>
                  </a:cubicBezTo>
                  <a:cubicBezTo>
                    <a:pt x="12503" y="4604"/>
                    <a:pt x="12672" y="4441"/>
                    <a:pt x="12813" y="4277"/>
                  </a:cubicBezTo>
                  <a:lnTo>
                    <a:pt x="12977" y="4113"/>
                  </a:lnTo>
                  <a:cubicBezTo>
                    <a:pt x="13045" y="4040"/>
                    <a:pt x="13163" y="3995"/>
                    <a:pt x="13259" y="3995"/>
                  </a:cubicBezTo>
                  <a:lnTo>
                    <a:pt x="13282" y="3995"/>
                  </a:lnTo>
                  <a:cubicBezTo>
                    <a:pt x="13400" y="3995"/>
                    <a:pt x="13519" y="4068"/>
                    <a:pt x="13586" y="4159"/>
                  </a:cubicBezTo>
                  <a:cubicBezTo>
                    <a:pt x="13631" y="4209"/>
                    <a:pt x="13682" y="4254"/>
                    <a:pt x="13705" y="4300"/>
                  </a:cubicBezTo>
                  <a:cubicBezTo>
                    <a:pt x="13801" y="4418"/>
                    <a:pt x="13891" y="4537"/>
                    <a:pt x="13987" y="4655"/>
                  </a:cubicBezTo>
                  <a:cubicBezTo>
                    <a:pt x="14173" y="4841"/>
                    <a:pt x="14388" y="4982"/>
                    <a:pt x="14596" y="5056"/>
                  </a:cubicBezTo>
                  <a:cubicBezTo>
                    <a:pt x="14715" y="5101"/>
                    <a:pt x="14833" y="5146"/>
                    <a:pt x="14952" y="5146"/>
                  </a:cubicBezTo>
                  <a:cubicBezTo>
                    <a:pt x="15040" y="5162"/>
                    <a:pt x="15119" y="5168"/>
                    <a:pt x="15189" y="5168"/>
                  </a:cubicBezTo>
                  <a:cubicBezTo>
                    <a:pt x="15344" y="5168"/>
                    <a:pt x="15457" y="5139"/>
                    <a:pt x="15539" y="5123"/>
                  </a:cubicBezTo>
                  <a:cubicBezTo>
                    <a:pt x="15747" y="5078"/>
                    <a:pt x="15962" y="5005"/>
                    <a:pt x="16125" y="4864"/>
                  </a:cubicBezTo>
                  <a:cubicBezTo>
                    <a:pt x="16311" y="4745"/>
                    <a:pt x="16481" y="4582"/>
                    <a:pt x="16644" y="4395"/>
                  </a:cubicBezTo>
                  <a:lnTo>
                    <a:pt x="16667" y="4373"/>
                  </a:lnTo>
                  <a:cubicBezTo>
                    <a:pt x="16735" y="4277"/>
                    <a:pt x="16853" y="4232"/>
                    <a:pt x="16972" y="4232"/>
                  </a:cubicBezTo>
                  <a:lnTo>
                    <a:pt x="16994" y="4232"/>
                  </a:lnTo>
                  <a:cubicBezTo>
                    <a:pt x="17135" y="4232"/>
                    <a:pt x="17254" y="4300"/>
                    <a:pt x="17327" y="4418"/>
                  </a:cubicBezTo>
                  <a:lnTo>
                    <a:pt x="17350" y="4463"/>
                  </a:lnTo>
                  <a:cubicBezTo>
                    <a:pt x="17417" y="4582"/>
                    <a:pt x="17513" y="4700"/>
                    <a:pt x="17581" y="4796"/>
                  </a:cubicBezTo>
                  <a:cubicBezTo>
                    <a:pt x="17609" y="4819"/>
                    <a:pt x="17609" y="4841"/>
                    <a:pt x="17632" y="4841"/>
                  </a:cubicBezTo>
                  <a:lnTo>
                    <a:pt x="19110" y="45"/>
                  </a:lnTo>
                  <a:lnTo>
                    <a:pt x="191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3"/>
            <p:cNvSpPr/>
            <p:nvPr/>
          </p:nvSpPr>
          <p:spPr>
            <a:xfrm>
              <a:off x="5240344" y="3053013"/>
              <a:ext cx="85681" cy="38438"/>
            </a:xfrm>
            <a:custGeom>
              <a:avLst/>
              <a:gdLst/>
              <a:ahLst/>
              <a:cxnLst/>
              <a:rect l="l" t="t" r="r" b="b"/>
              <a:pathLst>
                <a:path w="4768" h="2139" extrusionOk="0">
                  <a:moveTo>
                    <a:pt x="0" y="0"/>
                  </a:moveTo>
                  <a:lnTo>
                    <a:pt x="0" y="2139"/>
                  </a:lnTo>
                  <a:lnTo>
                    <a:pt x="4768" y="2139"/>
                  </a:lnTo>
                  <a:lnTo>
                    <a:pt x="4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3"/>
            <p:cNvSpPr/>
            <p:nvPr/>
          </p:nvSpPr>
          <p:spPr>
            <a:xfrm>
              <a:off x="5340419" y="3053013"/>
              <a:ext cx="86184" cy="38438"/>
            </a:xfrm>
            <a:custGeom>
              <a:avLst/>
              <a:gdLst/>
              <a:ahLst/>
              <a:cxnLst/>
              <a:rect l="l" t="t" r="r" b="b"/>
              <a:pathLst>
                <a:path w="4796" h="2139" extrusionOk="0">
                  <a:moveTo>
                    <a:pt x="0" y="0"/>
                  </a:moveTo>
                  <a:lnTo>
                    <a:pt x="0" y="2139"/>
                  </a:lnTo>
                  <a:lnTo>
                    <a:pt x="4796" y="2139"/>
                  </a:lnTo>
                  <a:lnTo>
                    <a:pt x="47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3"/>
            <p:cNvSpPr/>
            <p:nvPr/>
          </p:nvSpPr>
          <p:spPr>
            <a:xfrm>
              <a:off x="5439667" y="3053408"/>
              <a:ext cx="37234" cy="37647"/>
            </a:xfrm>
            <a:custGeom>
              <a:avLst/>
              <a:gdLst/>
              <a:ahLst/>
              <a:cxnLst/>
              <a:rect l="l" t="t" r="r" b="b"/>
              <a:pathLst>
                <a:path w="2072" h="2095" extrusionOk="0">
                  <a:moveTo>
                    <a:pt x="1" y="1"/>
                  </a:moveTo>
                  <a:lnTo>
                    <a:pt x="1" y="2094"/>
                  </a:lnTo>
                  <a:lnTo>
                    <a:pt x="2071" y="2094"/>
                  </a:lnTo>
                  <a:lnTo>
                    <a:pt x="2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3"/>
            <p:cNvSpPr/>
            <p:nvPr/>
          </p:nvSpPr>
          <p:spPr>
            <a:xfrm>
              <a:off x="5439667" y="3028466"/>
              <a:ext cx="37234" cy="16550"/>
            </a:xfrm>
            <a:custGeom>
              <a:avLst/>
              <a:gdLst/>
              <a:ahLst/>
              <a:cxnLst/>
              <a:rect l="l" t="t" r="r" b="b"/>
              <a:pathLst>
                <a:path w="2072" h="921" extrusionOk="0">
                  <a:moveTo>
                    <a:pt x="1" y="1"/>
                  </a:moveTo>
                  <a:lnTo>
                    <a:pt x="1" y="921"/>
                  </a:lnTo>
                  <a:lnTo>
                    <a:pt x="2071" y="921"/>
                  </a:lnTo>
                  <a:lnTo>
                    <a:pt x="2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3"/>
            <p:cNvSpPr/>
            <p:nvPr/>
          </p:nvSpPr>
          <p:spPr>
            <a:xfrm>
              <a:off x="5485707" y="3028466"/>
              <a:ext cx="37216" cy="16550"/>
            </a:xfrm>
            <a:custGeom>
              <a:avLst/>
              <a:gdLst/>
              <a:ahLst/>
              <a:cxnLst/>
              <a:rect l="l" t="t" r="r" b="b"/>
              <a:pathLst>
                <a:path w="2071" h="921" extrusionOk="0">
                  <a:moveTo>
                    <a:pt x="0" y="1"/>
                  </a:moveTo>
                  <a:lnTo>
                    <a:pt x="0" y="921"/>
                  </a:lnTo>
                  <a:lnTo>
                    <a:pt x="2071" y="921"/>
                  </a:lnTo>
                  <a:lnTo>
                    <a:pt x="2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3"/>
            <p:cNvSpPr/>
            <p:nvPr/>
          </p:nvSpPr>
          <p:spPr>
            <a:xfrm>
              <a:off x="5485707" y="3053408"/>
              <a:ext cx="37216" cy="37647"/>
            </a:xfrm>
            <a:custGeom>
              <a:avLst/>
              <a:gdLst/>
              <a:ahLst/>
              <a:cxnLst/>
              <a:rect l="l" t="t" r="r" b="b"/>
              <a:pathLst>
                <a:path w="2071" h="2095" extrusionOk="0">
                  <a:moveTo>
                    <a:pt x="0" y="1"/>
                  </a:moveTo>
                  <a:lnTo>
                    <a:pt x="0" y="2094"/>
                  </a:lnTo>
                  <a:lnTo>
                    <a:pt x="2071" y="2094"/>
                  </a:lnTo>
                  <a:lnTo>
                    <a:pt x="2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3"/>
            <p:cNvSpPr/>
            <p:nvPr/>
          </p:nvSpPr>
          <p:spPr>
            <a:xfrm>
              <a:off x="5240344" y="3006974"/>
              <a:ext cx="85681" cy="38042"/>
            </a:xfrm>
            <a:custGeom>
              <a:avLst/>
              <a:gdLst/>
              <a:ahLst/>
              <a:cxnLst/>
              <a:rect l="l" t="t" r="r" b="b"/>
              <a:pathLst>
                <a:path w="4768" h="2117" extrusionOk="0">
                  <a:moveTo>
                    <a:pt x="0" y="1"/>
                  </a:moveTo>
                  <a:lnTo>
                    <a:pt x="0" y="2117"/>
                  </a:lnTo>
                  <a:lnTo>
                    <a:pt x="4768" y="2117"/>
                  </a:lnTo>
                  <a:lnTo>
                    <a:pt x="47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3"/>
            <p:cNvSpPr/>
            <p:nvPr/>
          </p:nvSpPr>
          <p:spPr>
            <a:xfrm>
              <a:off x="5206884" y="3167482"/>
              <a:ext cx="330450" cy="46848"/>
            </a:xfrm>
            <a:custGeom>
              <a:avLst/>
              <a:gdLst/>
              <a:ahLst/>
              <a:cxnLst/>
              <a:rect l="l" t="t" r="r" b="b"/>
              <a:pathLst>
                <a:path w="18389" h="2607" extrusionOk="0">
                  <a:moveTo>
                    <a:pt x="9005" y="0"/>
                  </a:moveTo>
                  <a:cubicBezTo>
                    <a:pt x="8864" y="260"/>
                    <a:pt x="8723" y="491"/>
                    <a:pt x="8582" y="751"/>
                  </a:cubicBezTo>
                  <a:cubicBezTo>
                    <a:pt x="8441" y="988"/>
                    <a:pt x="8255" y="1196"/>
                    <a:pt x="8041" y="1366"/>
                  </a:cubicBezTo>
                  <a:cubicBezTo>
                    <a:pt x="7832" y="1507"/>
                    <a:pt x="7617" y="1597"/>
                    <a:pt x="7363" y="1670"/>
                  </a:cubicBezTo>
                  <a:cubicBezTo>
                    <a:pt x="7222" y="1715"/>
                    <a:pt x="7081" y="1738"/>
                    <a:pt x="6912" y="1738"/>
                  </a:cubicBezTo>
                  <a:cubicBezTo>
                    <a:pt x="6607" y="1738"/>
                    <a:pt x="6303" y="1670"/>
                    <a:pt x="6043" y="1552"/>
                  </a:cubicBezTo>
                  <a:cubicBezTo>
                    <a:pt x="5693" y="1366"/>
                    <a:pt x="5411" y="1055"/>
                    <a:pt x="5129" y="773"/>
                  </a:cubicBezTo>
                  <a:cubicBezTo>
                    <a:pt x="4915" y="1033"/>
                    <a:pt x="4729" y="1315"/>
                    <a:pt x="4469" y="1507"/>
                  </a:cubicBezTo>
                  <a:cubicBezTo>
                    <a:pt x="4119" y="1761"/>
                    <a:pt x="3668" y="1930"/>
                    <a:pt x="3245" y="1930"/>
                  </a:cubicBezTo>
                  <a:lnTo>
                    <a:pt x="3081" y="1930"/>
                  </a:lnTo>
                  <a:cubicBezTo>
                    <a:pt x="2822" y="1902"/>
                    <a:pt x="2590" y="1834"/>
                    <a:pt x="2353" y="1738"/>
                  </a:cubicBezTo>
                  <a:cubicBezTo>
                    <a:pt x="2116" y="1648"/>
                    <a:pt x="1953" y="1507"/>
                    <a:pt x="1767" y="1366"/>
                  </a:cubicBezTo>
                  <a:cubicBezTo>
                    <a:pt x="1744" y="1337"/>
                    <a:pt x="1625" y="1247"/>
                    <a:pt x="1625" y="1247"/>
                  </a:cubicBezTo>
                  <a:cubicBezTo>
                    <a:pt x="1625" y="1247"/>
                    <a:pt x="1462" y="1456"/>
                    <a:pt x="1366" y="1529"/>
                  </a:cubicBezTo>
                  <a:cubicBezTo>
                    <a:pt x="1225" y="1648"/>
                    <a:pt x="1084" y="1761"/>
                    <a:pt x="943" y="1879"/>
                  </a:cubicBezTo>
                  <a:cubicBezTo>
                    <a:pt x="802" y="1952"/>
                    <a:pt x="661" y="2020"/>
                    <a:pt x="520" y="2071"/>
                  </a:cubicBezTo>
                  <a:cubicBezTo>
                    <a:pt x="356" y="2139"/>
                    <a:pt x="192" y="2161"/>
                    <a:pt x="1" y="2184"/>
                  </a:cubicBezTo>
                  <a:lnTo>
                    <a:pt x="1" y="2212"/>
                  </a:lnTo>
                  <a:lnTo>
                    <a:pt x="170" y="2212"/>
                  </a:lnTo>
                  <a:cubicBezTo>
                    <a:pt x="356" y="2212"/>
                    <a:pt x="497" y="2212"/>
                    <a:pt x="683" y="2161"/>
                  </a:cubicBezTo>
                  <a:cubicBezTo>
                    <a:pt x="875" y="2139"/>
                    <a:pt x="1084" y="2043"/>
                    <a:pt x="1270" y="1952"/>
                  </a:cubicBezTo>
                  <a:cubicBezTo>
                    <a:pt x="1343" y="1902"/>
                    <a:pt x="1439" y="1856"/>
                    <a:pt x="1507" y="1789"/>
                  </a:cubicBezTo>
                  <a:cubicBezTo>
                    <a:pt x="1530" y="1789"/>
                    <a:pt x="1552" y="1761"/>
                    <a:pt x="1580" y="1761"/>
                  </a:cubicBezTo>
                  <a:cubicBezTo>
                    <a:pt x="1580" y="1738"/>
                    <a:pt x="1625" y="1715"/>
                    <a:pt x="1625" y="1715"/>
                  </a:cubicBezTo>
                  <a:cubicBezTo>
                    <a:pt x="1625" y="1715"/>
                    <a:pt x="1721" y="1811"/>
                    <a:pt x="1767" y="1834"/>
                  </a:cubicBezTo>
                  <a:cubicBezTo>
                    <a:pt x="1908" y="1975"/>
                    <a:pt x="2071" y="2093"/>
                    <a:pt x="2257" y="2184"/>
                  </a:cubicBezTo>
                  <a:cubicBezTo>
                    <a:pt x="2590" y="2376"/>
                    <a:pt x="2963" y="2466"/>
                    <a:pt x="3318" y="2494"/>
                  </a:cubicBezTo>
                  <a:lnTo>
                    <a:pt x="3504" y="2494"/>
                  </a:lnTo>
                  <a:cubicBezTo>
                    <a:pt x="3978" y="2494"/>
                    <a:pt x="4447" y="2353"/>
                    <a:pt x="4847" y="2093"/>
                  </a:cubicBezTo>
                  <a:cubicBezTo>
                    <a:pt x="4915" y="2043"/>
                    <a:pt x="4988" y="1998"/>
                    <a:pt x="5078" y="1930"/>
                  </a:cubicBezTo>
                  <a:cubicBezTo>
                    <a:pt x="5078" y="1930"/>
                    <a:pt x="5107" y="1902"/>
                    <a:pt x="5129" y="1902"/>
                  </a:cubicBezTo>
                  <a:lnTo>
                    <a:pt x="5152" y="1879"/>
                  </a:lnTo>
                  <a:lnTo>
                    <a:pt x="5174" y="1902"/>
                  </a:lnTo>
                  <a:cubicBezTo>
                    <a:pt x="5197" y="1902"/>
                    <a:pt x="5219" y="1930"/>
                    <a:pt x="5248" y="1952"/>
                  </a:cubicBezTo>
                  <a:cubicBezTo>
                    <a:pt x="5338" y="2020"/>
                    <a:pt x="5434" y="2093"/>
                    <a:pt x="5530" y="2161"/>
                  </a:cubicBezTo>
                  <a:cubicBezTo>
                    <a:pt x="5812" y="2353"/>
                    <a:pt x="6139" y="2466"/>
                    <a:pt x="6466" y="2539"/>
                  </a:cubicBezTo>
                  <a:cubicBezTo>
                    <a:pt x="6630" y="2584"/>
                    <a:pt x="6822" y="2584"/>
                    <a:pt x="6985" y="2584"/>
                  </a:cubicBezTo>
                  <a:cubicBezTo>
                    <a:pt x="7245" y="2584"/>
                    <a:pt x="7505" y="2562"/>
                    <a:pt x="7736" y="2494"/>
                  </a:cubicBezTo>
                  <a:cubicBezTo>
                    <a:pt x="8210" y="2325"/>
                    <a:pt x="8656" y="2093"/>
                    <a:pt x="9005" y="1693"/>
                  </a:cubicBezTo>
                  <a:cubicBezTo>
                    <a:pt x="9502" y="2257"/>
                    <a:pt x="10275" y="2607"/>
                    <a:pt x="11031" y="2607"/>
                  </a:cubicBezTo>
                  <a:cubicBezTo>
                    <a:pt x="11217" y="2607"/>
                    <a:pt x="11381" y="2584"/>
                    <a:pt x="11544" y="2562"/>
                  </a:cubicBezTo>
                  <a:cubicBezTo>
                    <a:pt x="11900" y="2466"/>
                    <a:pt x="12227" y="2353"/>
                    <a:pt x="12532" y="2161"/>
                  </a:cubicBezTo>
                  <a:cubicBezTo>
                    <a:pt x="12628" y="2093"/>
                    <a:pt x="12723" y="2020"/>
                    <a:pt x="12814" y="1952"/>
                  </a:cubicBezTo>
                  <a:cubicBezTo>
                    <a:pt x="12836" y="1930"/>
                    <a:pt x="12865" y="1902"/>
                    <a:pt x="12865" y="1879"/>
                  </a:cubicBezTo>
                  <a:cubicBezTo>
                    <a:pt x="12910" y="1902"/>
                    <a:pt x="12932" y="1952"/>
                    <a:pt x="12955" y="1975"/>
                  </a:cubicBezTo>
                  <a:cubicBezTo>
                    <a:pt x="13051" y="2020"/>
                    <a:pt x="13147" y="2093"/>
                    <a:pt x="13214" y="2139"/>
                  </a:cubicBezTo>
                  <a:cubicBezTo>
                    <a:pt x="13637" y="2398"/>
                    <a:pt x="14106" y="2517"/>
                    <a:pt x="14602" y="2517"/>
                  </a:cubicBezTo>
                  <a:cubicBezTo>
                    <a:pt x="14766" y="2517"/>
                    <a:pt x="14930" y="2517"/>
                    <a:pt x="15093" y="2466"/>
                  </a:cubicBezTo>
                  <a:cubicBezTo>
                    <a:pt x="15686" y="2353"/>
                    <a:pt x="16222" y="2043"/>
                    <a:pt x="16600" y="1552"/>
                  </a:cubicBezTo>
                  <a:cubicBezTo>
                    <a:pt x="16859" y="1834"/>
                    <a:pt x="17209" y="2020"/>
                    <a:pt x="17564" y="2116"/>
                  </a:cubicBezTo>
                  <a:cubicBezTo>
                    <a:pt x="17773" y="2184"/>
                    <a:pt x="17988" y="2212"/>
                    <a:pt x="18196" y="2212"/>
                  </a:cubicBezTo>
                  <a:lnTo>
                    <a:pt x="18388" y="2212"/>
                  </a:lnTo>
                  <a:lnTo>
                    <a:pt x="18388" y="2184"/>
                  </a:lnTo>
                  <a:lnTo>
                    <a:pt x="18315" y="2184"/>
                  </a:lnTo>
                  <a:cubicBezTo>
                    <a:pt x="17847" y="2093"/>
                    <a:pt x="17378" y="1879"/>
                    <a:pt x="17023" y="1529"/>
                  </a:cubicBezTo>
                  <a:cubicBezTo>
                    <a:pt x="16859" y="1366"/>
                    <a:pt x="16741" y="1151"/>
                    <a:pt x="16600" y="965"/>
                  </a:cubicBezTo>
                  <a:cubicBezTo>
                    <a:pt x="16413" y="1151"/>
                    <a:pt x="16222" y="1366"/>
                    <a:pt x="15990" y="1529"/>
                  </a:cubicBezTo>
                  <a:cubicBezTo>
                    <a:pt x="15776" y="1670"/>
                    <a:pt x="15516" y="1789"/>
                    <a:pt x="15262" y="1834"/>
                  </a:cubicBezTo>
                  <a:cubicBezTo>
                    <a:pt x="15139" y="1867"/>
                    <a:pt x="14981" y="1888"/>
                    <a:pt x="14775" y="1888"/>
                  </a:cubicBezTo>
                  <a:cubicBezTo>
                    <a:pt x="14700" y="1888"/>
                    <a:pt x="14618" y="1885"/>
                    <a:pt x="14529" y="1879"/>
                  </a:cubicBezTo>
                  <a:cubicBezTo>
                    <a:pt x="14365" y="1856"/>
                    <a:pt x="14224" y="1811"/>
                    <a:pt x="14083" y="1761"/>
                  </a:cubicBezTo>
                  <a:cubicBezTo>
                    <a:pt x="13779" y="1648"/>
                    <a:pt x="13542" y="1456"/>
                    <a:pt x="13310" y="1247"/>
                  </a:cubicBezTo>
                  <a:cubicBezTo>
                    <a:pt x="13169" y="1083"/>
                    <a:pt x="13028" y="892"/>
                    <a:pt x="12887" y="705"/>
                  </a:cubicBezTo>
                  <a:cubicBezTo>
                    <a:pt x="12673" y="942"/>
                    <a:pt x="12464" y="1196"/>
                    <a:pt x="12204" y="1366"/>
                  </a:cubicBezTo>
                  <a:cubicBezTo>
                    <a:pt x="11877" y="1597"/>
                    <a:pt x="11477" y="1715"/>
                    <a:pt x="11053" y="1715"/>
                  </a:cubicBezTo>
                  <a:lnTo>
                    <a:pt x="11031" y="1715"/>
                  </a:lnTo>
                  <a:cubicBezTo>
                    <a:pt x="10579" y="1715"/>
                    <a:pt x="10111" y="1507"/>
                    <a:pt x="9784" y="1196"/>
                  </a:cubicBezTo>
                  <a:cubicBezTo>
                    <a:pt x="9502" y="942"/>
                    <a:pt x="9310" y="542"/>
                    <a:pt x="9101" y="186"/>
                  </a:cubicBezTo>
                  <a:cubicBezTo>
                    <a:pt x="9079" y="141"/>
                    <a:pt x="9028" y="68"/>
                    <a:pt x="90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3"/>
          <p:cNvGrpSpPr/>
          <p:nvPr/>
        </p:nvGrpSpPr>
        <p:grpSpPr>
          <a:xfrm>
            <a:off x="4766130" y="2715213"/>
            <a:ext cx="330343" cy="303675"/>
            <a:chOff x="4678854" y="2910655"/>
            <a:chExt cx="330343" cy="303675"/>
          </a:xfrm>
        </p:grpSpPr>
        <p:sp>
          <p:nvSpPr>
            <p:cNvPr id="10519" name="Google Shape;10519;p73"/>
            <p:cNvSpPr/>
            <p:nvPr/>
          </p:nvSpPr>
          <p:spPr>
            <a:xfrm>
              <a:off x="4732889" y="2910655"/>
              <a:ext cx="214256" cy="134775"/>
            </a:xfrm>
            <a:custGeom>
              <a:avLst/>
              <a:gdLst/>
              <a:ahLst/>
              <a:cxnLst/>
              <a:rect l="l" t="t" r="r" b="b"/>
              <a:pathLst>
                <a:path w="11923" h="7500" extrusionOk="0">
                  <a:moveTo>
                    <a:pt x="4024" y="2867"/>
                  </a:moveTo>
                  <a:lnTo>
                    <a:pt x="4024" y="3973"/>
                  </a:lnTo>
                  <a:lnTo>
                    <a:pt x="2399" y="3973"/>
                  </a:lnTo>
                  <a:lnTo>
                    <a:pt x="2212" y="2867"/>
                  </a:lnTo>
                  <a:close/>
                  <a:moveTo>
                    <a:pt x="6771" y="2867"/>
                  </a:moveTo>
                  <a:lnTo>
                    <a:pt x="6771" y="3973"/>
                  </a:lnTo>
                  <a:lnTo>
                    <a:pt x="5152" y="3973"/>
                  </a:lnTo>
                  <a:lnTo>
                    <a:pt x="5152" y="2867"/>
                  </a:lnTo>
                  <a:close/>
                  <a:moveTo>
                    <a:pt x="9762" y="2867"/>
                  </a:moveTo>
                  <a:lnTo>
                    <a:pt x="9525" y="3973"/>
                  </a:lnTo>
                  <a:lnTo>
                    <a:pt x="7900" y="3973"/>
                  </a:lnTo>
                  <a:lnTo>
                    <a:pt x="7900" y="2867"/>
                  </a:lnTo>
                  <a:close/>
                  <a:moveTo>
                    <a:pt x="3578" y="4983"/>
                  </a:moveTo>
                  <a:lnTo>
                    <a:pt x="3578" y="5502"/>
                  </a:lnTo>
                  <a:lnTo>
                    <a:pt x="2167" y="5502"/>
                  </a:lnTo>
                  <a:lnTo>
                    <a:pt x="2167" y="4983"/>
                  </a:lnTo>
                  <a:close/>
                  <a:moveTo>
                    <a:pt x="5620" y="4983"/>
                  </a:moveTo>
                  <a:lnTo>
                    <a:pt x="5620" y="5502"/>
                  </a:lnTo>
                  <a:lnTo>
                    <a:pt x="4232" y="5502"/>
                  </a:lnTo>
                  <a:lnTo>
                    <a:pt x="4232" y="4983"/>
                  </a:lnTo>
                  <a:close/>
                  <a:moveTo>
                    <a:pt x="7691" y="4983"/>
                  </a:moveTo>
                  <a:lnTo>
                    <a:pt x="7691" y="5502"/>
                  </a:lnTo>
                  <a:lnTo>
                    <a:pt x="6303" y="5502"/>
                  </a:lnTo>
                  <a:lnTo>
                    <a:pt x="6303" y="4983"/>
                  </a:lnTo>
                  <a:close/>
                  <a:moveTo>
                    <a:pt x="9762" y="4983"/>
                  </a:moveTo>
                  <a:lnTo>
                    <a:pt x="9762" y="5502"/>
                  </a:lnTo>
                  <a:lnTo>
                    <a:pt x="8351" y="5502"/>
                  </a:lnTo>
                  <a:lnTo>
                    <a:pt x="8351" y="4983"/>
                  </a:lnTo>
                  <a:close/>
                  <a:moveTo>
                    <a:pt x="3132" y="1"/>
                  </a:moveTo>
                  <a:lnTo>
                    <a:pt x="3132" y="751"/>
                  </a:lnTo>
                  <a:lnTo>
                    <a:pt x="2472" y="751"/>
                  </a:lnTo>
                  <a:lnTo>
                    <a:pt x="2472" y="1383"/>
                  </a:lnTo>
                  <a:lnTo>
                    <a:pt x="1" y="1383"/>
                  </a:lnTo>
                  <a:lnTo>
                    <a:pt x="1" y="2370"/>
                  </a:lnTo>
                  <a:lnTo>
                    <a:pt x="683" y="2370"/>
                  </a:lnTo>
                  <a:lnTo>
                    <a:pt x="1129" y="4464"/>
                  </a:lnTo>
                  <a:lnTo>
                    <a:pt x="1129" y="7499"/>
                  </a:lnTo>
                  <a:cubicBezTo>
                    <a:pt x="2472" y="6839"/>
                    <a:pt x="4283" y="6134"/>
                    <a:pt x="5976" y="6134"/>
                  </a:cubicBezTo>
                  <a:cubicBezTo>
                    <a:pt x="7646" y="6134"/>
                    <a:pt x="9451" y="6839"/>
                    <a:pt x="10794" y="7499"/>
                  </a:cubicBezTo>
                  <a:lnTo>
                    <a:pt x="10794" y="4464"/>
                  </a:lnTo>
                  <a:lnTo>
                    <a:pt x="11240" y="2370"/>
                  </a:lnTo>
                  <a:lnTo>
                    <a:pt x="11922" y="2370"/>
                  </a:lnTo>
                  <a:lnTo>
                    <a:pt x="11922" y="1383"/>
                  </a:lnTo>
                  <a:lnTo>
                    <a:pt x="9451" y="1383"/>
                  </a:lnTo>
                  <a:lnTo>
                    <a:pt x="9451" y="751"/>
                  </a:lnTo>
                  <a:lnTo>
                    <a:pt x="3882" y="751"/>
                  </a:lnTo>
                  <a:lnTo>
                    <a:pt x="38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3"/>
            <p:cNvSpPr/>
            <p:nvPr/>
          </p:nvSpPr>
          <p:spPr>
            <a:xfrm>
              <a:off x="4726600" y="3031000"/>
              <a:ext cx="227338" cy="157579"/>
            </a:xfrm>
            <a:custGeom>
              <a:avLst/>
              <a:gdLst/>
              <a:ahLst/>
              <a:cxnLst/>
              <a:rect l="l" t="t" r="r" b="b"/>
              <a:pathLst>
                <a:path w="12651" h="8769" extrusionOk="0">
                  <a:moveTo>
                    <a:pt x="4553" y="2611"/>
                  </a:moveTo>
                  <a:cubicBezTo>
                    <a:pt x="4800" y="2611"/>
                    <a:pt x="5037" y="2861"/>
                    <a:pt x="5101" y="3177"/>
                  </a:cubicBezTo>
                  <a:cubicBezTo>
                    <a:pt x="5197" y="3505"/>
                    <a:pt x="5056" y="3787"/>
                    <a:pt x="4797" y="3787"/>
                  </a:cubicBezTo>
                  <a:cubicBezTo>
                    <a:pt x="4785" y="3788"/>
                    <a:pt x="4774" y="3788"/>
                    <a:pt x="4762" y="3788"/>
                  </a:cubicBezTo>
                  <a:cubicBezTo>
                    <a:pt x="4515" y="3788"/>
                    <a:pt x="4275" y="3558"/>
                    <a:pt x="4210" y="3245"/>
                  </a:cubicBezTo>
                  <a:cubicBezTo>
                    <a:pt x="4114" y="2918"/>
                    <a:pt x="4255" y="2636"/>
                    <a:pt x="4515" y="2613"/>
                  </a:cubicBezTo>
                  <a:cubicBezTo>
                    <a:pt x="4528" y="2612"/>
                    <a:pt x="4540" y="2611"/>
                    <a:pt x="4553" y="2611"/>
                  </a:cubicBezTo>
                  <a:close/>
                  <a:moveTo>
                    <a:pt x="8071" y="2611"/>
                  </a:moveTo>
                  <a:cubicBezTo>
                    <a:pt x="8083" y="2611"/>
                    <a:pt x="8096" y="2612"/>
                    <a:pt x="8109" y="2613"/>
                  </a:cubicBezTo>
                  <a:cubicBezTo>
                    <a:pt x="8368" y="2636"/>
                    <a:pt x="8509" y="2918"/>
                    <a:pt x="8419" y="3245"/>
                  </a:cubicBezTo>
                  <a:cubicBezTo>
                    <a:pt x="8349" y="3558"/>
                    <a:pt x="8109" y="3788"/>
                    <a:pt x="7861" y="3788"/>
                  </a:cubicBezTo>
                  <a:cubicBezTo>
                    <a:pt x="7849" y="3788"/>
                    <a:pt x="7838" y="3788"/>
                    <a:pt x="7826" y="3787"/>
                  </a:cubicBezTo>
                  <a:cubicBezTo>
                    <a:pt x="7573" y="3787"/>
                    <a:pt x="7454" y="3505"/>
                    <a:pt x="7522" y="3177"/>
                  </a:cubicBezTo>
                  <a:cubicBezTo>
                    <a:pt x="7591" y="2861"/>
                    <a:pt x="7829" y="2611"/>
                    <a:pt x="8071" y="2611"/>
                  </a:cubicBezTo>
                  <a:close/>
                  <a:moveTo>
                    <a:pt x="3341" y="3200"/>
                  </a:moveTo>
                  <a:cubicBezTo>
                    <a:pt x="3527" y="3200"/>
                    <a:pt x="3736" y="3386"/>
                    <a:pt x="3809" y="3646"/>
                  </a:cubicBezTo>
                  <a:cubicBezTo>
                    <a:pt x="3877" y="3928"/>
                    <a:pt x="3764" y="4137"/>
                    <a:pt x="3550" y="4165"/>
                  </a:cubicBezTo>
                  <a:cubicBezTo>
                    <a:pt x="3541" y="4166"/>
                    <a:pt x="3532" y="4166"/>
                    <a:pt x="3522" y="4166"/>
                  </a:cubicBezTo>
                  <a:cubicBezTo>
                    <a:pt x="3341" y="4166"/>
                    <a:pt x="3124" y="3960"/>
                    <a:pt x="3081" y="3713"/>
                  </a:cubicBezTo>
                  <a:cubicBezTo>
                    <a:pt x="3008" y="3460"/>
                    <a:pt x="3127" y="3223"/>
                    <a:pt x="3341" y="3200"/>
                  </a:cubicBezTo>
                  <a:close/>
                  <a:moveTo>
                    <a:pt x="9288" y="3200"/>
                  </a:moveTo>
                  <a:cubicBezTo>
                    <a:pt x="9497" y="3223"/>
                    <a:pt x="9615" y="3460"/>
                    <a:pt x="9547" y="3713"/>
                  </a:cubicBezTo>
                  <a:cubicBezTo>
                    <a:pt x="9499" y="3960"/>
                    <a:pt x="9308" y="4166"/>
                    <a:pt x="9105" y="4166"/>
                  </a:cubicBezTo>
                  <a:cubicBezTo>
                    <a:pt x="9094" y="4166"/>
                    <a:pt x="9084" y="4166"/>
                    <a:pt x="9073" y="4165"/>
                  </a:cubicBezTo>
                  <a:cubicBezTo>
                    <a:pt x="8865" y="4137"/>
                    <a:pt x="8746" y="3928"/>
                    <a:pt x="8814" y="3646"/>
                  </a:cubicBezTo>
                  <a:cubicBezTo>
                    <a:pt x="8887" y="3386"/>
                    <a:pt x="9096" y="3200"/>
                    <a:pt x="9288" y="3200"/>
                  </a:cubicBezTo>
                  <a:close/>
                  <a:moveTo>
                    <a:pt x="2376" y="3668"/>
                  </a:moveTo>
                  <a:cubicBezTo>
                    <a:pt x="2540" y="3668"/>
                    <a:pt x="2703" y="3832"/>
                    <a:pt x="2749" y="4046"/>
                  </a:cubicBezTo>
                  <a:cubicBezTo>
                    <a:pt x="2799" y="4255"/>
                    <a:pt x="2703" y="4447"/>
                    <a:pt x="2540" y="4447"/>
                  </a:cubicBezTo>
                  <a:cubicBezTo>
                    <a:pt x="2530" y="4448"/>
                    <a:pt x="2520" y="4449"/>
                    <a:pt x="2509" y="4449"/>
                  </a:cubicBezTo>
                  <a:cubicBezTo>
                    <a:pt x="2356" y="4449"/>
                    <a:pt x="2209" y="4293"/>
                    <a:pt x="2162" y="4091"/>
                  </a:cubicBezTo>
                  <a:cubicBezTo>
                    <a:pt x="2117" y="3883"/>
                    <a:pt x="2213" y="3691"/>
                    <a:pt x="2376" y="3668"/>
                  </a:cubicBezTo>
                  <a:close/>
                  <a:moveTo>
                    <a:pt x="10253" y="3668"/>
                  </a:moveTo>
                  <a:cubicBezTo>
                    <a:pt x="10416" y="3691"/>
                    <a:pt x="10506" y="3883"/>
                    <a:pt x="10461" y="4091"/>
                  </a:cubicBezTo>
                  <a:cubicBezTo>
                    <a:pt x="10419" y="4293"/>
                    <a:pt x="10272" y="4449"/>
                    <a:pt x="10115" y="4449"/>
                  </a:cubicBezTo>
                  <a:cubicBezTo>
                    <a:pt x="10104" y="4449"/>
                    <a:pt x="10094" y="4448"/>
                    <a:pt x="10083" y="4447"/>
                  </a:cubicBezTo>
                  <a:cubicBezTo>
                    <a:pt x="9920" y="4447"/>
                    <a:pt x="9829" y="4255"/>
                    <a:pt x="9875" y="4046"/>
                  </a:cubicBezTo>
                  <a:cubicBezTo>
                    <a:pt x="9920" y="3832"/>
                    <a:pt x="10083" y="3668"/>
                    <a:pt x="10253" y="3668"/>
                  </a:cubicBezTo>
                  <a:close/>
                  <a:moveTo>
                    <a:pt x="6326" y="1"/>
                  </a:moveTo>
                  <a:cubicBezTo>
                    <a:pt x="3736" y="1"/>
                    <a:pt x="633" y="1880"/>
                    <a:pt x="1" y="2303"/>
                  </a:cubicBezTo>
                  <a:cubicBezTo>
                    <a:pt x="1" y="5152"/>
                    <a:pt x="588" y="5406"/>
                    <a:pt x="1389" y="5762"/>
                  </a:cubicBezTo>
                  <a:cubicBezTo>
                    <a:pt x="2117" y="6111"/>
                    <a:pt x="3008" y="6512"/>
                    <a:pt x="3691" y="8650"/>
                  </a:cubicBezTo>
                  <a:cubicBezTo>
                    <a:pt x="3877" y="8724"/>
                    <a:pt x="4069" y="8769"/>
                    <a:pt x="4255" y="8769"/>
                  </a:cubicBezTo>
                  <a:cubicBezTo>
                    <a:pt x="4374" y="8769"/>
                    <a:pt x="4469" y="8746"/>
                    <a:pt x="4582" y="8724"/>
                  </a:cubicBezTo>
                  <a:cubicBezTo>
                    <a:pt x="4819" y="8650"/>
                    <a:pt x="4983" y="8583"/>
                    <a:pt x="5101" y="8464"/>
                  </a:cubicBezTo>
                  <a:cubicBezTo>
                    <a:pt x="5288" y="8323"/>
                    <a:pt x="5429" y="8159"/>
                    <a:pt x="5547" y="7973"/>
                  </a:cubicBezTo>
                  <a:lnTo>
                    <a:pt x="5880" y="7381"/>
                  </a:lnTo>
                  <a:lnTo>
                    <a:pt x="5970" y="7240"/>
                  </a:lnTo>
                  <a:cubicBezTo>
                    <a:pt x="6044" y="7127"/>
                    <a:pt x="6185" y="7031"/>
                    <a:pt x="6326" y="7031"/>
                  </a:cubicBezTo>
                  <a:cubicBezTo>
                    <a:pt x="6467" y="7031"/>
                    <a:pt x="6608" y="7127"/>
                    <a:pt x="6675" y="7240"/>
                  </a:cubicBezTo>
                  <a:lnTo>
                    <a:pt x="6794" y="7432"/>
                  </a:lnTo>
                  <a:cubicBezTo>
                    <a:pt x="6839" y="7499"/>
                    <a:pt x="6867" y="7573"/>
                    <a:pt x="6912" y="7640"/>
                  </a:cubicBezTo>
                  <a:cubicBezTo>
                    <a:pt x="7054" y="7900"/>
                    <a:pt x="7217" y="8159"/>
                    <a:pt x="7403" y="8346"/>
                  </a:cubicBezTo>
                  <a:cubicBezTo>
                    <a:pt x="7663" y="8583"/>
                    <a:pt x="8041" y="8746"/>
                    <a:pt x="8368" y="8746"/>
                  </a:cubicBezTo>
                  <a:lnTo>
                    <a:pt x="8391" y="8746"/>
                  </a:lnTo>
                  <a:cubicBezTo>
                    <a:pt x="8583" y="8746"/>
                    <a:pt x="8769" y="8724"/>
                    <a:pt x="8932" y="8650"/>
                  </a:cubicBezTo>
                  <a:cubicBezTo>
                    <a:pt x="9615" y="6512"/>
                    <a:pt x="10506" y="6111"/>
                    <a:pt x="11240" y="5762"/>
                  </a:cubicBezTo>
                  <a:cubicBezTo>
                    <a:pt x="12035" y="5406"/>
                    <a:pt x="12622" y="5152"/>
                    <a:pt x="12650" y="2303"/>
                  </a:cubicBezTo>
                  <a:cubicBezTo>
                    <a:pt x="11990" y="1880"/>
                    <a:pt x="8887" y="1"/>
                    <a:pt x="6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3"/>
            <p:cNvSpPr/>
            <p:nvPr/>
          </p:nvSpPr>
          <p:spPr>
            <a:xfrm>
              <a:off x="4678854" y="3167482"/>
              <a:ext cx="330343" cy="46848"/>
            </a:xfrm>
            <a:custGeom>
              <a:avLst/>
              <a:gdLst/>
              <a:ahLst/>
              <a:cxnLst/>
              <a:rect l="l" t="t" r="r" b="b"/>
              <a:pathLst>
                <a:path w="18383" h="2607" extrusionOk="0">
                  <a:moveTo>
                    <a:pt x="8983" y="0"/>
                  </a:moveTo>
                  <a:cubicBezTo>
                    <a:pt x="8842" y="260"/>
                    <a:pt x="8701" y="491"/>
                    <a:pt x="8560" y="751"/>
                  </a:cubicBezTo>
                  <a:cubicBezTo>
                    <a:pt x="8418" y="988"/>
                    <a:pt x="8227" y="1196"/>
                    <a:pt x="8018" y="1366"/>
                  </a:cubicBezTo>
                  <a:cubicBezTo>
                    <a:pt x="7832" y="1507"/>
                    <a:pt x="7595" y="1597"/>
                    <a:pt x="7358" y="1670"/>
                  </a:cubicBezTo>
                  <a:cubicBezTo>
                    <a:pt x="7217" y="1715"/>
                    <a:pt x="7053" y="1738"/>
                    <a:pt x="6912" y="1738"/>
                  </a:cubicBezTo>
                  <a:cubicBezTo>
                    <a:pt x="6607" y="1738"/>
                    <a:pt x="6303" y="1670"/>
                    <a:pt x="6043" y="1552"/>
                  </a:cubicBezTo>
                  <a:cubicBezTo>
                    <a:pt x="5665" y="1366"/>
                    <a:pt x="5383" y="1055"/>
                    <a:pt x="5101" y="773"/>
                  </a:cubicBezTo>
                  <a:cubicBezTo>
                    <a:pt x="4915" y="1033"/>
                    <a:pt x="4729" y="1315"/>
                    <a:pt x="4446" y="1507"/>
                  </a:cubicBezTo>
                  <a:cubicBezTo>
                    <a:pt x="4091" y="1761"/>
                    <a:pt x="3668" y="1930"/>
                    <a:pt x="3222" y="1930"/>
                  </a:cubicBezTo>
                  <a:lnTo>
                    <a:pt x="3081" y="1930"/>
                  </a:lnTo>
                  <a:cubicBezTo>
                    <a:pt x="2799" y="1902"/>
                    <a:pt x="2562" y="1834"/>
                    <a:pt x="2331" y="1738"/>
                  </a:cubicBezTo>
                  <a:cubicBezTo>
                    <a:pt x="2116" y="1648"/>
                    <a:pt x="1930" y="1507"/>
                    <a:pt x="1766" y="1366"/>
                  </a:cubicBezTo>
                  <a:cubicBezTo>
                    <a:pt x="1716" y="1337"/>
                    <a:pt x="1625" y="1247"/>
                    <a:pt x="1625" y="1247"/>
                  </a:cubicBezTo>
                  <a:cubicBezTo>
                    <a:pt x="1625" y="1247"/>
                    <a:pt x="1434" y="1456"/>
                    <a:pt x="1366" y="1529"/>
                  </a:cubicBezTo>
                  <a:cubicBezTo>
                    <a:pt x="1225" y="1648"/>
                    <a:pt x="1084" y="1761"/>
                    <a:pt x="920" y="1879"/>
                  </a:cubicBezTo>
                  <a:cubicBezTo>
                    <a:pt x="802" y="1952"/>
                    <a:pt x="661" y="2020"/>
                    <a:pt x="520" y="2071"/>
                  </a:cubicBezTo>
                  <a:cubicBezTo>
                    <a:pt x="356" y="2139"/>
                    <a:pt x="164" y="2161"/>
                    <a:pt x="0" y="2184"/>
                  </a:cubicBezTo>
                  <a:lnTo>
                    <a:pt x="0" y="2212"/>
                  </a:lnTo>
                  <a:lnTo>
                    <a:pt x="164" y="2212"/>
                  </a:lnTo>
                  <a:cubicBezTo>
                    <a:pt x="328" y="2212"/>
                    <a:pt x="497" y="2212"/>
                    <a:pt x="661" y="2161"/>
                  </a:cubicBezTo>
                  <a:cubicBezTo>
                    <a:pt x="869" y="2139"/>
                    <a:pt x="1061" y="2043"/>
                    <a:pt x="1247" y="1952"/>
                  </a:cubicBezTo>
                  <a:cubicBezTo>
                    <a:pt x="1343" y="1902"/>
                    <a:pt x="1411" y="1856"/>
                    <a:pt x="1507" y="1789"/>
                  </a:cubicBezTo>
                  <a:cubicBezTo>
                    <a:pt x="1529" y="1789"/>
                    <a:pt x="1529" y="1761"/>
                    <a:pt x="1552" y="1761"/>
                  </a:cubicBezTo>
                  <a:cubicBezTo>
                    <a:pt x="1575" y="1738"/>
                    <a:pt x="1625" y="1715"/>
                    <a:pt x="1625" y="1715"/>
                  </a:cubicBezTo>
                  <a:lnTo>
                    <a:pt x="1738" y="1834"/>
                  </a:lnTo>
                  <a:cubicBezTo>
                    <a:pt x="1907" y="1975"/>
                    <a:pt x="2071" y="2093"/>
                    <a:pt x="2235" y="2184"/>
                  </a:cubicBezTo>
                  <a:cubicBezTo>
                    <a:pt x="2562" y="2376"/>
                    <a:pt x="2940" y="2466"/>
                    <a:pt x="3318" y="2494"/>
                  </a:cubicBezTo>
                  <a:lnTo>
                    <a:pt x="3504" y="2494"/>
                  </a:lnTo>
                  <a:cubicBezTo>
                    <a:pt x="3950" y="2494"/>
                    <a:pt x="4446" y="2353"/>
                    <a:pt x="4819" y="2093"/>
                  </a:cubicBezTo>
                  <a:cubicBezTo>
                    <a:pt x="4915" y="2043"/>
                    <a:pt x="4982" y="1998"/>
                    <a:pt x="5056" y="1930"/>
                  </a:cubicBezTo>
                  <a:cubicBezTo>
                    <a:pt x="5078" y="1930"/>
                    <a:pt x="5101" y="1902"/>
                    <a:pt x="5101" y="1902"/>
                  </a:cubicBezTo>
                  <a:lnTo>
                    <a:pt x="5123" y="1879"/>
                  </a:lnTo>
                  <a:cubicBezTo>
                    <a:pt x="5123" y="1879"/>
                    <a:pt x="5152" y="1879"/>
                    <a:pt x="5152" y="1902"/>
                  </a:cubicBezTo>
                  <a:cubicBezTo>
                    <a:pt x="5174" y="1902"/>
                    <a:pt x="5197" y="1930"/>
                    <a:pt x="5219" y="1952"/>
                  </a:cubicBezTo>
                  <a:cubicBezTo>
                    <a:pt x="5315" y="2020"/>
                    <a:pt x="5406" y="2093"/>
                    <a:pt x="5502" y="2161"/>
                  </a:cubicBezTo>
                  <a:cubicBezTo>
                    <a:pt x="5806" y="2353"/>
                    <a:pt x="6111" y="2466"/>
                    <a:pt x="6444" y="2539"/>
                  </a:cubicBezTo>
                  <a:cubicBezTo>
                    <a:pt x="6630" y="2584"/>
                    <a:pt x="6794" y="2584"/>
                    <a:pt x="6985" y="2584"/>
                  </a:cubicBezTo>
                  <a:cubicBezTo>
                    <a:pt x="7239" y="2584"/>
                    <a:pt x="7499" y="2562"/>
                    <a:pt x="7713" y="2494"/>
                  </a:cubicBezTo>
                  <a:cubicBezTo>
                    <a:pt x="8204" y="2325"/>
                    <a:pt x="8650" y="2093"/>
                    <a:pt x="8983" y="1693"/>
                  </a:cubicBezTo>
                  <a:cubicBezTo>
                    <a:pt x="9474" y="2257"/>
                    <a:pt x="10252" y="2607"/>
                    <a:pt x="11025" y="2607"/>
                  </a:cubicBezTo>
                  <a:cubicBezTo>
                    <a:pt x="11189" y="2607"/>
                    <a:pt x="11358" y="2584"/>
                    <a:pt x="11544" y="2562"/>
                  </a:cubicBezTo>
                  <a:cubicBezTo>
                    <a:pt x="11894" y="2466"/>
                    <a:pt x="12227" y="2353"/>
                    <a:pt x="12532" y="2161"/>
                  </a:cubicBezTo>
                  <a:cubicBezTo>
                    <a:pt x="12627" y="2093"/>
                    <a:pt x="12718" y="2020"/>
                    <a:pt x="12791" y="1952"/>
                  </a:cubicBezTo>
                  <a:cubicBezTo>
                    <a:pt x="12814" y="1930"/>
                    <a:pt x="12836" y="1902"/>
                    <a:pt x="12859" y="1879"/>
                  </a:cubicBezTo>
                  <a:lnTo>
                    <a:pt x="12955" y="1975"/>
                  </a:lnTo>
                  <a:cubicBezTo>
                    <a:pt x="13022" y="2020"/>
                    <a:pt x="13118" y="2093"/>
                    <a:pt x="13214" y="2139"/>
                  </a:cubicBezTo>
                  <a:cubicBezTo>
                    <a:pt x="13615" y="2398"/>
                    <a:pt x="14106" y="2517"/>
                    <a:pt x="14574" y="2517"/>
                  </a:cubicBezTo>
                  <a:cubicBezTo>
                    <a:pt x="14743" y="2517"/>
                    <a:pt x="14907" y="2517"/>
                    <a:pt x="15071" y="2466"/>
                  </a:cubicBezTo>
                  <a:cubicBezTo>
                    <a:pt x="15657" y="2353"/>
                    <a:pt x="16221" y="2043"/>
                    <a:pt x="16577" y="1552"/>
                  </a:cubicBezTo>
                  <a:cubicBezTo>
                    <a:pt x="16859" y="1834"/>
                    <a:pt x="17186" y="2020"/>
                    <a:pt x="17536" y="2116"/>
                  </a:cubicBezTo>
                  <a:cubicBezTo>
                    <a:pt x="17751" y="2184"/>
                    <a:pt x="17987" y="2212"/>
                    <a:pt x="18196" y="2212"/>
                  </a:cubicBezTo>
                  <a:lnTo>
                    <a:pt x="18382" y="2212"/>
                  </a:lnTo>
                  <a:lnTo>
                    <a:pt x="18382" y="2184"/>
                  </a:lnTo>
                  <a:lnTo>
                    <a:pt x="18315" y="2184"/>
                  </a:lnTo>
                  <a:cubicBezTo>
                    <a:pt x="17818" y="2093"/>
                    <a:pt x="17372" y="1879"/>
                    <a:pt x="17023" y="1529"/>
                  </a:cubicBezTo>
                  <a:cubicBezTo>
                    <a:pt x="16859" y="1366"/>
                    <a:pt x="16718" y="1151"/>
                    <a:pt x="16600" y="965"/>
                  </a:cubicBezTo>
                  <a:cubicBezTo>
                    <a:pt x="16385" y="1151"/>
                    <a:pt x="16221" y="1366"/>
                    <a:pt x="15985" y="1529"/>
                  </a:cubicBezTo>
                  <a:cubicBezTo>
                    <a:pt x="15753" y="1670"/>
                    <a:pt x="15494" y="1789"/>
                    <a:pt x="15234" y="1834"/>
                  </a:cubicBezTo>
                  <a:cubicBezTo>
                    <a:pt x="15114" y="1867"/>
                    <a:pt x="14955" y="1888"/>
                    <a:pt x="14750" y="1888"/>
                  </a:cubicBezTo>
                  <a:cubicBezTo>
                    <a:pt x="14675" y="1888"/>
                    <a:pt x="14594" y="1885"/>
                    <a:pt x="14506" y="1879"/>
                  </a:cubicBezTo>
                  <a:cubicBezTo>
                    <a:pt x="14365" y="1856"/>
                    <a:pt x="14202" y="1811"/>
                    <a:pt x="14061" y="1761"/>
                  </a:cubicBezTo>
                  <a:cubicBezTo>
                    <a:pt x="13778" y="1648"/>
                    <a:pt x="13519" y="1456"/>
                    <a:pt x="13305" y="1247"/>
                  </a:cubicBezTo>
                  <a:cubicBezTo>
                    <a:pt x="13141" y="1083"/>
                    <a:pt x="13022" y="892"/>
                    <a:pt x="12881" y="705"/>
                  </a:cubicBezTo>
                  <a:cubicBezTo>
                    <a:pt x="12673" y="942"/>
                    <a:pt x="12458" y="1196"/>
                    <a:pt x="12204" y="1366"/>
                  </a:cubicBezTo>
                  <a:cubicBezTo>
                    <a:pt x="11849" y="1597"/>
                    <a:pt x="11471" y="1715"/>
                    <a:pt x="11048" y="1715"/>
                  </a:cubicBezTo>
                  <a:lnTo>
                    <a:pt x="11025" y="1715"/>
                  </a:lnTo>
                  <a:cubicBezTo>
                    <a:pt x="10557" y="1715"/>
                    <a:pt x="10111" y="1507"/>
                    <a:pt x="9778" y="1196"/>
                  </a:cubicBezTo>
                  <a:cubicBezTo>
                    <a:pt x="9474" y="942"/>
                    <a:pt x="9287" y="542"/>
                    <a:pt x="9101" y="186"/>
                  </a:cubicBezTo>
                  <a:cubicBezTo>
                    <a:pt x="9050" y="141"/>
                    <a:pt x="9028" y="68"/>
                    <a:pt x="8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3"/>
          <p:cNvGrpSpPr/>
          <p:nvPr/>
        </p:nvGrpSpPr>
        <p:grpSpPr>
          <a:xfrm>
            <a:off x="4180244" y="2780606"/>
            <a:ext cx="341807" cy="238282"/>
            <a:chOff x="4144426" y="2976047"/>
            <a:chExt cx="341807" cy="238282"/>
          </a:xfrm>
        </p:grpSpPr>
        <p:sp>
          <p:nvSpPr>
            <p:cNvPr id="10523" name="Google Shape;10523;p73"/>
            <p:cNvSpPr/>
            <p:nvPr/>
          </p:nvSpPr>
          <p:spPr>
            <a:xfrm>
              <a:off x="4144426" y="3109996"/>
              <a:ext cx="341807" cy="85322"/>
            </a:xfrm>
            <a:custGeom>
              <a:avLst/>
              <a:gdLst/>
              <a:ahLst/>
              <a:cxnLst/>
              <a:rect l="l" t="t" r="r" b="b"/>
              <a:pathLst>
                <a:path w="19021" h="4748" extrusionOk="0">
                  <a:moveTo>
                    <a:pt x="3691" y="942"/>
                  </a:moveTo>
                  <a:lnTo>
                    <a:pt x="3691" y="1388"/>
                  </a:lnTo>
                  <a:lnTo>
                    <a:pt x="2754" y="1388"/>
                  </a:lnTo>
                  <a:lnTo>
                    <a:pt x="2754" y="942"/>
                  </a:lnTo>
                  <a:close/>
                  <a:moveTo>
                    <a:pt x="5197" y="942"/>
                  </a:moveTo>
                  <a:lnTo>
                    <a:pt x="5197" y="1388"/>
                  </a:lnTo>
                  <a:lnTo>
                    <a:pt x="4255" y="1388"/>
                  </a:lnTo>
                  <a:lnTo>
                    <a:pt x="4255" y="942"/>
                  </a:lnTo>
                  <a:close/>
                  <a:moveTo>
                    <a:pt x="1" y="0"/>
                  </a:moveTo>
                  <a:lnTo>
                    <a:pt x="4210" y="4610"/>
                  </a:lnTo>
                  <a:cubicBezTo>
                    <a:pt x="4328" y="4565"/>
                    <a:pt x="4447" y="4514"/>
                    <a:pt x="4537" y="4424"/>
                  </a:cubicBezTo>
                  <a:cubicBezTo>
                    <a:pt x="4706" y="4305"/>
                    <a:pt x="4847" y="4113"/>
                    <a:pt x="5011" y="3904"/>
                  </a:cubicBezTo>
                  <a:cubicBezTo>
                    <a:pt x="5034" y="3859"/>
                    <a:pt x="5079" y="3831"/>
                    <a:pt x="5101" y="3786"/>
                  </a:cubicBezTo>
                  <a:cubicBezTo>
                    <a:pt x="5175" y="3690"/>
                    <a:pt x="5293" y="3622"/>
                    <a:pt x="5412" y="3622"/>
                  </a:cubicBezTo>
                  <a:lnTo>
                    <a:pt x="5434" y="3622"/>
                  </a:lnTo>
                  <a:cubicBezTo>
                    <a:pt x="5553" y="3622"/>
                    <a:pt x="5643" y="3668"/>
                    <a:pt x="5716" y="3741"/>
                  </a:cubicBezTo>
                  <a:lnTo>
                    <a:pt x="5857" y="3882"/>
                  </a:lnTo>
                  <a:cubicBezTo>
                    <a:pt x="6089" y="4091"/>
                    <a:pt x="6303" y="4305"/>
                    <a:pt x="6540" y="4424"/>
                  </a:cubicBezTo>
                  <a:cubicBezTo>
                    <a:pt x="6749" y="4536"/>
                    <a:pt x="7008" y="4587"/>
                    <a:pt x="7217" y="4587"/>
                  </a:cubicBezTo>
                  <a:cubicBezTo>
                    <a:pt x="7336" y="4587"/>
                    <a:pt x="7454" y="4565"/>
                    <a:pt x="7573" y="4536"/>
                  </a:cubicBezTo>
                  <a:cubicBezTo>
                    <a:pt x="7810" y="4469"/>
                    <a:pt x="7973" y="4395"/>
                    <a:pt x="8092" y="4282"/>
                  </a:cubicBezTo>
                  <a:cubicBezTo>
                    <a:pt x="8278" y="4164"/>
                    <a:pt x="8419" y="4000"/>
                    <a:pt x="8537" y="3809"/>
                  </a:cubicBezTo>
                  <a:lnTo>
                    <a:pt x="8865" y="3222"/>
                  </a:lnTo>
                  <a:lnTo>
                    <a:pt x="8961" y="3058"/>
                  </a:lnTo>
                  <a:cubicBezTo>
                    <a:pt x="9028" y="2940"/>
                    <a:pt x="9169" y="2872"/>
                    <a:pt x="9310" y="2872"/>
                  </a:cubicBezTo>
                  <a:cubicBezTo>
                    <a:pt x="9451" y="2872"/>
                    <a:pt x="9592" y="2940"/>
                    <a:pt x="9666" y="3058"/>
                  </a:cubicBezTo>
                  <a:lnTo>
                    <a:pt x="9784" y="3244"/>
                  </a:lnTo>
                  <a:cubicBezTo>
                    <a:pt x="9807" y="3318"/>
                    <a:pt x="9852" y="3385"/>
                    <a:pt x="9897" y="3459"/>
                  </a:cubicBezTo>
                  <a:cubicBezTo>
                    <a:pt x="10038" y="3718"/>
                    <a:pt x="10179" y="4000"/>
                    <a:pt x="10371" y="4164"/>
                  </a:cubicBezTo>
                  <a:lnTo>
                    <a:pt x="10394" y="4164"/>
                  </a:lnTo>
                  <a:cubicBezTo>
                    <a:pt x="10653" y="4424"/>
                    <a:pt x="11026" y="4565"/>
                    <a:pt x="11358" y="4565"/>
                  </a:cubicBezTo>
                  <a:cubicBezTo>
                    <a:pt x="11731" y="4565"/>
                    <a:pt x="12041" y="4469"/>
                    <a:pt x="12295" y="4282"/>
                  </a:cubicBezTo>
                  <a:cubicBezTo>
                    <a:pt x="12464" y="4187"/>
                    <a:pt x="12605" y="4023"/>
                    <a:pt x="12769" y="3859"/>
                  </a:cubicBezTo>
                  <a:cubicBezTo>
                    <a:pt x="12814" y="3786"/>
                    <a:pt x="12859" y="3741"/>
                    <a:pt x="12910" y="3690"/>
                  </a:cubicBezTo>
                  <a:cubicBezTo>
                    <a:pt x="13000" y="3600"/>
                    <a:pt x="13096" y="3549"/>
                    <a:pt x="13215" y="3549"/>
                  </a:cubicBezTo>
                  <a:lnTo>
                    <a:pt x="13237" y="3549"/>
                  </a:lnTo>
                  <a:cubicBezTo>
                    <a:pt x="13356" y="3577"/>
                    <a:pt x="13452" y="3622"/>
                    <a:pt x="13542" y="3718"/>
                  </a:cubicBezTo>
                  <a:cubicBezTo>
                    <a:pt x="13565" y="3763"/>
                    <a:pt x="13615" y="3831"/>
                    <a:pt x="13660" y="3882"/>
                  </a:cubicBezTo>
                  <a:cubicBezTo>
                    <a:pt x="13756" y="4000"/>
                    <a:pt x="13824" y="4113"/>
                    <a:pt x="13920" y="4209"/>
                  </a:cubicBezTo>
                  <a:cubicBezTo>
                    <a:pt x="14129" y="4424"/>
                    <a:pt x="14321" y="4536"/>
                    <a:pt x="14529" y="4632"/>
                  </a:cubicBezTo>
                  <a:cubicBezTo>
                    <a:pt x="14648" y="4677"/>
                    <a:pt x="14766" y="4706"/>
                    <a:pt x="14885" y="4728"/>
                  </a:cubicBezTo>
                  <a:cubicBezTo>
                    <a:pt x="14972" y="4742"/>
                    <a:pt x="15051" y="4748"/>
                    <a:pt x="15120" y="4748"/>
                  </a:cubicBezTo>
                  <a:cubicBezTo>
                    <a:pt x="15276" y="4748"/>
                    <a:pt x="15390" y="4721"/>
                    <a:pt x="15472" y="4706"/>
                  </a:cubicBezTo>
                  <a:cubicBezTo>
                    <a:pt x="15709" y="4655"/>
                    <a:pt x="15895" y="4565"/>
                    <a:pt x="16081" y="4446"/>
                  </a:cubicBezTo>
                  <a:cubicBezTo>
                    <a:pt x="16273" y="4328"/>
                    <a:pt x="16414" y="4141"/>
                    <a:pt x="16577" y="3950"/>
                  </a:cubicBezTo>
                  <a:lnTo>
                    <a:pt x="16600" y="3927"/>
                  </a:lnTo>
                  <a:cubicBezTo>
                    <a:pt x="16696" y="3859"/>
                    <a:pt x="16786" y="3809"/>
                    <a:pt x="16905" y="3809"/>
                  </a:cubicBezTo>
                  <a:lnTo>
                    <a:pt x="16950" y="3809"/>
                  </a:lnTo>
                  <a:cubicBezTo>
                    <a:pt x="17068" y="3809"/>
                    <a:pt x="17187" y="3882"/>
                    <a:pt x="17260" y="3972"/>
                  </a:cubicBezTo>
                  <a:lnTo>
                    <a:pt x="17283" y="4046"/>
                  </a:lnTo>
                  <a:cubicBezTo>
                    <a:pt x="17373" y="4164"/>
                    <a:pt x="17446" y="4254"/>
                    <a:pt x="17542" y="4373"/>
                  </a:cubicBezTo>
                  <a:lnTo>
                    <a:pt x="190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3"/>
            <p:cNvSpPr/>
            <p:nvPr/>
          </p:nvSpPr>
          <p:spPr>
            <a:xfrm>
              <a:off x="4210340" y="2976047"/>
              <a:ext cx="275893" cy="119159"/>
            </a:xfrm>
            <a:custGeom>
              <a:avLst/>
              <a:gdLst/>
              <a:ahLst/>
              <a:cxnLst/>
              <a:rect l="l" t="t" r="r" b="b"/>
              <a:pathLst>
                <a:path w="15353" h="6631" extrusionOk="0">
                  <a:moveTo>
                    <a:pt x="7617" y="2568"/>
                  </a:moveTo>
                  <a:lnTo>
                    <a:pt x="7617" y="3082"/>
                  </a:lnTo>
                  <a:lnTo>
                    <a:pt x="6257" y="3082"/>
                  </a:lnTo>
                  <a:lnTo>
                    <a:pt x="6257" y="2568"/>
                  </a:lnTo>
                  <a:close/>
                  <a:moveTo>
                    <a:pt x="9925" y="2568"/>
                  </a:moveTo>
                  <a:lnTo>
                    <a:pt x="9925" y="3082"/>
                  </a:lnTo>
                  <a:lnTo>
                    <a:pt x="8537" y="3082"/>
                  </a:lnTo>
                  <a:lnTo>
                    <a:pt x="8537" y="2568"/>
                  </a:lnTo>
                  <a:close/>
                  <a:moveTo>
                    <a:pt x="12204" y="2568"/>
                  </a:moveTo>
                  <a:lnTo>
                    <a:pt x="12204" y="3082"/>
                  </a:lnTo>
                  <a:lnTo>
                    <a:pt x="10839" y="3082"/>
                  </a:lnTo>
                  <a:lnTo>
                    <a:pt x="10839" y="2568"/>
                  </a:lnTo>
                  <a:close/>
                  <a:moveTo>
                    <a:pt x="5716" y="3979"/>
                  </a:moveTo>
                  <a:lnTo>
                    <a:pt x="5716" y="4492"/>
                  </a:lnTo>
                  <a:lnTo>
                    <a:pt x="4328" y="4492"/>
                  </a:lnTo>
                  <a:lnTo>
                    <a:pt x="4328" y="3979"/>
                  </a:lnTo>
                  <a:close/>
                  <a:moveTo>
                    <a:pt x="7995" y="3979"/>
                  </a:moveTo>
                  <a:lnTo>
                    <a:pt x="7995" y="4492"/>
                  </a:lnTo>
                  <a:lnTo>
                    <a:pt x="6630" y="4492"/>
                  </a:lnTo>
                  <a:lnTo>
                    <a:pt x="6630" y="3979"/>
                  </a:lnTo>
                  <a:close/>
                  <a:moveTo>
                    <a:pt x="10275" y="3979"/>
                  </a:moveTo>
                  <a:lnTo>
                    <a:pt x="10275" y="4492"/>
                  </a:lnTo>
                  <a:lnTo>
                    <a:pt x="8909" y="4492"/>
                  </a:lnTo>
                  <a:lnTo>
                    <a:pt x="8909" y="3979"/>
                  </a:lnTo>
                  <a:close/>
                  <a:moveTo>
                    <a:pt x="12577" y="3979"/>
                  </a:moveTo>
                  <a:lnTo>
                    <a:pt x="12577" y="4492"/>
                  </a:lnTo>
                  <a:lnTo>
                    <a:pt x="11194" y="4492"/>
                  </a:lnTo>
                  <a:lnTo>
                    <a:pt x="11194" y="3979"/>
                  </a:lnTo>
                  <a:close/>
                  <a:moveTo>
                    <a:pt x="3459" y="5316"/>
                  </a:moveTo>
                  <a:lnTo>
                    <a:pt x="3459" y="5835"/>
                  </a:lnTo>
                  <a:lnTo>
                    <a:pt x="2071" y="5835"/>
                  </a:lnTo>
                  <a:lnTo>
                    <a:pt x="2071" y="5316"/>
                  </a:lnTo>
                  <a:close/>
                  <a:moveTo>
                    <a:pt x="5738" y="5316"/>
                  </a:moveTo>
                  <a:lnTo>
                    <a:pt x="5738" y="5835"/>
                  </a:lnTo>
                  <a:lnTo>
                    <a:pt x="4373" y="5835"/>
                  </a:lnTo>
                  <a:lnTo>
                    <a:pt x="4373" y="5316"/>
                  </a:lnTo>
                  <a:close/>
                  <a:moveTo>
                    <a:pt x="8040" y="5316"/>
                  </a:moveTo>
                  <a:lnTo>
                    <a:pt x="8040" y="5835"/>
                  </a:lnTo>
                  <a:lnTo>
                    <a:pt x="6652" y="5835"/>
                  </a:lnTo>
                  <a:lnTo>
                    <a:pt x="6652" y="5316"/>
                  </a:lnTo>
                  <a:close/>
                  <a:moveTo>
                    <a:pt x="10320" y="5316"/>
                  </a:moveTo>
                  <a:lnTo>
                    <a:pt x="10320" y="5835"/>
                  </a:lnTo>
                  <a:lnTo>
                    <a:pt x="8937" y="5835"/>
                  </a:lnTo>
                  <a:lnTo>
                    <a:pt x="8937" y="5316"/>
                  </a:lnTo>
                  <a:close/>
                  <a:moveTo>
                    <a:pt x="12605" y="5316"/>
                  </a:moveTo>
                  <a:lnTo>
                    <a:pt x="12605" y="5835"/>
                  </a:lnTo>
                  <a:lnTo>
                    <a:pt x="11239" y="5835"/>
                  </a:lnTo>
                  <a:lnTo>
                    <a:pt x="11239" y="5316"/>
                  </a:lnTo>
                  <a:close/>
                  <a:moveTo>
                    <a:pt x="9643" y="1"/>
                  </a:moveTo>
                  <a:cubicBezTo>
                    <a:pt x="9428" y="1"/>
                    <a:pt x="9265" y="170"/>
                    <a:pt x="9265" y="379"/>
                  </a:cubicBezTo>
                  <a:lnTo>
                    <a:pt x="9265" y="402"/>
                  </a:lnTo>
                  <a:lnTo>
                    <a:pt x="7832" y="402"/>
                  </a:lnTo>
                  <a:cubicBezTo>
                    <a:pt x="7713" y="402"/>
                    <a:pt x="7595" y="497"/>
                    <a:pt x="7595" y="638"/>
                  </a:cubicBezTo>
                  <a:cubicBezTo>
                    <a:pt x="7595" y="757"/>
                    <a:pt x="7713" y="847"/>
                    <a:pt x="7832" y="847"/>
                  </a:cubicBezTo>
                  <a:lnTo>
                    <a:pt x="9265" y="847"/>
                  </a:lnTo>
                  <a:lnTo>
                    <a:pt x="9265" y="1885"/>
                  </a:lnTo>
                  <a:lnTo>
                    <a:pt x="5620" y="1885"/>
                  </a:lnTo>
                  <a:lnTo>
                    <a:pt x="4491" y="3273"/>
                  </a:lnTo>
                  <a:lnTo>
                    <a:pt x="3786" y="3273"/>
                  </a:lnTo>
                  <a:lnTo>
                    <a:pt x="2635" y="4543"/>
                  </a:lnTo>
                  <a:lnTo>
                    <a:pt x="1715" y="4543"/>
                  </a:lnTo>
                  <a:lnTo>
                    <a:pt x="0" y="6630"/>
                  </a:lnTo>
                  <a:lnTo>
                    <a:pt x="15352" y="6630"/>
                  </a:lnTo>
                  <a:lnTo>
                    <a:pt x="14083" y="4543"/>
                  </a:lnTo>
                  <a:lnTo>
                    <a:pt x="13682" y="4543"/>
                  </a:lnTo>
                  <a:lnTo>
                    <a:pt x="13682" y="1885"/>
                  </a:lnTo>
                  <a:lnTo>
                    <a:pt x="9992" y="1885"/>
                  </a:lnTo>
                  <a:lnTo>
                    <a:pt x="9992" y="847"/>
                  </a:lnTo>
                  <a:lnTo>
                    <a:pt x="11448" y="847"/>
                  </a:lnTo>
                  <a:cubicBezTo>
                    <a:pt x="11567" y="847"/>
                    <a:pt x="11663" y="757"/>
                    <a:pt x="11663" y="638"/>
                  </a:cubicBezTo>
                  <a:cubicBezTo>
                    <a:pt x="11663" y="497"/>
                    <a:pt x="11567" y="402"/>
                    <a:pt x="11448" y="402"/>
                  </a:cubicBezTo>
                  <a:lnTo>
                    <a:pt x="9992" y="402"/>
                  </a:lnTo>
                  <a:lnTo>
                    <a:pt x="9992" y="379"/>
                  </a:lnTo>
                  <a:cubicBezTo>
                    <a:pt x="9992" y="170"/>
                    <a:pt x="9829" y="1"/>
                    <a:pt x="9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3"/>
            <p:cNvSpPr/>
            <p:nvPr/>
          </p:nvSpPr>
          <p:spPr>
            <a:xfrm>
              <a:off x="4150410" y="3167482"/>
              <a:ext cx="329947" cy="46848"/>
            </a:xfrm>
            <a:custGeom>
              <a:avLst/>
              <a:gdLst/>
              <a:ahLst/>
              <a:cxnLst/>
              <a:rect l="l" t="t" r="r" b="b"/>
              <a:pathLst>
                <a:path w="18361" h="2607" extrusionOk="0">
                  <a:moveTo>
                    <a:pt x="8977" y="0"/>
                  </a:moveTo>
                  <a:cubicBezTo>
                    <a:pt x="8836" y="260"/>
                    <a:pt x="8695" y="491"/>
                    <a:pt x="8554" y="751"/>
                  </a:cubicBezTo>
                  <a:cubicBezTo>
                    <a:pt x="8413" y="988"/>
                    <a:pt x="8227" y="1196"/>
                    <a:pt x="8013" y="1366"/>
                  </a:cubicBezTo>
                  <a:cubicBezTo>
                    <a:pt x="7804" y="1507"/>
                    <a:pt x="7589" y="1597"/>
                    <a:pt x="7358" y="1670"/>
                  </a:cubicBezTo>
                  <a:cubicBezTo>
                    <a:pt x="7217" y="1715"/>
                    <a:pt x="7053" y="1738"/>
                    <a:pt x="6884" y="1738"/>
                  </a:cubicBezTo>
                  <a:cubicBezTo>
                    <a:pt x="6602" y="1738"/>
                    <a:pt x="6297" y="1670"/>
                    <a:pt x="6038" y="1552"/>
                  </a:cubicBezTo>
                  <a:cubicBezTo>
                    <a:pt x="5665" y="1366"/>
                    <a:pt x="5383" y="1055"/>
                    <a:pt x="5101" y="773"/>
                  </a:cubicBezTo>
                  <a:cubicBezTo>
                    <a:pt x="4909" y="1033"/>
                    <a:pt x="4723" y="1315"/>
                    <a:pt x="4441" y="1507"/>
                  </a:cubicBezTo>
                  <a:cubicBezTo>
                    <a:pt x="4091" y="1761"/>
                    <a:pt x="3668" y="1930"/>
                    <a:pt x="3217" y="1930"/>
                  </a:cubicBezTo>
                  <a:lnTo>
                    <a:pt x="3053" y="1930"/>
                  </a:lnTo>
                  <a:cubicBezTo>
                    <a:pt x="2794" y="1902"/>
                    <a:pt x="2562" y="1834"/>
                    <a:pt x="2325" y="1738"/>
                  </a:cubicBezTo>
                  <a:cubicBezTo>
                    <a:pt x="2117" y="1648"/>
                    <a:pt x="1925" y="1507"/>
                    <a:pt x="1739" y="1366"/>
                  </a:cubicBezTo>
                  <a:cubicBezTo>
                    <a:pt x="1716" y="1337"/>
                    <a:pt x="1620" y="1247"/>
                    <a:pt x="1620" y="1247"/>
                  </a:cubicBezTo>
                  <a:cubicBezTo>
                    <a:pt x="1620" y="1247"/>
                    <a:pt x="1434" y="1456"/>
                    <a:pt x="1361" y="1529"/>
                  </a:cubicBezTo>
                  <a:cubicBezTo>
                    <a:pt x="1219" y="1670"/>
                    <a:pt x="1078" y="1761"/>
                    <a:pt x="915" y="1879"/>
                  </a:cubicBezTo>
                  <a:cubicBezTo>
                    <a:pt x="774" y="1952"/>
                    <a:pt x="655" y="2020"/>
                    <a:pt x="514" y="2071"/>
                  </a:cubicBezTo>
                  <a:cubicBezTo>
                    <a:pt x="328" y="2139"/>
                    <a:pt x="164" y="2161"/>
                    <a:pt x="1" y="2184"/>
                  </a:cubicBezTo>
                  <a:lnTo>
                    <a:pt x="1" y="2212"/>
                  </a:lnTo>
                  <a:lnTo>
                    <a:pt x="164" y="2212"/>
                  </a:lnTo>
                  <a:cubicBezTo>
                    <a:pt x="328" y="2212"/>
                    <a:pt x="492" y="2212"/>
                    <a:pt x="655" y="2161"/>
                  </a:cubicBezTo>
                  <a:cubicBezTo>
                    <a:pt x="870" y="2139"/>
                    <a:pt x="1056" y="2043"/>
                    <a:pt x="1242" y="1952"/>
                  </a:cubicBezTo>
                  <a:cubicBezTo>
                    <a:pt x="1338" y="1902"/>
                    <a:pt x="1411" y="1856"/>
                    <a:pt x="1502" y="1789"/>
                  </a:cubicBezTo>
                  <a:cubicBezTo>
                    <a:pt x="1502" y="1789"/>
                    <a:pt x="1524" y="1761"/>
                    <a:pt x="1552" y="1761"/>
                  </a:cubicBezTo>
                  <a:cubicBezTo>
                    <a:pt x="1575" y="1738"/>
                    <a:pt x="1598" y="1715"/>
                    <a:pt x="1598" y="1715"/>
                  </a:cubicBezTo>
                  <a:cubicBezTo>
                    <a:pt x="1598" y="1715"/>
                    <a:pt x="1716" y="1811"/>
                    <a:pt x="1739" y="1834"/>
                  </a:cubicBezTo>
                  <a:cubicBezTo>
                    <a:pt x="1902" y="1975"/>
                    <a:pt x="2066" y="2093"/>
                    <a:pt x="2229" y="2184"/>
                  </a:cubicBezTo>
                  <a:cubicBezTo>
                    <a:pt x="2562" y="2376"/>
                    <a:pt x="2935" y="2466"/>
                    <a:pt x="3313" y="2494"/>
                  </a:cubicBezTo>
                  <a:lnTo>
                    <a:pt x="3476" y="2494"/>
                  </a:lnTo>
                  <a:cubicBezTo>
                    <a:pt x="3950" y="2494"/>
                    <a:pt x="4441" y="2353"/>
                    <a:pt x="4819" y="2093"/>
                  </a:cubicBezTo>
                  <a:cubicBezTo>
                    <a:pt x="4887" y="2043"/>
                    <a:pt x="4983" y="1998"/>
                    <a:pt x="5050" y="1930"/>
                  </a:cubicBezTo>
                  <a:cubicBezTo>
                    <a:pt x="5079" y="1930"/>
                    <a:pt x="5101" y="1902"/>
                    <a:pt x="5101" y="1902"/>
                  </a:cubicBezTo>
                  <a:lnTo>
                    <a:pt x="5124" y="1879"/>
                  </a:lnTo>
                  <a:lnTo>
                    <a:pt x="5146" y="1902"/>
                  </a:lnTo>
                  <a:cubicBezTo>
                    <a:pt x="5169" y="1902"/>
                    <a:pt x="5192" y="1930"/>
                    <a:pt x="5220" y="1952"/>
                  </a:cubicBezTo>
                  <a:cubicBezTo>
                    <a:pt x="5310" y="2020"/>
                    <a:pt x="5406" y="2093"/>
                    <a:pt x="5502" y="2161"/>
                  </a:cubicBezTo>
                  <a:cubicBezTo>
                    <a:pt x="5784" y="2353"/>
                    <a:pt x="6111" y="2466"/>
                    <a:pt x="6438" y="2539"/>
                  </a:cubicBezTo>
                  <a:cubicBezTo>
                    <a:pt x="6602" y="2584"/>
                    <a:pt x="6794" y="2584"/>
                    <a:pt x="6980" y="2584"/>
                  </a:cubicBezTo>
                  <a:cubicBezTo>
                    <a:pt x="7240" y="2584"/>
                    <a:pt x="7477" y="2562"/>
                    <a:pt x="7708" y="2494"/>
                  </a:cubicBezTo>
                  <a:cubicBezTo>
                    <a:pt x="8204" y="2325"/>
                    <a:pt x="8650" y="2093"/>
                    <a:pt x="8977" y="1693"/>
                  </a:cubicBezTo>
                  <a:cubicBezTo>
                    <a:pt x="9474" y="2257"/>
                    <a:pt x="10247" y="2607"/>
                    <a:pt x="11025" y="2607"/>
                  </a:cubicBezTo>
                  <a:cubicBezTo>
                    <a:pt x="11189" y="2607"/>
                    <a:pt x="11353" y="2584"/>
                    <a:pt x="11516" y="2562"/>
                  </a:cubicBezTo>
                  <a:cubicBezTo>
                    <a:pt x="11872" y="2466"/>
                    <a:pt x="12222" y="2353"/>
                    <a:pt x="12504" y="2161"/>
                  </a:cubicBezTo>
                  <a:cubicBezTo>
                    <a:pt x="12622" y="2093"/>
                    <a:pt x="12696" y="2020"/>
                    <a:pt x="12786" y="1952"/>
                  </a:cubicBezTo>
                  <a:cubicBezTo>
                    <a:pt x="12808" y="1930"/>
                    <a:pt x="12837" y="1902"/>
                    <a:pt x="12859" y="1879"/>
                  </a:cubicBezTo>
                  <a:cubicBezTo>
                    <a:pt x="12882" y="1902"/>
                    <a:pt x="12904" y="1952"/>
                    <a:pt x="12949" y="1975"/>
                  </a:cubicBezTo>
                  <a:cubicBezTo>
                    <a:pt x="13023" y="2020"/>
                    <a:pt x="13119" y="2093"/>
                    <a:pt x="13209" y="2139"/>
                  </a:cubicBezTo>
                  <a:cubicBezTo>
                    <a:pt x="13610" y="2398"/>
                    <a:pt x="14106" y="2517"/>
                    <a:pt x="14574" y="2517"/>
                  </a:cubicBezTo>
                  <a:cubicBezTo>
                    <a:pt x="14738" y="2517"/>
                    <a:pt x="14902" y="2517"/>
                    <a:pt x="15065" y="2466"/>
                  </a:cubicBezTo>
                  <a:cubicBezTo>
                    <a:pt x="15658" y="2353"/>
                    <a:pt x="16194" y="2043"/>
                    <a:pt x="16572" y="1552"/>
                  </a:cubicBezTo>
                  <a:cubicBezTo>
                    <a:pt x="16854" y="1834"/>
                    <a:pt x="17181" y="2020"/>
                    <a:pt x="17536" y="2116"/>
                  </a:cubicBezTo>
                  <a:cubicBezTo>
                    <a:pt x="17745" y="2184"/>
                    <a:pt x="17960" y="2212"/>
                    <a:pt x="18197" y="2212"/>
                  </a:cubicBezTo>
                  <a:lnTo>
                    <a:pt x="18360" y="2212"/>
                  </a:lnTo>
                  <a:lnTo>
                    <a:pt x="18360" y="2184"/>
                  </a:lnTo>
                  <a:lnTo>
                    <a:pt x="18287" y="2184"/>
                  </a:lnTo>
                  <a:cubicBezTo>
                    <a:pt x="17819" y="2093"/>
                    <a:pt x="17373" y="1879"/>
                    <a:pt x="17017" y="1529"/>
                  </a:cubicBezTo>
                  <a:cubicBezTo>
                    <a:pt x="16854" y="1366"/>
                    <a:pt x="16713" y="1151"/>
                    <a:pt x="16572" y="965"/>
                  </a:cubicBezTo>
                  <a:cubicBezTo>
                    <a:pt x="16385" y="1151"/>
                    <a:pt x="16222" y="1366"/>
                    <a:pt x="15985" y="1529"/>
                  </a:cubicBezTo>
                  <a:cubicBezTo>
                    <a:pt x="15748" y="1670"/>
                    <a:pt x="15488" y="1789"/>
                    <a:pt x="15234" y="1834"/>
                  </a:cubicBezTo>
                  <a:cubicBezTo>
                    <a:pt x="15111" y="1867"/>
                    <a:pt x="14953" y="1888"/>
                    <a:pt x="14747" y="1888"/>
                  </a:cubicBezTo>
                  <a:cubicBezTo>
                    <a:pt x="14672" y="1888"/>
                    <a:pt x="14590" y="1885"/>
                    <a:pt x="14501" y="1879"/>
                  </a:cubicBezTo>
                  <a:cubicBezTo>
                    <a:pt x="14337" y="1856"/>
                    <a:pt x="14196" y="1811"/>
                    <a:pt x="14055" y="1761"/>
                  </a:cubicBezTo>
                  <a:cubicBezTo>
                    <a:pt x="13751" y="1648"/>
                    <a:pt x="13514" y="1456"/>
                    <a:pt x="13305" y="1247"/>
                  </a:cubicBezTo>
                  <a:cubicBezTo>
                    <a:pt x="13141" y="1083"/>
                    <a:pt x="13023" y="892"/>
                    <a:pt x="12882" y="705"/>
                  </a:cubicBezTo>
                  <a:cubicBezTo>
                    <a:pt x="12667" y="942"/>
                    <a:pt x="12459" y="1196"/>
                    <a:pt x="12199" y="1366"/>
                  </a:cubicBezTo>
                  <a:cubicBezTo>
                    <a:pt x="11849" y="1597"/>
                    <a:pt x="11449" y="1715"/>
                    <a:pt x="11048" y="1715"/>
                  </a:cubicBezTo>
                  <a:lnTo>
                    <a:pt x="11025" y="1715"/>
                  </a:lnTo>
                  <a:cubicBezTo>
                    <a:pt x="10552" y="1715"/>
                    <a:pt x="10106" y="1507"/>
                    <a:pt x="9779" y="1196"/>
                  </a:cubicBezTo>
                  <a:cubicBezTo>
                    <a:pt x="9474" y="942"/>
                    <a:pt x="9282" y="542"/>
                    <a:pt x="9096" y="186"/>
                  </a:cubicBezTo>
                  <a:cubicBezTo>
                    <a:pt x="9051" y="141"/>
                    <a:pt x="9000" y="68"/>
                    <a:pt x="8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73"/>
          <p:cNvGrpSpPr/>
          <p:nvPr/>
        </p:nvGrpSpPr>
        <p:grpSpPr>
          <a:xfrm>
            <a:off x="3580485" y="2842350"/>
            <a:ext cx="355680" cy="176537"/>
            <a:chOff x="3609207" y="3037792"/>
            <a:chExt cx="355680" cy="176537"/>
          </a:xfrm>
        </p:grpSpPr>
        <p:sp>
          <p:nvSpPr>
            <p:cNvPr id="10527" name="Google Shape;10527;p73"/>
            <p:cNvSpPr/>
            <p:nvPr/>
          </p:nvSpPr>
          <p:spPr>
            <a:xfrm>
              <a:off x="3609207" y="3037792"/>
              <a:ext cx="355680" cy="155854"/>
            </a:xfrm>
            <a:custGeom>
              <a:avLst/>
              <a:gdLst/>
              <a:ahLst/>
              <a:cxnLst/>
              <a:rect l="l" t="t" r="r" b="b"/>
              <a:pathLst>
                <a:path w="19793" h="8673" extrusionOk="0">
                  <a:moveTo>
                    <a:pt x="5597" y="588"/>
                  </a:moveTo>
                  <a:lnTo>
                    <a:pt x="5597" y="1270"/>
                  </a:lnTo>
                  <a:lnTo>
                    <a:pt x="4469" y="1270"/>
                  </a:lnTo>
                  <a:lnTo>
                    <a:pt x="4469" y="588"/>
                  </a:lnTo>
                  <a:close/>
                  <a:moveTo>
                    <a:pt x="7431" y="588"/>
                  </a:moveTo>
                  <a:lnTo>
                    <a:pt x="7431" y="1270"/>
                  </a:lnTo>
                  <a:lnTo>
                    <a:pt x="6302" y="1270"/>
                  </a:lnTo>
                  <a:lnTo>
                    <a:pt x="6302" y="588"/>
                  </a:lnTo>
                  <a:close/>
                  <a:moveTo>
                    <a:pt x="5597" y="1857"/>
                  </a:moveTo>
                  <a:lnTo>
                    <a:pt x="5597" y="2540"/>
                  </a:lnTo>
                  <a:lnTo>
                    <a:pt x="4469" y="2540"/>
                  </a:lnTo>
                  <a:lnTo>
                    <a:pt x="4469" y="1857"/>
                  </a:lnTo>
                  <a:close/>
                  <a:moveTo>
                    <a:pt x="7431" y="1857"/>
                  </a:moveTo>
                  <a:lnTo>
                    <a:pt x="7431" y="2540"/>
                  </a:lnTo>
                  <a:lnTo>
                    <a:pt x="6302" y="2540"/>
                  </a:lnTo>
                  <a:lnTo>
                    <a:pt x="6302" y="1857"/>
                  </a:lnTo>
                  <a:close/>
                  <a:moveTo>
                    <a:pt x="13214" y="2489"/>
                  </a:moveTo>
                  <a:lnTo>
                    <a:pt x="13214" y="3082"/>
                  </a:lnTo>
                  <a:lnTo>
                    <a:pt x="11753" y="3082"/>
                  </a:lnTo>
                  <a:lnTo>
                    <a:pt x="11753" y="2489"/>
                  </a:lnTo>
                  <a:close/>
                  <a:moveTo>
                    <a:pt x="15025" y="2489"/>
                  </a:moveTo>
                  <a:lnTo>
                    <a:pt x="15025" y="3082"/>
                  </a:lnTo>
                  <a:lnTo>
                    <a:pt x="13586" y="3082"/>
                  </a:lnTo>
                  <a:lnTo>
                    <a:pt x="13586" y="2489"/>
                  </a:lnTo>
                  <a:close/>
                  <a:moveTo>
                    <a:pt x="5383" y="5220"/>
                  </a:moveTo>
                  <a:lnTo>
                    <a:pt x="5383" y="5874"/>
                  </a:lnTo>
                  <a:lnTo>
                    <a:pt x="4046" y="5874"/>
                  </a:lnTo>
                  <a:lnTo>
                    <a:pt x="4046" y="5220"/>
                  </a:lnTo>
                  <a:close/>
                  <a:moveTo>
                    <a:pt x="7662" y="5220"/>
                  </a:moveTo>
                  <a:lnTo>
                    <a:pt x="7662" y="5874"/>
                  </a:lnTo>
                  <a:lnTo>
                    <a:pt x="6325" y="5874"/>
                  </a:lnTo>
                  <a:lnTo>
                    <a:pt x="6325" y="5220"/>
                  </a:lnTo>
                  <a:close/>
                  <a:moveTo>
                    <a:pt x="9970" y="5220"/>
                  </a:moveTo>
                  <a:lnTo>
                    <a:pt x="9970" y="5874"/>
                  </a:lnTo>
                  <a:lnTo>
                    <a:pt x="8604" y="5874"/>
                  </a:lnTo>
                  <a:lnTo>
                    <a:pt x="8604" y="5220"/>
                  </a:lnTo>
                  <a:close/>
                  <a:moveTo>
                    <a:pt x="12249" y="5220"/>
                  </a:moveTo>
                  <a:lnTo>
                    <a:pt x="12249" y="5874"/>
                  </a:lnTo>
                  <a:lnTo>
                    <a:pt x="10906" y="5874"/>
                  </a:lnTo>
                  <a:lnTo>
                    <a:pt x="10906" y="5220"/>
                  </a:lnTo>
                  <a:close/>
                  <a:moveTo>
                    <a:pt x="14529" y="5220"/>
                  </a:moveTo>
                  <a:lnTo>
                    <a:pt x="14529" y="5874"/>
                  </a:lnTo>
                  <a:lnTo>
                    <a:pt x="13191" y="5874"/>
                  </a:lnTo>
                  <a:lnTo>
                    <a:pt x="13191" y="5220"/>
                  </a:lnTo>
                  <a:close/>
                  <a:moveTo>
                    <a:pt x="3713" y="1"/>
                  </a:moveTo>
                  <a:lnTo>
                    <a:pt x="3713" y="1902"/>
                  </a:lnTo>
                  <a:lnTo>
                    <a:pt x="2799" y="1902"/>
                  </a:lnTo>
                  <a:lnTo>
                    <a:pt x="1789" y="3194"/>
                  </a:lnTo>
                  <a:lnTo>
                    <a:pt x="1411" y="3668"/>
                  </a:lnTo>
                  <a:lnTo>
                    <a:pt x="0" y="3668"/>
                  </a:lnTo>
                  <a:cubicBezTo>
                    <a:pt x="446" y="5006"/>
                    <a:pt x="587" y="6913"/>
                    <a:pt x="2517" y="7240"/>
                  </a:cubicBezTo>
                  <a:cubicBezTo>
                    <a:pt x="2517" y="7240"/>
                    <a:pt x="2658" y="8064"/>
                    <a:pt x="3081" y="8464"/>
                  </a:cubicBezTo>
                  <a:cubicBezTo>
                    <a:pt x="3126" y="8487"/>
                    <a:pt x="3177" y="8487"/>
                    <a:pt x="3199" y="8509"/>
                  </a:cubicBezTo>
                  <a:cubicBezTo>
                    <a:pt x="3408" y="8605"/>
                    <a:pt x="3600" y="8650"/>
                    <a:pt x="3809" y="8673"/>
                  </a:cubicBezTo>
                  <a:lnTo>
                    <a:pt x="3927" y="8673"/>
                  </a:lnTo>
                  <a:cubicBezTo>
                    <a:pt x="4277" y="8673"/>
                    <a:pt x="4632" y="8554"/>
                    <a:pt x="4915" y="8323"/>
                  </a:cubicBezTo>
                  <a:cubicBezTo>
                    <a:pt x="5101" y="8205"/>
                    <a:pt x="5242" y="8018"/>
                    <a:pt x="5383" y="7804"/>
                  </a:cubicBezTo>
                  <a:lnTo>
                    <a:pt x="5501" y="7686"/>
                  </a:lnTo>
                  <a:cubicBezTo>
                    <a:pt x="5575" y="7595"/>
                    <a:pt x="5687" y="7522"/>
                    <a:pt x="5806" y="7522"/>
                  </a:cubicBezTo>
                  <a:lnTo>
                    <a:pt x="5829" y="7522"/>
                  </a:lnTo>
                  <a:cubicBezTo>
                    <a:pt x="5924" y="7522"/>
                    <a:pt x="6043" y="7567"/>
                    <a:pt x="6111" y="7640"/>
                  </a:cubicBezTo>
                  <a:lnTo>
                    <a:pt x="6252" y="7781"/>
                  </a:lnTo>
                  <a:cubicBezTo>
                    <a:pt x="6466" y="7990"/>
                    <a:pt x="6675" y="8205"/>
                    <a:pt x="6934" y="8323"/>
                  </a:cubicBezTo>
                  <a:cubicBezTo>
                    <a:pt x="7149" y="8413"/>
                    <a:pt x="7380" y="8487"/>
                    <a:pt x="7617" y="8487"/>
                  </a:cubicBezTo>
                  <a:cubicBezTo>
                    <a:pt x="7736" y="8487"/>
                    <a:pt x="7854" y="8464"/>
                    <a:pt x="7944" y="8442"/>
                  </a:cubicBezTo>
                  <a:cubicBezTo>
                    <a:pt x="8181" y="8368"/>
                    <a:pt x="8345" y="8300"/>
                    <a:pt x="8486" y="8182"/>
                  </a:cubicBezTo>
                  <a:cubicBezTo>
                    <a:pt x="8678" y="8064"/>
                    <a:pt x="8819" y="7900"/>
                    <a:pt x="8909" y="7708"/>
                  </a:cubicBezTo>
                  <a:lnTo>
                    <a:pt x="9265" y="7121"/>
                  </a:lnTo>
                  <a:lnTo>
                    <a:pt x="9332" y="6958"/>
                  </a:lnTo>
                  <a:cubicBezTo>
                    <a:pt x="9406" y="6839"/>
                    <a:pt x="9547" y="6771"/>
                    <a:pt x="9688" y="6749"/>
                  </a:cubicBezTo>
                  <a:cubicBezTo>
                    <a:pt x="9851" y="6749"/>
                    <a:pt x="9970" y="6839"/>
                    <a:pt x="10060" y="6958"/>
                  </a:cubicBezTo>
                  <a:lnTo>
                    <a:pt x="10156" y="7144"/>
                  </a:lnTo>
                  <a:cubicBezTo>
                    <a:pt x="10201" y="7217"/>
                    <a:pt x="10252" y="7285"/>
                    <a:pt x="10275" y="7358"/>
                  </a:cubicBezTo>
                  <a:cubicBezTo>
                    <a:pt x="10438" y="7618"/>
                    <a:pt x="10579" y="7900"/>
                    <a:pt x="10765" y="8064"/>
                  </a:cubicBezTo>
                  <a:cubicBezTo>
                    <a:pt x="11047" y="8323"/>
                    <a:pt x="11403" y="8464"/>
                    <a:pt x="11730" y="8464"/>
                  </a:cubicBezTo>
                  <a:lnTo>
                    <a:pt x="11753" y="8464"/>
                  </a:lnTo>
                  <a:cubicBezTo>
                    <a:pt x="12108" y="8464"/>
                    <a:pt x="12413" y="8368"/>
                    <a:pt x="12672" y="8182"/>
                  </a:cubicBezTo>
                  <a:cubicBezTo>
                    <a:pt x="12836" y="8086"/>
                    <a:pt x="13000" y="7922"/>
                    <a:pt x="13141" y="7759"/>
                  </a:cubicBezTo>
                  <a:cubicBezTo>
                    <a:pt x="13191" y="7686"/>
                    <a:pt x="13259" y="7640"/>
                    <a:pt x="13304" y="7595"/>
                  </a:cubicBezTo>
                  <a:cubicBezTo>
                    <a:pt x="13378" y="7499"/>
                    <a:pt x="13496" y="7454"/>
                    <a:pt x="13586" y="7454"/>
                  </a:cubicBezTo>
                  <a:lnTo>
                    <a:pt x="13615" y="7454"/>
                  </a:lnTo>
                  <a:cubicBezTo>
                    <a:pt x="13727" y="7477"/>
                    <a:pt x="13846" y="7522"/>
                    <a:pt x="13919" y="7618"/>
                  </a:cubicBezTo>
                  <a:cubicBezTo>
                    <a:pt x="13964" y="7663"/>
                    <a:pt x="14010" y="7736"/>
                    <a:pt x="14038" y="7781"/>
                  </a:cubicBezTo>
                  <a:cubicBezTo>
                    <a:pt x="14128" y="7900"/>
                    <a:pt x="14224" y="8018"/>
                    <a:pt x="14320" y="8109"/>
                  </a:cubicBezTo>
                  <a:cubicBezTo>
                    <a:pt x="14506" y="8323"/>
                    <a:pt x="14715" y="8442"/>
                    <a:pt x="14929" y="8532"/>
                  </a:cubicBezTo>
                  <a:cubicBezTo>
                    <a:pt x="15048" y="8583"/>
                    <a:pt x="15166" y="8605"/>
                    <a:pt x="15279" y="8628"/>
                  </a:cubicBezTo>
                  <a:cubicBezTo>
                    <a:pt x="15367" y="8642"/>
                    <a:pt x="15445" y="8647"/>
                    <a:pt x="15516" y="8647"/>
                  </a:cubicBezTo>
                  <a:cubicBezTo>
                    <a:pt x="15673" y="8647"/>
                    <a:pt x="15790" y="8621"/>
                    <a:pt x="15871" y="8605"/>
                  </a:cubicBezTo>
                  <a:cubicBezTo>
                    <a:pt x="16080" y="8554"/>
                    <a:pt x="16295" y="8464"/>
                    <a:pt x="16458" y="8346"/>
                  </a:cubicBezTo>
                  <a:cubicBezTo>
                    <a:pt x="16644" y="8227"/>
                    <a:pt x="16808" y="8041"/>
                    <a:pt x="16972" y="7849"/>
                  </a:cubicBezTo>
                  <a:lnTo>
                    <a:pt x="17000" y="7827"/>
                  </a:lnTo>
                  <a:cubicBezTo>
                    <a:pt x="17068" y="7759"/>
                    <a:pt x="17186" y="7708"/>
                    <a:pt x="17305" y="7708"/>
                  </a:cubicBezTo>
                  <a:lnTo>
                    <a:pt x="17327" y="7708"/>
                  </a:lnTo>
                  <a:cubicBezTo>
                    <a:pt x="17468" y="7708"/>
                    <a:pt x="17564" y="7781"/>
                    <a:pt x="17632" y="7877"/>
                  </a:cubicBezTo>
                  <a:lnTo>
                    <a:pt x="17677" y="7922"/>
                  </a:lnTo>
                  <a:lnTo>
                    <a:pt x="17677" y="7945"/>
                  </a:lnTo>
                  <a:cubicBezTo>
                    <a:pt x="18834" y="6698"/>
                    <a:pt x="18551" y="4278"/>
                    <a:pt x="19793" y="3759"/>
                  </a:cubicBezTo>
                  <a:lnTo>
                    <a:pt x="19793" y="3668"/>
                  </a:lnTo>
                  <a:lnTo>
                    <a:pt x="17632" y="3668"/>
                  </a:lnTo>
                  <a:lnTo>
                    <a:pt x="16927" y="3194"/>
                  </a:lnTo>
                  <a:lnTo>
                    <a:pt x="16763" y="3082"/>
                  </a:lnTo>
                  <a:lnTo>
                    <a:pt x="15420" y="3082"/>
                  </a:lnTo>
                  <a:lnTo>
                    <a:pt x="15420" y="2489"/>
                  </a:lnTo>
                  <a:lnTo>
                    <a:pt x="15843" y="2489"/>
                  </a:lnTo>
                  <a:lnTo>
                    <a:pt x="14247" y="1457"/>
                  </a:lnTo>
                  <a:lnTo>
                    <a:pt x="9947" y="1457"/>
                  </a:lnTo>
                  <a:lnTo>
                    <a:pt x="8887" y="2162"/>
                  </a:lnTo>
                  <a:lnTo>
                    <a:pt x="8887" y="3668"/>
                  </a:lnTo>
                  <a:lnTo>
                    <a:pt x="8204" y="3668"/>
                  </a:lnTo>
                  <a:lnTo>
                    <a:pt x="82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3"/>
            <p:cNvSpPr/>
            <p:nvPr/>
          </p:nvSpPr>
          <p:spPr>
            <a:xfrm>
              <a:off x="3621876" y="3167482"/>
              <a:ext cx="330343" cy="46848"/>
            </a:xfrm>
            <a:custGeom>
              <a:avLst/>
              <a:gdLst/>
              <a:ahLst/>
              <a:cxnLst/>
              <a:rect l="l" t="t" r="r" b="b"/>
              <a:pathLst>
                <a:path w="18383" h="2607" extrusionOk="0">
                  <a:moveTo>
                    <a:pt x="8983" y="0"/>
                  </a:moveTo>
                  <a:cubicBezTo>
                    <a:pt x="8842" y="260"/>
                    <a:pt x="8723" y="491"/>
                    <a:pt x="8582" y="751"/>
                  </a:cubicBezTo>
                  <a:cubicBezTo>
                    <a:pt x="8441" y="988"/>
                    <a:pt x="8255" y="1196"/>
                    <a:pt x="8018" y="1366"/>
                  </a:cubicBezTo>
                  <a:cubicBezTo>
                    <a:pt x="7832" y="1507"/>
                    <a:pt x="7595" y="1597"/>
                    <a:pt x="7358" y="1670"/>
                  </a:cubicBezTo>
                  <a:cubicBezTo>
                    <a:pt x="7217" y="1715"/>
                    <a:pt x="7076" y="1738"/>
                    <a:pt x="6912" y="1738"/>
                  </a:cubicBezTo>
                  <a:cubicBezTo>
                    <a:pt x="6607" y="1738"/>
                    <a:pt x="6303" y="1670"/>
                    <a:pt x="6043" y="1552"/>
                  </a:cubicBezTo>
                  <a:cubicBezTo>
                    <a:pt x="5665" y="1366"/>
                    <a:pt x="5406" y="1055"/>
                    <a:pt x="5124" y="773"/>
                  </a:cubicBezTo>
                  <a:cubicBezTo>
                    <a:pt x="4915" y="1033"/>
                    <a:pt x="4729" y="1315"/>
                    <a:pt x="4469" y="1507"/>
                  </a:cubicBezTo>
                  <a:cubicBezTo>
                    <a:pt x="4114" y="1761"/>
                    <a:pt x="3668" y="1930"/>
                    <a:pt x="3222" y="1930"/>
                  </a:cubicBezTo>
                  <a:lnTo>
                    <a:pt x="3081" y="1930"/>
                  </a:lnTo>
                  <a:cubicBezTo>
                    <a:pt x="2822" y="1902"/>
                    <a:pt x="2585" y="1834"/>
                    <a:pt x="2331" y="1738"/>
                  </a:cubicBezTo>
                  <a:cubicBezTo>
                    <a:pt x="2116" y="1648"/>
                    <a:pt x="1953" y="1507"/>
                    <a:pt x="1766" y="1366"/>
                  </a:cubicBezTo>
                  <a:cubicBezTo>
                    <a:pt x="1738" y="1337"/>
                    <a:pt x="1625" y="1247"/>
                    <a:pt x="1625" y="1247"/>
                  </a:cubicBezTo>
                  <a:cubicBezTo>
                    <a:pt x="1625" y="1247"/>
                    <a:pt x="1456" y="1456"/>
                    <a:pt x="1366" y="1529"/>
                  </a:cubicBezTo>
                  <a:cubicBezTo>
                    <a:pt x="1225" y="1670"/>
                    <a:pt x="1084" y="1761"/>
                    <a:pt x="920" y="1879"/>
                  </a:cubicBezTo>
                  <a:cubicBezTo>
                    <a:pt x="802" y="1952"/>
                    <a:pt x="661" y="2020"/>
                    <a:pt x="520" y="2071"/>
                  </a:cubicBezTo>
                  <a:cubicBezTo>
                    <a:pt x="356" y="2139"/>
                    <a:pt x="187" y="2161"/>
                    <a:pt x="1" y="2184"/>
                  </a:cubicBezTo>
                  <a:lnTo>
                    <a:pt x="1" y="2212"/>
                  </a:lnTo>
                  <a:lnTo>
                    <a:pt x="164" y="2212"/>
                  </a:lnTo>
                  <a:cubicBezTo>
                    <a:pt x="328" y="2212"/>
                    <a:pt x="497" y="2212"/>
                    <a:pt x="661" y="2161"/>
                  </a:cubicBezTo>
                  <a:cubicBezTo>
                    <a:pt x="869" y="2139"/>
                    <a:pt x="1084" y="2043"/>
                    <a:pt x="1270" y="1952"/>
                  </a:cubicBezTo>
                  <a:cubicBezTo>
                    <a:pt x="1343" y="1902"/>
                    <a:pt x="1434" y="1856"/>
                    <a:pt x="1507" y="1789"/>
                  </a:cubicBezTo>
                  <a:cubicBezTo>
                    <a:pt x="1530" y="1789"/>
                    <a:pt x="1552" y="1761"/>
                    <a:pt x="1552" y="1761"/>
                  </a:cubicBezTo>
                  <a:cubicBezTo>
                    <a:pt x="1575" y="1738"/>
                    <a:pt x="1625" y="1715"/>
                    <a:pt x="1625" y="1715"/>
                  </a:cubicBezTo>
                  <a:cubicBezTo>
                    <a:pt x="1625" y="1715"/>
                    <a:pt x="1716" y="1811"/>
                    <a:pt x="1766" y="1834"/>
                  </a:cubicBezTo>
                  <a:cubicBezTo>
                    <a:pt x="1908" y="1975"/>
                    <a:pt x="2071" y="2093"/>
                    <a:pt x="2235" y="2184"/>
                  </a:cubicBezTo>
                  <a:cubicBezTo>
                    <a:pt x="2585" y="2376"/>
                    <a:pt x="2940" y="2466"/>
                    <a:pt x="3318" y="2494"/>
                  </a:cubicBezTo>
                  <a:lnTo>
                    <a:pt x="3504" y="2494"/>
                  </a:lnTo>
                  <a:cubicBezTo>
                    <a:pt x="3973" y="2494"/>
                    <a:pt x="4446" y="2353"/>
                    <a:pt x="4819" y="2093"/>
                  </a:cubicBezTo>
                  <a:cubicBezTo>
                    <a:pt x="4915" y="2043"/>
                    <a:pt x="4982" y="1998"/>
                    <a:pt x="5056" y="1930"/>
                  </a:cubicBezTo>
                  <a:cubicBezTo>
                    <a:pt x="5078" y="1930"/>
                    <a:pt x="5101" y="1902"/>
                    <a:pt x="5124" y="1902"/>
                  </a:cubicBezTo>
                  <a:cubicBezTo>
                    <a:pt x="5124" y="1879"/>
                    <a:pt x="5152" y="1879"/>
                    <a:pt x="5152" y="1879"/>
                  </a:cubicBezTo>
                  <a:lnTo>
                    <a:pt x="5152" y="1902"/>
                  </a:lnTo>
                  <a:cubicBezTo>
                    <a:pt x="5174" y="1902"/>
                    <a:pt x="5219" y="1930"/>
                    <a:pt x="5242" y="1952"/>
                  </a:cubicBezTo>
                  <a:cubicBezTo>
                    <a:pt x="5315" y="2020"/>
                    <a:pt x="5406" y="2093"/>
                    <a:pt x="5524" y="2161"/>
                  </a:cubicBezTo>
                  <a:cubicBezTo>
                    <a:pt x="5806" y="2353"/>
                    <a:pt x="6111" y="2466"/>
                    <a:pt x="6466" y="2539"/>
                  </a:cubicBezTo>
                  <a:cubicBezTo>
                    <a:pt x="6630" y="2584"/>
                    <a:pt x="6816" y="2584"/>
                    <a:pt x="6985" y="2584"/>
                  </a:cubicBezTo>
                  <a:cubicBezTo>
                    <a:pt x="7239" y="2584"/>
                    <a:pt x="7499" y="2562"/>
                    <a:pt x="7736" y="2494"/>
                  </a:cubicBezTo>
                  <a:cubicBezTo>
                    <a:pt x="8204" y="2325"/>
                    <a:pt x="8650" y="2093"/>
                    <a:pt x="9005" y="1693"/>
                  </a:cubicBezTo>
                  <a:cubicBezTo>
                    <a:pt x="9496" y="2257"/>
                    <a:pt x="10275" y="2607"/>
                    <a:pt x="11025" y="2607"/>
                  </a:cubicBezTo>
                  <a:cubicBezTo>
                    <a:pt x="11189" y="2607"/>
                    <a:pt x="11381" y="2584"/>
                    <a:pt x="11544" y="2562"/>
                  </a:cubicBezTo>
                  <a:cubicBezTo>
                    <a:pt x="11894" y="2466"/>
                    <a:pt x="12227" y="2353"/>
                    <a:pt x="12532" y="2161"/>
                  </a:cubicBezTo>
                  <a:cubicBezTo>
                    <a:pt x="12628" y="2093"/>
                    <a:pt x="12718" y="2020"/>
                    <a:pt x="12814" y="1952"/>
                  </a:cubicBezTo>
                  <a:cubicBezTo>
                    <a:pt x="12814" y="1930"/>
                    <a:pt x="12836" y="1902"/>
                    <a:pt x="12859" y="1879"/>
                  </a:cubicBezTo>
                  <a:cubicBezTo>
                    <a:pt x="12910" y="1902"/>
                    <a:pt x="12932" y="1952"/>
                    <a:pt x="12955" y="1975"/>
                  </a:cubicBezTo>
                  <a:cubicBezTo>
                    <a:pt x="13051" y="2020"/>
                    <a:pt x="13118" y="2093"/>
                    <a:pt x="13214" y="2139"/>
                  </a:cubicBezTo>
                  <a:cubicBezTo>
                    <a:pt x="13637" y="2398"/>
                    <a:pt x="14106" y="2517"/>
                    <a:pt x="14602" y="2517"/>
                  </a:cubicBezTo>
                  <a:cubicBezTo>
                    <a:pt x="14766" y="2517"/>
                    <a:pt x="14930" y="2517"/>
                    <a:pt x="15093" y="2466"/>
                  </a:cubicBezTo>
                  <a:cubicBezTo>
                    <a:pt x="15680" y="2353"/>
                    <a:pt x="16222" y="2043"/>
                    <a:pt x="16600" y="1552"/>
                  </a:cubicBezTo>
                  <a:cubicBezTo>
                    <a:pt x="16859" y="1834"/>
                    <a:pt x="17186" y="2020"/>
                    <a:pt x="17564" y="2116"/>
                  </a:cubicBezTo>
                  <a:cubicBezTo>
                    <a:pt x="17773" y="2184"/>
                    <a:pt x="17988" y="2212"/>
                    <a:pt x="18196" y="2212"/>
                  </a:cubicBezTo>
                  <a:lnTo>
                    <a:pt x="18382" y="2212"/>
                  </a:lnTo>
                  <a:lnTo>
                    <a:pt x="18382" y="2184"/>
                  </a:lnTo>
                  <a:lnTo>
                    <a:pt x="18315" y="2184"/>
                  </a:lnTo>
                  <a:cubicBezTo>
                    <a:pt x="17818" y="2093"/>
                    <a:pt x="17373" y="1879"/>
                    <a:pt x="17023" y="1529"/>
                  </a:cubicBezTo>
                  <a:cubicBezTo>
                    <a:pt x="16859" y="1366"/>
                    <a:pt x="16741" y="1151"/>
                    <a:pt x="16600" y="965"/>
                  </a:cubicBezTo>
                  <a:cubicBezTo>
                    <a:pt x="16408" y="1151"/>
                    <a:pt x="16222" y="1366"/>
                    <a:pt x="15985" y="1529"/>
                  </a:cubicBezTo>
                  <a:cubicBezTo>
                    <a:pt x="15776" y="1670"/>
                    <a:pt x="15516" y="1789"/>
                    <a:pt x="15257" y="1834"/>
                  </a:cubicBezTo>
                  <a:cubicBezTo>
                    <a:pt x="15137" y="1867"/>
                    <a:pt x="14978" y="1888"/>
                    <a:pt x="14764" y="1888"/>
                  </a:cubicBezTo>
                  <a:cubicBezTo>
                    <a:pt x="14686" y="1888"/>
                    <a:pt x="14600" y="1885"/>
                    <a:pt x="14506" y="1879"/>
                  </a:cubicBezTo>
                  <a:cubicBezTo>
                    <a:pt x="14365" y="1856"/>
                    <a:pt x="14224" y="1811"/>
                    <a:pt x="14083" y="1761"/>
                  </a:cubicBezTo>
                  <a:cubicBezTo>
                    <a:pt x="13779" y="1648"/>
                    <a:pt x="13542" y="1456"/>
                    <a:pt x="13305" y="1247"/>
                  </a:cubicBezTo>
                  <a:cubicBezTo>
                    <a:pt x="13164" y="1083"/>
                    <a:pt x="13022" y="892"/>
                    <a:pt x="12881" y="705"/>
                  </a:cubicBezTo>
                  <a:cubicBezTo>
                    <a:pt x="12673" y="942"/>
                    <a:pt x="12458" y="1196"/>
                    <a:pt x="12204" y="1366"/>
                  </a:cubicBezTo>
                  <a:cubicBezTo>
                    <a:pt x="11849" y="1597"/>
                    <a:pt x="11471" y="1715"/>
                    <a:pt x="11048" y="1715"/>
                  </a:cubicBezTo>
                  <a:lnTo>
                    <a:pt x="11025" y="1715"/>
                  </a:lnTo>
                  <a:cubicBezTo>
                    <a:pt x="10579" y="1715"/>
                    <a:pt x="10111" y="1507"/>
                    <a:pt x="9778" y="1196"/>
                  </a:cubicBezTo>
                  <a:cubicBezTo>
                    <a:pt x="9496" y="942"/>
                    <a:pt x="9310" y="542"/>
                    <a:pt x="9101" y="186"/>
                  </a:cubicBezTo>
                  <a:cubicBezTo>
                    <a:pt x="9073" y="141"/>
                    <a:pt x="9028" y="68"/>
                    <a:pt x="8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73"/>
          <p:cNvSpPr/>
          <p:nvPr/>
        </p:nvSpPr>
        <p:spPr>
          <a:xfrm>
            <a:off x="2985272" y="2770470"/>
            <a:ext cx="351134" cy="248417"/>
          </a:xfrm>
          <a:custGeom>
            <a:avLst/>
            <a:gdLst/>
            <a:ahLst/>
            <a:cxnLst/>
            <a:rect l="l" t="t" r="r" b="b"/>
            <a:pathLst>
              <a:path w="19540" h="13824" extrusionOk="0">
                <a:moveTo>
                  <a:pt x="4565" y="8723"/>
                </a:moveTo>
                <a:cubicBezTo>
                  <a:pt x="5107" y="8723"/>
                  <a:pt x="5552" y="9169"/>
                  <a:pt x="5552" y="9711"/>
                </a:cubicBezTo>
                <a:cubicBezTo>
                  <a:pt x="5552" y="10275"/>
                  <a:pt x="5107" y="10721"/>
                  <a:pt x="4565" y="10721"/>
                </a:cubicBezTo>
                <a:cubicBezTo>
                  <a:pt x="4001" y="10721"/>
                  <a:pt x="3555" y="10275"/>
                  <a:pt x="3555" y="9711"/>
                </a:cubicBezTo>
                <a:cubicBezTo>
                  <a:pt x="3555" y="9169"/>
                  <a:pt x="4001" y="8723"/>
                  <a:pt x="4565" y="8723"/>
                </a:cubicBezTo>
                <a:close/>
                <a:moveTo>
                  <a:pt x="9124" y="8723"/>
                </a:moveTo>
                <a:cubicBezTo>
                  <a:pt x="9688" y="8723"/>
                  <a:pt x="10134" y="9169"/>
                  <a:pt x="10134" y="9711"/>
                </a:cubicBezTo>
                <a:cubicBezTo>
                  <a:pt x="10134" y="10275"/>
                  <a:pt x="9688" y="10721"/>
                  <a:pt x="9124" y="10721"/>
                </a:cubicBezTo>
                <a:cubicBezTo>
                  <a:pt x="8582" y="10721"/>
                  <a:pt x="8136" y="10275"/>
                  <a:pt x="8136" y="9711"/>
                </a:cubicBezTo>
                <a:cubicBezTo>
                  <a:pt x="8136" y="9169"/>
                  <a:pt x="8582" y="8723"/>
                  <a:pt x="9124" y="8723"/>
                </a:cubicBezTo>
                <a:close/>
                <a:moveTo>
                  <a:pt x="13711" y="8723"/>
                </a:moveTo>
                <a:cubicBezTo>
                  <a:pt x="14275" y="8723"/>
                  <a:pt x="14721" y="9169"/>
                  <a:pt x="14721" y="9711"/>
                </a:cubicBezTo>
                <a:cubicBezTo>
                  <a:pt x="14721" y="10275"/>
                  <a:pt x="14275" y="10721"/>
                  <a:pt x="13711" y="10721"/>
                </a:cubicBezTo>
                <a:cubicBezTo>
                  <a:pt x="13169" y="10721"/>
                  <a:pt x="12723" y="10275"/>
                  <a:pt x="12723" y="9711"/>
                </a:cubicBezTo>
                <a:cubicBezTo>
                  <a:pt x="12723" y="9169"/>
                  <a:pt x="13169" y="8723"/>
                  <a:pt x="13711" y="8723"/>
                </a:cubicBezTo>
                <a:close/>
                <a:moveTo>
                  <a:pt x="7787" y="1"/>
                </a:moveTo>
                <a:cubicBezTo>
                  <a:pt x="7527" y="1"/>
                  <a:pt x="7313" y="215"/>
                  <a:pt x="7313" y="475"/>
                </a:cubicBezTo>
                <a:lnTo>
                  <a:pt x="7313" y="2331"/>
                </a:lnTo>
                <a:cubicBezTo>
                  <a:pt x="7313" y="2590"/>
                  <a:pt x="7527" y="2777"/>
                  <a:pt x="7787" y="2777"/>
                </a:cubicBezTo>
                <a:cubicBezTo>
                  <a:pt x="7973" y="2777"/>
                  <a:pt x="8159" y="2658"/>
                  <a:pt x="8210" y="2472"/>
                </a:cubicBezTo>
                <a:cubicBezTo>
                  <a:pt x="8210" y="2495"/>
                  <a:pt x="8232" y="2517"/>
                  <a:pt x="8232" y="2540"/>
                </a:cubicBezTo>
                <a:lnTo>
                  <a:pt x="8232" y="4729"/>
                </a:lnTo>
                <a:cubicBezTo>
                  <a:pt x="7617" y="4915"/>
                  <a:pt x="7172" y="5248"/>
                  <a:pt x="7008" y="5671"/>
                </a:cubicBezTo>
                <a:cubicBezTo>
                  <a:pt x="1321" y="5998"/>
                  <a:pt x="0" y="7691"/>
                  <a:pt x="0" y="9711"/>
                </a:cubicBezTo>
                <a:cubicBezTo>
                  <a:pt x="0" y="11990"/>
                  <a:pt x="1648" y="13824"/>
                  <a:pt x="9124" y="13824"/>
                </a:cubicBezTo>
                <a:cubicBezTo>
                  <a:pt x="12063" y="13824"/>
                  <a:pt x="14670" y="13192"/>
                  <a:pt x="16340" y="12227"/>
                </a:cubicBezTo>
                <a:lnTo>
                  <a:pt x="17942" y="13615"/>
                </a:lnTo>
                <a:lnTo>
                  <a:pt x="19139" y="13615"/>
                </a:lnTo>
                <a:lnTo>
                  <a:pt x="18010" y="10698"/>
                </a:lnTo>
                <a:cubicBezTo>
                  <a:pt x="18151" y="10416"/>
                  <a:pt x="18247" y="10134"/>
                  <a:pt x="18270" y="9852"/>
                </a:cubicBezTo>
                <a:lnTo>
                  <a:pt x="18507" y="9852"/>
                </a:lnTo>
                <a:cubicBezTo>
                  <a:pt x="18507" y="10044"/>
                  <a:pt x="18574" y="10348"/>
                  <a:pt x="18529" y="10653"/>
                </a:cubicBezTo>
                <a:cubicBezTo>
                  <a:pt x="18438" y="11052"/>
                  <a:pt x="18487" y="11560"/>
                  <a:pt x="18747" y="11560"/>
                </a:cubicBezTo>
                <a:cubicBezTo>
                  <a:pt x="18825" y="11560"/>
                  <a:pt x="18923" y="11513"/>
                  <a:pt x="19043" y="11403"/>
                </a:cubicBezTo>
                <a:cubicBezTo>
                  <a:pt x="19539" y="10958"/>
                  <a:pt x="19212" y="10230"/>
                  <a:pt x="18902" y="9852"/>
                </a:cubicBezTo>
                <a:lnTo>
                  <a:pt x="19302" y="9852"/>
                </a:lnTo>
                <a:lnTo>
                  <a:pt x="19302" y="9592"/>
                </a:lnTo>
                <a:lnTo>
                  <a:pt x="18902" y="9592"/>
                </a:lnTo>
                <a:cubicBezTo>
                  <a:pt x="19212" y="9220"/>
                  <a:pt x="19539" y="8492"/>
                  <a:pt x="19043" y="8041"/>
                </a:cubicBezTo>
                <a:cubicBezTo>
                  <a:pt x="18924" y="7933"/>
                  <a:pt x="18827" y="7887"/>
                  <a:pt x="18748" y="7887"/>
                </a:cubicBezTo>
                <a:cubicBezTo>
                  <a:pt x="18487" y="7887"/>
                  <a:pt x="18438" y="8392"/>
                  <a:pt x="18529" y="8774"/>
                </a:cubicBezTo>
                <a:cubicBezTo>
                  <a:pt x="18574" y="9101"/>
                  <a:pt x="18507" y="9384"/>
                  <a:pt x="18507" y="9592"/>
                </a:cubicBezTo>
                <a:lnTo>
                  <a:pt x="18270" y="9592"/>
                </a:lnTo>
                <a:cubicBezTo>
                  <a:pt x="18247" y="9310"/>
                  <a:pt x="18151" y="9028"/>
                  <a:pt x="18010" y="8746"/>
                </a:cubicBezTo>
                <a:lnTo>
                  <a:pt x="19139" y="5835"/>
                </a:lnTo>
                <a:lnTo>
                  <a:pt x="17942" y="5835"/>
                </a:lnTo>
                <a:lnTo>
                  <a:pt x="16340" y="7223"/>
                </a:lnTo>
                <a:cubicBezTo>
                  <a:pt x="15093" y="6489"/>
                  <a:pt x="13333" y="5953"/>
                  <a:pt x="11262" y="5739"/>
                </a:cubicBezTo>
                <a:cubicBezTo>
                  <a:pt x="11144" y="5293"/>
                  <a:pt x="10675" y="4915"/>
                  <a:pt x="10043" y="4729"/>
                </a:cubicBezTo>
                <a:lnTo>
                  <a:pt x="10043" y="2540"/>
                </a:lnTo>
                <a:cubicBezTo>
                  <a:pt x="10043" y="1439"/>
                  <a:pt x="9242" y="497"/>
                  <a:pt x="8210" y="311"/>
                </a:cubicBezTo>
                <a:cubicBezTo>
                  <a:pt x="8136" y="142"/>
                  <a:pt x="7973" y="1"/>
                  <a:pt x="7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73"/>
          <p:cNvGrpSpPr/>
          <p:nvPr/>
        </p:nvGrpSpPr>
        <p:grpSpPr>
          <a:xfrm>
            <a:off x="2358450" y="2867706"/>
            <a:ext cx="382743" cy="151182"/>
            <a:chOff x="2539561" y="3063148"/>
            <a:chExt cx="382743" cy="151182"/>
          </a:xfrm>
        </p:grpSpPr>
        <p:sp>
          <p:nvSpPr>
            <p:cNvPr id="10531" name="Google Shape;10531;p73"/>
            <p:cNvSpPr/>
            <p:nvPr/>
          </p:nvSpPr>
          <p:spPr>
            <a:xfrm>
              <a:off x="2539561" y="3063148"/>
              <a:ext cx="382743" cy="151182"/>
            </a:xfrm>
            <a:custGeom>
              <a:avLst/>
              <a:gdLst/>
              <a:ahLst/>
              <a:cxnLst/>
              <a:rect l="l" t="t" r="r" b="b"/>
              <a:pathLst>
                <a:path w="21299" h="8413" extrusionOk="0">
                  <a:moveTo>
                    <a:pt x="14083" y="1315"/>
                  </a:moveTo>
                  <a:lnTo>
                    <a:pt x="15894" y="2748"/>
                  </a:lnTo>
                  <a:lnTo>
                    <a:pt x="7380" y="2748"/>
                  </a:lnTo>
                  <a:lnTo>
                    <a:pt x="10178" y="1315"/>
                  </a:lnTo>
                  <a:close/>
                  <a:moveTo>
                    <a:pt x="7030" y="3645"/>
                  </a:moveTo>
                  <a:lnTo>
                    <a:pt x="7030" y="3973"/>
                  </a:lnTo>
                  <a:lnTo>
                    <a:pt x="7357" y="3973"/>
                  </a:lnTo>
                  <a:lnTo>
                    <a:pt x="7357" y="4300"/>
                  </a:lnTo>
                  <a:lnTo>
                    <a:pt x="7030" y="4300"/>
                  </a:lnTo>
                  <a:lnTo>
                    <a:pt x="7030" y="3973"/>
                  </a:lnTo>
                  <a:lnTo>
                    <a:pt x="6675" y="3973"/>
                  </a:lnTo>
                  <a:lnTo>
                    <a:pt x="6675" y="4300"/>
                  </a:lnTo>
                  <a:lnTo>
                    <a:pt x="6347" y="4300"/>
                  </a:lnTo>
                  <a:lnTo>
                    <a:pt x="6347" y="3973"/>
                  </a:lnTo>
                  <a:lnTo>
                    <a:pt x="6020" y="3973"/>
                  </a:lnTo>
                  <a:lnTo>
                    <a:pt x="6020" y="4300"/>
                  </a:lnTo>
                  <a:lnTo>
                    <a:pt x="5665" y="4300"/>
                  </a:lnTo>
                  <a:lnTo>
                    <a:pt x="5665" y="3973"/>
                  </a:lnTo>
                  <a:lnTo>
                    <a:pt x="5337" y="3973"/>
                  </a:lnTo>
                  <a:lnTo>
                    <a:pt x="5337" y="4300"/>
                  </a:lnTo>
                  <a:lnTo>
                    <a:pt x="5010" y="4300"/>
                  </a:lnTo>
                  <a:lnTo>
                    <a:pt x="5010" y="3973"/>
                  </a:lnTo>
                  <a:lnTo>
                    <a:pt x="5337" y="3973"/>
                  </a:lnTo>
                  <a:lnTo>
                    <a:pt x="5337" y="3645"/>
                  </a:lnTo>
                  <a:lnTo>
                    <a:pt x="5665" y="3645"/>
                  </a:lnTo>
                  <a:lnTo>
                    <a:pt x="5665" y="3973"/>
                  </a:lnTo>
                  <a:lnTo>
                    <a:pt x="6020" y="3973"/>
                  </a:lnTo>
                  <a:lnTo>
                    <a:pt x="6020" y="3645"/>
                  </a:lnTo>
                  <a:lnTo>
                    <a:pt x="6347" y="3645"/>
                  </a:lnTo>
                  <a:lnTo>
                    <a:pt x="6347" y="3973"/>
                  </a:lnTo>
                  <a:lnTo>
                    <a:pt x="6675" y="3973"/>
                  </a:lnTo>
                  <a:lnTo>
                    <a:pt x="6675" y="3645"/>
                  </a:lnTo>
                  <a:close/>
                  <a:moveTo>
                    <a:pt x="15962" y="3645"/>
                  </a:moveTo>
                  <a:lnTo>
                    <a:pt x="15962" y="3973"/>
                  </a:lnTo>
                  <a:lnTo>
                    <a:pt x="16294" y="3973"/>
                  </a:lnTo>
                  <a:lnTo>
                    <a:pt x="16294" y="4300"/>
                  </a:lnTo>
                  <a:lnTo>
                    <a:pt x="15962" y="4300"/>
                  </a:lnTo>
                  <a:lnTo>
                    <a:pt x="15962" y="3973"/>
                  </a:lnTo>
                  <a:lnTo>
                    <a:pt x="15634" y="3973"/>
                  </a:lnTo>
                  <a:lnTo>
                    <a:pt x="15634" y="4300"/>
                  </a:lnTo>
                  <a:lnTo>
                    <a:pt x="15279" y="4300"/>
                  </a:lnTo>
                  <a:lnTo>
                    <a:pt x="15279" y="3973"/>
                  </a:lnTo>
                  <a:lnTo>
                    <a:pt x="14952" y="3973"/>
                  </a:lnTo>
                  <a:lnTo>
                    <a:pt x="14952" y="4300"/>
                  </a:lnTo>
                  <a:lnTo>
                    <a:pt x="14624" y="4300"/>
                  </a:lnTo>
                  <a:lnTo>
                    <a:pt x="14624" y="3973"/>
                  </a:lnTo>
                  <a:lnTo>
                    <a:pt x="14269" y="3973"/>
                  </a:lnTo>
                  <a:lnTo>
                    <a:pt x="14269" y="4300"/>
                  </a:lnTo>
                  <a:lnTo>
                    <a:pt x="13942" y="4300"/>
                  </a:lnTo>
                  <a:lnTo>
                    <a:pt x="13942" y="3973"/>
                  </a:lnTo>
                  <a:lnTo>
                    <a:pt x="14269" y="3973"/>
                  </a:lnTo>
                  <a:lnTo>
                    <a:pt x="14269" y="3645"/>
                  </a:lnTo>
                  <a:lnTo>
                    <a:pt x="14624" y="3645"/>
                  </a:lnTo>
                  <a:lnTo>
                    <a:pt x="14624" y="3973"/>
                  </a:lnTo>
                  <a:lnTo>
                    <a:pt x="14952" y="3973"/>
                  </a:lnTo>
                  <a:lnTo>
                    <a:pt x="14952" y="3645"/>
                  </a:lnTo>
                  <a:lnTo>
                    <a:pt x="15279" y="3645"/>
                  </a:lnTo>
                  <a:lnTo>
                    <a:pt x="15279" y="3973"/>
                  </a:lnTo>
                  <a:lnTo>
                    <a:pt x="15634" y="3973"/>
                  </a:lnTo>
                  <a:lnTo>
                    <a:pt x="15634" y="3645"/>
                  </a:lnTo>
                  <a:close/>
                  <a:moveTo>
                    <a:pt x="9496" y="3809"/>
                  </a:moveTo>
                  <a:lnTo>
                    <a:pt x="9496" y="4114"/>
                  </a:lnTo>
                  <a:lnTo>
                    <a:pt x="9073" y="4114"/>
                  </a:lnTo>
                  <a:lnTo>
                    <a:pt x="9073" y="5502"/>
                  </a:lnTo>
                  <a:lnTo>
                    <a:pt x="8678" y="5502"/>
                  </a:lnTo>
                  <a:lnTo>
                    <a:pt x="8678" y="4114"/>
                  </a:lnTo>
                  <a:lnTo>
                    <a:pt x="8254" y="4114"/>
                  </a:lnTo>
                  <a:lnTo>
                    <a:pt x="8254" y="3809"/>
                  </a:lnTo>
                  <a:close/>
                  <a:moveTo>
                    <a:pt x="10438" y="3809"/>
                  </a:moveTo>
                  <a:lnTo>
                    <a:pt x="10906" y="5502"/>
                  </a:lnTo>
                  <a:lnTo>
                    <a:pt x="10511" y="5502"/>
                  </a:lnTo>
                  <a:lnTo>
                    <a:pt x="10415" y="5146"/>
                  </a:lnTo>
                  <a:lnTo>
                    <a:pt x="9947" y="5146"/>
                  </a:lnTo>
                  <a:lnTo>
                    <a:pt x="9874" y="5502"/>
                  </a:lnTo>
                  <a:lnTo>
                    <a:pt x="9451" y="5502"/>
                  </a:lnTo>
                  <a:lnTo>
                    <a:pt x="9919" y="3809"/>
                  </a:lnTo>
                  <a:close/>
                  <a:moveTo>
                    <a:pt x="12435" y="3809"/>
                  </a:moveTo>
                  <a:lnTo>
                    <a:pt x="11990" y="4633"/>
                  </a:lnTo>
                  <a:lnTo>
                    <a:pt x="12435" y="5502"/>
                  </a:lnTo>
                  <a:lnTo>
                    <a:pt x="12012" y="5502"/>
                  </a:lnTo>
                  <a:lnTo>
                    <a:pt x="11707" y="4864"/>
                  </a:lnTo>
                  <a:lnTo>
                    <a:pt x="11425" y="5502"/>
                  </a:lnTo>
                  <a:lnTo>
                    <a:pt x="10980" y="5502"/>
                  </a:lnTo>
                  <a:lnTo>
                    <a:pt x="11448" y="4633"/>
                  </a:lnTo>
                  <a:lnTo>
                    <a:pt x="10980" y="3809"/>
                  </a:lnTo>
                  <a:lnTo>
                    <a:pt x="11448" y="3809"/>
                  </a:lnTo>
                  <a:lnTo>
                    <a:pt x="11707" y="4373"/>
                  </a:lnTo>
                  <a:lnTo>
                    <a:pt x="11990" y="3809"/>
                  </a:lnTo>
                  <a:close/>
                  <a:moveTo>
                    <a:pt x="13022" y="3809"/>
                  </a:moveTo>
                  <a:lnTo>
                    <a:pt x="13022" y="5502"/>
                  </a:lnTo>
                  <a:lnTo>
                    <a:pt x="12627" y="5502"/>
                  </a:lnTo>
                  <a:lnTo>
                    <a:pt x="12627" y="3809"/>
                  </a:lnTo>
                  <a:close/>
                  <a:moveTo>
                    <a:pt x="4751" y="5406"/>
                  </a:moveTo>
                  <a:cubicBezTo>
                    <a:pt x="5337" y="5406"/>
                    <a:pt x="5783" y="5874"/>
                    <a:pt x="5783" y="6438"/>
                  </a:cubicBezTo>
                  <a:cubicBezTo>
                    <a:pt x="5783" y="7002"/>
                    <a:pt x="5337" y="7476"/>
                    <a:pt x="4751" y="7476"/>
                  </a:cubicBezTo>
                  <a:cubicBezTo>
                    <a:pt x="4186" y="7476"/>
                    <a:pt x="3741" y="7002"/>
                    <a:pt x="3741" y="6438"/>
                  </a:cubicBezTo>
                  <a:cubicBezTo>
                    <a:pt x="3741" y="5874"/>
                    <a:pt x="4186" y="5406"/>
                    <a:pt x="4751" y="5406"/>
                  </a:cubicBezTo>
                  <a:close/>
                  <a:moveTo>
                    <a:pt x="16080" y="5406"/>
                  </a:moveTo>
                  <a:cubicBezTo>
                    <a:pt x="16644" y="5406"/>
                    <a:pt x="17113" y="5874"/>
                    <a:pt x="17113" y="6438"/>
                  </a:cubicBezTo>
                  <a:cubicBezTo>
                    <a:pt x="17113" y="7002"/>
                    <a:pt x="16644" y="7476"/>
                    <a:pt x="16080" y="7476"/>
                  </a:cubicBezTo>
                  <a:cubicBezTo>
                    <a:pt x="15516" y="7476"/>
                    <a:pt x="15048" y="7002"/>
                    <a:pt x="15048" y="6438"/>
                  </a:cubicBezTo>
                  <a:cubicBezTo>
                    <a:pt x="15048" y="5874"/>
                    <a:pt x="15516" y="5406"/>
                    <a:pt x="16080" y="5406"/>
                  </a:cubicBezTo>
                  <a:close/>
                  <a:moveTo>
                    <a:pt x="11284" y="0"/>
                  </a:moveTo>
                  <a:lnTo>
                    <a:pt x="10884" y="610"/>
                  </a:lnTo>
                  <a:lnTo>
                    <a:pt x="9451" y="610"/>
                  </a:lnTo>
                  <a:lnTo>
                    <a:pt x="5574" y="2680"/>
                  </a:lnTo>
                  <a:lnTo>
                    <a:pt x="801" y="3668"/>
                  </a:lnTo>
                  <a:cubicBezTo>
                    <a:pt x="801" y="3668"/>
                    <a:pt x="638" y="4209"/>
                    <a:pt x="564" y="4514"/>
                  </a:cubicBezTo>
                  <a:lnTo>
                    <a:pt x="2398" y="4514"/>
                  </a:lnTo>
                  <a:lnTo>
                    <a:pt x="1930" y="5078"/>
                  </a:lnTo>
                  <a:lnTo>
                    <a:pt x="141" y="5078"/>
                  </a:lnTo>
                  <a:lnTo>
                    <a:pt x="0" y="5710"/>
                  </a:lnTo>
                  <a:lnTo>
                    <a:pt x="779" y="6816"/>
                  </a:lnTo>
                  <a:lnTo>
                    <a:pt x="2821" y="6816"/>
                  </a:lnTo>
                  <a:cubicBezTo>
                    <a:pt x="3007" y="7736"/>
                    <a:pt x="3808" y="8413"/>
                    <a:pt x="4751" y="8413"/>
                  </a:cubicBezTo>
                  <a:cubicBezTo>
                    <a:pt x="5715" y="8413"/>
                    <a:pt x="6511" y="7736"/>
                    <a:pt x="6703" y="6816"/>
                  </a:cubicBezTo>
                  <a:lnTo>
                    <a:pt x="14150" y="6816"/>
                  </a:lnTo>
                  <a:cubicBezTo>
                    <a:pt x="14320" y="7736"/>
                    <a:pt x="15115" y="8413"/>
                    <a:pt x="16080" y="8413"/>
                  </a:cubicBezTo>
                  <a:cubicBezTo>
                    <a:pt x="17045" y="8413"/>
                    <a:pt x="17846" y="7736"/>
                    <a:pt x="18010" y="6816"/>
                  </a:cubicBezTo>
                  <a:lnTo>
                    <a:pt x="20690" y="6816"/>
                  </a:lnTo>
                  <a:lnTo>
                    <a:pt x="21299" y="5710"/>
                  </a:lnTo>
                  <a:lnTo>
                    <a:pt x="20972" y="5078"/>
                  </a:lnTo>
                  <a:lnTo>
                    <a:pt x="20289" y="5078"/>
                  </a:lnTo>
                  <a:lnTo>
                    <a:pt x="20103" y="4255"/>
                  </a:lnTo>
                  <a:lnTo>
                    <a:pt x="20408" y="4018"/>
                  </a:lnTo>
                  <a:cubicBezTo>
                    <a:pt x="20289" y="3736"/>
                    <a:pt x="20193" y="3549"/>
                    <a:pt x="20193" y="3549"/>
                  </a:cubicBezTo>
                  <a:lnTo>
                    <a:pt x="17632" y="2867"/>
                  </a:lnTo>
                  <a:lnTo>
                    <a:pt x="14788" y="610"/>
                  </a:lnTo>
                  <a:lnTo>
                    <a:pt x="13304" y="610"/>
                  </a:lnTo>
                  <a:lnTo>
                    <a:pt x="129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3"/>
            <p:cNvSpPr/>
            <p:nvPr/>
          </p:nvSpPr>
          <p:spPr>
            <a:xfrm>
              <a:off x="2719926" y="3138784"/>
              <a:ext cx="5499" cy="11375"/>
            </a:xfrm>
            <a:custGeom>
              <a:avLst/>
              <a:gdLst/>
              <a:ahLst/>
              <a:cxnLst/>
              <a:rect l="l" t="t" r="r" b="b"/>
              <a:pathLst>
                <a:path w="306" h="633" extrusionOk="0">
                  <a:moveTo>
                    <a:pt x="141" y="0"/>
                  </a:moveTo>
                  <a:lnTo>
                    <a:pt x="0" y="632"/>
                  </a:lnTo>
                  <a:lnTo>
                    <a:pt x="305" y="632"/>
                  </a:lnTo>
                  <a:lnTo>
                    <a:pt x="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3" name="Google Shape;10533;p73"/>
          <p:cNvSpPr/>
          <p:nvPr/>
        </p:nvSpPr>
        <p:spPr>
          <a:xfrm>
            <a:off x="1760291" y="2837337"/>
            <a:ext cx="354081" cy="181551"/>
          </a:xfrm>
          <a:custGeom>
            <a:avLst/>
            <a:gdLst/>
            <a:ahLst/>
            <a:cxnLst/>
            <a:rect l="l" t="t" r="r" b="b"/>
            <a:pathLst>
              <a:path w="19704" h="10103" extrusionOk="0">
                <a:moveTo>
                  <a:pt x="9333" y="2255"/>
                </a:moveTo>
                <a:lnTo>
                  <a:pt x="9333" y="4088"/>
                </a:lnTo>
                <a:lnTo>
                  <a:pt x="6117" y="4088"/>
                </a:lnTo>
                <a:lnTo>
                  <a:pt x="7691" y="2255"/>
                </a:lnTo>
                <a:close/>
                <a:moveTo>
                  <a:pt x="3104" y="7192"/>
                </a:moveTo>
                <a:cubicBezTo>
                  <a:pt x="3646" y="7192"/>
                  <a:pt x="4069" y="7615"/>
                  <a:pt x="4069" y="8156"/>
                </a:cubicBezTo>
                <a:cubicBezTo>
                  <a:pt x="4069" y="8692"/>
                  <a:pt x="3646" y="9144"/>
                  <a:pt x="3104" y="9144"/>
                </a:cubicBezTo>
                <a:cubicBezTo>
                  <a:pt x="2562" y="9144"/>
                  <a:pt x="2117" y="8692"/>
                  <a:pt x="2117" y="8156"/>
                </a:cubicBezTo>
                <a:cubicBezTo>
                  <a:pt x="2117" y="7615"/>
                  <a:pt x="2562" y="7192"/>
                  <a:pt x="3104" y="7192"/>
                </a:cubicBezTo>
                <a:close/>
                <a:moveTo>
                  <a:pt x="16081" y="7192"/>
                </a:moveTo>
                <a:cubicBezTo>
                  <a:pt x="16600" y="7192"/>
                  <a:pt x="17046" y="7615"/>
                  <a:pt x="17046" y="8156"/>
                </a:cubicBezTo>
                <a:cubicBezTo>
                  <a:pt x="17046" y="8692"/>
                  <a:pt x="16600" y="9144"/>
                  <a:pt x="16081" y="9144"/>
                </a:cubicBezTo>
                <a:cubicBezTo>
                  <a:pt x="15539" y="9144"/>
                  <a:pt x="15094" y="8692"/>
                  <a:pt x="15094" y="8156"/>
                </a:cubicBezTo>
                <a:cubicBezTo>
                  <a:pt x="15094" y="7615"/>
                  <a:pt x="15539" y="7192"/>
                  <a:pt x="16081" y="7192"/>
                </a:cubicBezTo>
                <a:close/>
                <a:moveTo>
                  <a:pt x="16552" y="1"/>
                </a:moveTo>
                <a:cubicBezTo>
                  <a:pt x="16417" y="1"/>
                  <a:pt x="16281" y="54"/>
                  <a:pt x="16177" y="161"/>
                </a:cubicBezTo>
                <a:lnTo>
                  <a:pt x="11827" y="4534"/>
                </a:lnTo>
                <a:lnTo>
                  <a:pt x="11122" y="4534"/>
                </a:lnTo>
                <a:lnTo>
                  <a:pt x="11122" y="6249"/>
                </a:lnTo>
                <a:lnTo>
                  <a:pt x="10535" y="6249"/>
                </a:lnTo>
                <a:lnTo>
                  <a:pt x="10535" y="1549"/>
                </a:lnTo>
                <a:cubicBezTo>
                  <a:pt x="10535" y="1408"/>
                  <a:pt x="10416" y="1290"/>
                  <a:pt x="10275" y="1290"/>
                </a:cubicBezTo>
                <a:lnTo>
                  <a:pt x="9925" y="1290"/>
                </a:lnTo>
                <a:lnTo>
                  <a:pt x="9925" y="1104"/>
                </a:lnTo>
                <a:cubicBezTo>
                  <a:pt x="9925" y="934"/>
                  <a:pt x="9784" y="793"/>
                  <a:pt x="9615" y="793"/>
                </a:cubicBezTo>
                <a:cubicBezTo>
                  <a:pt x="9451" y="793"/>
                  <a:pt x="9310" y="934"/>
                  <a:pt x="9310" y="1104"/>
                </a:cubicBezTo>
                <a:lnTo>
                  <a:pt x="9310" y="1290"/>
                </a:lnTo>
                <a:lnTo>
                  <a:pt x="6913" y="1290"/>
                </a:lnTo>
                <a:cubicBezTo>
                  <a:pt x="6845" y="1290"/>
                  <a:pt x="6771" y="1312"/>
                  <a:pt x="6726" y="1386"/>
                </a:cubicBezTo>
                <a:lnTo>
                  <a:pt x="4142" y="4275"/>
                </a:lnTo>
                <a:lnTo>
                  <a:pt x="2658" y="4275"/>
                </a:lnTo>
                <a:cubicBezTo>
                  <a:pt x="1321" y="4275"/>
                  <a:pt x="802" y="5239"/>
                  <a:pt x="684" y="5781"/>
                </a:cubicBezTo>
                <a:lnTo>
                  <a:pt x="616" y="6041"/>
                </a:lnTo>
                <a:lnTo>
                  <a:pt x="334" y="6041"/>
                </a:lnTo>
                <a:cubicBezTo>
                  <a:pt x="142" y="6041"/>
                  <a:pt x="1" y="6182"/>
                  <a:pt x="1" y="6368"/>
                </a:cubicBezTo>
                <a:lnTo>
                  <a:pt x="1" y="7965"/>
                </a:lnTo>
                <a:cubicBezTo>
                  <a:pt x="1" y="8106"/>
                  <a:pt x="74" y="8224"/>
                  <a:pt x="215" y="8269"/>
                </a:cubicBezTo>
                <a:cubicBezTo>
                  <a:pt x="238" y="8297"/>
                  <a:pt x="283" y="8297"/>
                  <a:pt x="306" y="8297"/>
                </a:cubicBezTo>
                <a:lnTo>
                  <a:pt x="1180" y="8297"/>
                </a:lnTo>
                <a:cubicBezTo>
                  <a:pt x="1248" y="9307"/>
                  <a:pt x="2072" y="10103"/>
                  <a:pt x="3104" y="10103"/>
                </a:cubicBezTo>
                <a:cubicBezTo>
                  <a:pt x="4114" y="10103"/>
                  <a:pt x="4960" y="9307"/>
                  <a:pt x="5034" y="8297"/>
                </a:cubicBezTo>
                <a:lnTo>
                  <a:pt x="14129" y="8297"/>
                </a:lnTo>
                <a:cubicBezTo>
                  <a:pt x="14202" y="9307"/>
                  <a:pt x="15048" y="10103"/>
                  <a:pt x="16081" y="10103"/>
                </a:cubicBezTo>
                <a:cubicBezTo>
                  <a:pt x="17091" y="10103"/>
                  <a:pt x="17937" y="9307"/>
                  <a:pt x="18011" y="8297"/>
                </a:cubicBezTo>
                <a:lnTo>
                  <a:pt x="19421" y="8297"/>
                </a:lnTo>
                <a:cubicBezTo>
                  <a:pt x="19540" y="8297"/>
                  <a:pt x="19630" y="8247"/>
                  <a:pt x="19681" y="8128"/>
                </a:cubicBezTo>
                <a:cubicBezTo>
                  <a:pt x="19703" y="8038"/>
                  <a:pt x="19681" y="7919"/>
                  <a:pt x="19607" y="7846"/>
                </a:cubicBezTo>
                <a:lnTo>
                  <a:pt x="18174" y="6323"/>
                </a:lnTo>
                <a:cubicBezTo>
                  <a:pt x="18106" y="6272"/>
                  <a:pt x="18033" y="6249"/>
                  <a:pt x="17965" y="6249"/>
                </a:cubicBezTo>
                <a:lnTo>
                  <a:pt x="17328" y="6249"/>
                </a:lnTo>
                <a:lnTo>
                  <a:pt x="17328" y="5899"/>
                </a:lnTo>
                <a:cubicBezTo>
                  <a:pt x="17328" y="5708"/>
                  <a:pt x="17187" y="5567"/>
                  <a:pt x="17023" y="5567"/>
                </a:cubicBezTo>
                <a:cubicBezTo>
                  <a:pt x="16860" y="5567"/>
                  <a:pt x="16718" y="5708"/>
                  <a:pt x="16718" y="5899"/>
                </a:cubicBezTo>
                <a:lnTo>
                  <a:pt x="16718" y="6249"/>
                </a:lnTo>
                <a:lnTo>
                  <a:pt x="12651" y="6249"/>
                </a:lnTo>
                <a:lnTo>
                  <a:pt x="12651" y="5239"/>
                </a:lnTo>
                <a:lnTo>
                  <a:pt x="16927" y="934"/>
                </a:lnTo>
                <a:cubicBezTo>
                  <a:pt x="17142" y="726"/>
                  <a:pt x="17142" y="370"/>
                  <a:pt x="16927" y="161"/>
                </a:cubicBezTo>
                <a:cubicBezTo>
                  <a:pt x="16823" y="54"/>
                  <a:pt x="16687" y="1"/>
                  <a:pt x="16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3"/>
          <p:cNvSpPr/>
          <p:nvPr/>
        </p:nvSpPr>
        <p:spPr>
          <a:xfrm>
            <a:off x="2326230" y="4146020"/>
            <a:ext cx="279236" cy="238264"/>
          </a:xfrm>
          <a:custGeom>
            <a:avLst/>
            <a:gdLst/>
            <a:ahLst/>
            <a:cxnLst/>
            <a:rect l="l" t="t" r="r" b="b"/>
            <a:pathLst>
              <a:path w="15539" h="13259" extrusionOk="0">
                <a:moveTo>
                  <a:pt x="13682" y="1506"/>
                </a:moveTo>
                <a:lnTo>
                  <a:pt x="13682" y="5264"/>
                </a:lnTo>
                <a:lnTo>
                  <a:pt x="8932" y="5264"/>
                </a:lnTo>
                <a:lnTo>
                  <a:pt x="9451" y="1506"/>
                </a:lnTo>
                <a:close/>
                <a:moveTo>
                  <a:pt x="3199" y="9919"/>
                </a:moveTo>
                <a:cubicBezTo>
                  <a:pt x="3713" y="9919"/>
                  <a:pt x="4136" y="10342"/>
                  <a:pt x="4136" y="10861"/>
                </a:cubicBezTo>
                <a:cubicBezTo>
                  <a:pt x="4136" y="11380"/>
                  <a:pt x="3713" y="11803"/>
                  <a:pt x="3199" y="11803"/>
                </a:cubicBezTo>
                <a:cubicBezTo>
                  <a:pt x="2680" y="11803"/>
                  <a:pt x="2257" y="11380"/>
                  <a:pt x="2257" y="10861"/>
                </a:cubicBezTo>
                <a:cubicBezTo>
                  <a:pt x="2257" y="10342"/>
                  <a:pt x="2680" y="9919"/>
                  <a:pt x="3199" y="9919"/>
                </a:cubicBezTo>
                <a:close/>
                <a:moveTo>
                  <a:pt x="12198" y="7735"/>
                </a:moveTo>
                <a:cubicBezTo>
                  <a:pt x="13400" y="7735"/>
                  <a:pt x="14365" y="8723"/>
                  <a:pt x="14365" y="9919"/>
                </a:cubicBezTo>
                <a:cubicBezTo>
                  <a:pt x="14365" y="11098"/>
                  <a:pt x="13400" y="12085"/>
                  <a:pt x="12198" y="12085"/>
                </a:cubicBezTo>
                <a:cubicBezTo>
                  <a:pt x="11002" y="12085"/>
                  <a:pt x="10037" y="11098"/>
                  <a:pt x="10037" y="9919"/>
                </a:cubicBezTo>
                <a:cubicBezTo>
                  <a:pt x="10037" y="8723"/>
                  <a:pt x="11002" y="7735"/>
                  <a:pt x="12198" y="7735"/>
                </a:cubicBezTo>
                <a:close/>
                <a:moveTo>
                  <a:pt x="7075" y="0"/>
                </a:moveTo>
                <a:cubicBezTo>
                  <a:pt x="6675" y="0"/>
                  <a:pt x="6325" y="356"/>
                  <a:pt x="6325" y="750"/>
                </a:cubicBezTo>
                <a:cubicBezTo>
                  <a:pt x="6325" y="1174"/>
                  <a:pt x="6675" y="1506"/>
                  <a:pt x="7075" y="1506"/>
                </a:cubicBezTo>
                <a:lnTo>
                  <a:pt x="7922" y="1506"/>
                </a:lnTo>
                <a:lnTo>
                  <a:pt x="7403" y="5264"/>
                </a:lnTo>
                <a:lnTo>
                  <a:pt x="4232" y="5264"/>
                </a:lnTo>
                <a:lnTo>
                  <a:pt x="4232" y="1856"/>
                </a:lnTo>
                <a:cubicBezTo>
                  <a:pt x="4232" y="1433"/>
                  <a:pt x="3904" y="1106"/>
                  <a:pt x="3481" y="1106"/>
                </a:cubicBezTo>
                <a:lnTo>
                  <a:pt x="2776" y="1106"/>
                </a:lnTo>
                <a:cubicBezTo>
                  <a:pt x="2353" y="1106"/>
                  <a:pt x="2020" y="1433"/>
                  <a:pt x="2020" y="1856"/>
                </a:cubicBezTo>
                <a:cubicBezTo>
                  <a:pt x="2020" y="2257"/>
                  <a:pt x="2325" y="2584"/>
                  <a:pt x="2725" y="2612"/>
                </a:cubicBezTo>
                <a:lnTo>
                  <a:pt x="2725" y="5264"/>
                </a:lnTo>
                <a:lnTo>
                  <a:pt x="587" y="5264"/>
                </a:lnTo>
                <a:cubicBezTo>
                  <a:pt x="260" y="5264"/>
                  <a:pt x="0" y="5524"/>
                  <a:pt x="0" y="5857"/>
                </a:cubicBezTo>
                <a:lnTo>
                  <a:pt x="0" y="6252"/>
                </a:lnTo>
                <a:lnTo>
                  <a:pt x="2658" y="6252"/>
                </a:lnTo>
                <a:cubicBezTo>
                  <a:pt x="2985" y="6252"/>
                  <a:pt x="3244" y="6511"/>
                  <a:pt x="3244" y="6844"/>
                </a:cubicBezTo>
                <a:cubicBezTo>
                  <a:pt x="3244" y="7171"/>
                  <a:pt x="2985" y="7431"/>
                  <a:pt x="2658" y="7431"/>
                </a:cubicBezTo>
                <a:lnTo>
                  <a:pt x="0" y="7431"/>
                </a:lnTo>
                <a:lnTo>
                  <a:pt x="0" y="10060"/>
                </a:lnTo>
                <a:cubicBezTo>
                  <a:pt x="0" y="10393"/>
                  <a:pt x="260" y="10652"/>
                  <a:pt x="587" y="10652"/>
                </a:cubicBezTo>
                <a:lnTo>
                  <a:pt x="1106" y="10652"/>
                </a:lnTo>
                <a:cubicBezTo>
                  <a:pt x="1083" y="10720"/>
                  <a:pt x="1083" y="10793"/>
                  <a:pt x="1083" y="10861"/>
                </a:cubicBezTo>
                <a:cubicBezTo>
                  <a:pt x="1083" y="12035"/>
                  <a:pt x="2020" y="12977"/>
                  <a:pt x="3199" y="12977"/>
                </a:cubicBezTo>
                <a:cubicBezTo>
                  <a:pt x="4373" y="12977"/>
                  <a:pt x="5315" y="12035"/>
                  <a:pt x="5315" y="10861"/>
                </a:cubicBezTo>
                <a:lnTo>
                  <a:pt x="5315" y="10652"/>
                </a:lnTo>
                <a:lnTo>
                  <a:pt x="8932" y="10652"/>
                </a:lnTo>
                <a:cubicBezTo>
                  <a:pt x="9264" y="12131"/>
                  <a:pt x="10602" y="13259"/>
                  <a:pt x="12198" y="13259"/>
                </a:cubicBezTo>
                <a:cubicBezTo>
                  <a:pt x="14032" y="13259"/>
                  <a:pt x="15538" y="11753"/>
                  <a:pt x="15538" y="9919"/>
                </a:cubicBezTo>
                <a:cubicBezTo>
                  <a:pt x="15538" y="9355"/>
                  <a:pt x="15397" y="8819"/>
                  <a:pt x="15160" y="8345"/>
                </a:cubicBezTo>
                <a:lnTo>
                  <a:pt x="15160" y="750"/>
                </a:lnTo>
                <a:cubicBezTo>
                  <a:pt x="15160" y="356"/>
                  <a:pt x="14833" y="0"/>
                  <a:pt x="14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5" name="Google Shape;10535;p73"/>
          <p:cNvGrpSpPr/>
          <p:nvPr/>
        </p:nvGrpSpPr>
        <p:grpSpPr>
          <a:xfrm>
            <a:off x="1788594" y="4084778"/>
            <a:ext cx="254797" cy="299506"/>
            <a:chOff x="2053706" y="4280220"/>
            <a:chExt cx="254797" cy="299506"/>
          </a:xfrm>
        </p:grpSpPr>
        <p:sp>
          <p:nvSpPr>
            <p:cNvPr id="10536" name="Google Shape;10536;p73"/>
            <p:cNvSpPr/>
            <p:nvPr/>
          </p:nvSpPr>
          <p:spPr>
            <a:xfrm>
              <a:off x="2053706" y="4280220"/>
              <a:ext cx="254797" cy="192243"/>
            </a:xfrm>
            <a:custGeom>
              <a:avLst/>
              <a:gdLst/>
              <a:ahLst/>
              <a:cxnLst/>
              <a:rect l="l" t="t" r="r" b="b"/>
              <a:pathLst>
                <a:path w="14179" h="10698" extrusionOk="0">
                  <a:moveTo>
                    <a:pt x="7081" y="2093"/>
                  </a:moveTo>
                  <a:cubicBezTo>
                    <a:pt x="9146" y="2093"/>
                    <a:pt x="10466" y="2494"/>
                    <a:pt x="11030" y="3312"/>
                  </a:cubicBezTo>
                  <a:cubicBezTo>
                    <a:pt x="11736" y="4373"/>
                    <a:pt x="11922" y="6088"/>
                    <a:pt x="12085" y="7758"/>
                  </a:cubicBezTo>
                  <a:lnTo>
                    <a:pt x="12108" y="8040"/>
                  </a:lnTo>
                  <a:lnTo>
                    <a:pt x="2048" y="8040"/>
                  </a:lnTo>
                  <a:lnTo>
                    <a:pt x="2093" y="7758"/>
                  </a:lnTo>
                  <a:cubicBezTo>
                    <a:pt x="2257" y="6088"/>
                    <a:pt x="2449" y="4373"/>
                    <a:pt x="3154" y="3312"/>
                  </a:cubicBezTo>
                  <a:cubicBezTo>
                    <a:pt x="3718" y="2494"/>
                    <a:pt x="5033" y="2093"/>
                    <a:pt x="7081" y="2093"/>
                  </a:cubicBezTo>
                  <a:close/>
                  <a:moveTo>
                    <a:pt x="7081" y="0"/>
                  </a:moveTo>
                  <a:cubicBezTo>
                    <a:pt x="5106" y="0"/>
                    <a:pt x="2872" y="378"/>
                    <a:pt x="1670" y="2161"/>
                  </a:cubicBezTo>
                  <a:cubicBezTo>
                    <a:pt x="660" y="3645"/>
                    <a:pt x="497" y="5597"/>
                    <a:pt x="310" y="7335"/>
                  </a:cubicBezTo>
                  <a:cubicBezTo>
                    <a:pt x="192" y="8390"/>
                    <a:pt x="0" y="9569"/>
                    <a:pt x="96" y="10698"/>
                  </a:cubicBezTo>
                  <a:cubicBezTo>
                    <a:pt x="1343" y="10274"/>
                    <a:pt x="4000" y="9518"/>
                    <a:pt x="7081" y="9518"/>
                  </a:cubicBezTo>
                  <a:cubicBezTo>
                    <a:pt x="10184" y="9518"/>
                    <a:pt x="12813" y="10274"/>
                    <a:pt x="14060" y="10698"/>
                  </a:cubicBezTo>
                  <a:cubicBezTo>
                    <a:pt x="14179" y="9569"/>
                    <a:pt x="13993" y="8367"/>
                    <a:pt x="13874" y="7335"/>
                  </a:cubicBezTo>
                  <a:cubicBezTo>
                    <a:pt x="13682" y="5597"/>
                    <a:pt x="13519" y="3645"/>
                    <a:pt x="12509" y="2161"/>
                  </a:cubicBezTo>
                  <a:cubicBezTo>
                    <a:pt x="11313" y="378"/>
                    <a:pt x="9078" y="0"/>
                    <a:pt x="70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3"/>
            <p:cNvSpPr/>
            <p:nvPr/>
          </p:nvSpPr>
          <p:spPr>
            <a:xfrm>
              <a:off x="2058360" y="4468186"/>
              <a:ext cx="245075" cy="111540"/>
            </a:xfrm>
            <a:custGeom>
              <a:avLst/>
              <a:gdLst/>
              <a:ahLst/>
              <a:cxnLst/>
              <a:rect l="l" t="t" r="r" b="b"/>
              <a:pathLst>
                <a:path w="13638" h="6207" extrusionOk="0">
                  <a:moveTo>
                    <a:pt x="3882" y="1315"/>
                  </a:moveTo>
                  <a:cubicBezTo>
                    <a:pt x="4255" y="1315"/>
                    <a:pt x="4537" y="1626"/>
                    <a:pt x="4537" y="1998"/>
                  </a:cubicBezTo>
                  <a:cubicBezTo>
                    <a:pt x="4537" y="2353"/>
                    <a:pt x="4255" y="2658"/>
                    <a:pt x="3882" y="2658"/>
                  </a:cubicBezTo>
                  <a:lnTo>
                    <a:pt x="2872" y="2658"/>
                  </a:lnTo>
                  <a:cubicBezTo>
                    <a:pt x="2494" y="2658"/>
                    <a:pt x="2212" y="2353"/>
                    <a:pt x="2212" y="1998"/>
                  </a:cubicBezTo>
                  <a:cubicBezTo>
                    <a:pt x="2212" y="1626"/>
                    <a:pt x="2494" y="1315"/>
                    <a:pt x="2872" y="1315"/>
                  </a:cubicBezTo>
                  <a:close/>
                  <a:moveTo>
                    <a:pt x="10794" y="1315"/>
                  </a:moveTo>
                  <a:cubicBezTo>
                    <a:pt x="11144" y="1315"/>
                    <a:pt x="11448" y="1626"/>
                    <a:pt x="11448" y="1998"/>
                  </a:cubicBezTo>
                  <a:cubicBezTo>
                    <a:pt x="11448" y="2353"/>
                    <a:pt x="11144" y="2658"/>
                    <a:pt x="10794" y="2658"/>
                  </a:cubicBezTo>
                  <a:lnTo>
                    <a:pt x="9784" y="2658"/>
                  </a:lnTo>
                  <a:cubicBezTo>
                    <a:pt x="9406" y="2658"/>
                    <a:pt x="9101" y="2353"/>
                    <a:pt x="9101" y="1998"/>
                  </a:cubicBezTo>
                  <a:cubicBezTo>
                    <a:pt x="9101" y="1626"/>
                    <a:pt x="9406" y="1315"/>
                    <a:pt x="9784" y="1315"/>
                  </a:cubicBezTo>
                  <a:close/>
                  <a:moveTo>
                    <a:pt x="6822" y="1"/>
                  </a:moveTo>
                  <a:cubicBezTo>
                    <a:pt x="3764" y="1"/>
                    <a:pt x="1129" y="802"/>
                    <a:pt x="1" y="1202"/>
                  </a:cubicBezTo>
                  <a:cubicBezTo>
                    <a:pt x="97" y="1456"/>
                    <a:pt x="192" y="1738"/>
                    <a:pt x="334" y="1975"/>
                  </a:cubicBezTo>
                  <a:cubicBezTo>
                    <a:pt x="728" y="2726"/>
                    <a:pt x="1321" y="3267"/>
                    <a:pt x="2049" y="3623"/>
                  </a:cubicBezTo>
                  <a:lnTo>
                    <a:pt x="1507" y="5547"/>
                  </a:lnTo>
                  <a:cubicBezTo>
                    <a:pt x="1434" y="5829"/>
                    <a:pt x="1603" y="6111"/>
                    <a:pt x="1885" y="6184"/>
                  </a:cubicBezTo>
                  <a:cubicBezTo>
                    <a:pt x="1928" y="6195"/>
                    <a:pt x="1972" y="6200"/>
                    <a:pt x="2014" y="6200"/>
                  </a:cubicBezTo>
                  <a:cubicBezTo>
                    <a:pt x="2249" y="6200"/>
                    <a:pt x="2460" y="6049"/>
                    <a:pt x="2517" y="5829"/>
                  </a:cubicBezTo>
                  <a:lnTo>
                    <a:pt x="3014" y="4114"/>
                  </a:lnTo>
                  <a:lnTo>
                    <a:pt x="3296" y="4114"/>
                  </a:lnTo>
                  <a:cubicBezTo>
                    <a:pt x="4469" y="4447"/>
                    <a:pt x="5761" y="4492"/>
                    <a:pt x="6822" y="4492"/>
                  </a:cubicBezTo>
                  <a:cubicBezTo>
                    <a:pt x="7900" y="4492"/>
                    <a:pt x="9192" y="4447"/>
                    <a:pt x="10393" y="4114"/>
                  </a:cubicBezTo>
                  <a:lnTo>
                    <a:pt x="10653" y="4114"/>
                  </a:lnTo>
                  <a:lnTo>
                    <a:pt x="11121" y="5829"/>
                  </a:lnTo>
                  <a:cubicBezTo>
                    <a:pt x="11195" y="6043"/>
                    <a:pt x="11403" y="6207"/>
                    <a:pt x="11640" y="6207"/>
                  </a:cubicBezTo>
                  <a:cubicBezTo>
                    <a:pt x="11685" y="6207"/>
                    <a:pt x="11731" y="6207"/>
                    <a:pt x="11781" y="6184"/>
                  </a:cubicBezTo>
                  <a:cubicBezTo>
                    <a:pt x="12063" y="6111"/>
                    <a:pt x="12227" y="5829"/>
                    <a:pt x="12154" y="5547"/>
                  </a:cubicBezTo>
                  <a:lnTo>
                    <a:pt x="11618" y="3623"/>
                  </a:lnTo>
                  <a:cubicBezTo>
                    <a:pt x="12250" y="3290"/>
                    <a:pt x="12814" y="2844"/>
                    <a:pt x="13214" y="2212"/>
                  </a:cubicBezTo>
                  <a:cubicBezTo>
                    <a:pt x="13401" y="1879"/>
                    <a:pt x="13542" y="1552"/>
                    <a:pt x="13638" y="1202"/>
                  </a:cubicBezTo>
                  <a:cubicBezTo>
                    <a:pt x="12532" y="802"/>
                    <a:pt x="9897" y="1"/>
                    <a:pt x="6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8" name="Google Shape;10538;p73"/>
          <p:cNvSpPr/>
          <p:nvPr/>
        </p:nvSpPr>
        <p:spPr>
          <a:xfrm>
            <a:off x="6117872" y="4083449"/>
            <a:ext cx="172782" cy="302561"/>
          </a:xfrm>
          <a:custGeom>
            <a:avLst/>
            <a:gdLst/>
            <a:ahLst/>
            <a:cxnLst/>
            <a:rect l="l" t="t" r="r" b="b"/>
            <a:pathLst>
              <a:path w="9615" h="16837" extrusionOk="0">
                <a:moveTo>
                  <a:pt x="5947" y="661"/>
                </a:moveTo>
                <a:lnTo>
                  <a:pt x="4796" y="1485"/>
                </a:lnTo>
                <a:lnTo>
                  <a:pt x="3667" y="661"/>
                </a:lnTo>
                <a:close/>
                <a:moveTo>
                  <a:pt x="6370" y="2991"/>
                </a:moveTo>
                <a:cubicBezTo>
                  <a:pt x="6562" y="2991"/>
                  <a:pt x="6703" y="3132"/>
                  <a:pt x="6703" y="3318"/>
                </a:cubicBezTo>
                <a:cubicBezTo>
                  <a:pt x="6703" y="3482"/>
                  <a:pt x="6562" y="3646"/>
                  <a:pt x="6370" y="3646"/>
                </a:cubicBezTo>
                <a:lnTo>
                  <a:pt x="3244" y="3646"/>
                </a:lnTo>
                <a:cubicBezTo>
                  <a:pt x="3058" y="3646"/>
                  <a:pt x="2917" y="3482"/>
                  <a:pt x="2917" y="3318"/>
                </a:cubicBezTo>
                <a:cubicBezTo>
                  <a:pt x="2917" y="3132"/>
                  <a:pt x="3058" y="2991"/>
                  <a:pt x="3244" y="2991"/>
                </a:cubicBezTo>
                <a:close/>
                <a:moveTo>
                  <a:pt x="8373" y="4447"/>
                </a:moveTo>
                <a:lnTo>
                  <a:pt x="8373" y="11477"/>
                </a:lnTo>
                <a:lnTo>
                  <a:pt x="1247" y="11477"/>
                </a:lnTo>
                <a:lnTo>
                  <a:pt x="1247" y="4447"/>
                </a:lnTo>
                <a:close/>
                <a:moveTo>
                  <a:pt x="1375" y="12264"/>
                </a:moveTo>
                <a:cubicBezTo>
                  <a:pt x="1396" y="12264"/>
                  <a:pt x="1415" y="12267"/>
                  <a:pt x="1433" y="12272"/>
                </a:cubicBezTo>
                <a:lnTo>
                  <a:pt x="2799" y="12555"/>
                </a:lnTo>
                <a:cubicBezTo>
                  <a:pt x="2917" y="12583"/>
                  <a:pt x="2985" y="12696"/>
                  <a:pt x="2985" y="12814"/>
                </a:cubicBezTo>
                <a:lnTo>
                  <a:pt x="2985" y="13006"/>
                </a:lnTo>
                <a:cubicBezTo>
                  <a:pt x="2985" y="13147"/>
                  <a:pt x="2895" y="13237"/>
                  <a:pt x="2753" y="13237"/>
                </a:cubicBezTo>
                <a:lnTo>
                  <a:pt x="1388" y="13237"/>
                </a:lnTo>
                <a:cubicBezTo>
                  <a:pt x="1247" y="13237"/>
                  <a:pt x="1129" y="13147"/>
                  <a:pt x="1129" y="13006"/>
                </a:cubicBezTo>
                <a:lnTo>
                  <a:pt x="1129" y="12509"/>
                </a:lnTo>
                <a:cubicBezTo>
                  <a:pt x="1129" y="12442"/>
                  <a:pt x="1179" y="12368"/>
                  <a:pt x="1224" y="12323"/>
                </a:cubicBezTo>
                <a:cubicBezTo>
                  <a:pt x="1258" y="12286"/>
                  <a:pt x="1319" y="12264"/>
                  <a:pt x="1375" y="12264"/>
                </a:cubicBezTo>
                <a:close/>
                <a:moveTo>
                  <a:pt x="8238" y="12264"/>
                </a:moveTo>
                <a:cubicBezTo>
                  <a:pt x="8291" y="12264"/>
                  <a:pt x="8341" y="12286"/>
                  <a:pt x="8396" y="12323"/>
                </a:cubicBezTo>
                <a:cubicBezTo>
                  <a:pt x="8441" y="12368"/>
                  <a:pt x="8486" y="12442"/>
                  <a:pt x="8486" y="12509"/>
                </a:cubicBezTo>
                <a:lnTo>
                  <a:pt x="8486" y="13006"/>
                </a:lnTo>
                <a:cubicBezTo>
                  <a:pt x="8486" y="13147"/>
                  <a:pt x="8373" y="13237"/>
                  <a:pt x="8232" y="13237"/>
                </a:cubicBezTo>
                <a:lnTo>
                  <a:pt x="6867" y="13237"/>
                </a:lnTo>
                <a:cubicBezTo>
                  <a:pt x="6725" y="13237"/>
                  <a:pt x="6607" y="13147"/>
                  <a:pt x="6607" y="13006"/>
                </a:cubicBezTo>
                <a:lnTo>
                  <a:pt x="6607" y="12814"/>
                </a:lnTo>
                <a:cubicBezTo>
                  <a:pt x="6607" y="12696"/>
                  <a:pt x="6703" y="12583"/>
                  <a:pt x="6821" y="12555"/>
                </a:cubicBezTo>
                <a:lnTo>
                  <a:pt x="8181" y="12272"/>
                </a:lnTo>
                <a:cubicBezTo>
                  <a:pt x="8200" y="12267"/>
                  <a:pt x="8219" y="12264"/>
                  <a:pt x="8238" y="12264"/>
                </a:cubicBezTo>
                <a:close/>
                <a:moveTo>
                  <a:pt x="2093" y="1"/>
                </a:moveTo>
                <a:cubicBezTo>
                  <a:pt x="1484" y="1"/>
                  <a:pt x="987" y="497"/>
                  <a:pt x="987" y="1107"/>
                </a:cubicBezTo>
                <a:lnTo>
                  <a:pt x="1648" y="1107"/>
                </a:lnTo>
                <a:cubicBezTo>
                  <a:pt x="1648" y="875"/>
                  <a:pt x="1834" y="661"/>
                  <a:pt x="2093" y="661"/>
                </a:cubicBezTo>
                <a:lnTo>
                  <a:pt x="2776" y="661"/>
                </a:lnTo>
                <a:lnTo>
                  <a:pt x="4632" y="2004"/>
                </a:lnTo>
                <a:lnTo>
                  <a:pt x="1038" y="2004"/>
                </a:lnTo>
                <a:cubicBezTo>
                  <a:pt x="474" y="2026"/>
                  <a:pt x="0" y="2472"/>
                  <a:pt x="0" y="3036"/>
                </a:cubicBezTo>
                <a:lnTo>
                  <a:pt x="0" y="13801"/>
                </a:lnTo>
                <a:cubicBezTo>
                  <a:pt x="23" y="14106"/>
                  <a:pt x="260" y="14462"/>
                  <a:pt x="942" y="14744"/>
                </a:cubicBezTo>
                <a:lnTo>
                  <a:pt x="519" y="16250"/>
                </a:lnTo>
                <a:cubicBezTo>
                  <a:pt x="446" y="16481"/>
                  <a:pt x="587" y="16741"/>
                  <a:pt x="846" y="16814"/>
                </a:cubicBezTo>
                <a:cubicBezTo>
                  <a:pt x="886" y="16826"/>
                  <a:pt x="927" y="16831"/>
                  <a:pt x="967" y="16831"/>
                </a:cubicBezTo>
                <a:cubicBezTo>
                  <a:pt x="1165" y="16831"/>
                  <a:pt x="1354" y="16697"/>
                  <a:pt x="1411" y="16481"/>
                </a:cubicBezTo>
                <a:lnTo>
                  <a:pt x="1811" y="15003"/>
                </a:lnTo>
                <a:cubicBezTo>
                  <a:pt x="2539" y="15167"/>
                  <a:pt x="3504" y="15263"/>
                  <a:pt x="4796" y="15263"/>
                </a:cubicBezTo>
                <a:cubicBezTo>
                  <a:pt x="6088" y="15263"/>
                  <a:pt x="7075" y="15167"/>
                  <a:pt x="7781" y="15003"/>
                </a:cubicBezTo>
                <a:lnTo>
                  <a:pt x="8204" y="16481"/>
                </a:lnTo>
                <a:cubicBezTo>
                  <a:pt x="8255" y="16696"/>
                  <a:pt x="8441" y="16837"/>
                  <a:pt x="8655" y="16837"/>
                </a:cubicBezTo>
                <a:cubicBezTo>
                  <a:pt x="8700" y="16837"/>
                  <a:pt x="8723" y="16814"/>
                  <a:pt x="8768" y="16814"/>
                </a:cubicBezTo>
                <a:cubicBezTo>
                  <a:pt x="9027" y="16741"/>
                  <a:pt x="9169" y="16481"/>
                  <a:pt x="9101" y="16250"/>
                </a:cubicBezTo>
                <a:lnTo>
                  <a:pt x="8678" y="14744"/>
                </a:lnTo>
                <a:cubicBezTo>
                  <a:pt x="9360" y="14462"/>
                  <a:pt x="9592" y="14106"/>
                  <a:pt x="9614" y="13801"/>
                </a:cubicBezTo>
                <a:lnTo>
                  <a:pt x="9614" y="3036"/>
                </a:lnTo>
                <a:cubicBezTo>
                  <a:pt x="9592" y="2472"/>
                  <a:pt x="9146" y="2026"/>
                  <a:pt x="8582" y="2004"/>
                </a:cubicBezTo>
                <a:lnTo>
                  <a:pt x="4988" y="2004"/>
                </a:lnTo>
                <a:lnTo>
                  <a:pt x="6844" y="661"/>
                </a:lnTo>
                <a:lnTo>
                  <a:pt x="7527" y="661"/>
                </a:lnTo>
                <a:cubicBezTo>
                  <a:pt x="7758" y="661"/>
                  <a:pt x="7972" y="875"/>
                  <a:pt x="7972" y="1107"/>
                </a:cubicBezTo>
                <a:lnTo>
                  <a:pt x="8627" y="1107"/>
                </a:lnTo>
                <a:cubicBezTo>
                  <a:pt x="8627" y="497"/>
                  <a:pt x="8136" y="1"/>
                  <a:pt x="7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3"/>
          <p:cNvSpPr/>
          <p:nvPr/>
        </p:nvSpPr>
        <p:spPr>
          <a:xfrm>
            <a:off x="7090878" y="1354884"/>
            <a:ext cx="228542" cy="305903"/>
          </a:xfrm>
          <a:custGeom>
            <a:avLst/>
            <a:gdLst/>
            <a:ahLst/>
            <a:cxnLst/>
            <a:rect l="l" t="t" r="r" b="b"/>
            <a:pathLst>
              <a:path w="12718" h="17023" extrusionOk="0">
                <a:moveTo>
                  <a:pt x="8649" y="2094"/>
                </a:moveTo>
                <a:cubicBezTo>
                  <a:pt x="10156" y="2094"/>
                  <a:pt x="11380" y="3313"/>
                  <a:pt x="11380" y="4797"/>
                </a:cubicBezTo>
                <a:lnTo>
                  <a:pt x="11380" y="8605"/>
                </a:lnTo>
                <a:cubicBezTo>
                  <a:pt x="11380" y="9096"/>
                  <a:pt x="10957" y="9519"/>
                  <a:pt x="10460" y="9519"/>
                </a:cubicBezTo>
                <a:lnTo>
                  <a:pt x="2257" y="9519"/>
                </a:lnTo>
                <a:cubicBezTo>
                  <a:pt x="1738" y="9519"/>
                  <a:pt x="1343" y="9096"/>
                  <a:pt x="1343" y="8605"/>
                </a:cubicBezTo>
                <a:lnTo>
                  <a:pt x="1343" y="4797"/>
                </a:lnTo>
                <a:cubicBezTo>
                  <a:pt x="1343" y="3313"/>
                  <a:pt x="2562" y="2094"/>
                  <a:pt x="4045" y="2094"/>
                </a:cubicBezTo>
                <a:close/>
                <a:moveTo>
                  <a:pt x="3481" y="10698"/>
                </a:moveTo>
                <a:cubicBezTo>
                  <a:pt x="4136" y="10698"/>
                  <a:pt x="4677" y="11240"/>
                  <a:pt x="4677" y="11872"/>
                </a:cubicBezTo>
                <a:cubicBezTo>
                  <a:pt x="4677" y="12532"/>
                  <a:pt x="4136" y="13073"/>
                  <a:pt x="3481" y="13073"/>
                </a:cubicBezTo>
                <a:cubicBezTo>
                  <a:pt x="2844" y="13073"/>
                  <a:pt x="2302" y="12532"/>
                  <a:pt x="2302" y="11872"/>
                </a:cubicBezTo>
                <a:cubicBezTo>
                  <a:pt x="2302" y="11240"/>
                  <a:pt x="2844" y="10698"/>
                  <a:pt x="3481" y="10698"/>
                </a:cubicBezTo>
                <a:close/>
                <a:moveTo>
                  <a:pt x="9214" y="10698"/>
                </a:moveTo>
                <a:cubicBezTo>
                  <a:pt x="9874" y="10698"/>
                  <a:pt x="10393" y="11240"/>
                  <a:pt x="10393" y="11872"/>
                </a:cubicBezTo>
                <a:cubicBezTo>
                  <a:pt x="10393" y="12532"/>
                  <a:pt x="9874" y="13073"/>
                  <a:pt x="9214" y="13073"/>
                </a:cubicBezTo>
                <a:cubicBezTo>
                  <a:pt x="8559" y="13073"/>
                  <a:pt x="8040" y="12532"/>
                  <a:pt x="8040" y="11872"/>
                </a:cubicBezTo>
                <a:cubicBezTo>
                  <a:pt x="8040" y="11240"/>
                  <a:pt x="8559" y="10698"/>
                  <a:pt x="9214" y="10698"/>
                </a:cubicBezTo>
                <a:close/>
                <a:moveTo>
                  <a:pt x="2189" y="1"/>
                </a:moveTo>
                <a:cubicBezTo>
                  <a:pt x="965" y="1"/>
                  <a:pt x="0" y="988"/>
                  <a:pt x="0" y="2184"/>
                </a:cubicBezTo>
                <a:lnTo>
                  <a:pt x="0" y="12904"/>
                </a:lnTo>
                <a:cubicBezTo>
                  <a:pt x="0" y="13846"/>
                  <a:pt x="587" y="14648"/>
                  <a:pt x="1433" y="14952"/>
                </a:cubicBezTo>
                <a:lnTo>
                  <a:pt x="1033" y="16363"/>
                </a:lnTo>
                <a:cubicBezTo>
                  <a:pt x="965" y="16645"/>
                  <a:pt x="1128" y="16927"/>
                  <a:pt x="1411" y="16995"/>
                </a:cubicBezTo>
                <a:cubicBezTo>
                  <a:pt x="1466" y="17013"/>
                  <a:pt x="1521" y="17022"/>
                  <a:pt x="1574" y="17022"/>
                </a:cubicBezTo>
                <a:cubicBezTo>
                  <a:pt x="1795" y="17022"/>
                  <a:pt x="1989" y="16872"/>
                  <a:pt x="2048" y="16645"/>
                </a:cubicBezTo>
                <a:lnTo>
                  <a:pt x="2471" y="15093"/>
                </a:lnTo>
                <a:lnTo>
                  <a:pt x="10229" y="15093"/>
                </a:lnTo>
                <a:lnTo>
                  <a:pt x="10652" y="16645"/>
                </a:lnTo>
                <a:cubicBezTo>
                  <a:pt x="10720" y="16882"/>
                  <a:pt x="10934" y="17023"/>
                  <a:pt x="11166" y="17023"/>
                </a:cubicBezTo>
                <a:cubicBezTo>
                  <a:pt x="11217" y="17023"/>
                  <a:pt x="11262" y="17023"/>
                  <a:pt x="11307" y="16995"/>
                </a:cubicBezTo>
                <a:cubicBezTo>
                  <a:pt x="11589" y="16927"/>
                  <a:pt x="11753" y="16645"/>
                  <a:pt x="11662" y="16363"/>
                </a:cubicBezTo>
                <a:lnTo>
                  <a:pt x="11284" y="14952"/>
                </a:lnTo>
                <a:cubicBezTo>
                  <a:pt x="12131" y="14648"/>
                  <a:pt x="12717" y="13846"/>
                  <a:pt x="12717" y="12904"/>
                </a:cubicBezTo>
                <a:lnTo>
                  <a:pt x="12717" y="2184"/>
                </a:lnTo>
                <a:cubicBezTo>
                  <a:pt x="12717" y="988"/>
                  <a:pt x="11730" y="1"/>
                  <a:pt x="10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0" name="Google Shape;10540;p73"/>
          <p:cNvGrpSpPr/>
          <p:nvPr/>
        </p:nvGrpSpPr>
        <p:grpSpPr>
          <a:xfrm>
            <a:off x="6590012" y="1381048"/>
            <a:ext cx="182108" cy="279739"/>
            <a:chOff x="6320539" y="1576490"/>
            <a:chExt cx="182108" cy="279739"/>
          </a:xfrm>
        </p:grpSpPr>
        <p:sp>
          <p:nvSpPr>
            <p:cNvPr id="10541" name="Google Shape;10541;p73"/>
            <p:cNvSpPr/>
            <p:nvPr/>
          </p:nvSpPr>
          <p:spPr>
            <a:xfrm>
              <a:off x="6328949" y="1576490"/>
              <a:ext cx="165180" cy="81530"/>
            </a:xfrm>
            <a:custGeom>
              <a:avLst/>
              <a:gdLst/>
              <a:ahLst/>
              <a:cxnLst/>
              <a:rect l="l" t="t" r="r" b="b"/>
              <a:pathLst>
                <a:path w="9192" h="4537" extrusionOk="0">
                  <a:moveTo>
                    <a:pt x="4136" y="1292"/>
                  </a:moveTo>
                  <a:lnTo>
                    <a:pt x="4136" y="2940"/>
                  </a:lnTo>
                  <a:lnTo>
                    <a:pt x="1033" y="2940"/>
                  </a:lnTo>
                  <a:lnTo>
                    <a:pt x="1033" y="1292"/>
                  </a:lnTo>
                  <a:close/>
                  <a:moveTo>
                    <a:pt x="8159" y="1292"/>
                  </a:moveTo>
                  <a:lnTo>
                    <a:pt x="8159" y="2940"/>
                  </a:lnTo>
                  <a:lnTo>
                    <a:pt x="5056" y="2940"/>
                  </a:lnTo>
                  <a:lnTo>
                    <a:pt x="5056" y="1292"/>
                  </a:lnTo>
                  <a:close/>
                  <a:moveTo>
                    <a:pt x="1129" y="0"/>
                  </a:moveTo>
                  <a:cubicBezTo>
                    <a:pt x="520" y="0"/>
                    <a:pt x="1" y="497"/>
                    <a:pt x="1" y="1106"/>
                  </a:cubicBezTo>
                  <a:lnTo>
                    <a:pt x="1" y="4537"/>
                  </a:lnTo>
                  <a:cubicBezTo>
                    <a:pt x="1530" y="3927"/>
                    <a:pt x="3059" y="3623"/>
                    <a:pt x="4610" y="3623"/>
                  </a:cubicBezTo>
                  <a:cubicBezTo>
                    <a:pt x="6139" y="3623"/>
                    <a:pt x="7691" y="3927"/>
                    <a:pt x="9192" y="4537"/>
                  </a:cubicBezTo>
                  <a:lnTo>
                    <a:pt x="9192" y="1106"/>
                  </a:lnTo>
                  <a:cubicBezTo>
                    <a:pt x="9192" y="497"/>
                    <a:pt x="8701" y="0"/>
                    <a:pt x="8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3"/>
            <p:cNvSpPr/>
            <p:nvPr/>
          </p:nvSpPr>
          <p:spPr>
            <a:xfrm>
              <a:off x="6320539" y="1651712"/>
              <a:ext cx="182108" cy="204517"/>
            </a:xfrm>
            <a:custGeom>
              <a:avLst/>
              <a:gdLst/>
              <a:ahLst/>
              <a:cxnLst/>
              <a:rect l="l" t="t" r="r" b="b"/>
              <a:pathLst>
                <a:path w="10134" h="11381" extrusionOk="0">
                  <a:moveTo>
                    <a:pt x="5078" y="1248"/>
                  </a:moveTo>
                  <a:cubicBezTo>
                    <a:pt x="5643" y="1248"/>
                    <a:pt x="6111" y="1693"/>
                    <a:pt x="6111" y="2280"/>
                  </a:cubicBezTo>
                  <a:cubicBezTo>
                    <a:pt x="6111" y="2844"/>
                    <a:pt x="5643" y="3313"/>
                    <a:pt x="5078" y="3313"/>
                  </a:cubicBezTo>
                  <a:cubicBezTo>
                    <a:pt x="4492" y="3313"/>
                    <a:pt x="4040" y="2844"/>
                    <a:pt x="4040" y="2280"/>
                  </a:cubicBezTo>
                  <a:cubicBezTo>
                    <a:pt x="4040" y="1693"/>
                    <a:pt x="4492" y="1248"/>
                    <a:pt x="5078" y="1248"/>
                  </a:cubicBezTo>
                  <a:close/>
                  <a:moveTo>
                    <a:pt x="7217" y="7736"/>
                  </a:moveTo>
                  <a:lnTo>
                    <a:pt x="7425" y="8300"/>
                  </a:lnTo>
                  <a:lnTo>
                    <a:pt x="2703" y="8300"/>
                  </a:lnTo>
                  <a:lnTo>
                    <a:pt x="2940" y="7736"/>
                  </a:lnTo>
                  <a:close/>
                  <a:moveTo>
                    <a:pt x="7662" y="8865"/>
                  </a:moveTo>
                  <a:lnTo>
                    <a:pt x="8063" y="9875"/>
                  </a:lnTo>
                  <a:lnTo>
                    <a:pt x="2065" y="9875"/>
                  </a:lnTo>
                  <a:lnTo>
                    <a:pt x="2466" y="8865"/>
                  </a:lnTo>
                  <a:close/>
                  <a:moveTo>
                    <a:pt x="5078" y="1"/>
                  </a:moveTo>
                  <a:cubicBezTo>
                    <a:pt x="3476" y="1"/>
                    <a:pt x="1879" y="351"/>
                    <a:pt x="305" y="1056"/>
                  </a:cubicBezTo>
                  <a:cubicBezTo>
                    <a:pt x="119" y="1129"/>
                    <a:pt x="0" y="1315"/>
                    <a:pt x="0" y="1530"/>
                  </a:cubicBezTo>
                  <a:lnTo>
                    <a:pt x="0" y="7240"/>
                  </a:lnTo>
                  <a:cubicBezTo>
                    <a:pt x="0" y="7381"/>
                    <a:pt x="68" y="7499"/>
                    <a:pt x="164" y="7595"/>
                  </a:cubicBezTo>
                  <a:cubicBezTo>
                    <a:pt x="260" y="7685"/>
                    <a:pt x="401" y="7759"/>
                    <a:pt x="514" y="7759"/>
                  </a:cubicBezTo>
                  <a:lnTo>
                    <a:pt x="1693" y="7759"/>
                  </a:lnTo>
                  <a:lnTo>
                    <a:pt x="1456" y="8323"/>
                  </a:lnTo>
                  <a:lnTo>
                    <a:pt x="232" y="11381"/>
                  </a:lnTo>
                  <a:lnTo>
                    <a:pt x="1479" y="11381"/>
                  </a:lnTo>
                  <a:lnTo>
                    <a:pt x="1857" y="10461"/>
                  </a:lnTo>
                  <a:lnTo>
                    <a:pt x="8300" y="10461"/>
                  </a:lnTo>
                  <a:lnTo>
                    <a:pt x="8672" y="11381"/>
                  </a:lnTo>
                  <a:lnTo>
                    <a:pt x="9897" y="11381"/>
                  </a:lnTo>
                  <a:lnTo>
                    <a:pt x="8672" y="8323"/>
                  </a:lnTo>
                  <a:lnTo>
                    <a:pt x="8464" y="7759"/>
                  </a:lnTo>
                  <a:lnTo>
                    <a:pt x="9615" y="7759"/>
                  </a:lnTo>
                  <a:cubicBezTo>
                    <a:pt x="9756" y="7759"/>
                    <a:pt x="9874" y="7685"/>
                    <a:pt x="9964" y="7595"/>
                  </a:cubicBezTo>
                  <a:cubicBezTo>
                    <a:pt x="10083" y="7499"/>
                    <a:pt x="10134" y="7381"/>
                    <a:pt x="10134" y="7240"/>
                  </a:cubicBezTo>
                  <a:lnTo>
                    <a:pt x="10134" y="1530"/>
                  </a:lnTo>
                  <a:cubicBezTo>
                    <a:pt x="10134" y="1315"/>
                    <a:pt x="10015" y="1129"/>
                    <a:pt x="9823" y="1056"/>
                  </a:cubicBezTo>
                  <a:cubicBezTo>
                    <a:pt x="8272" y="351"/>
                    <a:pt x="6675" y="1"/>
                    <a:pt x="5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3" name="Google Shape;10543;p73"/>
          <p:cNvSpPr/>
          <p:nvPr/>
        </p:nvSpPr>
        <p:spPr>
          <a:xfrm>
            <a:off x="6058327" y="1370500"/>
            <a:ext cx="212927" cy="290287"/>
          </a:xfrm>
          <a:custGeom>
            <a:avLst/>
            <a:gdLst/>
            <a:ahLst/>
            <a:cxnLst/>
            <a:rect l="l" t="t" r="r" b="b"/>
            <a:pathLst>
              <a:path w="11849" h="16154" extrusionOk="0">
                <a:moveTo>
                  <a:pt x="4542" y="2562"/>
                </a:moveTo>
                <a:lnTo>
                  <a:pt x="4542" y="7832"/>
                </a:lnTo>
                <a:lnTo>
                  <a:pt x="2026" y="7832"/>
                </a:lnTo>
                <a:lnTo>
                  <a:pt x="2026" y="6771"/>
                </a:lnTo>
                <a:lnTo>
                  <a:pt x="2680" y="2562"/>
                </a:lnTo>
                <a:close/>
                <a:moveTo>
                  <a:pt x="9197" y="2562"/>
                </a:moveTo>
                <a:lnTo>
                  <a:pt x="9851" y="6771"/>
                </a:lnTo>
                <a:lnTo>
                  <a:pt x="9851" y="7832"/>
                </a:lnTo>
                <a:lnTo>
                  <a:pt x="7335" y="7832"/>
                </a:lnTo>
                <a:lnTo>
                  <a:pt x="7335" y="2562"/>
                </a:lnTo>
                <a:close/>
                <a:moveTo>
                  <a:pt x="4001" y="10557"/>
                </a:moveTo>
                <a:lnTo>
                  <a:pt x="4001" y="11544"/>
                </a:lnTo>
                <a:lnTo>
                  <a:pt x="1907" y="11544"/>
                </a:lnTo>
                <a:lnTo>
                  <a:pt x="1907" y="10557"/>
                </a:lnTo>
                <a:close/>
                <a:moveTo>
                  <a:pt x="9970" y="10557"/>
                </a:moveTo>
                <a:lnTo>
                  <a:pt x="9970" y="11544"/>
                </a:lnTo>
                <a:lnTo>
                  <a:pt x="7877" y="11544"/>
                </a:lnTo>
                <a:lnTo>
                  <a:pt x="7877" y="10557"/>
                </a:lnTo>
                <a:close/>
                <a:moveTo>
                  <a:pt x="5925" y="1"/>
                </a:moveTo>
                <a:cubicBezTo>
                  <a:pt x="2449" y="1"/>
                  <a:pt x="1343" y="751"/>
                  <a:pt x="1016" y="1202"/>
                </a:cubicBezTo>
                <a:cubicBezTo>
                  <a:pt x="920" y="1343"/>
                  <a:pt x="847" y="1485"/>
                  <a:pt x="824" y="1648"/>
                </a:cubicBezTo>
                <a:lnTo>
                  <a:pt x="29" y="6534"/>
                </a:lnTo>
                <a:cubicBezTo>
                  <a:pt x="29" y="6585"/>
                  <a:pt x="0" y="6630"/>
                  <a:pt x="0" y="6675"/>
                </a:cubicBezTo>
                <a:lnTo>
                  <a:pt x="0" y="12295"/>
                </a:lnTo>
                <a:cubicBezTo>
                  <a:pt x="0" y="12487"/>
                  <a:pt x="74" y="12673"/>
                  <a:pt x="141" y="12814"/>
                </a:cubicBezTo>
                <a:lnTo>
                  <a:pt x="683" y="13705"/>
                </a:lnTo>
                <a:cubicBezTo>
                  <a:pt x="847" y="14010"/>
                  <a:pt x="1157" y="14179"/>
                  <a:pt x="1484" y="14202"/>
                </a:cubicBezTo>
                <a:lnTo>
                  <a:pt x="1106" y="15539"/>
                </a:lnTo>
                <a:cubicBezTo>
                  <a:pt x="1039" y="15799"/>
                  <a:pt x="1202" y="16058"/>
                  <a:pt x="1439" y="16126"/>
                </a:cubicBezTo>
                <a:cubicBezTo>
                  <a:pt x="1484" y="16139"/>
                  <a:pt x="1530" y="16145"/>
                  <a:pt x="1574" y="16145"/>
                </a:cubicBezTo>
                <a:cubicBezTo>
                  <a:pt x="1780" y="16145"/>
                  <a:pt x="1966" y="16012"/>
                  <a:pt x="2026" y="15799"/>
                </a:cubicBezTo>
                <a:lnTo>
                  <a:pt x="2472" y="14247"/>
                </a:lnTo>
                <a:lnTo>
                  <a:pt x="9406" y="14247"/>
                </a:lnTo>
                <a:lnTo>
                  <a:pt x="9851" y="15799"/>
                </a:lnTo>
                <a:cubicBezTo>
                  <a:pt x="9902" y="16013"/>
                  <a:pt x="10088" y="16154"/>
                  <a:pt x="10297" y="16154"/>
                </a:cubicBezTo>
                <a:cubicBezTo>
                  <a:pt x="10348" y="16154"/>
                  <a:pt x="10393" y="16154"/>
                  <a:pt x="10438" y="16126"/>
                </a:cubicBezTo>
                <a:cubicBezTo>
                  <a:pt x="10675" y="16058"/>
                  <a:pt x="10839" y="15799"/>
                  <a:pt x="10771" y="15539"/>
                </a:cubicBezTo>
                <a:lnTo>
                  <a:pt x="10393" y="14202"/>
                </a:lnTo>
                <a:cubicBezTo>
                  <a:pt x="10720" y="14179"/>
                  <a:pt x="11031" y="13987"/>
                  <a:pt x="11194" y="13705"/>
                </a:cubicBezTo>
                <a:lnTo>
                  <a:pt x="11736" y="12814"/>
                </a:lnTo>
                <a:cubicBezTo>
                  <a:pt x="11804" y="12673"/>
                  <a:pt x="11849" y="12487"/>
                  <a:pt x="11849" y="12295"/>
                </a:cubicBezTo>
                <a:lnTo>
                  <a:pt x="11849" y="6675"/>
                </a:lnTo>
                <a:lnTo>
                  <a:pt x="11849" y="6534"/>
                </a:lnTo>
                <a:lnTo>
                  <a:pt x="11053" y="1648"/>
                </a:lnTo>
                <a:cubicBezTo>
                  <a:pt x="11031" y="1485"/>
                  <a:pt x="10957" y="1343"/>
                  <a:pt x="10861" y="1202"/>
                </a:cubicBezTo>
                <a:cubicBezTo>
                  <a:pt x="10512" y="751"/>
                  <a:pt x="9428" y="1"/>
                  <a:pt x="5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4" name="Google Shape;10544;p73"/>
          <p:cNvGrpSpPr/>
          <p:nvPr/>
        </p:nvGrpSpPr>
        <p:grpSpPr>
          <a:xfrm>
            <a:off x="5454852" y="1369278"/>
            <a:ext cx="284717" cy="291509"/>
            <a:chOff x="5212868" y="1564720"/>
            <a:chExt cx="284717" cy="291509"/>
          </a:xfrm>
        </p:grpSpPr>
        <p:sp>
          <p:nvSpPr>
            <p:cNvPr id="10545" name="Google Shape;10545;p73"/>
            <p:cNvSpPr/>
            <p:nvPr/>
          </p:nvSpPr>
          <p:spPr>
            <a:xfrm>
              <a:off x="5263148" y="1564720"/>
              <a:ext cx="184139" cy="41798"/>
            </a:xfrm>
            <a:custGeom>
              <a:avLst/>
              <a:gdLst/>
              <a:ahLst/>
              <a:cxnLst/>
              <a:rect l="l" t="t" r="r" b="b"/>
              <a:pathLst>
                <a:path w="10247" h="2326" extrusionOk="0">
                  <a:moveTo>
                    <a:pt x="706" y="1"/>
                  </a:moveTo>
                  <a:cubicBezTo>
                    <a:pt x="306" y="1"/>
                    <a:pt x="1" y="328"/>
                    <a:pt x="1" y="706"/>
                  </a:cubicBezTo>
                  <a:lnTo>
                    <a:pt x="1" y="2325"/>
                  </a:lnTo>
                  <a:lnTo>
                    <a:pt x="10247" y="2325"/>
                  </a:lnTo>
                  <a:lnTo>
                    <a:pt x="10247" y="706"/>
                  </a:lnTo>
                  <a:cubicBezTo>
                    <a:pt x="10247" y="328"/>
                    <a:pt x="9942" y="1"/>
                    <a:pt x="9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3"/>
            <p:cNvSpPr/>
            <p:nvPr/>
          </p:nvSpPr>
          <p:spPr>
            <a:xfrm>
              <a:off x="5212868" y="1631837"/>
              <a:ext cx="26991" cy="58726"/>
            </a:xfrm>
            <a:custGeom>
              <a:avLst/>
              <a:gdLst/>
              <a:ahLst/>
              <a:cxnLst/>
              <a:rect l="l" t="t" r="r" b="b"/>
              <a:pathLst>
                <a:path w="1502" h="3268" extrusionOk="0">
                  <a:moveTo>
                    <a:pt x="424" y="1"/>
                  </a:moveTo>
                  <a:cubicBezTo>
                    <a:pt x="187" y="1"/>
                    <a:pt x="0" y="187"/>
                    <a:pt x="0" y="424"/>
                  </a:cubicBezTo>
                  <a:lnTo>
                    <a:pt x="0" y="2845"/>
                  </a:lnTo>
                  <a:cubicBezTo>
                    <a:pt x="0" y="3082"/>
                    <a:pt x="187" y="3268"/>
                    <a:pt x="424" y="3268"/>
                  </a:cubicBezTo>
                  <a:cubicBezTo>
                    <a:pt x="565" y="3268"/>
                    <a:pt x="706" y="3223"/>
                    <a:pt x="773" y="3104"/>
                  </a:cubicBezTo>
                  <a:cubicBezTo>
                    <a:pt x="824" y="3036"/>
                    <a:pt x="869" y="2941"/>
                    <a:pt x="869" y="2845"/>
                  </a:cubicBezTo>
                  <a:lnTo>
                    <a:pt x="869" y="870"/>
                  </a:lnTo>
                  <a:lnTo>
                    <a:pt x="1501" y="870"/>
                  </a:lnTo>
                  <a:lnTo>
                    <a:pt x="1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3"/>
            <p:cNvSpPr/>
            <p:nvPr/>
          </p:nvSpPr>
          <p:spPr>
            <a:xfrm>
              <a:off x="5470486" y="1631837"/>
              <a:ext cx="27099" cy="58726"/>
            </a:xfrm>
            <a:custGeom>
              <a:avLst/>
              <a:gdLst/>
              <a:ahLst/>
              <a:cxnLst/>
              <a:rect l="l" t="t" r="r" b="b"/>
              <a:pathLst>
                <a:path w="1508" h="3268" extrusionOk="0">
                  <a:moveTo>
                    <a:pt x="1" y="1"/>
                  </a:moveTo>
                  <a:lnTo>
                    <a:pt x="1" y="870"/>
                  </a:lnTo>
                  <a:lnTo>
                    <a:pt x="639" y="870"/>
                  </a:lnTo>
                  <a:lnTo>
                    <a:pt x="639" y="2845"/>
                  </a:lnTo>
                  <a:cubicBezTo>
                    <a:pt x="639" y="2941"/>
                    <a:pt x="684" y="3036"/>
                    <a:pt x="734" y="3104"/>
                  </a:cubicBezTo>
                  <a:cubicBezTo>
                    <a:pt x="802" y="3223"/>
                    <a:pt x="943" y="3268"/>
                    <a:pt x="1084" y="3268"/>
                  </a:cubicBezTo>
                  <a:cubicBezTo>
                    <a:pt x="1321" y="3268"/>
                    <a:pt x="1507" y="3082"/>
                    <a:pt x="1507" y="2845"/>
                  </a:cubicBezTo>
                  <a:lnTo>
                    <a:pt x="1507" y="424"/>
                  </a:lnTo>
                  <a:cubicBezTo>
                    <a:pt x="1507" y="187"/>
                    <a:pt x="1321" y="1"/>
                    <a:pt x="1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3"/>
            <p:cNvSpPr/>
            <p:nvPr/>
          </p:nvSpPr>
          <p:spPr>
            <a:xfrm>
              <a:off x="5247945" y="1614910"/>
              <a:ext cx="214562" cy="241319"/>
            </a:xfrm>
            <a:custGeom>
              <a:avLst/>
              <a:gdLst/>
              <a:ahLst/>
              <a:cxnLst/>
              <a:rect l="l" t="t" r="r" b="b"/>
              <a:pathLst>
                <a:path w="11940" h="13429" extrusionOk="0">
                  <a:moveTo>
                    <a:pt x="5614" y="1157"/>
                  </a:moveTo>
                  <a:lnTo>
                    <a:pt x="5614" y="5034"/>
                  </a:lnTo>
                  <a:lnTo>
                    <a:pt x="960" y="5034"/>
                  </a:lnTo>
                  <a:lnTo>
                    <a:pt x="960" y="1157"/>
                  </a:lnTo>
                  <a:close/>
                  <a:moveTo>
                    <a:pt x="10974" y="1157"/>
                  </a:moveTo>
                  <a:lnTo>
                    <a:pt x="10974" y="5034"/>
                  </a:lnTo>
                  <a:lnTo>
                    <a:pt x="6320" y="5034"/>
                  </a:lnTo>
                  <a:lnTo>
                    <a:pt x="6320" y="1157"/>
                  </a:lnTo>
                  <a:close/>
                  <a:moveTo>
                    <a:pt x="7730" y="6021"/>
                  </a:moveTo>
                  <a:lnTo>
                    <a:pt x="7640" y="6489"/>
                  </a:lnTo>
                  <a:lnTo>
                    <a:pt x="4300" y="6489"/>
                  </a:lnTo>
                  <a:lnTo>
                    <a:pt x="4204" y="6021"/>
                  </a:lnTo>
                  <a:close/>
                  <a:moveTo>
                    <a:pt x="8345" y="6749"/>
                  </a:moveTo>
                  <a:lnTo>
                    <a:pt x="8345" y="7477"/>
                  </a:lnTo>
                  <a:lnTo>
                    <a:pt x="3595" y="7477"/>
                  </a:lnTo>
                  <a:lnTo>
                    <a:pt x="3595" y="6749"/>
                  </a:lnTo>
                  <a:close/>
                  <a:moveTo>
                    <a:pt x="7403" y="7759"/>
                  </a:moveTo>
                  <a:lnTo>
                    <a:pt x="7335" y="8114"/>
                  </a:lnTo>
                  <a:lnTo>
                    <a:pt x="4605" y="8114"/>
                  </a:lnTo>
                  <a:lnTo>
                    <a:pt x="4537" y="7759"/>
                  </a:lnTo>
                  <a:close/>
                  <a:moveTo>
                    <a:pt x="8345" y="8396"/>
                  </a:moveTo>
                  <a:lnTo>
                    <a:pt x="8345" y="9124"/>
                  </a:lnTo>
                  <a:lnTo>
                    <a:pt x="3595" y="9124"/>
                  </a:lnTo>
                  <a:lnTo>
                    <a:pt x="3595" y="8396"/>
                  </a:lnTo>
                  <a:close/>
                  <a:moveTo>
                    <a:pt x="7076" y="9406"/>
                  </a:moveTo>
                  <a:lnTo>
                    <a:pt x="6980" y="9925"/>
                  </a:lnTo>
                  <a:lnTo>
                    <a:pt x="4960" y="9925"/>
                  </a:lnTo>
                  <a:lnTo>
                    <a:pt x="4864" y="9406"/>
                  </a:lnTo>
                  <a:close/>
                  <a:moveTo>
                    <a:pt x="2652" y="8983"/>
                  </a:moveTo>
                  <a:lnTo>
                    <a:pt x="2652" y="9970"/>
                  </a:lnTo>
                  <a:lnTo>
                    <a:pt x="847" y="9970"/>
                  </a:lnTo>
                  <a:lnTo>
                    <a:pt x="847" y="8983"/>
                  </a:lnTo>
                  <a:close/>
                  <a:moveTo>
                    <a:pt x="11093" y="8983"/>
                  </a:moveTo>
                  <a:lnTo>
                    <a:pt x="11093" y="9970"/>
                  </a:lnTo>
                  <a:lnTo>
                    <a:pt x="9282" y="9970"/>
                  </a:lnTo>
                  <a:lnTo>
                    <a:pt x="9282" y="8983"/>
                  </a:lnTo>
                  <a:close/>
                  <a:moveTo>
                    <a:pt x="305" y="1"/>
                  </a:moveTo>
                  <a:cubicBezTo>
                    <a:pt x="142" y="1"/>
                    <a:pt x="1" y="142"/>
                    <a:pt x="1" y="311"/>
                  </a:cubicBezTo>
                  <a:lnTo>
                    <a:pt x="1" y="10958"/>
                  </a:lnTo>
                  <a:cubicBezTo>
                    <a:pt x="1" y="11121"/>
                    <a:pt x="142" y="11262"/>
                    <a:pt x="305" y="11262"/>
                  </a:cubicBezTo>
                  <a:lnTo>
                    <a:pt x="565" y="11262"/>
                  </a:lnTo>
                  <a:lnTo>
                    <a:pt x="565" y="13169"/>
                  </a:lnTo>
                  <a:cubicBezTo>
                    <a:pt x="565" y="13310"/>
                    <a:pt x="678" y="13429"/>
                    <a:pt x="819" y="13429"/>
                  </a:cubicBezTo>
                  <a:lnTo>
                    <a:pt x="2489" y="13429"/>
                  </a:lnTo>
                  <a:cubicBezTo>
                    <a:pt x="2630" y="13429"/>
                    <a:pt x="2748" y="13310"/>
                    <a:pt x="2748" y="13169"/>
                  </a:cubicBezTo>
                  <a:lnTo>
                    <a:pt x="2748" y="11262"/>
                  </a:lnTo>
                  <a:lnTo>
                    <a:pt x="9192" y="11262"/>
                  </a:lnTo>
                  <a:lnTo>
                    <a:pt x="9192" y="13169"/>
                  </a:lnTo>
                  <a:cubicBezTo>
                    <a:pt x="9192" y="13310"/>
                    <a:pt x="9310" y="13429"/>
                    <a:pt x="9451" y="13429"/>
                  </a:cubicBezTo>
                  <a:lnTo>
                    <a:pt x="11116" y="13429"/>
                  </a:lnTo>
                  <a:cubicBezTo>
                    <a:pt x="11257" y="13429"/>
                    <a:pt x="11375" y="13310"/>
                    <a:pt x="11375" y="13169"/>
                  </a:cubicBezTo>
                  <a:lnTo>
                    <a:pt x="11375" y="11262"/>
                  </a:lnTo>
                  <a:lnTo>
                    <a:pt x="11635" y="11262"/>
                  </a:lnTo>
                  <a:cubicBezTo>
                    <a:pt x="11798" y="11262"/>
                    <a:pt x="11939" y="11121"/>
                    <a:pt x="11939" y="10958"/>
                  </a:cubicBezTo>
                  <a:lnTo>
                    <a:pt x="11939" y="311"/>
                  </a:lnTo>
                  <a:cubicBezTo>
                    <a:pt x="11939" y="142"/>
                    <a:pt x="11798" y="1"/>
                    <a:pt x="1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73"/>
          <p:cNvGrpSpPr/>
          <p:nvPr/>
        </p:nvGrpSpPr>
        <p:grpSpPr>
          <a:xfrm>
            <a:off x="4857254" y="1369278"/>
            <a:ext cx="278840" cy="291509"/>
            <a:chOff x="4687767" y="1564720"/>
            <a:chExt cx="278840" cy="291509"/>
          </a:xfrm>
        </p:grpSpPr>
        <p:sp>
          <p:nvSpPr>
            <p:cNvPr id="10550" name="Google Shape;10550;p73"/>
            <p:cNvSpPr/>
            <p:nvPr/>
          </p:nvSpPr>
          <p:spPr>
            <a:xfrm>
              <a:off x="4735028" y="1564720"/>
              <a:ext cx="184228" cy="41798"/>
            </a:xfrm>
            <a:custGeom>
              <a:avLst/>
              <a:gdLst/>
              <a:ahLst/>
              <a:cxnLst/>
              <a:rect l="l" t="t" r="r" b="b"/>
              <a:pathLst>
                <a:path w="10252" h="2326" extrusionOk="0">
                  <a:moveTo>
                    <a:pt x="705" y="1"/>
                  </a:moveTo>
                  <a:cubicBezTo>
                    <a:pt x="305" y="1"/>
                    <a:pt x="0" y="328"/>
                    <a:pt x="0" y="706"/>
                  </a:cubicBezTo>
                  <a:lnTo>
                    <a:pt x="0" y="2325"/>
                  </a:lnTo>
                  <a:lnTo>
                    <a:pt x="10252" y="2325"/>
                  </a:lnTo>
                  <a:lnTo>
                    <a:pt x="10252" y="706"/>
                  </a:lnTo>
                  <a:cubicBezTo>
                    <a:pt x="10252" y="328"/>
                    <a:pt x="9925" y="1"/>
                    <a:pt x="9547" y="1"/>
                  </a:cubicBezTo>
                  <a:lnTo>
                    <a:pt x="7690" y="1"/>
                  </a:lnTo>
                  <a:lnTo>
                    <a:pt x="7690" y="306"/>
                  </a:lnTo>
                  <a:cubicBezTo>
                    <a:pt x="7690" y="492"/>
                    <a:pt x="7527" y="655"/>
                    <a:pt x="7335" y="655"/>
                  </a:cubicBezTo>
                  <a:lnTo>
                    <a:pt x="2917" y="655"/>
                  </a:lnTo>
                  <a:cubicBezTo>
                    <a:pt x="2731" y="655"/>
                    <a:pt x="2562" y="492"/>
                    <a:pt x="2562" y="306"/>
                  </a:cubicBezTo>
                  <a:lnTo>
                    <a:pt x="2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3"/>
            <p:cNvSpPr/>
            <p:nvPr/>
          </p:nvSpPr>
          <p:spPr>
            <a:xfrm>
              <a:off x="4687767" y="1631837"/>
              <a:ext cx="23649" cy="81548"/>
            </a:xfrm>
            <a:custGeom>
              <a:avLst/>
              <a:gdLst/>
              <a:ahLst/>
              <a:cxnLst/>
              <a:rect l="l" t="t" r="r" b="b"/>
              <a:pathLst>
                <a:path w="1316" h="4538" extrusionOk="0">
                  <a:moveTo>
                    <a:pt x="424" y="1"/>
                  </a:moveTo>
                  <a:cubicBezTo>
                    <a:pt x="187" y="1"/>
                    <a:pt x="1" y="187"/>
                    <a:pt x="1" y="424"/>
                  </a:cubicBezTo>
                  <a:lnTo>
                    <a:pt x="1" y="4092"/>
                  </a:lnTo>
                  <a:cubicBezTo>
                    <a:pt x="1" y="4351"/>
                    <a:pt x="187" y="4537"/>
                    <a:pt x="424" y="4537"/>
                  </a:cubicBezTo>
                  <a:lnTo>
                    <a:pt x="1316" y="4537"/>
                  </a:lnTo>
                  <a:lnTo>
                    <a:pt x="1316" y="3668"/>
                  </a:lnTo>
                  <a:lnTo>
                    <a:pt x="870" y="3668"/>
                  </a:lnTo>
                  <a:lnTo>
                    <a:pt x="870" y="870"/>
                  </a:lnTo>
                  <a:lnTo>
                    <a:pt x="1316" y="870"/>
                  </a:lnTo>
                  <a:lnTo>
                    <a:pt x="1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3"/>
            <p:cNvSpPr/>
            <p:nvPr/>
          </p:nvSpPr>
          <p:spPr>
            <a:xfrm>
              <a:off x="4942455" y="1631837"/>
              <a:ext cx="24152" cy="81548"/>
            </a:xfrm>
            <a:custGeom>
              <a:avLst/>
              <a:gdLst/>
              <a:ahLst/>
              <a:cxnLst/>
              <a:rect l="l" t="t" r="r" b="b"/>
              <a:pathLst>
                <a:path w="1344" h="4538" extrusionOk="0">
                  <a:moveTo>
                    <a:pt x="1" y="1"/>
                  </a:moveTo>
                  <a:lnTo>
                    <a:pt x="1" y="870"/>
                  </a:lnTo>
                  <a:lnTo>
                    <a:pt x="469" y="870"/>
                  </a:lnTo>
                  <a:lnTo>
                    <a:pt x="469" y="3668"/>
                  </a:lnTo>
                  <a:lnTo>
                    <a:pt x="1" y="3668"/>
                  </a:lnTo>
                  <a:lnTo>
                    <a:pt x="1" y="4537"/>
                  </a:lnTo>
                  <a:lnTo>
                    <a:pt x="921" y="4537"/>
                  </a:lnTo>
                  <a:cubicBezTo>
                    <a:pt x="1152" y="4537"/>
                    <a:pt x="1344" y="4351"/>
                    <a:pt x="1344" y="4092"/>
                  </a:cubicBezTo>
                  <a:lnTo>
                    <a:pt x="1344" y="424"/>
                  </a:lnTo>
                  <a:cubicBezTo>
                    <a:pt x="1344" y="187"/>
                    <a:pt x="1152"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3"/>
            <p:cNvSpPr/>
            <p:nvPr/>
          </p:nvSpPr>
          <p:spPr>
            <a:xfrm>
              <a:off x="4719807" y="1614910"/>
              <a:ext cx="214670" cy="241319"/>
            </a:xfrm>
            <a:custGeom>
              <a:avLst/>
              <a:gdLst/>
              <a:ahLst/>
              <a:cxnLst/>
              <a:rect l="l" t="t" r="r" b="b"/>
              <a:pathLst>
                <a:path w="11946" h="13429" extrusionOk="0">
                  <a:moveTo>
                    <a:pt x="10980" y="1157"/>
                  </a:moveTo>
                  <a:lnTo>
                    <a:pt x="10980" y="5034"/>
                  </a:lnTo>
                  <a:lnTo>
                    <a:pt x="943" y="5034"/>
                  </a:lnTo>
                  <a:lnTo>
                    <a:pt x="943" y="1157"/>
                  </a:lnTo>
                  <a:close/>
                  <a:moveTo>
                    <a:pt x="7736" y="6021"/>
                  </a:moveTo>
                  <a:lnTo>
                    <a:pt x="7640" y="6421"/>
                  </a:lnTo>
                  <a:lnTo>
                    <a:pt x="4283" y="6421"/>
                  </a:lnTo>
                  <a:lnTo>
                    <a:pt x="4210" y="6021"/>
                  </a:lnTo>
                  <a:close/>
                  <a:moveTo>
                    <a:pt x="7573" y="6867"/>
                  </a:moveTo>
                  <a:lnTo>
                    <a:pt x="7477" y="7335"/>
                  </a:lnTo>
                  <a:lnTo>
                    <a:pt x="4469" y="7335"/>
                  </a:lnTo>
                  <a:lnTo>
                    <a:pt x="4373" y="6867"/>
                  </a:lnTo>
                  <a:close/>
                  <a:moveTo>
                    <a:pt x="7386" y="7759"/>
                  </a:moveTo>
                  <a:lnTo>
                    <a:pt x="7290" y="8255"/>
                  </a:lnTo>
                  <a:lnTo>
                    <a:pt x="4633" y="8255"/>
                  </a:lnTo>
                  <a:lnTo>
                    <a:pt x="4537" y="7759"/>
                  </a:lnTo>
                  <a:close/>
                  <a:moveTo>
                    <a:pt x="7217" y="8678"/>
                  </a:moveTo>
                  <a:lnTo>
                    <a:pt x="7127" y="9169"/>
                  </a:lnTo>
                  <a:lnTo>
                    <a:pt x="4819" y="9169"/>
                  </a:lnTo>
                  <a:lnTo>
                    <a:pt x="4729" y="8678"/>
                  </a:lnTo>
                  <a:close/>
                  <a:moveTo>
                    <a:pt x="7031" y="9592"/>
                  </a:moveTo>
                  <a:lnTo>
                    <a:pt x="6986" y="10015"/>
                  </a:lnTo>
                  <a:lnTo>
                    <a:pt x="4960" y="10015"/>
                  </a:lnTo>
                  <a:lnTo>
                    <a:pt x="4893" y="9592"/>
                  </a:lnTo>
                  <a:close/>
                  <a:moveTo>
                    <a:pt x="306" y="1"/>
                  </a:moveTo>
                  <a:cubicBezTo>
                    <a:pt x="142" y="1"/>
                    <a:pt x="1" y="142"/>
                    <a:pt x="1" y="311"/>
                  </a:cubicBezTo>
                  <a:lnTo>
                    <a:pt x="1" y="8441"/>
                  </a:lnTo>
                  <a:lnTo>
                    <a:pt x="2167" y="8441"/>
                  </a:lnTo>
                  <a:lnTo>
                    <a:pt x="2167" y="9733"/>
                  </a:lnTo>
                  <a:lnTo>
                    <a:pt x="1" y="9733"/>
                  </a:lnTo>
                  <a:lnTo>
                    <a:pt x="1" y="10958"/>
                  </a:lnTo>
                  <a:cubicBezTo>
                    <a:pt x="1" y="11121"/>
                    <a:pt x="142" y="11262"/>
                    <a:pt x="306" y="11262"/>
                  </a:cubicBezTo>
                  <a:lnTo>
                    <a:pt x="543" y="11262"/>
                  </a:lnTo>
                  <a:lnTo>
                    <a:pt x="543" y="13169"/>
                  </a:lnTo>
                  <a:cubicBezTo>
                    <a:pt x="543" y="13310"/>
                    <a:pt x="661" y="13429"/>
                    <a:pt x="802" y="13429"/>
                  </a:cubicBezTo>
                  <a:lnTo>
                    <a:pt x="2495" y="13429"/>
                  </a:lnTo>
                  <a:cubicBezTo>
                    <a:pt x="2636" y="13429"/>
                    <a:pt x="2754" y="13310"/>
                    <a:pt x="2754" y="13169"/>
                  </a:cubicBezTo>
                  <a:lnTo>
                    <a:pt x="2754" y="11262"/>
                  </a:lnTo>
                  <a:lnTo>
                    <a:pt x="9192" y="11262"/>
                  </a:lnTo>
                  <a:lnTo>
                    <a:pt x="9192" y="13169"/>
                  </a:lnTo>
                  <a:cubicBezTo>
                    <a:pt x="9192" y="13310"/>
                    <a:pt x="9310" y="13429"/>
                    <a:pt x="9451" y="13429"/>
                  </a:cubicBezTo>
                  <a:lnTo>
                    <a:pt x="11121" y="13429"/>
                  </a:lnTo>
                  <a:cubicBezTo>
                    <a:pt x="11262" y="13429"/>
                    <a:pt x="11381" y="13310"/>
                    <a:pt x="11381" y="13169"/>
                  </a:cubicBezTo>
                  <a:lnTo>
                    <a:pt x="11381" y="11262"/>
                  </a:lnTo>
                  <a:lnTo>
                    <a:pt x="11618" y="11262"/>
                  </a:lnTo>
                  <a:cubicBezTo>
                    <a:pt x="11804" y="11262"/>
                    <a:pt x="11945" y="11121"/>
                    <a:pt x="11945" y="10958"/>
                  </a:cubicBezTo>
                  <a:lnTo>
                    <a:pt x="11945" y="9733"/>
                  </a:lnTo>
                  <a:lnTo>
                    <a:pt x="9756" y="9733"/>
                  </a:lnTo>
                  <a:lnTo>
                    <a:pt x="9756" y="8441"/>
                  </a:lnTo>
                  <a:lnTo>
                    <a:pt x="11945" y="8441"/>
                  </a:lnTo>
                  <a:lnTo>
                    <a:pt x="11945" y="311"/>
                  </a:lnTo>
                  <a:cubicBezTo>
                    <a:pt x="11945" y="142"/>
                    <a:pt x="11804" y="1"/>
                    <a:pt x="1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3"/>
          <p:cNvGrpSpPr/>
          <p:nvPr/>
        </p:nvGrpSpPr>
        <p:grpSpPr>
          <a:xfrm>
            <a:off x="4268586" y="1339681"/>
            <a:ext cx="269909" cy="321106"/>
            <a:chOff x="4163905" y="1535123"/>
            <a:chExt cx="269909" cy="321106"/>
          </a:xfrm>
        </p:grpSpPr>
        <p:sp>
          <p:nvSpPr>
            <p:cNvPr id="10555" name="Google Shape;10555;p73"/>
            <p:cNvSpPr/>
            <p:nvPr/>
          </p:nvSpPr>
          <p:spPr>
            <a:xfrm>
              <a:off x="4247538" y="1747223"/>
              <a:ext cx="102627" cy="8428"/>
            </a:xfrm>
            <a:custGeom>
              <a:avLst/>
              <a:gdLst/>
              <a:ahLst/>
              <a:cxnLst/>
              <a:rect l="l" t="t" r="r" b="b"/>
              <a:pathLst>
                <a:path w="5711" h="469" extrusionOk="0">
                  <a:moveTo>
                    <a:pt x="1" y="1"/>
                  </a:moveTo>
                  <a:lnTo>
                    <a:pt x="1" y="469"/>
                  </a:lnTo>
                  <a:lnTo>
                    <a:pt x="5711" y="469"/>
                  </a:lnTo>
                  <a:lnTo>
                    <a:pt x="5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3"/>
            <p:cNvSpPr/>
            <p:nvPr/>
          </p:nvSpPr>
          <p:spPr>
            <a:xfrm>
              <a:off x="4247538" y="1766181"/>
              <a:ext cx="102627" cy="8446"/>
            </a:xfrm>
            <a:custGeom>
              <a:avLst/>
              <a:gdLst/>
              <a:ahLst/>
              <a:cxnLst/>
              <a:rect l="l" t="t" r="r" b="b"/>
              <a:pathLst>
                <a:path w="5711" h="470" extrusionOk="0">
                  <a:moveTo>
                    <a:pt x="1" y="1"/>
                  </a:moveTo>
                  <a:lnTo>
                    <a:pt x="1" y="469"/>
                  </a:lnTo>
                  <a:lnTo>
                    <a:pt x="5711" y="469"/>
                  </a:lnTo>
                  <a:lnTo>
                    <a:pt x="5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3"/>
            <p:cNvSpPr/>
            <p:nvPr/>
          </p:nvSpPr>
          <p:spPr>
            <a:xfrm>
              <a:off x="4250071" y="1784744"/>
              <a:ext cx="97559" cy="6811"/>
            </a:xfrm>
            <a:custGeom>
              <a:avLst/>
              <a:gdLst/>
              <a:ahLst/>
              <a:cxnLst/>
              <a:rect l="l" t="t" r="r" b="b"/>
              <a:pathLst>
                <a:path w="5429" h="379" extrusionOk="0">
                  <a:moveTo>
                    <a:pt x="1" y="0"/>
                  </a:moveTo>
                  <a:cubicBezTo>
                    <a:pt x="142" y="237"/>
                    <a:pt x="402" y="378"/>
                    <a:pt x="706" y="378"/>
                  </a:cubicBezTo>
                  <a:lnTo>
                    <a:pt x="4723" y="378"/>
                  </a:lnTo>
                  <a:cubicBezTo>
                    <a:pt x="5006" y="378"/>
                    <a:pt x="5265" y="237"/>
                    <a:pt x="5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3"/>
            <p:cNvSpPr/>
            <p:nvPr/>
          </p:nvSpPr>
          <p:spPr>
            <a:xfrm>
              <a:off x="4163905" y="1571009"/>
              <a:ext cx="269909" cy="285220"/>
            </a:xfrm>
            <a:custGeom>
              <a:avLst/>
              <a:gdLst/>
              <a:ahLst/>
              <a:cxnLst/>
              <a:rect l="l" t="t" r="r" b="b"/>
              <a:pathLst>
                <a:path w="15020" h="15872" extrusionOk="0">
                  <a:moveTo>
                    <a:pt x="1952" y="2399"/>
                  </a:moveTo>
                  <a:cubicBezTo>
                    <a:pt x="1879" y="3386"/>
                    <a:pt x="1834" y="4373"/>
                    <a:pt x="1811" y="5338"/>
                  </a:cubicBezTo>
                  <a:lnTo>
                    <a:pt x="801" y="5338"/>
                  </a:lnTo>
                  <a:lnTo>
                    <a:pt x="801" y="4842"/>
                  </a:lnTo>
                  <a:lnTo>
                    <a:pt x="1106" y="4842"/>
                  </a:lnTo>
                  <a:cubicBezTo>
                    <a:pt x="1151" y="4842"/>
                    <a:pt x="1174" y="4819"/>
                    <a:pt x="1174" y="4774"/>
                  </a:cubicBezTo>
                  <a:lnTo>
                    <a:pt x="1174" y="2799"/>
                  </a:lnTo>
                  <a:cubicBezTo>
                    <a:pt x="1174" y="2777"/>
                    <a:pt x="1151" y="2754"/>
                    <a:pt x="1106" y="2754"/>
                  </a:cubicBezTo>
                  <a:lnTo>
                    <a:pt x="801" y="2754"/>
                  </a:lnTo>
                  <a:lnTo>
                    <a:pt x="801" y="2399"/>
                  </a:lnTo>
                  <a:close/>
                  <a:moveTo>
                    <a:pt x="14224" y="2399"/>
                  </a:moveTo>
                  <a:lnTo>
                    <a:pt x="14224" y="2754"/>
                  </a:lnTo>
                  <a:lnTo>
                    <a:pt x="13919" y="2754"/>
                  </a:lnTo>
                  <a:cubicBezTo>
                    <a:pt x="13868" y="2754"/>
                    <a:pt x="13846" y="2777"/>
                    <a:pt x="13846" y="2799"/>
                  </a:cubicBezTo>
                  <a:lnTo>
                    <a:pt x="13846" y="4774"/>
                  </a:lnTo>
                  <a:cubicBezTo>
                    <a:pt x="13846" y="4819"/>
                    <a:pt x="13868" y="4842"/>
                    <a:pt x="13919" y="4842"/>
                  </a:cubicBezTo>
                  <a:lnTo>
                    <a:pt x="14224" y="4842"/>
                  </a:lnTo>
                  <a:lnTo>
                    <a:pt x="14224" y="5338"/>
                  </a:lnTo>
                  <a:lnTo>
                    <a:pt x="13214" y="5338"/>
                  </a:lnTo>
                  <a:cubicBezTo>
                    <a:pt x="13186" y="4373"/>
                    <a:pt x="13141" y="3386"/>
                    <a:pt x="13073" y="2399"/>
                  </a:cubicBezTo>
                  <a:close/>
                  <a:moveTo>
                    <a:pt x="12012" y="2495"/>
                  </a:moveTo>
                  <a:cubicBezTo>
                    <a:pt x="12108" y="3713"/>
                    <a:pt x="12176" y="4960"/>
                    <a:pt x="12227" y="6184"/>
                  </a:cubicBezTo>
                  <a:lnTo>
                    <a:pt x="2799" y="6184"/>
                  </a:lnTo>
                  <a:cubicBezTo>
                    <a:pt x="2844" y="4960"/>
                    <a:pt x="2917" y="3713"/>
                    <a:pt x="3007" y="2495"/>
                  </a:cubicBezTo>
                  <a:close/>
                  <a:moveTo>
                    <a:pt x="2985" y="9829"/>
                  </a:moveTo>
                  <a:lnTo>
                    <a:pt x="1388" y="11426"/>
                  </a:lnTo>
                  <a:lnTo>
                    <a:pt x="1388" y="10343"/>
                  </a:lnTo>
                  <a:cubicBezTo>
                    <a:pt x="1388" y="10061"/>
                    <a:pt x="1619" y="9829"/>
                    <a:pt x="1902" y="9829"/>
                  </a:cubicBezTo>
                  <a:close/>
                  <a:moveTo>
                    <a:pt x="13118" y="9829"/>
                  </a:moveTo>
                  <a:cubicBezTo>
                    <a:pt x="13400" y="9829"/>
                    <a:pt x="13637" y="10061"/>
                    <a:pt x="13637" y="10343"/>
                  </a:cubicBezTo>
                  <a:lnTo>
                    <a:pt x="13637" y="11426"/>
                  </a:lnTo>
                  <a:lnTo>
                    <a:pt x="12035" y="9829"/>
                  </a:lnTo>
                  <a:close/>
                  <a:moveTo>
                    <a:pt x="12094" y="7273"/>
                  </a:moveTo>
                  <a:cubicBezTo>
                    <a:pt x="12118" y="7273"/>
                    <a:pt x="12142" y="7279"/>
                    <a:pt x="12153" y="7290"/>
                  </a:cubicBezTo>
                  <a:cubicBezTo>
                    <a:pt x="12198" y="7335"/>
                    <a:pt x="12198" y="7381"/>
                    <a:pt x="12176" y="7431"/>
                  </a:cubicBezTo>
                  <a:lnTo>
                    <a:pt x="10861" y="9852"/>
                  </a:lnTo>
                  <a:lnTo>
                    <a:pt x="10861" y="10275"/>
                  </a:lnTo>
                  <a:cubicBezTo>
                    <a:pt x="10861" y="10393"/>
                    <a:pt x="10839" y="10484"/>
                    <a:pt x="10765" y="10557"/>
                  </a:cubicBezTo>
                  <a:cubicBezTo>
                    <a:pt x="10839" y="10653"/>
                    <a:pt x="10861" y="10743"/>
                    <a:pt x="10861" y="10862"/>
                  </a:cubicBezTo>
                  <a:lnTo>
                    <a:pt x="10861" y="11330"/>
                  </a:lnTo>
                  <a:cubicBezTo>
                    <a:pt x="10861" y="11471"/>
                    <a:pt x="10788" y="11612"/>
                    <a:pt x="10698" y="11708"/>
                  </a:cubicBezTo>
                  <a:cubicBezTo>
                    <a:pt x="10720" y="11781"/>
                    <a:pt x="10720" y="11827"/>
                    <a:pt x="10720" y="11894"/>
                  </a:cubicBezTo>
                  <a:cubicBezTo>
                    <a:pt x="10720" y="12013"/>
                    <a:pt x="10698" y="12109"/>
                    <a:pt x="10624" y="12205"/>
                  </a:cubicBezTo>
                  <a:cubicBezTo>
                    <a:pt x="10393" y="12577"/>
                    <a:pt x="9970" y="12791"/>
                    <a:pt x="9518" y="12791"/>
                  </a:cubicBezTo>
                  <a:lnTo>
                    <a:pt x="5501" y="12791"/>
                  </a:lnTo>
                  <a:cubicBezTo>
                    <a:pt x="5056" y="12791"/>
                    <a:pt x="4632" y="12554"/>
                    <a:pt x="4373" y="12176"/>
                  </a:cubicBezTo>
                  <a:cubicBezTo>
                    <a:pt x="4277" y="12035"/>
                    <a:pt x="4277" y="11872"/>
                    <a:pt x="4328" y="11708"/>
                  </a:cubicBezTo>
                  <a:cubicBezTo>
                    <a:pt x="4232" y="11612"/>
                    <a:pt x="4158" y="11471"/>
                    <a:pt x="4158" y="11330"/>
                  </a:cubicBezTo>
                  <a:lnTo>
                    <a:pt x="4158" y="10862"/>
                  </a:lnTo>
                  <a:cubicBezTo>
                    <a:pt x="4158" y="10743"/>
                    <a:pt x="4187" y="10653"/>
                    <a:pt x="4254" y="10557"/>
                  </a:cubicBezTo>
                  <a:cubicBezTo>
                    <a:pt x="4187" y="10484"/>
                    <a:pt x="4158" y="10393"/>
                    <a:pt x="4158" y="10275"/>
                  </a:cubicBezTo>
                  <a:lnTo>
                    <a:pt x="4158" y="9852"/>
                  </a:lnTo>
                  <a:lnTo>
                    <a:pt x="2821" y="7431"/>
                  </a:lnTo>
                  <a:cubicBezTo>
                    <a:pt x="2799" y="7381"/>
                    <a:pt x="2821" y="7335"/>
                    <a:pt x="2866" y="7290"/>
                  </a:cubicBezTo>
                  <a:cubicBezTo>
                    <a:pt x="2878" y="7279"/>
                    <a:pt x="2902" y="7273"/>
                    <a:pt x="2926" y="7273"/>
                  </a:cubicBezTo>
                  <a:cubicBezTo>
                    <a:pt x="2950" y="7273"/>
                    <a:pt x="2974" y="7279"/>
                    <a:pt x="2985" y="7290"/>
                  </a:cubicBezTo>
                  <a:lnTo>
                    <a:pt x="4610" y="8701"/>
                  </a:lnTo>
                  <a:cubicBezTo>
                    <a:pt x="4841" y="8464"/>
                    <a:pt x="5174" y="8345"/>
                    <a:pt x="5501" y="8345"/>
                  </a:cubicBezTo>
                  <a:lnTo>
                    <a:pt x="9518" y="8345"/>
                  </a:lnTo>
                  <a:cubicBezTo>
                    <a:pt x="9851" y="8345"/>
                    <a:pt x="10179" y="8464"/>
                    <a:pt x="10416" y="8701"/>
                  </a:cubicBezTo>
                  <a:lnTo>
                    <a:pt x="12035" y="7290"/>
                  </a:lnTo>
                  <a:cubicBezTo>
                    <a:pt x="12046" y="7279"/>
                    <a:pt x="12070" y="7273"/>
                    <a:pt x="12094" y="7273"/>
                  </a:cubicBezTo>
                  <a:close/>
                  <a:moveTo>
                    <a:pt x="2844" y="1"/>
                  </a:moveTo>
                  <a:cubicBezTo>
                    <a:pt x="2443" y="1"/>
                    <a:pt x="2093" y="328"/>
                    <a:pt x="2071" y="751"/>
                  </a:cubicBezTo>
                  <a:cubicBezTo>
                    <a:pt x="2020" y="1152"/>
                    <a:pt x="1998" y="1575"/>
                    <a:pt x="1975" y="1975"/>
                  </a:cubicBezTo>
                  <a:lnTo>
                    <a:pt x="587" y="1975"/>
                  </a:lnTo>
                  <a:cubicBezTo>
                    <a:pt x="468" y="1975"/>
                    <a:pt x="378" y="2071"/>
                    <a:pt x="378" y="2190"/>
                  </a:cubicBezTo>
                  <a:lnTo>
                    <a:pt x="378" y="2754"/>
                  </a:lnTo>
                  <a:lnTo>
                    <a:pt x="68" y="2754"/>
                  </a:lnTo>
                  <a:cubicBezTo>
                    <a:pt x="23" y="2754"/>
                    <a:pt x="0" y="2777"/>
                    <a:pt x="0" y="2799"/>
                  </a:cubicBezTo>
                  <a:lnTo>
                    <a:pt x="0" y="4774"/>
                  </a:lnTo>
                  <a:cubicBezTo>
                    <a:pt x="0" y="4819"/>
                    <a:pt x="23" y="4842"/>
                    <a:pt x="68" y="4842"/>
                  </a:cubicBezTo>
                  <a:lnTo>
                    <a:pt x="378" y="4842"/>
                  </a:lnTo>
                  <a:lnTo>
                    <a:pt x="378" y="5547"/>
                  </a:lnTo>
                  <a:cubicBezTo>
                    <a:pt x="378" y="5665"/>
                    <a:pt x="468" y="5761"/>
                    <a:pt x="587" y="5761"/>
                  </a:cubicBezTo>
                  <a:lnTo>
                    <a:pt x="1789" y="5761"/>
                  </a:lnTo>
                  <a:cubicBezTo>
                    <a:pt x="1761" y="6749"/>
                    <a:pt x="1738" y="7713"/>
                    <a:pt x="1738" y="8701"/>
                  </a:cubicBezTo>
                  <a:cubicBezTo>
                    <a:pt x="942" y="8864"/>
                    <a:pt x="350" y="9547"/>
                    <a:pt x="350" y="10371"/>
                  </a:cubicBezTo>
                  <a:lnTo>
                    <a:pt x="350" y="12814"/>
                  </a:lnTo>
                  <a:cubicBezTo>
                    <a:pt x="350" y="13756"/>
                    <a:pt x="1106" y="14507"/>
                    <a:pt x="2020" y="14529"/>
                  </a:cubicBezTo>
                  <a:lnTo>
                    <a:pt x="2093" y="14529"/>
                  </a:lnTo>
                  <a:lnTo>
                    <a:pt x="2093" y="15658"/>
                  </a:lnTo>
                  <a:cubicBezTo>
                    <a:pt x="2093" y="15776"/>
                    <a:pt x="2212" y="15872"/>
                    <a:pt x="2325" y="15872"/>
                  </a:cubicBezTo>
                  <a:lnTo>
                    <a:pt x="3735" y="15872"/>
                  </a:lnTo>
                  <a:cubicBezTo>
                    <a:pt x="3854" y="15872"/>
                    <a:pt x="3950" y="15776"/>
                    <a:pt x="3950" y="15658"/>
                  </a:cubicBezTo>
                  <a:lnTo>
                    <a:pt x="3950" y="14552"/>
                  </a:lnTo>
                  <a:lnTo>
                    <a:pt x="11070" y="14552"/>
                  </a:lnTo>
                  <a:lnTo>
                    <a:pt x="11070" y="15658"/>
                  </a:lnTo>
                  <a:cubicBezTo>
                    <a:pt x="11070" y="15776"/>
                    <a:pt x="11166" y="15872"/>
                    <a:pt x="11284" y="15872"/>
                  </a:cubicBezTo>
                  <a:lnTo>
                    <a:pt x="12695" y="15872"/>
                  </a:lnTo>
                  <a:cubicBezTo>
                    <a:pt x="12813" y="15872"/>
                    <a:pt x="12932" y="15776"/>
                    <a:pt x="12932" y="15658"/>
                  </a:cubicBezTo>
                  <a:lnTo>
                    <a:pt x="12932" y="14529"/>
                  </a:lnTo>
                  <a:lnTo>
                    <a:pt x="13000" y="14529"/>
                  </a:lnTo>
                  <a:cubicBezTo>
                    <a:pt x="13919" y="14507"/>
                    <a:pt x="14670" y="13756"/>
                    <a:pt x="14670" y="12814"/>
                  </a:cubicBezTo>
                  <a:lnTo>
                    <a:pt x="14670" y="10371"/>
                  </a:lnTo>
                  <a:cubicBezTo>
                    <a:pt x="14670" y="9547"/>
                    <a:pt x="14083" y="8864"/>
                    <a:pt x="13282" y="8701"/>
                  </a:cubicBezTo>
                  <a:cubicBezTo>
                    <a:pt x="13282" y="7713"/>
                    <a:pt x="13259" y="6749"/>
                    <a:pt x="13237" y="5761"/>
                  </a:cubicBezTo>
                  <a:lnTo>
                    <a:pt x="14433" y="5761"/>
                  </a:lnTo>
                  <a:cubicBezTo>
                    <a:pt x="14551" y="5761"/>
                    <a:pt x="14647" y="5665"/>
                    <a:pt x="14647" y="5547"/>
                  </a:cubicBezTo>
                  <a:lnTo>
                    <a:pt x="14647" y="4842"/>
                  </a:lnTo>
                  <a:lnTo>
                    <a:pt x="14952" y="4842"/>
                  </a:lnTo>
                  <a:cubicBezTo>
                    <a:pt x="14997" y="4842"/>
                    <a:pt x="15019" y="4819"/>
                    <a:pt x="15019" y="4774"/>
                  </a:cubicBezTo>
                  <a:lnTo>
                    <a:pt x="15019" y="2799"/>
                  </a:lnTo>
                  <a:cubicBezTo>
                    <a:pt x="15019" y="2777"/>
                    <a:pt x="14997" y="2754"/>
                    <a:pt x="14952" y="2754"/>
                  </a:cubicBezTo>
                  <a:lnTo>
                    <a:pt x="14647" y="2754"/>
                  </a:lnTo>
                  <a:lnTo>
                    <a:pt x="14647" y="2190"/>
                  </a:lnTo>
                  <a:cubicBezTo>
                    <a:pt x="14647" y="2071"/>
                    <a:pt x="14551" y="1975"/>
                    <a:pt x="14433" y="1975"/>
                  </a:cubicBezTo>
                  <a:lnTo>
                    <a:pt x="13045" y="1975"/>
                  </a:lnTo>
                  <a:cubicBezTo>
                    <a:pt x="13022" y="1575"/>
                    <a:pt x="13000" y="1152"/>
                    <a:pt x="12954" y="751"/>
                  </a:cubicBezTo>
                  <a:cubicBezTo>
                    <a:pt x="12932" y="328"/>
                    <a:pt x="12576" y="1"/>
                    <a:pt x="12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3"/>
            <p:cNvSpPr/>
            <p:nvPr/>
          </p:nvSpPr>
          <p:spPr>
            <a:xfrm>
              <a:off x="4250071" y="1729882"/>
              <a:ext cx="97559" cy="6721"/>
            </a:xfrm>
            <a:custGeom>
              <a:avLst/>
              <a:gdLst/>
              <a:ahLst/>
              <a:cxnLst/>
              <a:rect l="l" t="t" r="r" b="b"/>
              <a:pathLst>
                <a:path w="5429" h="374" extrusionOk="0">
                  <a:moveTo>
                    <a:pt x="706" y="1"/>
                  </a:moveTo>
                  <a:cubicBezTo>
                    <a:pt x="402" y="1"/>
                    <a:pt x="142" y="165"/>
                    <a:pt x="1" y="373"/>
                  </a:cubicBezTo>
                  <a:lnTo>
                    <a:pt x="5429" y="373"/>
                  </a:lnTo>
                  <a:cubicBezTo>
                    <a:pt x="5265" y="165"/>
                    <a:pt x="5006" y="1"/>
                    <a:pt x="47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3"/>
            <p:cNvSpPr/>
            <p:nvPr/>
          </p:nvSpPr>
          <p:spPr>
            <a:xfrm>
              <a:off x="4222200" y="1535123"/>
              <a:ext cx="153320" cy="30028"/>
            </a:xfrm>
            <a:custGeom>
              <a:avLst/>
              <a:gdLst/>
              <a:ahLst/>
              <a:cxnLst/>
              <a:rect l="l" t="t" r="r" b="b"/>
              <a:pathLst>
                <a:path w="8532" h="1671" extrusionOk="0">
                  <a:moveTo>
                    <a:pt x="587" y="0"/>
                  </a:moveTo>
                  <a:cubicBezTo>
                    <a:pt x="260" y="0"/>
                    <a:pt x="0" y="260"/>
                    <a:pt x="0" y="587"/>
                  </a:cubicBezTo>
                  <a:lnTo>
                    <a:pt x="0" y="1670"/>
                  </a:lnTo>
                  <a:lnTo>
                    <a:pt x="8531" y="1670"/>
                  </a:lnTo>
                  <a:lnTo>
                    <a:pt x="8531" y="587"/>
                  </a:lnTo>
                  <a:cubicBezTo>
                    <a:pt x="8531" y="260"/>
                    <a:pt x="8277" y="0"/>
                    <a:pt x="7944" y="0"/>
                  </a:cubicBezTo>
                  <a:lnTo>
                    <a:pt x="6393" y="0"/>
                  </a:lnTo>
                  <a:lnTo>
                    <a:pt x="6393" y="260"/>
                  </a:lnTo>
                  <a:cubicBezTo>
                    <a:pt x="6393" y="401"/>
                    <a:pt x="6274" y="542"/>
                    <a:pt x="6111" y="542"/>
                  </a:cubicBezTo>
                  <a:lnTo>
                    <a:pt x="2421" y="542"/>
                  </a:lnTo>
                  <a:cubicBezTo>
                    <a:pt x="2257" y="542"/>
                    <a:pt x="2139" y="401"/>
                    <a:pt x="2139" y="260"/>
                  </a:cubicBezTo>
                  <a:lnTo>
                    <a:pt x="21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3"/>
          <p:cNvGrpSpPr/>
          <p:nvPr/>
        </p:nvGrpSpPr>
        <p:grpSpPr>
          <a:xfrm>
            <a:off x="3687017" y="1349008"/>
            <a:ext cx="262811" cy="311780"/>
            <a:chOff x="3639217" y="1544449"/>
            <a:chExt cx="262811" cy="311780"/>
          </a:xfrm>
        </p:grpSpPr>
        <p:sp>
          <p:nvSpPr>
            <p:cNvPr id="10562" name="Google Shape;10562;p73"/>
            <p:cNvSpPr/>
            <p:nvPr/>
          </p:nvSpPr>
          <p:spPr>
            <a:xfrm>
              <a:off x="3700046" y="1578215"/>
              <a:ext cx="141154" cy="24960"/>
            </a:xfrm>
            <a:custGeom>
              <a:avLst/>
              <a:gdLst/>
              <a:ahLst/>
              <a:cxnLst/>
              <a:rect l="l" t="t" r="r" b="b"/>
              <a:pathLst>
                <a:path w="7855" h="1389" extrusionOk="0">
                  <a:moveTo>
                    <a:pt x="1" y="0"/>
                  </a:moveTo>
                  <a:lnTo>
                    <a:pt x="1" y="1388"/>
                  </a:lnTo>
                  <a:cubicBezTo>
                    <a:pt x="988" y="1292"/>
                    <a:pt x="2325" y="1225"/>
                    <a:pt x="3927" y="1225"/>
                  </a:cubicBezTo>
                  <a:cubicBezTo>
                    <a:pt x="5524" y="1225"/>
                    <a:pt x="6867" y="1292"/>
                    <a:pt x="7854" y="1388"/>
                  </a:cubicBezTo>
                  <a:lnTo>
                    <a:pt x="78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3"/>
            <p:cNvSpPr/>
            <p:nvPr/>
          </p:nvSpPr>
          <p:spPr>
            <a:xfrm>
              <a:off x="3664968" y="1544449"/>
              <a:ext cx="26685" cy="61655"/>
            </a:xfrm>
            <a:custGeom>
              <a:avLst/>
              <a:gdLst/>
              <a:ahLst/>
              <a:cxnLst/>
              <a:rect l="l" t="t" r="r" b="b"/>
              <a:pathLst>
                <a:path w="1485" h="3431" extrusionOk="0">
                  <a:moveTo>
                    <a:pt x="943" y="1"/>
                  </a:moveTo>
                  <a:cubicBezTo>
                    <a:pt x="587" y="424"/>
                    <a:pt x="0" y="610"/>
                    <a:pt x="0" y="610"/>
                  </a:cubicBezTo>
                  <a:lnTo>
                    <a:pt x="469" y="869"/>
                  </a:lnTo>
                  <a:lnTo>
                    <a:pt x="469" y="3431"/>
                  </a:lnTo>
                  <a:cubicBezTo>
                    <a:pt x="706" y="3386"/>
                    <a:pt x="1033" y="3335"/>
                    <a:pt x="1484" y="3312"/>
                  </a:cubicBezTo>
                  <a:lnTo>
                    <a:pt x="1484" y="305"/>
                  </a:lnTo>
                  <a:lnTo>
                    <a:pt x="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3"/>
            <p:cNvSpPr/>
            <p:nvPr/>
          </p:nvSpPr>
          <p:spPr>
            <a:xfrm>
              <a:off x="3849592" y="1544449"/>
              <a:ext cx="26578" cy="61655"/>
            </a:xfrm>
            <a:custGeom>
              <a:avLst/>
              <a:gdLst/>
              <a:ahLst/>
              <a:cxnLst/>
              <a:rect l="l" t="t" r="r" b="b"/>
              <a:pathLst>
                <a:path w="1479" h="3431" extrusionOk="0">
                  <a:moveTo>
                    <a:pt x="520" y="1"/>
                  </a:moveTo>
                  <a:lnTo>
                    <a:pt x="1" y="305"/>
                  </a:lnTo>
                  <a:lnTo>
                    <a:pt x="1" y="3312"/>
                  </a:lnTo>
                  <a:cubicBezTo>
                    <a:pt x="446" y="3335"/>
                    <a:pt x="774" y="3386"/>
                    <a:pt x="1011" y="3431"/>
                  </a:cubicBezTo>
                  <a:lnTo>
                    <a:pt x="1011" y="869"/>
                  </a:lnTo>
                  <a:lnTo>
                    <a:pt x="1479" y="610"/>
                  </a:lnTo>
                  <a:cubicBezTo>
                    <a:pt x="1479" y="610"/>
                    <a:pt x="892" y="424"/>
                    <a:pt x="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3"/>
            <p:cNvSpPr/>
            <p:nvPr/>
          </p:nvSpPr>
          <p:spPr>
            <a:xfrm>
              <a:off x="3639217" y="1608225"/>
              <a:ext cx="262811" cy="248004"/>
            </a:xfrm>
            <a:custGeom>
              <a:avLst/>
              <a:gdLst/>
              <a:ahLst/>
              <a:cxnLst/>
              <a:rect l="l" t="t" r="r" b="b"/>
              <a:pathLst>
                <a:path w="14625" h="13801" extrusionOk="0">
                  <a:moveTo>
                    <a:pt x="12317" y="1529"/>
                  </a:moveTo>
                  <a:lnTo>
                    <a:pt x="12317" y="4181"/>
                  </a:lnTo>
                  <a:lnTo>
                    <a:pt x="2302" y="4181"/>
                  </a:lnTo>
                  <a:lnTo>
                    <a:pt x="2302" y="1529"/>
                  </a:lnTo>
                  <a:close/>
                  <a:moveTo>
                    <a:pt x="3222" y="7521"/>
                  </a:moveTo>
                  <a:lnTo>
                    <a:pt x="3222" y="8300"/>
                  </a:lnTo>
                  <a:lnTo>
                    <a:pt x="1106" y="8300"/>
                  </a:lnTo>
                  <a:lnTo>
                    <a:pt x="1106" y="7521"/>
                  </a:lnTo>
                  <a:close/>
                  <a:moveTo>
                    <a:pt x="13519" y="7521"/>
                  </a:moveTo>
                  <a:lnTo>
                    <a:pt x="13519" y="8300"/>
                  </a:lnTo>
                  <a:lnTo>
                    <a:pt x="11403" y="8300"/>
                  </a:lnTo>
                  <a:lnTo>
                    <a:pt x="11403" y="7521"/>
                  </a:lnTo>
                  <a:close/>
                  <a:moveTo>
                    <a:pt x="7076" y="5784"/>
                  </a:moveTo>
                  <a:lnTo>
                    <a:pt x="7076" y="9473"/>
                  </a:lnTo>
                  <a:lnTo>
                    <a:pt x="6325" y="9473"/>
                  </a:lnTo>
                  <a:lnTo>
                    <a:pt x="5970" y="6015"/>
                  </a:lnTo>
                  <a:cubicBezTo>
                    <a:pt x="6043" y="5992"/>
                    <a:pt x="6793" y="5806"/>
                    <a:pt x="7076" y="5784"/>
                  </a:cubicBezTo>
                  <a:close/>
                  <a:moveTo>
                    <a:pt x="7544" y="5784"/>
                  </a:moveTo>
                  <a:cubicBezTo>
                    <a:pt x="7826" y="5806"/>
                    <a:pt x="8582" y="5992"/>
                    <a:pt x="8650" y="6015"/>
                  </a:cubicBezTo>
                  <a:lnTo>
                    <a:pt x="8300" y="9473"/>
                  </a:lnTo>
                  <a:lnTo>
                    <a:pt x="7544" y="9473"/>
                  </a:lnTo>
                  <a:lnTo>
                    <a:pt x="7544" y="5784"/>
                  </a:lnTo>
                  <a:close/>
                  <a:moveTo>
                    <a:pt x="1433" y="10743"/>
                  </a:moveTo>
                  <a:cubicBezTo>
                    <a:pt x="1716" y="10743"/>
                    <a:pt x="1930" y="10980"/>
                    <a:pt x="1930" y="11234"/>
                  </a:cubicBezTo>
                  <a:cubicBezTo>
                    <a:pt x="1930" y="11516"/>
                    <a:pt x="1716" y="11730"/>
                    <a:pt x="1433" y="11730"/>
                  </a:cubicBezTo>
                  <a:cubicBezTo>
                    <a:pt x="1174" y="11730"/>
                    <a:pt x="943" y="11516"/>
                    <a:pt x="943" y="11234"/>
                  </a:cubicBezTo>
                  <a:cubicBezTo>
                    <a:pt x="943" y="10980"/>
                    <a:pt x="1174" y="10743"/>
                    <a:pt x="1433" y="10743"/>
                  </a:cubicBezTo>
                  <a:close/>
                  <a:moveTo>
                    <a:pt x="13186" y="10743"/>
                  </a:moveTo>
                  <a:cubicBezTo>
                    <a:pt x="13445" y="10743"/>
                    <a:pt x="13682" y="10980"/>
                    <a:pt x="13682" y="11234"/>
                  </a:cubicBezTo>
                  <a:cubicBezTo>
                    <a:pt x="13682" y="11516"/>
                    <a:pt x="13445" y="11730"/>
                    <a:pt x="13186" y="11730"/>
                  </a:cubicBezTo>
                  <a:cubicBezTo>
                    <a:pt x="12904" y="11730"/>
                    <a:pt x="12695" y="11516"/>
                    <a:pt x="12695" y="11234"/>
                  </a:cubicBezTo>
                  <a:cubicBezTo>
                    <a:pt x="12695" y="10980"/>
                    <a:pt x="12904" y="10743"/>
                    <a:pt x="13186" y="10743"/>
                  </a:cubicBezTo>
                  <a:close/>
                  <a:moveTo>
                    <a:pt x="7312" y="0"/>
                  </a:moveTo>
                  <a:cubicBezTo>
                    <a:pt x="3905" y="0"/>
                    <a:pt x="1716" y="350"/>
                    <a:pt x="1693" y="373"/>
                  </a:cubicBezTo>
                  <a:cubicBezTo>
                    <a:pt x="1693" y="373"/>
                    <a:pt x="1337" y="401"/>
                    <a:pt x="1337" y="683"/>
                  </a:cubicBezTo>
                  <a:lnTo>
                    <a:pt x="1337" y="6088"/>
                  </a:lnTo>
                  <a:cubicBezTo>
                    <a:pt x="1174" y="6133"/>
                    <a:pt x="1010" y="6184"/>
                    <a:pt x="892" y="6274"/>
                  </a:cubicBezTo>
                  <a:cubicBezTo>
                    <a:pt x="542" y="6511"/>
                    <a:pt x="328" y="6889"/>
                    <a:pt x="328" y="7335"/>
                  </a:cubicBezTo>
                  <a:lnTo>
                    <a:pt x="328" y="9519"/>
                  </a:lnTo>
                  <a:lnTo>
                    <a:pt x="3690" y="9519"/>
                  </a:lnTo>
                  <a:lnTo>
                    <a:pt x="3690" y="9919"/>
                  </a:lnTo>
                  <a:lnTo>
                    <a:pt x="305" y="9919"/>
                  </a:lnTo>
                  <a:cubicBezTo>
                    <a:pt x="141" y="9919"/>
                    <a:pt x="0" y="10060"/>
                    <a:pt x="0" y="10224"/>
                  </a:cubicBezTo>
                  <a:lnTo>
                    <a:pt x="0" y="12272"/>
                  </a:lnTo>
                  <a:cubicBezTo>
                    <a:pt x="0" y="12436"/>
                    <a:pt x="141" y="12577"/>
                    <a:pt x="305" y="12577"/>
                  </a:cubicBezTo>
                  <a:lnTo>
                    <a:pt x="1902" y="12577"/>
                  </a:lnTo>
                  <a:lnTo>
                    <a:pt x="1902" y="13541"/>
                  </a:lnTo>
                  <a:cubicBezTo>
                    <a:pt x="1902" y="13682"/>
                    <a:pt x="2020" y="13801"/>
                    <a:pt x="2161" y="13801"/>
                  </a:cubicBezTo>
                  <a:lnTo>
                    <a:pt x="3831" y="13801"/>
                  </a:lnTo>
                  <a:cubicBezTo>
                    <a:pt x="3972" y="13801"/>
                    <a:pt x="4091" y="13682"/>
                    <a:pt x="4091" y="13541"/>
                  </a:cubicBezTo>
                  <a:lnTo>
                    <a:pt x="4091" y="12577"/>
                  </a:lnTo>
                  <a:lnTo>
                    <a:pt x="10534" y="12577"/>
                  </a:lnTo>
                  <a:lnTo>
                    <a:pt x="10534" y="13541"/>
                  </a:lnTo>
                  <a:cubicBezTo>
                    <a:pt x="10534" y="13682"/>
                    <a:pt x="10647" y="13801"/>
                    <a:pt x="10788" y="13801"/>
                  </a:cubicBezTo>
                  <a:lnTo>
                    <a:pt x="12458" y="13801"/>
                  </a:lnTo>
                  <a:cubicBezTo>
                    <a:pt x="12622" y="13801"/>
                    <a:pt x="12718" y="13682"/>
                    <a:pt x="12718" y="13541"/>
                  </a:cubicBezTo>
                  <a:lnTo>
                    <a:pt x="12718" y="12577"/>
                  </a:lnTo>
                  <a:lnTo>
                    <a:pt x="14314" y="12577"/>
                  </a:lnTo>
                  <a:cubicBezTo>
                    <a:pt x="14484" y="12577"/>
                    <a:pt x="14625" y="12436"/>
                    <a:pt x="14625" y="12272"/>
                  </a:cubicBezTo>
                  <a:lnTo>
                    <a:pt x="14625" y="10224"/>
                  </a:lnTo>
                  <a:cubicBezTo>
                    <a:pt x="14625" y="10060"/>
                    <a:pt x="14484" y="9919"/>
                    <a:pt x="14314" y="9919"/>
                  </a:cubicBezTo>
                  <a:lnTo>
                    <a:pt x="10929" y="9919"/>
                  </a:lnTo>
                  <a:lnTo>
                    <a:pt x="10929" y="9519"/>
                  </a:lnTo>
                  <a:lnTo>
                    <a:pt x="14292" y="9519"/>
                  </a:lnTo>
                  <a:lnTo>
                    <a:pt x="14292" y="7335"/>
                  </a:lnTo>
                  <a:cubicBezTo>
                    <a:pt x="14292" y="6889"/>
                    <a:pt x="14083" y="6511"/>
                    <a:pt x="13728" y="6274"/>
                  </a:cubicBezTo>
                  <a:cubicBezTo>
                    <a:pt x="13609" y="6184"/>
                    <a:pt x="13445" y="6133"/>
                    <a:pt x="13282" y="6088"/>
                  </a:cubicBezTo>
                  <a:lnTo>
                    <a:pt x="13282" y="683"/>
                  </a:lnTo>
                  <a:cubicBezTo>
                    <a:pt x="13282" y="424"/>
                    <a:pt x="12932" y="373"/>
                    <a:pt x="12932" y="373"/>
                  </a:cubicBezTo>
                  <a:cubicBezTo>
                    <a:pt x="12904" y="350"/>
                    <a:pt x="10720" y="0"/>
                    <a:pt x="7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6" name="Google Shape;10566;p73"/>
          <p:cNvSpPr/>
          <p:nvPr/>
        </p:nvSpPr>
        <p:spPr>
          <a:xfrm>
            <a:off x="3067010" y="1339681"/>
            <a:ext cx="301249" cy="321106"/>
          </a:xfrm>
          <a:custGeom>
            <a:avLst/>
            <a:gdLst/>
            <a:ahLst/>
            <a:cxnLst/>
            <a:rect l="l" t="t" r="r" b="b"/>
            <a:pathLst>
              <a:path w="16764" h="17869" extrusionOk="0">
                <a:moveTo>
                  <a:pt x="5547" y="1456"/>
                </a:moveTo>
                <a:lnTo>
                  <a:pt x="5547" y="2094"/>
                </a:lnTo>
                <a:lnTo>
                  <a:pt x="4351" y="2094"/>
                </a:lnTo>
                <a:lnTo>
                  <a:pt x="4351" y="1456"/>
                </a:lnTo>
                <a:close/>
                <a:moveTo>
                  <a:pt x="12414" y="1456"/>
                </a:moveTo>
                <a:lnTo>
                  <a:pt x="12414" y="2094"/>
                </a:lnTo>
                <a:lnTo>
                  <a:pt x="11212" y="2094"/>
                </a:lnTo>
                <a:lnTo>
                  <a:pt x="11212" y="1456"/>
                </a:lnTo>
                <a:close/>
                <a:moveTo>
                  <a:pt x="13282" y="3267"/>
                </a:moveTo>
                <a:cubicBezTo>
                  <a:pt x="13401" y="4582"/>
                  <a:pt x="13469" y="5947"/>
                  <a:pt x="13519" y="7290"/>
                </a:cubicBezTo>
                <a:lnTo>
                  <a:pt x="3223" y="7290"/>
                </a:lnTo>
                <a:cubicBezTo>
                  <a:pt x="3290" y="5947"/>
                  <a:pt x="3364" y="4582"/>
                  <a:pt x="3454" y="3267"/>
                </a:cubicBezTo>
                <a:close/>
                <a:moveTo>
                  <a:pt x="11522" y="10083"/>
                </a:moveTo>
                <a:cubicBezTo>
                  <a:pt x="11522" y="10342"/>
                  <a:pt x="11285" y="10579"/>
                  <a:pt x="11003" y="10579"/>
                </a:cubicBezTo>
                <a:lnTo>
                  <a:pt x="5739" y="10579"/>
                </a:lnTo>
                <a:cubicBezTo>
                  <a:pt x="5479" y="10579"/>
                  <a:pt x="5242" y="10342"/>
                  <a:pt x="5242" y="10083"/>
                </a:cubicBezTo>
                <a:close/>
                <a:moveTo>
                  <a:pt x="12086" y="11307"/>
                </a:moveTo>
                <a:cubicBezTo>
                  <a:pt x="12086" y="11634"/>
                  <a:pt x="11827" y="11894"/>
                  <a:pt x="11494" y="11894"/>
                </a:cubicBezTo>
                <a:lnTo>
                  <a:pt x="5265" y="11894"/>
                </a:lnTo>
                <a:cubicBezTo>
                  <a:pt x="4938" y="11894"/>
                  <a:pt x="4678" y="11634"/>
                  <a:pt x="4678" y="11307"/>
                </a:cubicBezTo>
                <a:close/>
                <a:moveTo>
                  <a:pt x="3059" y="10060"/>
                </a:moveTo>
                <a:lnTo>
                  <a:pt x="3059" y="12836"/>
                </a:lnTo>
                <a:cubicBezTo>
                  <a:pt x="2986" y="12836"/>
                  <a:pt x="2918" y="12859"/>
                  <a:pt x="2845" y="12859"/>
                </a:cubicBezTo>
                <a:cubicBezTo>
                  <a:pt x="2636" y="12859"/>
                  <a:pt x="2467" y="12791"/>
                  <a:pt x="2354" y="12673"/>
                </a:cubicBezTo>
                <a:cubicBezTo>
                  <a:pt x="2162" y="12458"/>
                  <a:pt x="2094" y="12086"/>
                  <a:pt x="2139" y="11544"/>
                </a:cubicBezTo>
                <a:cubicBezTo>
                  <a:pt x="2184" y="10861"/>
                  <a:pt x="2399" y="10060"/>
                  <a:pt x="3059" y="10060"/>
                </a:cubicBezTo>
                <a:close/>
                <a:moveTo>
                  <a:pt x="13706" y="10060"/>
                </a:moveTo>
                <a:cubicBezTo>
                  <a:pt x="14366" y="10060"/>
                  <a:pt x="14575" y="10861"/>
                  <a:pt x="14625" y="11544"/>
                </a:cubicBezTo>
                <a:cubicBezTo>
                  <a:pt x="14670" y="12086"/>
                  <a:pt x="14575" y="12458"/>
                  <a:pt x="14388" y="12673"/>
                </a:cubicBezTo>
                <a:cubicBezTo>
                  <a:pt x="14292" y="12791"/>
                  <a:pt x="14129" y="12859"/>
                  <a:pt x="13920" y="12859"/>
                </a:cubicBezTo>
                <a:cubicBezTo>
                  <a:pt x="13847" y="12859"/>
                  <a:pt x="13751" y="12836"/>
                  <a:pt x="13706" y="12836"/>
                </a:cubicBezTo>
                <a:lnTo>
                  <a:pt x="13706" y="10060"/>
                </a:lnTo>
                <a:close/>
                <a:moveTo>
                  <a:pt x="11522" y="12673"/>
                </a:moveTo>
                <a:cubicBezTo>
                  <a:pt x="11522" y="12955"/>
                  <a:pt x="11285" y="13186"/>
                  <a:pt x="11003" y="13186"/>
                </a:cubicBezTo>
                <a:lnTo>
                  <a:pt x="5739" y="13186"/>
                </a:lnTo>
                <a:cubicBezTo>
                  <a:pt x="5479" y="13186"/>
                  <a:pt x="5242" y="12955"/>
                  <a:pt x="5242" y="12673"/>
                </a:cubicBezTo>
                <a:close/>
                <a:moveTo>
                  <a:pt x="10885" y="14032"/>
                </a:moveTo>
                <a:cubicBezTo>
                  <a:pt x="10885" y="14314"/>
                  <a:pt x="10648" y="14529"/>
                  <a:pt x="10394" y="14529"/>
                </a:cubicBezTo>
                <a:lnTo>
                  <a:pt x="6371" y="14529"/>
                </a:lnTo>
                <a:cubicBezTo>
                  <a:pt x="6111" y="14529"/>
                  <a:pt x="5880" y="14314"/>
                  <a:pt x="5880" y="14032"/>
                </a:cubicBezTo>
                <a:close/>
                <a:moveTo>
                  <a:pt x="4351" y="0"/>
                </a:moveTo>
                <a:cubicBezTo>
                  <a:pt x="3996" y="0"/>
                  <a:pt x="3691" y="209"/>
                  <a:pt x="3550" y="542"/>
                </a:cubicBezTo>
                <a:lnTo>
                  <a:pt x="3290" y="542"/>
                </a:lnTo>
                <a:cubicBezTo>
                  <a:pt x="2845" y="542"/>
                  <a:pt x="2467" y="892"/>
                  <a:pt x="2421" y="1338"/>
                </a:cubicBezTo>
                <a:cubicBezTo>
                  <a:pt x="2258" y="3764"/>
                  <a:pt x="2139" y="6184"/>
                  <a:pt x="2094" y="8605"/>
                </a:cubicBezTo>
                <a:lnTo>
                  <a:pt x="1553" y="8559"/>
                </a:lnTo>
                <a:lnTo>
                  <a:pt x="1553" y="6557"/>
                </a:lnTo>
                <a:cubicBezTo>
                  <a:pt x="1553" y="6489"/>
                  <a:pt x="1530" y="6444"/>
                  <a:pt x="1479" y="6393"/>
                </a:cubicBezTo>
                <a:cubicBezTo>
                  <a:pt x="1434" y="6370"/>
                  <a:pt x="1366" y="6348"/>
                  <a:pt x="1316" y="6348"/>
                </a:cubicBezTo>
                <a:lnTo>
                  <a:pt x="165" y="6511"/>
                </a:lnTo>
                <a:cubicBezTo>
                  <a:pt x="69" y="6534"/>
                  <a:pt x="1" y="6630"/>
                  <a:pt x="1" y="6726"/>
                </a:cubicBezTo>
                <a:lnTo>
                  <a:pt x="1" y="9191"/>
                </a:lnTo>
                <a:cubicBezTo>
                  <a:pt x="1" y="9310"/>
                  <a:pt x="97" y="9406"/>
                  <a:pt x="210" y="9406"/>
                </a:cubicBezTo>
                <a:lnTo>
                  <a:pt x="2072" y="9406"/>
                </a:lnTo>
                <a:lnTo>
                  <a:pt x="2072" y="9710"/>
                </a:lnTo>
                <a:cubicBezTo>
                  <a:pt x="1761" y="10015"/>
                  <a:pt x="1479" y="10557"/>
                  <a:pt x="1411" y="11471"/>
                </a:cubicBezTo>
                <a:cubicBezTo>
                  <a:pt x="1338" y="12249"/>
                  <a:pt x="1479" y="12814"/>
                  <a:pt x="1812" y="13163"/>
                </a:cubicBezTo>
                <a:cubicBezTo>
                  <a:pt x="1902" y="13259"/>
                  <a:pt x="1976" y="13327"/>
                  <a:pt x="2094" y="13378"/>
                </a:cubicBezTo>
                <a:lnTo>
                  <a:pt x="2094" y="13987"/>
                </a:lnTo>
                <a:cubicBezTo>
                  <a:pt x="1953" y="14106"/>
                  <a:pt x="1857" y="14292"/>
                  <a:pt x="1857" y="14484"/>
                </a:cubicBezTo>
                <a:lnTo>
                  <a:pt x="1857" y="14766"/>
                </a:lnTo>
                <a:lnTo>
                  <a:pt x="3973" y="14766"/>
                </a:lnTo>
                <a:lnTo>
                  <a:pt x="3973" y="15584"/>
                </a:lnTo>
                <a:lnTo>
                  <a:pt x="1857" y="15584"/>
                </a:lnTo>
                <a:lnTo>
                  <a:pt x="1857" y="15776"/>
                </a:lnTo>
                <a:cubicBezTo>
                  <a:pt x="1857" y="16126"/>
                  <a:pt x="2117" y="16408"/>
                  <a:pt x="2467" y="16408"/>
                </a:cubicBezTo>
                <a:lnTo>
                  <a:pt x="2467" y="17632"/>
                </a:lnTo>
                <a:cubicBezTo>
                  <a:pt x="2467" y="17750"/>
                  <a:pt x="2585" y="17869"/>
                  <a:pt x="2704" y="17869"/>
                </a:cubicBezTo>
                <a:lnTo>
                  <a:pt x="4255" y="17869"/>
                </a:lnTo>
                <a:cubicBezTo>
                  <a:pt x="4374" y="17869"/>
                  <a:pt x="4492" y="17750"/>
                  <a:pt x="4492" y="17632"/>
                </a:cubicBezTo>
                <a:lnTo>
                  <a:pt x="4492" y="16408"/>
                </a:lnTo>
                <a:lnTo>
                  <a:pt x="12273" y="16408"/>
                </a:lnTo>
                <a:lnTo>
                  <a:pt x="12273" y="17632"/>
                </a:lnTo>
                <a:cubicBezTo>
                  <a:pt x="12273" y="17750"/>
                  <a:pt x="12391" y="17869"/>
                  <a:pt x="12509" y="17869"/>
                </a:cubicBezTo>
                <a:lnTo>
                  <a:pt x="14061" y="17869"/>
                </a:lnTo>
                <a:cubicBezTo>
                  <a:pt x="14174" y="17869"/>
                  <a:pt x="14292" y="17750"/>
                  <a:pt x="14292" y="17632"/>
                </a:cubicBezTo>
                <a:lnTo>
                  <a:pt x="14292" y="16408"/>
                </a:lnTo>
                <a:cubicBezTo>
                  <a:pt x="14625" y="16408"/>
                  <a:pt x="14907" y="16126"/>
                  <a:pt x="14907" y="15776"/>
                </a:cubicBezTo>
                <a:lnTo>
                  <a:pt x="14907" y="15584"/>
                </a:lnTo>
                <a:lnTo>
                  <a:pt x="12792" y="15584"/>
                </a:lnTo>
                <a:lnTo>
                  <a:pt x="12792" y="14766"/>
                </a:lnTo>
                <a:lnTo>
                  <a:pt x="14907" y="14766"/>
                </a:lnTo>
                <a:lnTo>
                  <a:pt x="14907" y="14484"/>
                </a:lnTo>
                <a:cubicBezTo>
                  <a:pt x="14907" y="14292"/>
                  <a:pt x="14811" y="14106"/>
                  <a:pt x="14670" y="13987"/>
                </a:cubicBezTo>
                <a:lnTo>
                  <a:pt x="14670" y="13378"/>
                </a:lnTo>
                <a:cubicBezTo>
                  <a:pt x="14766" y="13327"/>
                  <a:pt x="14857" y="13259"/>
                  <a:pt x="14930" y="13163"/>
                </a:cubicBezTo>
                <a:cubicBezTo>
                  <a:pt x="15280" y="12814"/>
                  <a:pt x="15398" y="12249"/>
                  <a:pt x="15353" y="11471"/>
                </a:cubicBezTo>
                <a:cubicBezTo>
                  <a:pt x="15280" y="10557"/>
                  <a:pt x="14998" y="10015"/>
                  <a:pt x="14693" y="9710"/>
                </a:cubicBezTo>
                <a:lnTo>
                  <a:pt x="14693" y="9406"/>
                </a:lnTo>
                <a:lnTo>
                  <a:pt x="16549" y="9406"/>
                </a:lnTo>
                <a:cubicBezTo>
                  <a:pt x="16668" y="9406"/>
                  <a:pt x="16764" y="9310"/>
                  <a:pt x="16764" y="9191"/>
                </a:cubicBezTo>
                <a:lnTo>
                  <a:pt x="16764" y="6726"/>
                </a:lnTo>
                <a:cubicBezTo>
                  <a:pt x="16764" y="6630"/>
                  <a:pt x="16690" y="6534"/>
                  <a:pt x="16600" y="6511"/>
                </a:cubicBezTo>
                <a:lnTo>
                  <a:pt x="15443" y="6348"/>
                </a:lnTo>
                <a:cubicBezTo>
                  <a:pt x="15398" y="6348"/>
                  <a:pt x="15331" y="6370"/>
                  <a:pt x="15280" y="6393"/>
                </a:cubicBezTo>
                <a:cubicBezTo>
                  <a:pt x="15235" y="6444"/>
                  <a:pt x="15212" y="6489"/>
                  <a:pt x="15212" y="6557"/>
                </a:cubicBezTo>
                <a:lnTo>
                  <a:pt x="15212" y="8559"/>
                </a:lnTo>
                <a:lnTo>
                  <a:pt x="14670" y="8605"/>
                </a:lnTo>
                <a:cubicBezTo>
                  <a:pt x="14625" y="6184"/>
                  <a:pt x="14507" y="3764"/>
                  <a:pt x="14343" y="1338"/>
                </a:cubicBezTo>
                <a:cubicBezTo>
                  <a:pt x="14292" y="892"/>
                  <a:pt x="13920" y="542"/>
                  <a:pt x="13469" y="542"/>
                </a:cubicBezTo>
                <a:lnTo>
                  <a:pt x="13187" y="542"/>
                </a:lnTo>
                <a:cubicBezTo>
                  <a:pt x="13074" y="209"/>
                  <a:pt x="12763" y="0"/>
                  <a:pt x="12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7" name="Google Shape;10567;p73"/>
          <p:cNvGrpSpPr/>
          <p:nvPr/>
        </p:nvGrpSpPr>
        <p:grpSpPr>
          <a:xfrm>
            <a:off x="2406965" y="1434275"/>
            <a:ext cx="341286" cy="226512"/>
            <a:chOff x="2543820" y="1629717"/>
            <a:chExt cx="341286" cy="226512"/>
          </a:xfrm>
        </p:grpSpPr>
        <p:sp>
          <p:nvSpPr>
            <p:cNvPr id="10568" name="Google Shape;10568;p73"/>
            <p:cNvSpPr/>
            <p:nvPr/>
          </p:nvSpPr>
          <p:spPr>
            <a:xfrm>
              <a:off x="2686969" y="1629717"/>
              <a:ext cx="198137" cy="128486"/>
            </a:xfrm>
            <a:custGeom>
              <a:avLst/>
              <a:gdLst/>
              <a:ahLst/>
              <a:cxnLst/>
              <a:rect l="l" t="t" r="r" b="b"/>
              <a:pathLst>
                <a:path w="11026" h="7150" extrusionOk="0">
                  <a:moveTo>
                    <a:pt x="1" y="1"/>
                  </a:moveTo>
                  <a:lnTo>
                    <a:pt x="1" y="7149"/>
                  </a:lnTo>
                  <a:lnTo>
                    <a:pt x="11025" y="7149"/>
                  </a:lnTo>
                  <a:lnTo>
                    <a:pt x="110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3"/>
            <p:cNvSpPr/>
            <p:nvPr/>
          </p:nvSpPr>
          <p:spPr>
            <a:xfrm>
              <a:off x="2543820" y="1665603"/>
              <a:ext cx="341286" cy="190626"/>
            </a:xfrm>
            <a:custGeom>
              <a:avLst/>
              <a:gdLst/>
              <a:ahLst/>
              <a:cxnLst/>
              <a:rect l="l" t="t" r="r" b="b"/>
              <a:pathLst>
                <a:path w="18992" h="10608" extrusionOk="0">
                  <a:moveTo>
                    <a:pt x="6133" y="1062"/>
                  </a:moveTo>
                  <a:lnTo>
                    <a:pt x="6133" y="2117"/>
                  </a:lnTo>
                  <a:lnTo>
                    <a:pt x="4514" y="3764"/>
                  </a:lnTo>
                  <a:lnTo>
                    <a:pt x="1315" y="3764"/>
                  </a:lnTo>
                  <a:lnTo>
                    <a:pt x="1715" y="1062"/>
                  </a:lnTo>
                  <a:close/>
                  <a:moveTo>
                    <a:pt x="3148" y="7454"/>
                  </a:moveTo>
                  <a:cubicBezTo>
                    <a:pt x="3713" y="7454"/>
                    <a:pt x="4158" y="7928"/>
                    <a:pt x="4158" y="8492"/>
                  </a:cubicBezTo>
                  <a:cubicBezTo>
                    <a:pt x="4158" y="9056"/>
                    <a:pt x="3713" y="9502"/>
                    <a:pt x="3148" y="9502"/>
                  </a:cubicBezTo>
                  <a:cubicBezTo>
                    <a:pt x="2584" y="9502"/>
                    <a:pt x="2116" y="9056"/>
                    <a:pt x="2116" y="8492"/>
                  </a:cubicBezTo>
                  <a:cubicBezTo>
                    <a:pt x="2116" y="7928"/>
                    <a:pt x="2584" y="7454"/>
                    <a:pt x="3148" y="7454"/>
                  </a:cubicBezTo>
                  <a:close/>
                  <a:moveTo>
                    <a:pt x="14997" y="7477"/>
                  </a:moveTo>
                  <a:cubicBezTo>
                    <a:pt x="15561" y="7477"/>
                    <a:pt x="16029" y="7951"/>
                    <a:pt x="16029" y="8515"/>
                  </a:cubicBezTo>
                  <a:cubicBezTo>
                    <a:pt x="16029" y="9079"/>
                    <a:pt x="15561" y="9525"/>
                    <a:pt x="14997" y="9525"/>
                  </a:cubicBezTo>
                  <a:cubicBezTo>
                    <a:pt x="14433" y="9525"/>
                    <a:pt x="13987" y="9079"/>
                    <a:pt x="13987" y="8515"/>
                  </a:cubicBezTo>
                  <a:cubicBezTo>
                    <a:pt x="13987" y="7951"/>
                    <a:pt x="14433" y="7477"/>
                    <a:pt x="14997" y="7477"/>
                  </a:cubicBezTo>
                  <a:close/>
                  <a:moveTo>
                    <a:pt x="1247" y="1"/>
                  </a:moveTo>
                  <a:cubicBezTo>
                    <a:pt x="987" y="1"/>
                    <a:pt x="750" y="215"/>
                    <a:pt x="728" y="475"/>
                  </a:cubicBezTo>
                  <a:lnTo>
                    <a:pt x="231" y="3950"/>
                  </a:lnTo>
                  <a:lnTo>
                    <a:pt x="231" y="4024"/>
                  </a:lnTo>
                  <a:lnTo>
                    <a:pt x="231" y="5835"/>
                  </a:lnTo>
                  <a:lnTo>
                    <a:pt x="0" y="5835"/>
                  </a:lnTo>
                  <a:lnTo>
                    <a:pt x="0" y="7928"/>
                  </a:lnTo>
                  <a:lnTo>
                    <a:pt x="1128" y="7928"/>
                  </a:lnTo>
                  <a:cubicBezTo>
                    <a:pt x="1078" y="8092"/>
                    <a:pt x="1055" y="8278"/>
                    <a:pt x="1055" y="8492"/>
                  </a:cubicBezTo>
                  <a:cubicBezTo>
                    <a:pt x="1055" y="9643"/>
                    <a:pt x="1997" y="10580"/>
                    <a:pt x="3148" y="10580"/>
                  </a:cubicBezTo>
                  <a:cubicBezTo>
                    <a:pt x="4299" y="10580"/>
                    <a:pt x="5242" y="9643"/>
                    <a:pt x="5242" y="8492"/>
                  </a:cubicBezTo>
                  <a:cubicBezTo>
                    <a:pt x="5242" y="8278"/>
                    <a:pt x="5219" y="8092"/>
                    <a:pt x="5168" y="7928"/>
                  </a:cubicBezTo>
                  <a:lnTo>
                    <a:pt x="12999" y="7928"/>
                  </a:lnTo>
                  <a:cubicBezTo>
                    <a:pt x="12926" y="8114"/>
                    <a:pt x="12904" y="8300"/>
                    <a:pt x="12904" y="8515"/>
                  </a:cubicBezTo>
                  <a:cubicBezTo>
                    <a:pt x="12904" y="9666"/>
                    <a:pt x="13846" y="10608"/>
                    <a:pt x="14997" y="10608"/>
                  </a:cubicBezTo>
                  <a:cubicBezTo>
                    <a:pt x="16170" y="10608"/>
                    <a:pt x="17113" y="9666"/>
                    <a:pt x="17113" y="8515"/>
                  </a:cubicBezTo>
                  <a:cubicBezTo>
                    <a:pt x="17113" y="8300"/>
                    <a:pt x="17067" y="8114"/>
                    <a:pt x="17017" y="7928"/>
                  </a:cubicBezTo>
                  <a:lnTo>
                    <a:pt x="18991" y="7928"/>
                  </a:lnTo>
                  <a:lnTo>
                    <a:pt x="18991" y="5835"/>
                  </a:lnTo>
                  <a:lnTo>
                    <a:pt x="7194" y="5835"/>
                  </a:lnTo>
                  <a:lnTo>
                    <a:pt x="7194" y="542"/>
                  </a:lnTo>
                  <a:cubicBezTo>
                    <a:pt x="7194" y="238"/>
                    <a:pt x="6957" y="1"/>
                    <a:pt x="6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0" name="Google Shape;10570;p73"/>
          <p:cNvSpPr/>
          <p:nvPr/>
        </p:nvSpPr>
        <p:spPr>
          <a:xfrm>
            <a:off x="1753786" y="1389063"/>
            <a:ext cx="334422" cy="271635"/>
          </a:xfrm>
          <a:custGeom>
            <a:avLst/>
            <a:gdLst/>
            <a:ahLst/>
            <a:cxnLst/>
            <a:rect l="l" t="t" r="r" b="b"/>
            <a:pathLst>
              <a:path w="18610" h="15116" extrusionOk="0">
                <a:moveTo>
                  <a:pt x="12121" y="1885"/>
                </a:moveTo>
                <a:cubicBezTo>
                  <a:pt x="12003" y="2212"/>
                  <a:pt x="11907" y="2517"/>
                  <a:pt x="11862" y="2849"/>
                </a:cubicBezTo>
                <a:lnTo>
                  <a:pt x="6733" y="2849"/>
                </a:lnTo>
                <a:cubicBezTo>
                  <a:pt x="6665" y="2517"/>
                  <a:pt x="6592" y="2212"/>
                  <a:pt x="6479" y="1885"/>
                </a:cubicBezTo>
                <a:close/>
                <a:moveTo>
                  <a:pt x="11811" y="3414"/>
                </a:moveTo>
                <a:cubicBezTo>
                  <a:pt x="11788" y="3809"/>
                  <a:pt x="11811" y="4209"/>
                  <a:pt x="11907" y="4610"/>
                </a:cubicBezTo>
                <a:lnTo>
                  <a:pt x="6688" y="4610"/>
                </a:lnTo>
                <a:cubicBezTo>
                  <a:pt x="6784" y="4209"/>
                  <a:pt x="6806" y="3809"/>
                  <a:pt x="6784" y="3414"/>
                </a:cubicBezTo>
                <a:close/>
                <a:moveTo>
                  <a:pt x="12048" y="5174"/>
                </a:moveTo>
                <a:cubicBezTo>
                  <a:pt x="12144" y="5501"/>
                  <a:pt x="12285" y="5811"/>
                  <a:pt x="12448" y="6139"/>
                </a:cubicBezTo>
                <a:lnTo>
                  <a:pt x="6146" y="6139"/>
                </a:lnTo>
                <a:cubicBezTo>
                  <a:pt x="6310" y="5811"/>
                  <a:pt x="6451" y="5501"/>
                  <a:pt x="6547" y="5174"/>
                </a:cubicBezTo>
                <a:close/>
                <a:moveTo>
                  <a:pt x="3421" y="8559"/>
                </a:moveTo>
                <a:cubicBezTo>
                  <a:pt x="3680" y="8559"/>
                  <a:pt x="3912" y="8796"/>
                  <a:pt x="3912" y="9056"/>
                </a:cubicBezTo>
                <a:cubicBezTo>
                  <a:pt x="3912" y="9338"/>
                  <a:pt x="3680" y="9547"/>
                  <a:pt x="3421" y="9547"/>
                </a:cubicBezTo>
                <a:cubicBezTo>
                  <a:pt x="3139" y="9547"/>
                  <a:pt x="2924" y="9338"/>
                  <a:pt x="2924" y="9056"/>
                </a:cubicBezTo>
                <a:cubicBezTo>
                  <a:pt x="2924" y="8796"/>
                  <a:pt x="3139" y="8559"/>
                  <a:pt x="3421" y="8559"/>
                </a:cubicBezTo>
                <a:close/>
                <a:moveTo>
                  <a:pt x="6360" y="8559"/>
                </a:moveTo>
                <a:cubicBezTo>
                  <a:pt x="6620" y="8559"/>
                  <a:pt x="6851" y="8796"/>
                  <a:pt x="6851" y="9056"/>
                </a:cubicBezTo>
                <a:cubicBezTo>
                  <a:pt x="6851" y="9338"/>
                  <a:pt x="6620" y="9547"/>
                  <a:pt x="6360" y="9547"/>
                </a:cubicBezTo>
                <a:cubicBezTo>
                  <a:pt x="6078" y="9547"/>
                  <a:pt x="5864" y="9338"/>
                  <a:pt x="5864" y="9056"/>
                </a:cubicBezTo>
                <a:cubicBezTo>
                  <a:pt x="5864" y="8796"/>
                  <a:pt x="6078" y="8559"/>
                  <a:pt x="6360" y="8559"/>
                </a:cubicBezTo>
                <a:close/>
                <a:moveTo>
                  <a:pt x="9300" y="8559"/>
                </a:moveTo>
                <a:cubicBezTo>
                  <a:pt x="9582" y="8559"/>
                  <a:pt x="9791" y="8796"/>
                  <a:pt x="9791" y="9056"/>
                </a:cubicBezTo>
                <a:cubicBezTo>
                  <a:pt x="9791" y="9338"/>
                  <a:pt x="9582" y="9547"/>
                  <a:pt x="9300" y="9547"/>
                </a:cubicBezTo>
                <a:cubicBezTo>
                  <a:pt x="9018" y="9547"/>
                  <a:pt x="8804" y="9338"/>
                  <a:pt x="8804" y="9056"/>
                </a:cubicBezTo>
                <a:cubicBezTo>
                  <a:pt x="8804" y="8796"/>
                  <a:pt x="9018" y="8559"/>
                  <a:pt x="9300" y="8559"/>
                </a:cubicBezTo>
                <a:close/>
                <a:moveTo>
                  <a:pt x="12234" y="8559"/>
                </a:moveTo>
                <a:cubicBezTo>
                  <a:pt x="12516" y="8559"/>
                  <a:pt x="12730" y="8796"/>
                  <a:pt x="12730" y="9056"/>
                </a:cubicBezTo>
                <a:cubicBezTo>
                  <a:pt x="12730" y="9338"/>
                  <a:pt x="12516" y="9547"/>
                  <a:pt x="12234" y="9547"/>
                </a:cubicBezTo>
                <a:cubicBezTo>
                  <a:pt x="11952" y="9547"/>
                  <a:pt x="11743" y="9338"/>
                  <a:pt x="11743" y="9056"/>
                </a:cubicBezTo>
                <a:cubicBezTo>
                  <a:pt x="11743" y="8796"/>
                  <a:pt x="11952" y="8559"/>
                  <a:pt x="12234" y="8559"/>
                </a:cubicBezTo>
                <a:close/>
                <a:moveTo>
                  <a:pt x="15173" y="8559"/>
                </a:moveTo>
                <a:cubicBezTo>
                  <a:pt x="15456" y="8559"/>
                  <a:pt x="15670" y="8796"/>
                  <a:pt x="15670" y="9056"/>
                </a:cubicBezTo>
                <a:cubicBezTo>
                  <a:pt x="15670" y="9338"/>
                  <a:pt x="15456" y="9547"/>
                  <a:pt x="15173" y="9547"/>
                </a:cubicBezTo>
                <a:cubicBezTo>
                  <a:pt x="14891" y="9547"/>
                  <a:pt x="14683" y="9338"/>
                  <a:pt x="14683" y="9056"/>
                </a:cubicBezTo>
                <a:cubicBezTo>
                  <a:pt x="14683" y="8796"/>
                  <a:pt x="14891" y="8559"/>
                  <a:pt x="15173" y="8559"/>
                </a:cubicBezTo>
                <a:close/>
                <a:moveTo>
                  <a:pt x="8990" y="0"/>
                </a:moveTo>
                <a:lnTo>
                  <a:pt x="8990" y="875"/>
                </a:lnTo>
                <a:lnTo>
                  <a:pt x="4927" y="875"/>
                </a:lnTo>
                <a:lnTo>
                  <a:pt x="4927" y="1693"/>
                </a:lnTo>
                <a:lnTo>
                  <a:pt x="5633" y="1693"/>
                </a:lnTo>
                <a:lnTo>
                  <a:pt x="5655" y="1721"/>
                </a:lnTo>
                <a:cubicBezTo>
                  <a:pt x="6383" y="3103"/>
                  <a:pt x="6242" y="4773"/>
                  <a:pt x="5277" y="6280"/>
                </a:cubicBezTo>
                <a:lnTo>
                  <a:pt x="4950" y="6799"/>
                </a:lnTo>
                <a:lnTo>
                  <a:pt x="8990" y="6799"/>
                </a:lnTo>
                <a:lnTo>
                  <a:pt x="8990" y="7572"/>
                </a:lnTo>
                <a:cubicBezTo>
                  <a:pt x="8426" y="7690"/>
                  <a:pt x="7980" y="8113"/>
                  <a:pt x="7816" y="8655"/>
                </a:cubicBezTo>
                <a:cubicBezTo>
                  <a:pt x="7653" y="8018"/>
                  <a:pt x="7066" y="7527"/>
                  <a:pt x="6360" y="7527"/>
                </a:cubicBezTo>
                <a:cubicBezTo>
                  <a:pt x="5655" y="7527"/>
                  <a:pt x="5068" y="8018"/>
                  <a:pt x="4877" y="8655"/>
                </a:cubicBezTo>
                <a:cubicBezTo>
                  <a:pt x="4713" y="8018"/>
                  <a:pt x="4126" y="7527"/>
                  <a:pt x="3421" y="7527"/>
                </a:cubicBezTo>
                <a:cubicBezTo>
                  <a:pt x="2738" y="7527"/>
                  <a:pt x="2151" y="7995"/>
                  <a:pt x="1965" y="8604"/>
                </a:cubicBezTo>
                <a:cubicBezTo>
                  <a:pt x="1728" y="8159"/>
                  <a:pt x="1542" y="7690"/>
                  <a:pt x="1350" y="7194"/>
                </a:cubicBezTo>
                <a:cubicBezTo>
                  <a:pt x="1283" y="6985"/>
                  <a:pt x="1209" y="6748"/>
                  <a:pt x="1119" y="6539"/>
                </a:cubicBezTo>
                <a:cubicBezTo>
                  <a:pt x="1046" y="6376"/>
                  <a:pt x="978" y="6161"/>
                  <a:pt x="837" y="6065"/>
                </a:cubicBezTo>
                <a:cubicBezTo>
                  <a:pt x="751" y="6008"/>
                  <a:pt x="660" y="5983"/>
                  <a:pt x="571" y="5983"/>
                </a:cubicBezTo>
                <a:cubicBezTo>
                  <a:pt x="268" y="5983"/>
                  <a:pt x="1" y="6280"/>
                  <a:pt x="132" y="6607"/>
                </a:cubicBezTo>
                <a:cubicBezTo>
                  <a:pt x="201" y="6793"/>
                  <a:pt x="379" y="6888"/>
                  <a:pt x="558" y="6888"/>
                </a:cubicBezTo>
                <a:cubicBezTo>
                  <a:pt x="743" y="6888"/>
                  <a:pt x="929" y="6788"/>
                  <a:pt x="1000" y="6584"/>
                </a:cubicBezTo>
                <a:cubicBezTo>
                  <a:pt x="1091" y="7053"/>
                  <a:pt x="1142" y="7549"/>
                  <a:pt x="1260" y="8018"/>
                </a:cubicBezTo>
                <a:cubicBezTo>
                  <a:pt x="1373" y="8514"/>
                  <a:pt x="1542" y="9027"/>
                  <a:pt x="1773" y="9501"/>
                </a:cubicBezTo>
                <a:cubicBezTo>
                  <a:pt x="2219" y="10370"/>
                  <a:pt x="2924" y="11076"/>
                  <a:pt x="3822" y="11499"/>
                </a:cubicBezTo>
                <a:cubicBezTo>
                  <a:pt x="3940" y="11566"/>
                  <a:pt x="4081" y="11617"/>
                  <a:pt x="4222" y="11662"/>
                </a:cubicBezTo>
                <a:lnTo>
                  <a:pt x="2998" y="13236"/>
                </a:lnTo>
                <a:cubicBezTo>
                  <a:pt x="2929" y="13210"/>
                  <a:pt x="2857" y="13198"/>
                  <a:pt x="2785" y="13198"/>
                </a:cubicBezTo>
                <a:cubicBezTo>
                  <a:pt x="2608" y="13198"/>
                  <a:pt x="2431" y="13276"/>
                  <a:pt x="2315" y="13428"/>
                </a:cubicBezTo>
                <a:lnTo>
                  <a:pt x="1728" y="14179"/>
                </a:lnTo>
                <a:cubicBezTo>
                  <a:pt x="1542" y="14438"/>
                  <a:pt x="1587" y="14788"/>
                  <a:pt x="1847" y="15002"/>
                </a:cubicBezTo>
                <a:cubicBezTo>
                  <a:pt x="1941" y="15079"/>
                  <a:pt x="2060" y="15116"/>
                  <a:pt x="2183" y="15116"/>
                </a:cubicBezTo>
                <a:cubicBezTo>
                  <a:pt x="2360" y="15116"/>
                  <a:pt x="2544" y="15037"/>
                  <a:pt x="2671" y="14884"/>
                </a:cubicBezTo>
                <a:lnTo>
                  <a:pt x="3235" y="14134"/>
                </a:lnTo>
                <a:cubicBezTo>
                  <a:pt x="3398" y="13919"/>
                  <a:pt x="3398" y="13637"/>
                  <a:pt x="3235" y="13428"/>
                </a:cubicBezTo>
                <a:lnTo>
                  <a:pt x="4527" y="11781"/>
                </a:lnTo>
                <a:cubicBezTo>
                  <a:pt x="5068" y="11922"/>
                  <a:pt x="5633" y="12018"/>
                  <a:pt x="6197" y="12040"/>
                </a:cubicBezTo>
                <a:lnTo>
                  <a:pt x="6383" y="12040"/>
                </a:lnTo>
                <a:lnTo>
                  <a:pt x="5441" y="13236"/>
                </a:lnTo>
                <a:cubicBezTo>
                  <a:pt x="5374" y="13210"/>
                  <a:pt x="5303" y="13198"/>
                  <a:pt x="5232" y="13198"/>
                </a:cubicBezTo>
                <a:cubicBezTo>
                  <a:pt x="5056" y="13198"/>
                  <a:pt x="4879" y="13276"/>
                  <a:pt x="4758" y="13428"/>
                </a:cubicBezTo>
                <a:lnTo>
                  <a:pt x="4171" y="14179"/>
                </a:lnTo>
                <a:cubicBezTo>
                  <a:pt x="3985" y="14438"/>
                  <a:pt x="4030" y="14788"/>
                  <a:pt x="4290" y="15002"/>
                </a:cubicBezTo>
                <a:cubicBezTo>
                  <a:pt x="4396" y="15079"/>
                  <a:pt x="4517" y="15116"/>
                  <a:pt x="4638" y="15116"/>
                </a:cubicBezTo>
                <a:cubicBezTo>
                  <a:pt x="4813" y="15116"/>
                  <a:pt x="4987" y="15037"/>
                  <a:pt x="5114" y="14884"/>
                </a:cubicBezTo>
                <a:lnTo>
                  <a:pt x="5700" y="14134"/>
                </a:lnTo>
                <a:cubicBezTo>
                  <a:pt x="5864" y="13919"/>
                  <a:pt x="5841" y="13637"/>
                  <a:pt x="5700" y="13428"/>
                </a:cubicBezTo>
                <a:lnTo>
                  <a:pt x="6761" y="12063"/>
                </a:lnTo>
                <a:cubicBezTo>
                  <a:pt x="7416" y="12086"/>
                  <a:pt x="8076" y="12108"/>
                  <a:pt x="8758" y="12131"/>
                </a:cubicBezTo>
                <a:lnTo>
                  <a:pt x="7912" y="13236"/>
                </a:lnTo>
                <a:cubicBezTo>
                  <a:pt x="7837" y="13210"/>
                  <a:pt x="7760" y="13198"/>
                  <a:pt x="7685" y="13198"/>
                </a:cubicBezTo>
                <a:cubicBezTo>
                  <a:pt x="7500" y="13198"/>
                  <a:pt x="7323" y="13276"/>
                  <a:pt x="7207" y="13428"/>
                </a:cubicBezTo>
                <a:lnTo>
                  <a:pt x="6620" y="14179"/>
                </a:lnTo>
                <a:cubicBezTo>
                  <a:pt x="6428" y="14438"/>
                  <a:pt x="6479" y="14788"/>
                  <a:pt x="6733" y="15002"/>
                </a:cubicBezTo>
                <a:cubicBezTo>
                  <a:pt x="6839" y="15079"/>
                  <a:pt x="6961" y="15116"/>
                  <a:pt x="7082" y="15116"/>
                </a:cubicBezTo>
                <a:cubicBezTo>
                  <a:pt x="7258" y="15116"/>
                  <a:pt x="7433" y="15037"/>
                  <a:pt x="7557" y="14884"/>
                </a:cubicBezTo>
                <a:lnTo>
                  <a:pt x="8143" y="14134"/>
                </a:lnTo>
                <a:cubicBezTo>
                  <a:pt x="8313" y="13919"/>
                  <a:pt x="8284" y="13637"/>
                  <a:pt x="8143" y="13428"/>
                </a:cubicBezTo>
                <a:lnTo>
                  <a:pt x="9131" y="12131"/>
                </a:lnTo>
                <a:lnTo>
                  <a:pt x="9227" y="12131"/>
                </a:lnTo>
                <a:cubicBezTo>
                  <a:pt x="9887" y="12159"/>
                  <a:pt x="10519" y="12159"/>
                  <a:pt x="11179" y="12159"/>
                </a:cubicBezTo>
                <a:lnTo>
                  <a:pt x="10355" y="13236"/>
                </a:lnTo>
                <a:cubicBezTo>
                  <a:pt x="10287" y="13210"/>
                  <a:pt x="10213" y="13198"/>
                  <a:pt x="10138" y="13198"/>
                </a:cubicBezTo>
                <a:cubicBezTo>
                  <a:pt x="9954" y="13198"/>
                  <a:pt x="9766" y="13276"/>
                  <a:pt x="9650" y="13428"/>
                </a:cubicBezTo>
                <a:lnTo>
                  <a:pt x="9086" y="14179"/>
                </a:lnTo>
                <a:cubicBezTo>
                  <a:pt x="8877" y="14438"/>
                  <a:pt x="8922" y="14788"/>
                  <a:pt x="9182" y="15002"/>
                </a:cubicBezTo>
                <a:cubicBezTo>
                  <a:pt x="9288" y="15079"/>
                  <a:pt x="9412" y="15116"/>
                  <a:pt x="9536" y="15116"/>
                </a:cubicBezTo>
                <a:cubicBezTo>
                  <a:pt x="9715" y="15116"/>
                  <a:pt x="9892" y="15037"/>
                  <a:pt x="10005" y="14884"/>
                </a:cubicBezTo>
                <a:lnTo>
                  <a:pt x="10592" y="14134"/>
                </a:lnTo>
                <a:cubicBezTo>
                  <a:pt x="10756" y="13919"/>
                  <a:pt x="10756" y="13637"/>
                  <a:pt x="10592" y="13428"/>
                </a:cubicBezTo>
                <a:lnTo>
                  <a:pt x="11557" y="12159"/>
                </a:lnTo>
                <a:cubicBezTo>
                  <a:pt x="11907" y="12159"/>
                  <a:pt x="12234" y="12159"/>
                  <a:pt x="12567" y="12131"/>
                </a:cubicBezTo>
                <a:cubicBezTo>
                  <a:pt x="12967" y="12131"/>
                  <a:pt x="13362" y="12086"/>
                  <a:pt x="13763" y="11990"/>
                </a:cubicBezTo>
                <a:lnTo>
                  <a:pt x="13763" y="11990"/>
                </a:lnTo>
                <a:lnTo>
                  <a:pt x="12798" y="13236"/>
                </a:lnTo>
                <a:cubicBezTo>
                  <a:pt x="12731" y="13210"/>
                  <a:pt x="12660" y="13198"/>
                  <a:pt x="12589" y="13198"/>
                </a:cubicBezTo>
                <a:cubicBezTo>
                  <a:pt x="12414" y="13198"/>
                  <a:pt x="12237" y="13276"/>
                  <a:pt x="12121" y="13428"/>
                </a:cubicBezTo>
                <a:lnTo>
                  <a:pt x="11529" y="14179"/>
                </a:lnTo>
                <a:cubicBezTo>
                  <a:pt x="11320" y="14438"/>
                  <a:pt x="11365" y="14788"/>
                  <a:pt x="11625" y="15002"/>
                </a:cubicBezTo>
                <a:cubicBezTo>
                  <a:pt x="11731" y="15079"/>
                  <a:pt x="11856" y="15116"/>
                  <a:pt x="11981" y="15116"/>
                </a:cubicBezTo>
                <a:cubicBezTo>
                  <a:pt x="12161" y="15116"/>
                  <a:pt x="12338" y="15037"/>
                  <a:pt x="12448" y="14884"/>
                </a:cubicBezTo>
                <a:lnTo>
                  <a:pt x="13035" y="14134"/>
                </a:lnTo>
                <a:cubicBezTo>
                  <a:pt x="13199" y="13919"/>
                  <a:pt x="13199" y="13637"/>
                  <a:pt x="13035" y="13428"/>
                </a:cubicBezTo>
                <a:lnTo>
                  <a:pt x="14259" y="11849"/>
                </a:lnTo>
                <a:cubicBezTo>
                  <a:pt x="14683" y="11736"/>
                  <a:pt x="15083" y="11521"/>
                  <a:pt x="15456" y="11284"/>
                </a:cubicBezTo>
                <a:cubicBezTo>
                  <a:pt x="16212" y="10771"/>
                  <a:pt x="16748" y="10043"/>
                  <a:pt x="17080" y="9197"/>
                </a:cubicBezTo>
                <a:cubicBezTo>
                  <a:pt x="17244" y="8774"/>
                  <a:pt x="17385" y="8322"/>
                  <a:pt x="17453" y="7877"/>
                </a:cubicBezTo>
                <a:cubicBezTo>
                  <a:pt x="17526" y="7476"/>
                  <a:pt x="17571" y="7081"/>
                  <a:pt x="17622" y="6658"/>
                </a:cubicBezTo>
                <a:cubicBezTo>
                  <a:pt x="17715" y="6821"/>
                  <a:pt x="17873" y="6903"/>
                  <a:pt x="18031" y="6903"/>
                </a:cubicBezTo>
                <a:cubicBezTo>
                  <a:pt x="18189" y="6903"/>
                  <a:pt x="18347" y="6821"/>
                  <a:pt x="18440" y="6658"/>
                </a:cubicBezTo>
                <a:cubicBezTo>
                  <a:pt x="18610" y="6347"/>
                  <a:pt x="18373" y="5975"/>
                  <a:pt x="18017" y="5975"/>
                </a:cubicBezTo>
                <a:cubicBezTo>
                  <a:pt x="17786" y="5975"/>
                  <a:pt x="17645" y="6161"/>
                  <a:pt x="17526" y="6347"/>
                </a:cubicBezTo>
                <a:cubicBezTo>
                  <a:pt x="17408" y="6539"/>
                  <a:pt x="17340" y="6748"/>
                  <a:pt x="17244" y="6962"/>
                </a:cubicBezTo>
                <a:cubicBezTo>
                  <a:pt x="17058" y="7453"/>
                  <a:pt x="16866" y="7927"/>
                  <a:pt x="16635" y="8373"/>
                </a:cubicBezTo>
                <a:cubicBezTo>
                  <a:pt x="16607" y="8418"/>
                  <a:pt x="16607" y="8441"/>
                  <a:pt x="16584" y="8491"/>
                </a:cubicBezTo>
                <a:cubicBezTo>
                  <a:pt x="16353" y="7927"/>
                  <a:pt x="15811" y="7527"/>
                  <a:pt x="15173" y="7527"/>
                </a:cubicBezTo>
                <a:cubicBezTo>
                  <a:pt x="14468" y="7527"/>
                  <a:pt x="13881" y="8018"/>
                  <a:pt x="13695" y="8655"/>
                </a:cubicBezTo>
                <a:cubicBezTo>
                  <a:pt x="13532" y="8018"/>
                  <a:pt x="12939" y="7527"/>
                  <a:pt x="12234" y="7527"/>
                </a:cubicBezTo>
                <a:cubicBezTo>
                  <a:pt x="11529" y="7527"/>
                  <a:pt x="10942" y="8018"/>
                  <a:pt x="10756" y="8655"/>
                </a:cubicBezTo>
                <a:cubicBezTo>
                  <a:pt x="10615" y="8113"/>
                  <a:pt x="10169" y="7690"/>
                  <a:pt x="9605" y="7572"/>
                </a:cubicBezTo>
                <a:lnTo>
                  <a:pt x="9605" y="6799"/>
                </a:lnTo>
                <a:lnTo>
                  <a:pt x="13622" y="6799"/>
                </a:lnTo>
                <a:lnTo>
                  <a:pt x="13295" y="6280"/>
                </a:lnTo>
                <a:cubicBezTo>
                  <a:pt x="12330" y="4773"/>
                  <a:pt x="12211" y="3103"/>
                  <a:pt x="12939" y="1721"/>
                </a:cubicBezTo>
                <a:lnTo>
                  <a:pt x="12939" y="1693"/>
                </a:lnTo>
                <a:lnTo>
                  <a:pt x="13673" y="1693"/>
                </a:lnTo>
                <a:lnTo>
                  <a:pt x="13673" y="875"/>
                </a:lnTo>
                <a:lnTo>
                  <a:pt x="9605" y="875"/>
                </a:lnTo>
                <a:lnTo>
                  <a:pt x="96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1" name="Google Shape;10571;p73"/>
          <p:cNvGrpSpPr/>
          <p:nvPr/>
        </p:nvGrpSpPr>
        <p:grpSpPr>
          <a:xfrm>
            <a:off x="4853374" y="4170351"/>
            <a:ext cx="369284" cy="190320"/>
            <a:chOff x="4653911" y="4365793"/>
            <a:chExt cx="369284" cy="190320"/>
          </a:xfrm>
        </p:grpSpPr>
        <p:sp>
          <p:nvSpPr>
            <p:cNvPr id="10572" name="Google Shape;10572;p73"/>
            <p:cNvSpPr/>
            <p:nvPr/>
          </p:nvSpPr>
          <p:spPr>
            <a:xfrm>
              <a:off x="4755298" y="4525672"/>
              <a:ext cx="60451" cy="12291"/>
            </a:xfrm>
            <a:custGeom>
              <a:avLst/>
              <a:gdLst/>
              <a:ahLst/>
              <a:cxnLst/>
              <a:rect l="l" t="t" r="r" b="b"/>
              <a:pathLst>
                <a:path w="3364" h="684" extrusionOk="0">
                  <a:moveTo>
                    <a:pt x="1" y="1"/>
                  </a:moveTo>
                  <a:lnTo>
                    <a:pt x="1" y="1"/>
                  </a:lnTo>
                  <a:cubicBezTo>
                    <a:pt x="142" y="23"/>
                    <a:pt x="283" y="46"/>
                    <a:pt x="401" y="91"/>
                  </a:cubicBezTo>
                  <a:cubicBezTo>
                    <a:pt x="1248" y="328"/>
                    <a:pt x="2280" y="588"/>
                    <a:pt x="3363" y="683"/>
                  </a:cubicBezTo>
                  <a:cubicBezTo>
                    <a:pt x="3267" y="655"/>
                    <a:pt x="3155" y="633"/>
                    <a:pt x="3059" y="588"/>
                  </a:cubicBezTo>
                  <a:cubicBezTo>
                    <a:pt x="1998" y="260"/>
                    <a:pt x="988" y="6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3"/>
            <p:cNvSpPr/>
            <p:nvPr/>
          </p:nvSpPr>
          <p:spPr>
            <a:xfrm>
              <a:off x="4656032" y="4527811"/>
              <a:ext cx="211723" cy="28303"/>
            </a:xfrm>
            <a:custGeom>
              <a:avLst/>
              <a:gdLst/>
              <a:ahLst/>
              <a:cxnLst/>
              <a:rect l="l" t="t" r="r" b="b"/>
              <a:pathLst>
                <a:path w="11782" h="1575" extrusionOk="0">
                  <a:moveTo>
                    <a:pt x="4024" y="0"/>
                  </a:moveTo>
                  <a:cubicBezTo>
                    <a:pt x="2585" y="0"/>
                    <a:pt x="1175" y="446"/>
                    <a:pt x="1" y="1315"/>
                  </a:cubicBezTo>
                  <a:cubicBezTo>
                    <a:pt x="1129" y="847"/>
                    <a:pt x="2235" y="632"/>
                    <a:pt x="3341" y="632"/>
                  </a:cubicBezTo>
                  <a:cubicBezTo>
                    <a:pt x="4306" y="632"/>
                    <a:pt x="5293" y="796"/>
                    <a:pt x="6281" y="1100"/>
                  </a:cubicBezTo>
                  <a:cubicBezTo>
                    <a:pt x="7195" y="1411"/>
                    <a:pt x="8182" y="1574"/>
                    <a:pt x="9192" y="1574"/>
                  </a:cubicBezTo>
                  <a:cubicBezTo>
                    <a:pt x="10089" y="1574"/>
                    <a:pt x="10958" y="1433"/>
                    <a:pt x="11782" y="1129"/>
                  </a:cubicBezTo>
                  <a:cubicBezTo>
                    <a:pt x="11263" y="1078"/>
                    <a:pt x="10744" y="1010"/>
                    <a:pt x="10230" y="914"/>
                  </a:cubicBezTo>
                  <a:lnTo>
                    <a:pt x="9920" y="914"/>
                  </a:lnTo>
                  <a:cubicBezTo>
                    <a:pt x="8583" y="914"/>
                    <a:pt x="7195" y="632"/>
                    <a:pt x="5857" y="254"/>
                  </a:cubicBezTo>
                  <a:cubicBezTo>
                    <a:pt x="5242" y="91"/>
                    <a:pt x="4633" y="0"/>
                    <a:pt x="4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3"/>
            <p:cNvSpPr/>
            <p:nvPr/>
          </p:nvSpPr>
          <p:spPr>
            <a:xfrm>
              <a:off x="4656032" y="4386998"/>
              <a:ext cx="367163" cy="135242"/>
            </a:xfrm>
            <a:custGeom>
              <a:avLst/>
              <a:gdLst/>
              <a:ahLst/>
              <a:cxnLst/>
              <a:rect l="l" t="t" r="r" b="b"/>
              <a:pathLst>
                <a:path w="20432" h="7526" extrusionOk="0">
                  <a:moveTo>
                    <a:pt x="16001" y="2261"/>
                  </a:moveTo>
                  <a:cubicBezTo>
                    <a:pt x="16013" y="2261"/>
                    <a:pt x="16024" y="2261"/>
                    <a:pt x="16036" y="2262"/>
                  </a:cubicBezTo>
                  <a:cubicBezTo>
                    <a:pt x="16363" y="2262"/>
                    <a:pt x="16577" y="2589"/>
                    <a:pt x="16482" y="2990"/>
                  </a:cubicBezTo>
                  <a:cubicBezTo>
                    <a:pt x="16386" y="3368"/>
                    <a:pt x="16058" y="3672"/>
                    <a:pt x="15731" y="3672"/>
                  </a:cubicBezTo>
                  <a:cubicBezTo>
                    <a:pt x="15398" y="3672"/>
                    <a:pt x="15190" y="3345"/>
                    <a:pt x="15280" y="2945"/>
                  </a:cubicBezTo>
                  <a:cubicBezTo>
                    <a:pt x="15372" y="2558"/>
                    <a:pt x="15680" y="2261"/>
                    <a:pt x="16001" y="2261"/>
                  </a:cubicBezTo>
                  <a:close/>
                  <a:moveTo>
                    <a:pt x="19633" y="0"/>
                  </a:moveTo>
                  <a:cubicBezTo>
                    <a:pt x="17395" y="0"/>
                    <a:pt x="10522" y="492"/>
                    <a:pt x="1" y="5647"/>
                  </a:cubicBezTo>
                  <a:lnTo>
                    <a:pt x="1" y="7526"/>
                  </a:lnTo>
                  <a:lnTo>
                    <a:pt x="187" y="7526"/>
                  </a:lnTo>
                  <a:cubicBezTo>
                    <a:pt x="892" y="7080"/>
                    <a:pt x="1648" y="6730"/>
                    <a:pt x="2444" y="6471"/>
                  </a:cubicBezTo>
                  <a:cubicBezTo>
                    <a:pt x="3431" y="6144"/>
                    <a:pt x="4470" y="5974"/>
                    <a:pt x="5525" y="5974"/>
                  </a:cubicBezTo>
                  <a:cubicBezTo>
                    <a:pt x="6444" y="5974"/>
                    <a:pt x="7336" y="6093"/>
                    <a:pt x="8227" y="6330"/>
                  </a:cubicBezTo>
                  <a:cubicBezTo>
                    <a:pt x="9756" y="6776"/>
                    <a:pt x="11804" y="7272"/>
                    <a:pt x="13824" y="7272"/>
                  </a:cubicBezTo>
                  <a:cubicBezTo>
                    <a:pt x="14930" y="7272"/>
                    <a:pt x="15940" y="7131"/>
                    <a:pt x="16905" y="6821"/>
                  </a:cubicBezTo>
                  <a:lnTo>
                    <a:pt x="20431" y="28"/>
                  </a:lnTo>
                  <a:cubicBezTo>
                    <a:pt x="20431" y="28"/>
                    <a:pt x="20161" y="0"/>
                    <a:pt x="19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3"/>
            <p:cNvSpPr/>
            <p:nvPr/>
          </p:nvSpPr>
          <p:spPr>
            <a:xfrm>
              <a:off x="4740491" y="4382308"/>
              <a:ext cx="176232" cy="54269"/>
            </a:xfrm>
            <a:custGeom>
              <a:avLst/>
              <a:gdLst/>
              <a:ahLst/>
              <a:cxnLst/>
              <a:rect l="l" t="t" r="r" b="b"/>
              <a:pathLst>
                <a:path w="9807" h="3020" extrusionOk="0">
                  <a:moveTo>
                    <a:pt x="7387" y="1"/>
                  </a:moveTo>
                  <a:cubicBezTo>
                    <a:pt x="5747" y="1"/>
                    <a:pt x="3279" y="277"/>
                    <a:pt x="1" y="1394"/>
                  </a:cubicBezTo>
                  <a:lnTo>
                    <a:pt x="475" y="3019"/>
                  </a:lnTo>
                  <a:cubicBezTo>
                    <a:pt x="475" y="3019"/>
                    <a:pt x="4774" y="994"/>
                    <a:pt x="9807" y="266"/>
                  </a:cubicBezTo>
                  <a:cubicBezTo>
                    <a:pt x="9807" y="266"/>
                    <a:pt x="8994" y="1"/>
                    <a:pt x="7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3"/>
            <p:cNvSpPr/>
            <p:nvPr/>
          </p:nvSpPr>
          <p:spPr>
            <a:xfrm>
              <a:off x="4730356" y="4365793"/>
              <a:ext cx="134865" cy="32759"/>
            </a:xfrm>
            <a:custGeom>
              <a:avLst/>
              <a:gdLst/>
              <a:ahLst/>
              <a:cxnLst/>
              <a:rect l="l" t="t" r="r" b="b"/>
              <a:pathLst>
                <a:path w="7505" h="1823" extrusionOk="0">
                  <a:moveTo>
                    <a:pt x="3076" y="0"/>
                  </a:moveTo>
                  <a:cubicBezTo>
                    <a:pt x="2109" y="0"/>
                    <a:pt x="1057" y="90"/>
                    <a:pt x="1" y="339"/>
                  </a:cubicBezTo>
                  <a:lnTo>
                    <a:pt x="475" y="1823"/>
                  </a:lnTo>
                  <a:cubicBezTo>
                    <a:pt x="475" y="1823"/>
                    <a:pt x="3555" y="643"/>
                    <a:pt x="7505" y="598"/>
                  </a:cubicBezTo>
                  <a:cubicBezTo>
                    <a:pt x="7505" y="598"/>
                    <a:pt x="5573" y="0"/>
                    <a:pt x="3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3"/>
            <p:cNvSpPr/>
            <p:nvPr/>
          </p:nvSpPr>
          <p:spPr>
            <a:xfrm>
              <a:off x="4653911" y="4500335"/>
              <a:ext cx="345653" cy="40972"/>
            </a:xfrm>
            <a:custGeom>
              <a:avLst/>
              <a:gdLst/>
              <a:ahLst/>
              <a:cxnLst/>
              <a:rect l="l" t="t" r="r" b="b"/>
              <a:pathLst>
                <a:path w="19235" h="2280" extrusionOk="0">
                  <a:moveTo>
                    <a:pt x="19234" y="0"/>
                  </a:moveTo>
                  <a:cubicBezTo>
                    <a:pt x="17514" y="988"/>
                    <a:pt x="15753" y="1360"/>
                    <a:pt x="13942" y="1360"/>
                  </a:cubicBezTo>
                  <a:cubicBezTo>
                    <a:pt x="12041" y="1360"/>
                    <a:pt x="10134" y="965"/>
                    <a:pt x="8232" y="423"/>
                  </a:cubicBezTo>
                  <a:cubicBezTo>
                    <a:pt x="7386" y="209"/>
                    <a:pt x="6511" y="90"/>
                    <a:pt x="5643" y="90"/>
                  </a:cubicBezTo>
                  <a:cubicBezTo>
                    <a:pt x="3645" y="90"/>
                    <a:pt x="1648" y="705"/>
                    <a:pt x="0" y="1924"/>
                  </a:cubicBezTo>
                  <a:cubicBezTo>
                    <a:pt x="1603" y="1247"/>
                    <a:pt x="3154" y="937"/>
                    <a:pt x="4706" y="937"/>
                  </a:cubicBezTo>
                  <a:cubicBezTo>
                    <a:pt x="6066" y="937"/>
                    <a:pt x="7431" y="1174"/>
                    <a:pt x="8842" y="1620"/>
                  </a:cubicBezTo>
                  <a:cubicBezTo>
                    <a:pt x="10111" y="2043"/>
                    <a:pt x="11522" y="2280"/>
                    <a:pt x="12910" y="2280"/>
                  </a:cubicBezTo>
                  <a:cubicBezTo>
                    <a:pt x="15234" y="2280"/>
                    <a:pt x="17564" y="1620"/>
                    <a:pt x="19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581"/>
        <p:cNvGrpSpPr/>
        <p:nvPr/>
      </p:nvGrpSpPr>
      <p:grpSpPr>
        <a:xfrm>
          <a:off x="0" y="0"/>
          <a:ext cx="0" cy="0"/>
          <a:chOff x="0" y="0"/>
          <a:chExt cx="0" cy="0"/>
        </a:xfrm>
      </p:grpSpPr>
      <p:sp>
        <p:nvSpPr>
          <p:cNvPr id="10582" name="Google Shape;10582;p7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0583" name="Google Shape;10583;p74"/>
          <p:cNvSpPr txBox="1">
            <a:spLocks noGrp="1"/>
          </p:cNvSpPr>
          <p:nvPr>
            <p:ph type="body" idx="1"/>
          </p:nvPr>
        </p:nvSpPr>
        <p:spPr>
          <a:xfrm>
            <a:off x="720000" y="1152475"/>
            <a:ext cx="7704000" cy="92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Lato"/>
                <a:ea typeface="Lato"/>
                <a:cs typeface="Lato"/>
                <a:sym typeface="Lato"/>
              </a:rPr>
              <a:t>Here’s an assortment of alternative resources whose style fits the one of this template </a:t>
            </a:r>
            <a:endParaRPr sz="1200">
              <a:latin typeface="Lato"/>
              <a:ea typeface="Lato"/>
              <a:cs typeface="Lato"/>
              <a:sym typeface="Lato"/>
            </a:endParaRPr>
          </a:p>
          <a:p>
            <a:pPr marL="0" lvl="0" indent="0" algn="l" rtl="0">
              <a:spcBef>
                <a:spcPts val="1000"/>
              </a:spcBef>
              <a:spcAft>
                <a:spcPts val="0"/>
              </a:spcAft>
              <a:buNone/>
            </a:pPr>
            <a:r>
              <a:rPr lang="en" sz="1400">
                <a:latin typeface="Changa One"/>
                <a:ea typeface="Changa One"/>
                <a:cs typeface="Changa One"/>
                <a:sym typeface="Changa One"/>
              </a:rPr>
              <a:t>Vectors</a:t>
            </a:r>
            <a:endParaRPr sz="1400">
              <a:latin typeface="Changa One"/>
              <a:ea typeface="Changa One"/>
              <a:cs typeface="Changa One"/>
              <a:sym typeface="Changa One"/>
            </a:endParaRPr>
          </a:p>
          <a:p>
            <a:pPr marL="457200" marR="50800" lvl="0" indent="-304800" algn="l" rtl="0">
              <a:lnSpc>
                <a:spcPct val="100000"/>
              </a:lnSpc>
              <a:spcBef>
                <a:spcPts val="0"/>
              </a:spcBef>
              <a:spcAft>
                <a:spcPts val="0"/>
              </a:spcAft>
              <a:buClr>
                <a:schemeClr val="dk1"/>
              </a:buClr>
              <a:buSzPts val="1200"/>
              <a:buFont typeface="Lato"/>
              <a:buChar char="●"/>
            </a:pPr>
            <a:r>
              <a:rPr lang="en" sz="1200">
                <a:solidFill>
                  <a:schemeClr val="hlink"/>
                </a:solidFill>
                <a:uFill>
                  <a:noFill/>
                </a:uFill>
                <a:latin typeface="Lato"/>
                <a:ea typeface="Lato"/>
                <a:cs typeface="Lato"/>
                <a:sym typeface="Lato"/>
                <a:hlinkClick r:id="rId3"/>
              </a:rPr>
              <a:t>Flat pack of different vehicles</a:t>
            </a:r>
            <a:endParaRPr sz="1200">
              <a:latin typeface="Lato"/>
              <a:ea typeface="Lato"/>
              <a:cs typeface="Lato"/>
              <a:sym typeface="Lato"/>
            </a:endParaRPr>
          </a:p>
        </p:txBody>
      </p:sp>
      <p:grpSp>
        <p:nvGrpSpPr>
          <p:cNvPr id="10584" name="Google Shape;10584;p74"/>
          <p:cNvGrpSpPr/>
          <p:nvPr/>
        </p:nvGrpSpPr>
        <p:grpSpPr>
          <a:xfrm>
            <a:off x="1158826" y="4082490"/>
            <a:ext cx="1705497" cy="637915"/>
            <a:chOff x="720000" y="3989367"/>
            <a:chExt cx="1458064" cy="545367"/>
          </a:xfrm>
        </p:grpSpPr>
        <p:sp>
          <p:nvSpPr>
            <p:cNvPr id="10585" name="Google Shape;10585;p74"/>
            <p:cNvSpPr/>
            <p:nvPr/>
          </p:nvSpPr>
          <p:spPr>
            <a:xfrm>
              <a:off x="720000" y="3989367"/>
              <a:ext cx="1448467" cy="450663"/>
            </a:xfrm>
            <a:custGeom>
              <a:avLst/>
              <a:gdLst/>
              <a:ahLst/>
              <a:cxnLst/>
              <a:rect l="l" t="t" r="r" b="b"/>
              <a:pathLst>
                <a:path w="12236" h="3807" extrusionOk="0">
                  <a:moveTo>
                    <a:pt x="395" y="1"/>
                  </a:moveTo>
                  <a:cubicBezTo>
                    <a:pt x="177" y="1"/>
                    <a:pt x="0" y="178"/>
                    <a:pt x="0" y="395"/>
                  </a:cubicBezTo>
                  <a:lnTo>
                    <a:pt x="0" y="3407"/>
                  </a:lnTo>
                  <a:cubicBezTo>
                    <a:pt x="0" y="3626"/>
                    <a:pt x="177" y="3806"/>
                    <a:pt x="395" y="3806"/>
                  </a:cubicBezTo>
                  <a:lnTo>
                    <a:pt x="11837" y="3806"/>
                  </a:lnTo>
                  <a:cubicBezTo>
                    <a:pt x="12055" y="3806"/>
                    <a:pt x="12235" y="3626"/>
                    <a:pt x="12235" y="3407"/>
                  </a:cubicBezTo>
                  <a:lnTo>
                    <a:pt x="11971" y="1902"/>
                  </a:lnTo>
                  <a:lnTo>
                    <a:pt x="11703" y="395"/>
                  </a:lnTo>
                  <a:cubicBezTo>
                    <a:pt x="11703" y="178"/>
                    <a:pt x="11526" y="1"/>
                    <a:pt x="113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4"/>
            <p:cNvSpPr/>
            <p:nvPr/>
          </p:nvSpPr>
          <p:spPr>
            <a:xfrm>
              <a:off x="2143380" y="4346395"/>
              <a:ext cx="28766" cy="26517"/>
            </a:xfrm>
            <a:custGeom>
              <a:avLst/>
              <a:gdLst/>
              <a:ahLst/>
              <a:cxnLst/>
              <a:rect l="l" t="t" r="r" b="b"/>
              <a:pathLst>
                <a:path w="243" h="224" extrusionOk="0">
                  <a:moveTo>
                    <a:pt x="112" y="1"/>
                  </a:moveTo>
                  <a:cubicBezTo>
                    <a:pt x="50" y="1"/>
                    <a:pt x="1" y="50"/>
                    <a:pt x="1" y="112"/>
                  </a:cubicBezTo>
                  <a:cubicBezTo>
                    <a:pt x="1" y="173"/>
                    <a:pt x="50" y="223"/>
                    <a:pt x="112" y="223"/>
                  </a:cubicBezTo>
                  <a:lnTo>
                    <a:pt x="135" y="223"/>
                  </a:lnTo>
                  <a:cubicBezTo>
                    <a:pt x="197" y="223"/>
                    <a:pt x="243" y="173"/>
                    <a:pt x="243" y="112"/>
                  </a:cubicBezTo>
                  <a:cubicBezTo>
                    <a:pt x="243" y="50"/>
                    <a:pt x="197" y="1"/>
                    <a:pt x="1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4"/>
            <p:cNvSpPr/>
            <p:nvPr/>
          </p:nvSpPr>
          <p:spPr>
            <a:xfrm>
              <a:off x="785345" y="4375516"/>
              <a:ext cx="159336" cy="159218"/>
            </a:xfrm>
            <a:custGeom>
              <a:avLst/>
              <a:gdLst/>
              <a:ahLst/>
              <a:cxnLst/>
              <a:rect l="l" t="t" r="r" b="b"/>
              <a:pathLst>
                <a:path w="1346" h="1345" extrusionOk="0">
                  <a:moveTo>
                    <a:pt x="670" y="0"/>
                  </a:moveTo>
                  <a:cubicBezTo>
                    <a:pt x="299" y="0"/>
                    <a:pt x="0" y="303"/>
                    <a:pt x="0" y="674"/>
                  </a:cubicBezTo>
                  <a:cubicBezTo>
                    <a:pt x="0" y="1046"/>
                    <a:pt x="299" y="1345"/>
                    <a:pt x="670" y="1345"/>
                  </a:cubicBezTo>
                  <a:cubicBezTo>
                    <a:pt x="1042" y="1345"/>
                    <a:pt x="1345" y="1046"/>
                    <a:pt x="1345" y="674"/>
                  </a:cubicBezTo>
                  <a:cubicBezTo>
                    <a:pt x="1345" y="303"/>
                    <a:pt x="1042" y="0"/>
                    <a:pt x="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4"/>
            <p:cNvSpPr/>
            <p:nvPr/>
          </p:nvSpPr>
          <p:spPr>
            <a:xfrm>
              <a:off x="823344" y="4413515"/>
              <a:ext cx="83219" cy="83101"/>
            </a:xfrm>
            <a:custGeom>
              <a:avLst/>
              <a:gdLst/>
              <a:ahLst/>
              <a:cxnLst/>
              <a:rect l="l" t="t" r="r" b="b"/>
              <a:pathLst>
                <a:path w="703" h="702" extrusionOk="0">
                  <a:moveTo>
                    <a:pt x="349" y="1"/>
                  </a:moveTo>
                  <a:cubicBezTo>
                    <a:pt x="158" y="1"/>
                    <a:pt x="1" y="158"/>
                    <a:pt x="1" y="353"/>
                  </a:cubicBezTo>
                  <a:cubicBezTo>
                    <a:pt x="1" y="545"/>
                    <a:pt x="158" y="702"/>
                    <a:pt x="349" y="702"/>
                  </a:cubicBezTo>
                  <a:cubicBezTo>
                    <a:pt x="545" y="702"/>
                    <a:pt x="703" y="545"/>
                    <a:pt x="703" y="353"/>
                  </a:cubicBezTo>
                  <a:cubicBezTo>
                    <a:pt x="703" y="158"/>
                    <a:pt x="545" y="1"/>
                    <a:pt x="3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4"/>
            <p:cNvSpPr/>
            <p:nvPr/>
          </p:nvSpPr>
          <p:spPr>
            <a:xfrm>
              <a:off x="969541" y="4375516"/>
              <a:ext cx="159691" cy="159218"/>
            </a:xfrm>
            <a:custGeom>
              <a:avLst/>
              <a:gdLst/>
              <a:ahLst/>
              <a:cxnLst/>
              <a:rect l="l" t="t" r="r" b="b"/>
              <a:pathLst>
                <a:path w="1349" h="1345" extrusionOk="0">
                  <a:moveTo>
                    <a:pt x="674" y="0"/>
                  </a:moveTo>
                  <a:cubicBezTo>
                    <a:pt x="303" y="0"/>
                    <a:pt x="0" y="303"/>
                    <a:pt x="0" y="674"/>
                  </a:cubicBezTo>
                  <a:cubicBezTo>
                    <a:pt x="0" y="1046"/>
                    <a:pt x="303" y="1345"/>
                    <a:pt x="674" y="1345"/>
                  </a:cubicBezTo>
                  <a:cubicBezTo>
                    <a:pt x="1046" y="1345"/>
                    <a:pt x="1348" y="1046"/>
                    <a:pt x="1348" y="674"/>
                  </a:cubicBezTo>
                  <a:cubicBezTo>
                    <a:pt x="1348" y="303"/>
                    <a:pt x="1046" y="0"/>
                    <a:pt x="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4"/>
            <p:cNvSpPr/>
            <p:nvPr/>
          </p:nvSpPr>
          <p:spPr>
            <a:xfrm>
              <a:off x="1007541" y="4413515"/>
              <a:ext cx="83101" cy="83101"/>
            </a:xfrm>
            <a:custGeom>
              <a:avLst/>
              <a:gdLst/>
              <a:ahLst/>
              <a:cxnLst/>
              <a:rect l="l" t="t" r="r" b="b"/>
              <a:pathLst>
                <a:path w="702" h="702" extrusionOk="0">
                  <a:moveTo>
                    <a:pt x="353" y="1"/>
                  </a:moveTo>
                  <a:cubicBezTo>
                    <a:pt x="158" y="1"/>
                    <a:pt x="1" y="158"/>
                    <a:pt x="1" y="353"/>
                  </a:cubicBezTo>
                  <a:cubicBezTo>
                    <a:pt x="1" y="545"/>
                    <a:pt x="158" y="702"/>
                    <a:pt x="353" y="702"/>
                  </a:cubicBezTo>
                  <a:cubicBezTo>
                    <a:pt x="544" y="702"/>
                    <a:pt x="702" y="545"/>
                    <a:pt x="702" y="353"/>
                  </a:cubicBezTo>
                  <a:cubicBezTo>
                    <a:pt x="702" y="158"/>
                    <a:pt x="544" y="1"/>
                    <a:pt x="3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4"/>
            <p:cNvSpPr/>
            <p:nvPr/>
          </p:nvSpPr>
          <p:spPr>
            <a:xfrm>
              <a:off x="1647138" y="4375516"/>
              <a:ext cx="159336" cy="159218"/>
            </a:xfrm>
            <a:custGeom>
              <a:avLst/>
              <a:gdLst/>
              <a:ahLst/>
              <a:cxnLst/>
              <a:rect l="l" t="t" r="r" b="b"/>
              <a:pathLst>
                <a:path w="1346" h="1345" extrusionOk="0">
                  <a:moveTo>
                    <a:pt x="671" y="0"/>
                  </a:moveTo>
                  <a:cubicBezTo>
                    <a:pt x="300" y="0"/>
                    <a:pt x="1" y="303"/>
                    <a:pt x="1" y="674"/>
                  </a:cubicBezTo>
                  <a:cubicBezTo>
                    <a:pt x="1" y="1046"/>
                    <a:pt x="300" y="1345"/>
                    <a:pt x="671" y="1345"/>
                  </a:cubicBezTo>
                  <a:cubicBezTo>
                    <a:pt x="1043" y="1345"/>
                    <a:pt x="1345" y="1046"/>
                    <a:pt x="1345" y="674"/>
                  </a:cubicBezTo>
                  <a:cubicBezTo>
                    <a:pt x="1345" y="303"/>
                    <a:pt x="1043" y="0"/>
                    <a:pt x="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4"/>
            <p:cNvSpPr/>
            <p:nvPr/>
          </p:nvSpPr>
          <p:spPr>
            <a:xfrm>
              <a:off x="1685256" y="4413515"/>
              <a:ext cx="83101" cy="83101"/>
            </a:xfrm>
            <a:custGeom>
              <a:avLst/>
              <a:gdLst/>
              <a:ahLst/>
              <a:cxnLst/>
              <a:rect l="l" t="t" r="r" b="b"/>
              <a:pathLst>
                <a:path w="702" h="702" extrusionOk="0">
                  <a:moveTo>
                    <a:pt x="349" y="1"/>
                  </a:moveTo>
                  <a:cubicBezTo>
                    <a:pt x="158" y="1"/>
                    <a:pt x="1" y="158"/>
                    <a:pt x="1" y="353"/>
                  </a:cubicBezTo>
                  <a:cubicBezTo>
                    <a:pt x="1" y="545"/>
                    <a:pt x="158" y="702"/>
                    <a:pt x="349" y="702"/>
                  </a:cubicBezTo>
                  <a:cubicBezTo>
                    <a:pt x="544" y="702"/>
                    <a:pt x="702" y="545"/>
                    <a:pt x="702" y="353"/>
                  </a:cubicBezTo>
                  <a:cubicBezTo>
                    <a:pt x="702" y="158"/>
                    <a:pt x="544" y="1"/>
                    <a:pt x="3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4"/>
            <p:cNvSpPr/>
            <p:nvPr/>
          </p:nvSpPr>
          <p:spPr>
            <a:xfrm>
              <a:off x="2089399" y="4379541"/>
              <a:ext cx="88665" cy="64042"/>
            </a:xfrm>
            <a:custGeom>
              <a:avLst/>
              <a:gdLst/>
              <a:ahLst/>
              <a:cxnLst/>
              <a:rect l="l" t="t" r="r" b="b"/>
              <a:pathLst>
                <a:path w="749" h="541" extrusionOk="0">
                  <a:moveTo>
                    <a:pt x="273" y="0"/>
                  </a:moveTo>
                  <a:cubicBezTo>
                    <a:pt x="124" y="0"/>
                    <a:pt x="1" y="120"/>
                    <a:pt x="1" y="269"/>
                  </a:cubicBezTo>
                  <a:cubicBezTo>
                    <a:pt x="1" y="422"/>
                    <a:pt x="124" y="541"/>
                    <a:pt x="273" y="541"/>
                  </a:cubicBezTo>
                  <a:lnTo>
                    <a:pt x="476" y="541"/>
                  </a:lnTo>
                  <a:cubicBezTo>
                    <a:pt x="625" y="541"/>
                    <a:pt x="748" y="422"/>
                    <a:pt x="748" y="269"/>
                  </a:cubicBezTo>
                  <a:cubicBezTo>
                    <a:pt x="748" y="120"/>
                    <a:pt x="625" y="0"/>
                    <a:pt x="4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4"/>
            <p:cNvSpPr/>
            <p:nvPr/>
          </p:nvSpPr>
          <p:spPr>
            <a:xfrm>
              <a:off x="1921657" y="4062880"/>
              <a:ext cx="74459" cy="358092"/>
            </a:xfrm>
            <a:custGeom>
              <a:avLst/>
              <a:gdLst/>
              <a:ahLst/>
              <a:cxnLst/>
              <a:rect l="l" t="t" r="r" b="b"/>
              <a:pathLst>
                <a:path w="629" h="3025" extrusionOk="0">
                  <a:moveTo>
                    <a:pt x="0" y="1"/>
                  </a:moveTo>
                  <a:lnTo>
                    <a:pt x="0" y="3025"/>
                  </a:lnTo>
                  <a:lnTo>
                    <a:pt x="629" y="3025"/>
                  </a:lnTo>
                  <a:lnTo>
                    <a:pt x="6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4"/>
            <p:cNvSpPr/>
            <p:nvPr/>
          </p:nvSpPr>
          <p:spPr>
            <a:xfrm>
              <a:off x="1835478" y="4062880"/>
              <a:ext cx="74459" cy="358092"/>
            </a:xfrm>
            <a:custGeom>
              <a:avLst/>
              <a:gdLst/>
              <a:ahLst/>
              <a:cxnLst/>
              <a:rect l="l" t="t" r="r" b="b"/>
              <a:pathLst>
                <a:path w="629" h="3025" extrusionOk="0">
                  <a:moveTo>
                    <a:pt x="0" y="1"/>
                  </a:moveTo>
                  <a:lnTo>
                    <a:pt x="0" y="3025"/>
                  </a:lnTo>
                  <a:lnTo>
                    <a:pt x="628" y="3025"/>
                  </a:lnTo>
                  <a:lnTo>
                    <a:pt x="6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4"/>
            <p:cNvSpPr/>
            <p:nvPr/>
          </p:nvSpPr>
          <p:spPr>
            <a:xfrm>
              <a:off x="2056253" y="4062880"/>
              <a:ext cx="91861" cy="215210"/>
            </a:xfrm>
            <a:custGeom>
              <a:avLst/>
              <a:gdLst/>
              <a:ahLst/>
              <a:cxnLst/>
              <a:rect l="l" t="t" r="r" b="b"/>
              <a:pathLst>
                <a:path w="776" h="1818" extrusionOk="0">
                  <a:moveTo>
                    <a:pt x="1" y="1"/>
                  </a:moveTo>
                  <a:lnTo>
                    <a:pt x="1" y="1817"/>
                  </a:lnTo>
                  <a:lnTo>
                    <a:pt x="775" y="1817"/>
                  </a:lnTo>
                  <a:lnTo>
                    <a:pt x="4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4"/>
            <p:cNvSpPr/>
            <p:nvPr/>
          </p:nvSpPr>
          <p:spPr>
            <a:xfrm>
              <a:off x="795762" y="4062880"/>
              <a:ext cx="156495" cy="177921"/>
            </a:xfrm>
            <a:custGeom>
              <a:avLst/>
              <a:gdLst/>
              <a:ahLst/>
              <a:cxnLst/>
              <a:rect l="l" t="t" r="r" b="b"/>
              <a:pathLst>
                <a:path w="1322" h="1503" extrusionOk="0">
                  <a:moveTo>
                    <a:pt x="299" y="1"/>
                  </a:moveTo>
                  <a:lnTo>
                    <a:pt x="0" y="1503"/>
                  </a:lnTo>
                  <a:lnTo>
                    <a:pt x="1322" y="1503"/>
                  </a:lnTo>
                  <a:lnTo>
                    <a:pt x="1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4"/>
            <p:cNvSpPr/>
            <p:nvPr/>
          </p:nvSpPr>
          <p:spPr>
            <a:xfrm>
              <a:off x="1182622" y="4062880"/>
              <a:ext cx="121337" cy="177921"/>
            </a:xfrm>
            <a:custGeom>
              <a:avLst/>
              <a:gdLst/>
              <a:ahLst/>
              <a:cxnLst/>
              <a:rect l="l" t="t" r="r" b="b"/>
              <a:pathLst>
                <a:path w="1025" h="1503" extrusionOk="0">
                  <a:moveTo>
                    <a:pt x="1" y="1"/>
                  </a:moveTo>
                  <a:lnTo>
                    <a:pt x="1" y="1503"/>
                  </a:lnTo>
                  <a:lnTo>
                    <a:pt x="1024" y="1503"/>
                  </a:lnTo>
                  <a:lnTo>
                    <a:pt x="10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4"/>
            <p:cNvSpPr/>
            <p:nvPr/>
          </p:nvSpPr>
          <p:spPr>
            <a:xfrm>
              <a:off x="969541" y="4062880"/>
              <a:ext cx="197809" cy="177921"/>
            </a:xfrm>
            <a:custGeom>
              <a:avLst/>
              <a:gdLst/>
              <a:ahLst/>
              <a:cxnLst/>
              <a:rect l="l" t="t" r="r" b="b"/>
              <a:pathLst>
                <a:path w="1671" h="1503" extrusionOk="0">
                  <a:moveTo>
                    <a:pt x="0" y="1"/>
                  </a:moveTo>
                  <a:lnTo>
                    <a:pt x="0" y="1503"/>
                  </a:lnTo>
                  <a:lnTo>
                    <a:pt x="1670" y="1503"/>
                  </a:lnTo>
                  <a:lnTo>
                    <a:pt x="1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4"/>
            <p:cNvSpPr/>
            <p:nvPr/>
          </p:nvSpPr>
          <p:spPr>
            <a:xfrm>
              <a:off x="1532430" y="4062880"/>
              <a:ext cx="156969" cy="177921"/>
            </a:xfrm>
            <a:custGeom>
              <a:avLst/>
              <a:gdLst/>
              <a:ahLst/>
              <a:cxnLst/>
              <a:rect l="l" t="t" r="r" b="b"/>
              <a:pathLst>
                <a:path w="1326" h="1503" extrusionOk="0">
                  <a:moveTo>
                    <a:pt x="1" y="1"/>
                  </a:moveTo>
                  <a:lnTo>
                    <a:pt x="1" y="1503"/>
                  </a:lnTo>
                  <a:lnTo>
                    <a:pt x="1326" y="1503"/>
                  </a:lnTo>
                  <a:lnTo>
                    <a:pt x="10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4"/>
            <p:cNvSpPr/>
            <p:nvPr/>
          </p:nvSpPr>
          <p:spPr>
            <a:xfrm>
              <a:off x="1320178" y="4062880"/>
              <a:ext cx="197809" cy="177921"/>
            </a:xfrm>
            <a:custGeom>
              <a:avLst/>
              <a:gdLst/>
              <a:ahLst/>
              <a:cxnLst/>
              <a:rect l="l" t="t" r="r" b="b"/>
              <a:pathLst>
                <a:path w="1671" h="1503" extrusionOk="0">
                  <a:moveTo>
                    <a:pt x="0" y="1"/>
                  </a:moveTo>
                  <a:lnTo>
                    <a:pt x="0" y="1503"/>
                  </a:lnTo>
                  <a:lnTo>
                    <a:pt x="1670" y="1503"/>
                  </a:lnTo>
                  <a:lnTo>
                    <a:pt x="1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4"/>
            <p:cNvSpPr/>
            <p:nvPr/>
          </p:nvSpPr>
          <p:spPr>
            <a:xfrm>
              <a:off x="1185345" y="4315972"/>
              <a:ext cx="163006" cy="110446"/>
            </a:xfrm>
            <a:custGeom>
              <a:avLst/>
              <a:gdLst/>
              <a:ahLst/>
              <a:cxnLst/>
              <a:rect l="l" t="t" r="r" b="b"/>
              <a:pathLst>
                <a:path w="1377" h="933" extrusionOk="0">
                  <a:moveTo>
                    <a:pt x="1" y="1"/>
                  </a:moveTo>
                  <a:lnTo>
                    <a:pt x="1" y="933"/>
                  </a:lnTo>
                  <a:lnTo>
                    <a:pt x="1377" y="933"/>
                  </a:lnTo>
                  <a:lnTo>
                    <a:pt x="13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4"/>
            <p:cNvSpPr/>
            <p:nvPr/>
          </p:nvSpPr>
          <p:spPr>
            <a:xfrm>
              <a:off x="1248796" y="4401322"/>
              <a:ext cx="39656" cy="10536"/>
            </a:xfrm>
            <a:custGeom>
              <a:avLst/>
              <a:gdLst/>
              <a:ahLst/>
              <a:cxnLst/>
              <a:rect l="l" t="t" r="r" b="b"/>
              <a:pathLst>
                <a:path w="335" h="89" extrusionOk="0">
                  <a:moveTo>
                    <a:pt x="47" y="0"/>
                  </a:moveTo>
                  <a:cubicBezTo>
                    <a:pt x="20" y="0"/>
                    <a:pt x="1" y="19"/>
                    <a:pt x="1" y="42"/>
                  </a:cubicBezTo>
                  <a:cubicBezTo>
                    <a:pt x="1" y="69"/>
                    <a:pt x="20" y="88"/>
                    <a:pt x="47" y="88"/>
                  </a:cubicBezTo>
                  <a:lnTo>
                    <a:pt x="289" y="88"/>
                  </a:lnTo>
                  <a:cubicBezTo>
                    <a:pt x="315" y="88"/>
                    <a:pt x="335" y="69"/>
                    <a:pt x="335" y="42"/>
                  </a:cubicBezTo>
                  <a:cubicBezTo>
                    <a:pt x="335" y="19"/>
                    <a:pt x="315" y="0"/>
                    <a:pt x="2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4"/>
            <p:cNvSpPr/>
            <p:nvPr/>
          </p:nvSpPr>
          <p:spPr>
            <a:xfrm>
              <a:off x="1361373" y="4315972"/>
              <a:ext cx="163006" cy="110446"/>
            </a:xfrm>
            <a:custGeom>
              <a:avLst/>
              <a:gdLst/>
              <a:ahLst/>
              <a:cxnLst/>
              <a:rect l="l" t="t" r="r" b="b"/>
              <a:pathLst>
                <a:path w="1377" h="933" extrusionOk="0">
                  <a:moveTo>
                    <a:pt x="1" y="1"/>
                  </a:moveTo>
                  <a:lnTo>
                    <a:pt x="1" y="933"/>
                  </a:lnTo>
                  <a:lnTo>
                    <a:pt x="1377" y="933"/>
                  </a:lnTo>
                  <a:lnTo>
                    <a:pt x="13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4"/>
            <p:cNvSpPr/>
            <p:nvPr/>
          </p:nvSpPr>
          <p:spPr>
            <a:xfrm>
              <a:off x="1424469" y="4401322"/>
              <a:ext cx="39538" cy="10536"/>
            </a:xfrm>
            <a:custGeom>
              <a:avLst/>
              <a:gdLst/>
              <a:ahLst/>
              <a:cxnLst/>
              <a:rect l="l" t="t" r="r" b="b"/>
              <a:pathLst>
                <a:path w="334" h="89" extrusionOk="0">
                  <a:moveTo>
                    <a:pt x="46" y="0"/>
                  </a:moveTo>
                  <a:cubicBezTo>
                    <a:pt x="23" y="0"/>
                    <a:pt x="0" y="19"/>
                    <a:pt x="0" y="42"/>
                  </a:cubicBezTo>
                  <a:cubicBezTo>
                    <a:pt x="0" y="69"/>
                    <a:pt x="23" y="88"/>
                    <a:pt x="46" y="88"/>
                  </a:cubicBezTo>
                  <a:lnTo>
                    <a:pt x="292" y="88"/>
                  </a:lnTo>
                  <a:cubicBezTo>
                    <a:pt x="315" y="88"/>
                    <a:pt x="333" y="69"/>
                    <a:pt x="333" y="42"/>
                  </a:cubicBezTo>
                  <a:cubicBezTo>
                    <a:pt x="333" y="19"/>
                    <a:pt x="315" y="0"/>
                    <a:pt x="2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4"/>
            <p:cNvSpPr/>
            <p:nvPr/>
          </p:nvSpPr>
          <p:spPr>
            <a:xfrm>
              <a:off x="748056" y="4262465"/>
              <a:ext cx="969038" cy="13732"/>
            </a:xfrm>
            <a:custGeom>
              <a:avLst/>
              <a:gdLst/>
              <a:ahLst/>
              <a:cxnLst/>
              <a:rect l="l" t="t" r="r" b="b"/>
              <a:pathLst>
                <a:path w="8186" h="116" extrusionOk="0">
                  <a:moveTo>
                    <a:pt x="115" y="0"/>
                  </a:moveTo>
                  <a:cubicBezTo>
                    <a:pt x="51" y="0"/>
                    <a:pt x="0" y="28"/>
                    <a:pt x="0" y="58"/>
                  </a:cubicBezTo>
                  <a:cubicBezTo>
                    <a:pt x="0" y="89"/>
                    <a:pt x="51" y="115"/>
                    <a:pt x="115" y="115"/>
                  </a:cubicBezTo>
                  <a:lnTo>
                    <a:pt x="8070" y="115"/>
                  </a:lnTo>
                  <a:cubicBezTo>
                    <a:pt x="8132" y="115"/>
                    <a:pt x="8185" y="89"/>
                    <a:pt x="8185" y="58"/>
                  </a:cubicBezTo>
                  <a:cubicBezTo>
                    <a:pt x="8185" y="28"/>
                    <a:pt x="8132" y="0"/>
                    <a:pt x="80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4"/>
            <p:cNvSpPr/>
            <p:nvPr/>
          </p:nvSpPr>
          <p:spPr>
            <a:xfrm>
              <a:off x="748056" y="4281524"/>
              <a:ext cx="969038" cy="7813"/>
            </a:xfrm>
            <a:custGeom>
              <a:avLst/>
              <a:gdLst/>
              <a:ahLst/>
              <a:cxnLst/>
              <a:rect l="l" t="t" r="r" b="b"/>
              <a:pathLst>
                <a:path w="8186" h="66" extrusionOk="0">
                  <a:moveTo>
                    <a:pt x="115" y="0"/>
                  </a:moveTo>
                  <a:cubicBezTo>
                    <a:pt x="51" y="0"/>
                    <a:pt x="0" y="16"/>
                    <a:pt x="0" y="35"/>
                  </a:cubicBezTo>
                  <a:cubicBezTo>
                    <a:pt x="0" y="51"/>
                    <a:pt x="51" y="66"/>
                    <a:pt x="115" y="66"/>
                  </a:cubicBezTo>
                  <a:lnTo>
                    <a:pt x="8070" y="66"/>
                  </a:lnTo>
                  <a:cubicBezTo>
                    <a:pt x="8132" y="66"/>
                    <a:pt x="8185" y="51"/>
                    <a:pt x="8185" y="35"/>
                  </a:cubicBezTo>
                  <a:cubicBezTo>
                    <a:pt x="8185" y="16"/>
                    <a:pt x="8132" y="0"/>
                    <a:pt x="80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4"/>
            <p:cNvSpPr/>
            <p:nvPr/>
          </p:nvSpPr>
          <p:spPr>
            <a:xfrm>
              <a:off x="1909819" y="4062880"/>
              <a:ext cx="11956" cy="347675"/>
            </a:xfrm>
            <a:custGeom>
              <a:avLst/>
              <a:gdLst/>
              <a:ahLst/>
              <a:cxnLst/>
              <a:rect l="l" t="t" r="r" b="b"/>
              <a:pathLst>
                <a:path w="101" h="2937" extrusionOk="0">
                  <a:moveTo>
                    <a:pt x="0" y="1"/>
                  </a:moveTo>
                  <a:lnTo>
                    <a:pt x="0" y="2936"/>
                  </a:lnTo>
                  <a:lnTo>
                    <a:pt x="100" y="2936"/>
                  </a:lnTo>
                  <a:lnTo>
                    <a:pt x="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4"/>
            <p:cNvSpPr/>
            <p:nvPr/>
          </p:nvSpPr>
          <p:spPr>
            <a:xfrm>
              <a:off x="1834057" y="4061104"/>
              <a:ext cx="163953" cy="351108"/>
            </a:xfrm>
            <a:custGeom>
              <a:avLst/>
              <a:gdLst/>
              <a:ahLst/>
              <a:cxnLst/>
              <a:rect l="l" t="t" r="r" b="b"/>
              <a:pathLst>
                <a:path w="1385" h="2966" extrusionOk="0">
                  <a:moveTo>
                    <a:pt x="1353" y="31"/>
                  </a:moveTo>
                  <a:lnTo>
                    <a:pt x="1353" y="2936"/>
                  </a:lnTo>
                  <a:lnTo>
                    <a:pt x="31" y="2936"/>
                  </a:lnTo>
                  <a:lnTo>
                    <a:pt x="31" y="31"/>
                  </a:lnTo>
                  <a:close/>
                  <a:moveTo>
                    <a:pt x="0" y="0"/>
                  </a:moveTo>
                  <a:lnTo>
                    <a:pt x="0" y="2966"/>
                  </a:lnTo>
                  <a:lnTo>
                    <a:pt x="1384" y="2966"/>
                  </a:lnTo>
                  <a:lnTo>
                    <a:pt x="13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4"/>
            <p:cNvSpPr/>
            <p:nvPr/>
          </p:nvSpPr>
          <p:spPr>
            <a:xfrm>
              <a:off x="796117" y="4061104"/>
              <a:ext cx="894342" cy="181591"/>
            </a:xfrm>
            <a:custGeom>
              <a:avLst/>
              <a:gdLst/>
              <a:ahLst/>
              <a:cxnLst/>
              <a:rect l="l" t="t" r="r" b="b"/>
              <a:pathLst>
                <a:path w="7555" h="1534" extrusionOk="0">
                  <a:moveTo>
                    <a:pt x="7255" y="31"/>
                  </a:moveTo>
                  <a:lnTo>
                    <a:pt x="7516" y="1503"/>
                  </a:lnTo>
                  <a:lnTo>
                    <a:pt x="40" y="1503"/>
                  </a:lnTo>
                  <a:lnTo>
                    <a:pt x="330" y="31"/>
                  </a:lnTo>
                  <a:close/>
                  <a:moveTo>
                    <a:pt x="307" y="0"/>
                  </a:moveTo>
                  <a:lnTo>
                    <a:pt x="1" y="1533"/>
                  </a:lnTo>
                  <a:lnTo>
                    <a:pt x="7554" y="1533"/>
                  </a:lnTo>
                  <a:lnTo>
                    <a:pt x="7550" y="1518"/>
                  </a:lnTo>
                  <a:lnTo>
                    <a:pt x="72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4"/>
            <p:cNvSpPr/>
            <p:nvPr/>
          </p:nvSpPr>
          <p:spPr>
            <a:xfrm>
              <a:off x="1822220" y="4414462"/>
              <a:ext cx="187983" cy="22255"/>
            </a:xfrm>
            <a:custGeom>
              <a:avLst/>
              <a:gdLst/>
              <a:ahLst/>
              <a:cxnLst/>
              <a:rect l="l" t="t" r="r" b="b"/>
              <a:pathLst>
                <a:path w="1588" h="188" extrusionOk="0">
                  <a:moveTo>
                    <a:pt x="96" y="0"/>
                  </a:moveTo>
                  <a:cubicBezTo>
                    <a:pt x="43" y="0"/>
                    <a:pt x="1" y="43"/>
                    <a:pt x="1" y="92"/>
                  </a:cubicBezTo>
                  <a:cubicBezTo>
                    <a:pt x="1" y="147"/>
                    <a:pt x="43" y="188"/>
                    <a:pt x="96" y="188"/>
                  </a:cubicBezTo>
                  <a:lnTo>
                    <a:pt x="1491" y="188"/>
                  </a:lnTo>
                  <a:cubicBezTo>
                    <a:pt x="1545" y="188"/>
                    <a:pt x="1587" y="147"/>
                    <a:pt x="1587" y="92"/>
                  </a:cubicBezTo>
                  <a:cubicBezTo>
                    <a:pt x="1587" y="43"/>
                    <a:pt x="1545" y="0"/>
                    <a:pt x="14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4"/>
            <p:cNvSpPr/>
            <p:nvPr/>
          </p:nvSpPr>
          <p:spPr>
            <a:xfrm>
              <a:off x="952140" y="4062880"/>
              <a:ext cx="17520" cy="177921"/>
            </a:xfrm>
            <a:custGeom>
              <a:avLst/>
              <a:gdLst/>
              <a:ahLst/>
              <a:cxnLst/>
              <a:rect l="l" t="t" r="r" b="b"/>
              <a:pathLst>
                <a:path w="148" h="1503" extrusionOk="0">
                  <a:moveTo>
                    <a:pt x="1" y="1"/>
                  </a:moveTo>
                  <a:lnTo>
                    <a:pt x="1" y="1503"/>
                  </a:lnTo>
                  <a:lnTo>
                    <a:pt x="147" y="1503"/>
                  </a:lnTo>
                  <a:lnTo>
                    <a:pt x="1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4"/>
            <p:cNvSpPr/>
            <p:nvPr/>
          </p:nvSpPr>
          <p:spPr>
            <a:xfrm>
              <a:off x="1167233" y="4062880"/>
              <a:ext cx="16928" cy="177921"/>
            </a:xfrm>
            <a:custGeom>
              <a:avLst/>
              <a:gdLst/>
              <a:ahLst/>
              <a:cxnLst/>
              <a:rect l="l" t="t" r="r" b="b"/>
              <a:pathLst>
                <a:path w="143" h="1503" extrusionOk="0">
                  <a:moveTo>
                    <a:pt x="0" y="1"/>
                  </a:moveTo>
                  <a:lnTo>
                    <a:pt x="0" y="1503"/>
                  </a:lnTo>
                  <a:lnTo>
                    <a:pt x="143" y="1503"/>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4"/>
            <p:cNvSpPr/>
            <p:nvPr/>
          </p:nvSpPr>
          <p:spPr>
            <a:xfrm>
              <a:off x="1303841" y="4059802"/>
              <a:ext cx="17283" cy="178277"/>
            </a:xfrm>
            <a:custGeom>
              <a:avLst/>
              <a:gdLst/>
              <a:ahLst/>
              <a:cxnLst/>
              <a:rect l="l" t="t" r="r" b="b"/>
              <a:pathLst>
                <a:path w="146" h="1506" extrusionOk="0">
                  <a:moveTo>
                    <a:pt x="0" y="0"/>
                  </a:moveTo>
                  <a:lnTo>
                    <a:pt x="0" y="1506"/>
                  </a:lnTo>
                  <a:lnTo>
                    <a:pt x="146" y="1506"/>
                  </a:lnTo>
                  <a:lnTo>
                    <a:pt x="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4"/>
            <p:cNvSpPr/>
            <p:nvPr/>
          </p:nvSpPr>
          <p:spPr>
            <a:xfrm>
              <a:off x="1515620" y="4062880"/>
              <a:ext cx="16928" cy="177921"/>
            </a:xfrm>
            <a:custGeom>
              <a:avLst/>
              <a:gdLst/>
              <a:ahLst/>
              <a:cxnLst/>
              <a:rect l="l" t="t" r="r" b="b"/>
              <a:pathLst>
                <a:path w="143" h="1503" extrusionOk="0">
                  <a:moveTo>
                    <a:pt x="0" y="1"/>
                  </a:moveTo>
                  <a:lnTo>
                    <a:pt x="0" y="1503"/>
                  </a:lnTo>
                  <a:lnTo>
                    <a:pt x="143" y="1503"/>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4"/>
          <p:cNvGrpSpPr/>
          <p:nvPr/>
        </p:nvGrpSpPr>
        <p:grpSpPr>
          <a:xfrm>
            <a:off x="4428086" y="3996097"/>
            <a:ext cx="2112418" cy="724308"/>
            <a:chOff x="4586023" y="3838291"/>
            <a:chExt cx="2112418" cy="724308"/>
          </a:xfrm>
        </p:grpSpPr>
        <p:sp>
          <p:nvSpPr>
            <p:cNvPr id="10617" name="Google Shape;10617;p74"/>
            <p:cNvSpPr/>
            <p:nvPr/>
          </p:nvSpPr>
          <p:spPr>
            <a:xfrm>
              <a:off x="4897015" y="4369995"/>
              <a:ext cx="186928" cy="186789"/>
            </a:xfrm>
            <a:custGeom>
              <a:avLst/>
              <a:gdLst/>
              <a:ahLst/>
              <a:cxnLst/>
              <a:rect l="l" t="t" r="r" b="b"/>
              <a:pathLst>
                <a:path w="1350" h="1349" extrusionOk="0">
                  <a:moveTo>
                    <a:pt x="675" y="0"/>
                  </a:moveTo>
                  <a:cubicBezTo>
                    <a:pt x="303" y="0"/>
                    <a:pt x="0" y="303"/>
                    <a:pt x="0" y="674"/>
                  </a:cubicBezTo>
                  <a:cubicBezTo>
                    <a:pt x="0" y="1046"/>
                    <a:pt x="303" y="1348"/>
                    <a:pt x="675" y="1348"/>
                  </a:cubicBezTo>
                  <a:cubicBezTo>
                    <a:pt x="1051" y="1348"/>
                    <a:pt x="1350" y="1046"/>
                    <a:pt x="1350" y="674"/>
                  </a:cubicBezTo>
                  <a:cubicBezTo>
                    <a:pt x="1350" y="303"/>
                    <a:pt x="1051" y="0"/>
                    <a:pt x="6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4"/>
            <p:cNvSpPr/>
            <p:nvPr/>
          </p:nvSpPr>
          <p:spPr>
            <a:xfrm>
              <a:off x="4891199" y="4364041"/>
              <a:ext cx="199113" cy="198559"/>
            </a:xfrm>
            <a:custGeom>
              <a:avLst/>
              <a:gdLst/>
              <a:ahLst/>
              <a:cxnLst/>
              <a:rect l="l" t="t" r="r" b="b"/>
              <a:pathLst>
                <a:path w="1438" h="1434" extrusionOk="0">
                  <a:moveTo>
                    <a:pt x="717" y="85"/>
                  </a:moveTo>
                  <a:cubicBezTo>
                    <a:pt x="893" y="85"/>
                    <a:pt x="1050" y="154"/>
                    <a:pt x="1165" y="269"/>
                  </a:cubicBezTo>
                  <a:cubicBezTo>
                    <a:pt x="1280" y="383"/>
                    <a:pt x="1349" y="541"/>
                    <a:pt x="1349" y="717"/>
                  </a:cubicBezTo>
                  <a:cubicBezTo>
                    <a:pt x="1349" y="889"/>
                    <a:pt x="1280" y="1050"/>
                    <a:pt x="1165" y="1161"/>
                  </a:cubicBezTo>
                  <a:cubicBezTo>
                    <a:pt x="1050" y="1276"/>
                    <a:pt x="893" y="1349"/>
                    <a:pt x="717" y="1349"/>
                  </a:cubicBezTo>
                  <a:cubicBezTo>
                    <a:pt x="545" y="1349"/>
                    <a:pt x="384" y="1276"/>
                    <a:pt x="272" y="1161"/>
                  </a:cubicBezTo>
                  <a:cubicBezTo>
                    <a:pt x="157" y="1050"/>
                    <a:pt x="85" y="889"/>
                    <a:pt x="85" y="717"/>
                  </a:cubicBezTo>
                  <a:cubicBezTo>
                    <a:pt x="85" y="541"/>
                    <a:pt x="157" y="383"/>
                    <a:pt x="272" y="269"/>
                  </a:cubicBezTo>
                  <a:cubicBezTo>
                    <a:pt x="384" y="154"/>
                    <a:pt x="545" y="85"/>
                    <a:pt x="717" y="85"/>
                  </a:cubicBezTo>
                  <a:close/>
                  <a:moveTo>
                    <a:pt x="717" y="1"/>
                  </a:moveTo>
                  <a:cubicBezTo>
                    <a:pt x="522" y="1"/>
                    <a:pt x="341" y="81"/>
                    <a:pt x="211" y="208"/>
                  </a:cubicBezTo>
                  <a:cubicBezTo>
                    <a:pt x="81" y="337"/>
                    <a:pt x="0" y="518"/>
                    <a:pt x="0" y="717"/>
                  </a:cubicBezTo>
                  <a:cubicBezTo>
                    <a:pt x="0" y="912"/>
                    <a:pt x="81" y="1093"/>
                    <a:pt x="211" y="1223"/>
                  </a:cubicBezTo>
                  <a:cubicBezTo>
                    <a:pt x="341" y="1354"/>
                    <a:pt x="522" y="1434"/>
                    <a:pt x="717" y="1434"/>
                  </a:cubicBezTo>
                  <a:cubicBezTo>
                    <a:pt x="916" y="1434"/>
                    <a:pt x="1096" y="1354"/>
                    <a:pt x="1227" y="1223"/>
                  </a:cubicBezTo>
                  <a:cubicBezTo>
                    <a:pt x="1357" y="1093"/>
                    <a:pt x="1438" y="912"/>
                    <a:pt x="1438" y="717"/>
                  </a:cubicBezTo>
                  <a:cubicBezTo>
                    <a:pt x="1438" y="518"/>
                    <a:pt x="1357" y="337"/>
                    <a:pt x="1227" y="208"/>
                  </a:cubicBezTo>
                  <a:cubicBezTo>
                    <a:pt x="1096" y="81"/>
                    <a:pt x="916" y="1"/>
                    <a:pt x="7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4"/>
            <p:cNvSpPr/>
            <p:nvPr/>
          </p:nvSpPr>
          <p:spPr>
            <a:xfrm>
              <a:off x="4933016" y="4405996"/>
              <a:ext cx="114787" cy="114787"/>
            </a:xfrm>
            <a:custGeom>
              <a:avLst/>
              <a:gdLst/>
              <a:ahLst/>
              <a:cxnLst/>
              <a:rect l="l" t="t" r="r" b="b"/>
              <a:pathLst>
                <a:path w="829" h="829" extrusionOk="0">
                  <a:moveTo>
                    <a:pt x="415" y="0"/>
                  </a:moveTo>
                  <a:cubicBezTo>
                    <a:pt x="189" y="0"/>
                    <a:pt x="1" y="184"/>
                    <a:pt x="1" y="414"/>
                  </a:cubicBezTo>
                  <a:cubicBezTo>
                    <a:pt x="1" y="641"/>
                    <a:pt x="189" y="828"/>
                    <a:pt x="415" y="828"/>
                  </a:cubicBezTo>
                  <a:cubicBezTo>
                    <a:pt x="644" y="828"/>
                    <a:pt x="828" y="641"/>
                    <a:pt x="828" y="414"/>
                  </a:cubicBezTo>
                  <a:cubicBezTo>
                    <a:pt x="828" y="184"/>
                    <a:pt x="644" y="0"/>
                    <a:pt x="4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4"/>
            <p:cNvSpPr/>
            <p:nvPr/>
          </p:nvSpPr>
          <p:spPr>
            <a:xfrm>
              <a:off x="4917092" y="4389518"/>
              <a:ext cx="147188" cy="147188"/>
            </a:xfrm>
            <a:custGeom>
              <a:avLst/>
              <a:gdLst/>
              <a:ahLst/>
              <a:cxnLst/>
              <a:rect l="l" t="t" r="r" b="b"/>
              <a:pathLst>
                <a:path w="1063" h="1063" extrusionOk="0">
                  <a:moveTo>
                    <a:pt x="530" y="20"/>
                  </a:moveTo>
                  <a:cubicBezTo>
                    <a:pt x="672" y="20"/>
                    <a:pt x="802" y="77"/>
                    <a:pt x="894" y="169"/>
                  </a:cubicBezTo>
                  <a:cubicBezTo>
                    <a:pt x="986" y="261"/>
                    <a:pt x="1044" y="392"/>
                    <a:pt x="1044" y="533"/>
                  </a:cubicBezTo>
                  <a:cubicBezTo>
                    <a:pt x="1044" y="675"/>
                    <a:pt x="986" y="802"/>
                    <a:pt x="894" y="894"/>
                  </a:cubicBezTo>
                  <a:cubicBezTo>
                    <a:pt x="802" y="989"/>
                    <a:pt x="672" y="1046"/>
                    <a:pt x="530" y="1046"/>
                  </a:cubicBezTo>
                  <a:cubicBezTo>
                    <a:pt x="388" y="1046"/>
                    <a:pt x="262" y="989"/>
                    <a:pt x="170" y="894"/>
                  </a:cubicBezTo>
                  <a:cubicBezTo>
                    <a:pt x="74" y="802"/>
                    <a:pt x="16" y="675"/>
                    <a:pt x="16" y="533"/>
                  </a:cubicBezTo>
                  <a:cubicBezTo>
                    <a:pt x="16" y="392"/>
                    <a:pt x="74" y="261"/>
                    <a:pt x="170" y="169"/>
                  </a:cubicBezTo>
                  <a:cubicBezTo>
                    <a:pt x="262" y="77"/>
                    <a:pt x="388" y="20"/>
                    <a:pt x="530" y="20"/>
                  </a:cubicBezTo>
                  <a:close/>
                  <a:moveTo>
                    <a:pt x="530" y="1"/>
                  </a:moveTo>
                  <a:cubicBezTo>
                    <a:pt x="239" y="1"/>
                    <a:pt x="1" y="238"/>
                    <a:pt x="1" y="533"/>
                  </a:cubicBezTo>
                  <a:cubicBezTo>
                    <a:pt x="1" y="825"/>
                    <a:pt x="239" y="1062"/>
                    <a:pt x="530" y="1062"/>
                  </a:cubicBezTo>
                  <a:cubicBezTo>
                    <a:pt x="825" y="1062"/>
                    <a:pt x="1063" y="825"/>
                    <a:pt x="1063" y="533"/>
                  </a:cubicBezTo>
                  <a:cubicBezTo>
                    <a:pt x="1063" y="238"/>
                    <a:pt x="825" y="1"/>
                    <a:pt x="5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4"/>
            <p:cNvSpPr/>
            <p:nvPr/>
          </p:nvSpPr>
          <p:spPr>
            <a:xfrm>
              <a:off x="5346450" y="4411396"/>
              <a:ext cx="10246" cy="10108"/>
            </a:xfrm>
            <a:custGeom>
              <a:avLst/>
              <a:gdLst/>
              <a:ahLst/>
              <a:cxnLst/>
              <a:rect l="l" t="t" r="r" b="b"/>
              <a:pathLst>
                <a:path w="74" h="73" extrusionOk="0">
                  <a:moveTo>
                    <a:pt x="35" y="0"/>
                  </a:moveTo>
                  <a:cubicBezTo>
                    <a:pt x="16" y="0"/>
                    <a:pt x="0" y="18"/>
                    <a:pt x="0" y="38"/>
                  </a:cubicBezTo>
                  <a:cubicBezTo>
                    <a:pt x="0" y="57"/>
                    <a:pt x="16" y="73"/>
                    <a:pt x="35" y="73"/>
                  </a:cubicBezTo>
                  <a:cubicBezTo>
                    <a:pt x="54" y="73"/>
                    <a:pt x="73" y="57"/>
                    <a:pt x="73" y="38"/>
                  </a:cubicBezTo>
                  <a:cubicBezTo>
                    <a:pt x="73" y="18"/>
                    <a:pt x="54" y="0"/>
                    <a:pt x="35"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4"/>
            <p:cNvSpPr/>
            <p:nvPr/>
          </p:nvSpPr>
          <p:spPr>
            <a:xfrm>
              <a:off x="5377743" y="4424965"/>
              <a:ext cx="10800" cy="9969"/>
            </a:xfrm>
            <a:custGeom>
              <a:avLst/>
              <a:gdLst/>
              <a:ahLst/>
              <a:cxnLst/>
              <a:rect l="l" t="t" r="r" b="b"/>
              <a:pathLst>
                <a:path w="78" h="72" extrusionOk="0">
                  <a:moveTo>
                    <a:pt x="39" y="0"/>
                  </a:moveTo>
                  <a:cubicBezTo>
                    <a:pt x="29" y="0"/>
                    <a:pt x="20" y="3"/>
                    <a:pt x="12" y="9"/>
                  </a:cubicBezTo>
                  <a:cubicBezTo>
                    <a:pt x="1" y="24"/>
                    <a:pt x="1" y="47"/>
                    <a:pt x="12" y="63"/>
                  </a:cubicBezTo>
                  <a:cubicBezTo>
                    <a:pt x="20" y="69"/>
                    <a:pt x="29" y="71"/>
                    <a:pt x="39" y="71"/>
                  </a:cubicBezTo>
                  <a:cubicBezTo>
                    <a:pt x="49" y="71"/>
                    <a:pt x="58" y="69"/>
                    <a:pt x="66" y="63"/>
                  </a:cubicBezTo>
                  <a:cubicBezTo>
                    <a:pt x="77" y="47"/>
                    <a:pt x="77" y="24"/>
                    <a:pt x="66" y="9"/>
                  </a:cubicBezTo>
                  <a:cubicBezTo>
                    <a:pt x="58" y="3"/>
                    <a:pt x="49" y="0"/>
                    <a:pt x="39"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4"/>
            <p:cNvSpPr/>
            <p:nvPr/>
          </p:nvSpPr>
          <p:spPr>
            <a:xfrm>
              <a:off x="5312387" y="4423858"/>
              <a:ext cx="11354" cy="9969"/>
            </a:xfrm>
            <a:custGeom>
              <a:avLst/>
              <a:gdLst/>
              <a:ahLst/>
              <a:cxnLst/>
              <a:rect l="l" t="t" r="r" b="b"/>
              <a:pathLst>
                <a:path w="82" h="72" extrusionOk="0">
                  <a:moveTo>
                    <a:pt x="41" y="0"/>
                  </a:moveTo>
                  <a:cubicBezTo>
                    <a:pt x="33" y="0"/>
                    <a:pt x="24" y="3"/>
                    <a:pt x="17" y="9"/>
                  </a:cubicBezTo>
                  <a:cubicBezTo>
                    <a:pt x="1" y="25"/>
                    <a:pt x="1" y="48"/>
                    <a:pt x="17" y="63"/>
                  </a:cubicBezTo>
                  <a:cubicBezTo>
                    <a:pt x="24" y="69"/>
                    <a:pt x="33" y="72"/>
                    <a:pt x="41" y="72"/>
                  </a:cubicBezTo>
                  <a:cubicBezTo>
                    <a:pt x="50" y="72"/>
                    <a:pt x="58" y="69"/>
                    <a:pt x="66" y="63"/>
                  </a:cubicBezTo>
                  <a:cubicBezTo>
                    <a:pt x="82" y="48"/>
                    <a:pt x="82" y="25"/>
                    <a:pt x="66" y="9"/>
                  </a:cubicBezTo>
                  <a:cubicBezTo>
                    <a:pt x="58" y="3"/>
                    <a:pt x="50" y="0"/>
                    <a:pt x="41"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4"/>
            <p:cNvSpPr/>
            <p:nvPr/>
          </p:nvSpPr>
          <p:spPr>
            <a:xfrm>
              <a:off x="5962501" y="4367779"/>
              <a:ext cx="187343" cy="186928"/>
            </a:xfrm>
            <a:custGeom>
              <a:avLst/>
              <a:gdLst/>
              <a:ahLst/>
              <a:cxnLst/>
              <a:rect l="l" t="t" r="r" b="b"/>
              <a:pathLst>
                <a:path w="1353" h="1350" extrusionOk="0">
                  <a:moveTo>
                    <a:pt x="674" y="1"/>
                  </a:moveTo>
                  <a:cubicBezTo>
                    <a:pt x="303" y="1"/>
                    <a:pt x="0" y="303"/>
                    <a:pt x="0" y="675"/>
                  </a:cubicBezTo>
                  <a:cubicBezTo>
                    <a:pt x="0" y="1046"/>
                    <a:pt x="303" y="1350"/>
                    <a:pt x="674" y="1350"/>
                  </a:cubicBezTo>
                  <a:cubicBezTo>
                    <a:pt x="1049" y="1350"/>
                    <a:pt x="1353" y="1046"/>
                    <a:pt x="1353" y="675"/>
                  </a:cubicBezTo>
                  <a:cubicBezTo>
                    <a:pt x="1353" y="303"/>
                    <a:pt x="1049" y="1"/>
                    <a:pt x="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4"/>
            <p:cNvSpPr/>
            <p:nvPr/>
          </p:nvSpPr>
          <p:spPr>
            <a:xfrm>
              <a:off x="5956547" y="4361964"/>
              <a:ext cx="199113" cy="198559"/>
            </a:xfrm>
            <a:custGeom>
              <a:avLst/>
              <a:gdLst/>
              <a:ahLst/>
              <a:cxnLst/>
              <a:rect l="l" t="t" r="r" b="b"/>
              <a:pathLst>
                <a:path w="1438" h="1434" extrusionOk="0">
                  <a:moveTo>
                    <a:pt x="717" y="85"/>
                  </a:moveTo>
                  <a:cubicBezTo>
                    <a:pt x="894" y="85"/>
                    <a:pt x="1051" y="154"/>
                    <a:pt x="1166" y="269"/>
                  </a:cubicBezTo>
                  <a:cubicBezTo>
                    <a:pt x="1281" y="384"/>
                    <a:pt x="1350" y="541"/>
                    <a:pt x="1350" y="717"/>
                  </a:cubicBezTo>
                  <a:cubicBezTo>
                    <a:pt x="1350" y="893"/>
                    <a:pt x="1281" y="1051"/>
                    <a:pt x="1166" y="1165"/>
                  </a:cubicBezTo>
                  <a:cubicBezTo>
                    <a:pt x="1051" y="1277"/>
                    <a:pt x="894" y="1349"/>
                    <a:pt x="717" y="1349"/>
                  </a:cubicBezTo>
                  <a:cubicBezTo>
                    <a:pt x="545" y="1349"/>
                    <a:pt x="388" y="1277"/>
                    <a:pt x="273" y="1165"/>
                  </a:cubicBezTo>
                  <a:cubicBezTo>
                    <a:pt x="158" y="1051"/>
                    <a:pt x="85" y="893"/>
                    <a:pt x="85" y="717"/>
                  </a:cubicBezTo>
                  <a:cubicBezTo>
                    <a:pt x="85" y="541"/>
                    <a:pt x="158" y="384"/>
                    <a:pt x="273" y="269"/>
                  </a:cubicBezTo>
                  <a:cubicBezTo>
                    <a:pt x="388" y="154"/>
                    <a:pt x="545" y="85"/>
                    <a:pt x="717" y="85"/>
                  </a:cubicBezTo>
                  <a:close/>
                  <a:moveTo>
                    <a:pt x="717" y="0"/>
                  </a:moveTo>
                  <a:cubicBezTo>
                    <a:pt x="522" y="0"/>
                    <a:pt x="342" y="81"/>
                    <a:pt x="211" y="211"/>
                  </a:cubicBezTo>
                  <a:cubicBezTo>
                    <a:pt x="81" y="338"/>
                    <a:pt x="1" y="518"/>
                    <a:pt x="1" y="717"/>
                  </a:cubicBezTo>
                  <a:cubicBezTo>
                    <a:pt x="1" y="916"/>
                    <a:pt x="81" y="1093"/>
                    <a:pt x="211" y="1222"/>
                  </a:cubicBezTo>
                  <a:cubicBezTo>
                    <a:pt x="342" y="1353"/>
                    <a:pt x="522" y="1433"/>
                    <a:pt x="717" y="1433"/>
                  </a:cubicBezTo>
                  <a:cubicBezTo>
                    <a:pt x="917" y="1433"/>
                    <a:pt x="1097" y="1353"/>
                    <a:pt x="1227" y="1222"/>
                  </a:cubicBezTo>
                  <a:cubicBezTo>
                    <a:pt x="1357" y="1093"/>
                    <a:pt x="1437" y="916"/>
                    <a:pt x="1437" y="717"/>
                  </a:cubicBezTo>
                  <a:cubicBezTo>
                    <a:pt x="1437" y="518"/>
                    <a:pt x="1357" y="338"/>
                    <a:pt x="1227" y="211"/>
                  </a:cubicBezTo>
                  <a:cubicBezTo>
                    <a:pt x="1097" y="81"/>
                    <a:pt x="917"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4"/>
            <p:cNvSpPr/>
            <p:nvPr/>
          </p:nvSpPr>
          <p:spPr>
            <a:xfrm>
              <a:off x="5999055" y="4403780"/>
              <a:ext cx="114234" cy="114787"/>
            </a:xfrm>
            <a:custGeom>
              <a:avLst/>
              <a:gdLst/>
              <a:ahLst/>
              <a:cxnLst/>
              <a:rect l="l" t="t" r="r" b="b"/>
              <a:pathLst>
                <a:path w="825" h="829" extrusionOk="0">
                  <a:moveTo>
                    <a:pt x="410" y="1"/>
                  </a:moveTo>
                  <a:cubicBezTo>
                    <a:pt x="184" y="1"/>
                    <a:pt x="0" y="185"/>
                    <a:pt x="0" y="415"/>
                  </a:cubicBezTo>
                  <a:cubicBezTo>
                    <a:pt x="0" y="641"/>
                    <a:pt x="184" y="829"/>
                    <a:pt x="410" y="829"/>
                  </a:cubicBezTo>
                  <a:cubicBezTo>
                    <a:pt x="640" y="829"/>
                    <a:pt x="824" y="641"/>
                    <a:pt x="824" y="415"/>
                  </a:cubicBezTo>
                  <a:cubicBezTo>
                    <a:pt x="824" y="185"/>
                    <a:pt x="640" y="1"/>
                    <a:pt x="4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4"/>
            <p:cNvSpPr/>
            <p:nvPr/>
          </p:nvSpPr>
          <p:spPr>
            <a:xfrm>
              <a:off x="5982578" y="4387857"/>
              <a:ext cx="147050" cy="146634"/>
            </a:xfrm>
            <a:custGeom>
              <a:avLst/>
              <a:gdLst/>
              <a:ahLst/>
              <a:cxnLst/>
              <a:rect l="l" t="t" r="r" b="b"/>
              <a:pathLst>
                <a:path w="1062" h="1059" extrusionOk="0">
                  <a:moveTo>
                    <a:pt x="529" y="16"/>
                  </a:moveTo>
                  <a:cubicBezTo>
                    <a:pt x="671" y="16"/>
                    <a:pt x="801" y="74"/>
                    <a:pt x="893" y="165"/>
                  </a:cubicBezTo>
                  <a:cubicBezTo>
                    <a:pt x="985" y="262"/>
                    <a:pt x="1042" y="388"/>
                    <a:pt x="1042" y="530"/>
                  </a:cubicBezTo>
                  <a:cubicBezTo>
                    <a:pt x="1042" y="671"/>
                    <a:pt x="985" y="798"/>
                    <a:pt x="893" y="894"/>
                  </a:cubicBezTo>
                  <a:cubicBezTo>
                    <a:pt x="801" y="986"/>
                    <a:pt x="671" y="1044"/>
                    <a:pt x="529" y="1044"/>
                  </a:cubicBezTo>
                  <a:cubicBezTo>
                    <a:pt x="388" y="1044"/>
                    <a:pt x="261" y="986"/>
                    <a:pt x="169" y="894"/>
                  </a:cubicBezTo>
                  <a:cubicBezTo>
                    <a:pt x="77" y="798"/>
                    <a:pt x="20" y="671"/>
                    <a:pt x="20" y="530"/>
                  </a:cubicBezTo>
                  <a:cubicBezTo>
                    <a:pt x="20" y="388"/>
                    <a:pt x="77" y="262"/>
                    <a:pt x="169" y="165"/>
                  </a:cubicBezTo>
                  <a:cubicBezTo>
                    <a:pt x="261" y="74"/>
                    <a:pt x="388" y="16"/>
                    <a:pt x="529" y="16"/>
                  </a:cubicBezTo>
                  <a:close/>
                  <a:moveTo>
                    <a:pt x="529" y="1"/>
                  </a:moveTo>
                  <a:cubicBezTo>
                    <a:pt x="238" y="1"/>
                    <a:pt x="0" y="239"/>
                    <a:pt x="0" y="530"/>
                  </a:cubicBezTo>
                  <a:cubicBezTo>
                    <a:pt x="0" y="821"/>
                    <a:pt x="238" y="1058"/>
                    <a:pt x="529" y="1058"/>
                  </a:cubicBezTo>
                  <a:cubicBezTo>
                    <a:pt x="824" y="1058"/>
                    <a:pt x="1062" y="821"/>
                    <a:pt x="1062" y="530"/>
                  </a:cubicBezTo>
                  <a:cubicBezTo>
                    <a:pt x="1062" y="239"/>
                    <a:pt x="824" y="1"/>
                    <a:pt x="5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4"/>
            <p:cNvSpPr/>
            <p:nvPr/>
          </p:nvSpPr>
          <p:spPr>
            <a:xfrm>
              <a:off x="6411935" y="4409180"/>
              <a:ext cx="10108" cy="10246"/>
            </a:xfrm>
            <a:custGeom>
              <a:avLst/>
              <a:gdLst/>
              <a:ahLst/>
              <a:cxnLst/>
              <a:rect l="l" t="t" r="r" b="b"/>
              <a:pathLst>
                <a:path w="73" h="74" extrusionOk="0">
                  <a:moveTo>
                    <a:pt x="34" y="0"/>
                  </a:moveTo>
                  <a:cubicBezTo>
                    <a:pt x="15" y="0"/>
                    <a:pt x="0" y="20"/>
                    <a:pt x="0" y="39"/>
                  </a:cubicBezTo>
                  <a:cubicBezTo>
                    <a:pt x="0" y="57"/>
                    <a:pt x="15" y="73"/>
                    <a:pt x="34" y="73"/>
                  </a:cubicBezTo>
                  <a:cubicBezTo>
                    <a:pt x="57" y="73"/>
                    <a:pt x="73" y="57"/>
                    <a:pt x="73" y="39"/>
                  </a:cubicBezTo>
                  <a:cubicBezTo>
                    <a:pt x="73" y="20"/>
                    <a:pt x="57" y="0"/>
                    <a:pt x="34"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4"/>
            <p:cNvSpPr/>
            <p:nvPr/>
          </p:nvSpPr>
          <p:spPr>
            <a:xfrm>
              <a:off x="6443090" y="4422888"/>
              <a:ext cx="10800" cy="9831"/>
            </a:xfrm>
            <a:custGeom>
              <a:avLst/>
              <a:gdLst/>
              <a:ahLst/>
              <a:cxnLst/>
              <a:rect l="l" t="t" r="r" b="b"/>
              <a:pathLst>
                <a:path w="78" h="71" extrusionOk="0">
                  <a:moveTo>
                    <a:pt x="40" y="1"/>
                  </a:moveTo>
                  <a:cubicBezTo>
                    <a:pt x="30" y="1"/>
                    <a:pt x="20" y="5"/>
                    <a:pt x="13" y="13"/>
                  </a:cubicBezTo>
                  <a:cubicBezTo>
                    <a:pt x="1" y="24"/>
                    <a:pt x="1" y="47"/>
                    <a:pt x="13" y="62"/>
                  </a:cubicBezTo>
                  <a:cubicBezTo>
                    <a:pt x="20" y="68"/>
                    <a:pt x="30" y="71"/>
                    <a:pt x="40" y="71"/>
                  </a:cubicBezTo>
                  <a:cubicBezTo>
                    <a:pt x="49" y="71"/>
                    <a:pt x="58" y="68"/>
                    <a:pt x="66" y="62"/>
                  </a:cubicBezTo>
                  <a:cubicBezTo>
                    <a:pt x="78" y="47"/>
                    <a:pt x="78" y="24"/>
                    <a:pt x="66" y="13"/>
                  </a:cubicBezTo>
                  <a:cubicBezTo>
                    <a:pt x="58" y="5"/>
                    <a:pt x="49" y="1"/>
                    <a:pt x="40" y="1"/>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4"/>
            <p:cNvSpPr/>
            <p:nvPr/>
          </p:nvSpPr>
          <p:spPr>
            <a:xfrm>
              <a:off x="6377873" y="4421781"/>
              <a:ext cx="11216" cy="9969"/>
            </a:xfrm>
            <a:custGeom>
              <a:avLst/>
              <a:gdLst/>
              <a:ahLst/>
              <a:cxnLst/>
              <a:rect l="l" t="t" r="r" b="b"/>
              <a:pathLst>
                <a:path w="81" h="72" extrusionOk="0">
                  <a:moveTo>
                    <a:pt x="42" y="0"/>
                  </a:moveTo>
                  <a:cubicBezTo>
                    <a:pt x="33" y="0"/>
                    <a:pt x="24" y="3"/>
                    <a:pt x="16" y="9"/>
                  </a:cubicBezTo>
                  <a:cubicBezTo>
                    <a:pt x="1" y="24"/>
                    <a:pt x="1" y="47"/>
                    <a:pt x="16" y="63"/>
                  </a:cubicBezTo>
                  <a:cubicBezTo>
                    <a:pt x="24" y="69"/>
                    <a:pt x="33" y="71"/>
                    <a:pt x="42" y="71"/>
                  </a:cubicBezTo>
                  <a:cubicBezTo>
                    <a:pt x="51" y="71"/>
                    <a:pt x="60" y="69"/>
                    <a:pt x="66" y="63"/>
                  </a:cubicBezTo>
                  <a:cubicBezTo>
                    <a:pt x="81" y="47"/>
                    <a:pt x="81" y="24"/>
                    <a:pt x="66" y="9"/>
                  </a:cubicBezTo>
                  <a:cubicBezTo>
                    <a:pt x="60" y="3"/>
                    <a:pt x="51" y="0"/>
                    <a:pt x="42"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4"/>
            <p:cNvSpPr/>
            <p:nvPr/>
          </p:nvSpPr>
          <p:spPr>
            <a:xfrm>
              <a:off x="5517869" y="4446289"/>
              <a:ext cx="133757" cy="33509"/>
            </a:xfrm>
            <a:custGeom>
              <a:avLst/>
              <a:gdLst/>
              <a:ahLst/>
              <a:cxnLst/>
              <a:rect l="l" t="t" r="r" b="b"/>
              <a:pathLst>
                <a:path w="966" h="242" extrusionOk="0">
                  <a:moveTo>
                    <a:pt x="0" y="1"/>
                  </a:moveTo>
                  <a:lnTo>
                    <a:pt x="0" y="242"/>
                  </a:lnTo>
                  <a:lnTo>
                    <a:pt x="966" y="242"/>
                  </a:lnTo>
                  <a:lnTo>
                    <a:pt x="9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4"/>
            <p:cNvSpPr/>
            <p:nvPr/>
          </p:nvSpPr>
          <p:spPr>
            <a:xfrm>
              <a:off x="5431882" y="4437842"/>
              <a:ext cx="153004" cy="26585"/>
            </a:xfrm>
            <a:custGeom>
              <a:avLst/>
              <a:gdLst/>
              <a:ahLst/>
              <a:cxnLst/>
              <a:rect l="l" t="t" r="r" b="b"/>
              <a:pathLst>
                <a:path w="1105" h="192" extrusionOk="0">
                  <a:moveTo>
                    <a:pt x="1" y="0"/>
                  </a:moveTo>
                  <a:lnTo>
                    <a:pt x="1" y="192"/>
                  </a:lnTo>
                  <a:lnTo>
                    <a:pt x="1104" y="192"/>
                  </a:lnTo>
                  <a:lnTo>
                    <a:pt x="11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4"/>
            <p:cNvSpPr/>
            <p:nvPr/>
          </p:nvSpPr>
          <p:spPr>
            <a:xfrm>
              <a:off x="5648857" y="4432996"/>
              <a:ext cx="125865" cy="41539"/>
            </a:xfrm>
            <a:custGeom>
              <a:avLst/>
              <a:gdLst/>
              <a:ahLst/>
              <a:cxnLst/>
              <a:rect l="l" t="t" r="r" b="b"/>
              <a:pathLst>
                <a:path w="909" h="300" extrusionOk="0">
                  <a:moveTo>
                    <a:pt x="901" y="0"/>
                  </a:moveTo>
                  <a:lnTo>
                    <a:pt x="1" y="273"/>
                  </a:lnTo>
                  <a:lnTo>
                    <a:pt x="12" y="299"/>
                  </a:lnTo>
                  <a:lnTo>
                    <a:pt x="908" y="28"/>
                  </a:lnTo>
                  <a:lnTo>
                    <a:pt x="9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4"/>
            <p:cNvSpPr/>
            <p:nvPr/>
          </p:nvSpPr>
          <p:spPr>
            <a:xfrm>
              <a:off x="4586023" y="3890215"/>
              <a:ext cx="2101206" cy="562029"/>
            </a:xfrm>
            <a:custGeom>
              <a:avLst/>
              <a:gdLst/>
              <a:ahLst/>
              <a:cxnLst/>
              <a:rect l="l" t="t" r="r" b="b"/>
              <a:pathLst>
                <a:path w="15175" h="4059" extrusionOk="0">
                  <a:moveTo>
                    <a:pt x="331" y="1"/>
                  </a:moveTo>
                  <a:cubicBezTo>
                    <a:pt x="151" y="1"/>
                    <a:pt x="1" y="146"/>
                    <a:pt x="1" y="326"/>
                  </a:cubicBezTo>
                  <a:lnTo>
                    <a:pt x="1" y="3729"/>
                  </a:lnTo>
                  <a:cubicBezTo>
                    <a:pt x="1" y="3909"/>
                    <a:pt x="151" y="4058"/>
                    <a:pt x="331" y="4058"/>
                  </a:cubicBezTo>
                  <a:lnTo>
                    <a:pt x="2101" y="4058"/>
                  </a:lnTo>
                  <a:cubicBezTo>
                    <a:pt x="2101" y="3591"/>
                    <a:pt x="2480" y="3216"/>
                    <a:pt x="2944" y="3216"/>
                  </a:cubicBezTo>
                  <a:cubicBezTo>
                    <a:pt x="3408" y="3216"/>
                    <a:pt x="3787" y="3591"/>
                    <a:pt x="3787" y="4058"/>
                  </a:cubicBezTo>
                  <a:lnTo>
                    <a:pt x="4852" y="4058"/>
                  </a:lnTo>
                  <a:lnTo>
                    <a:pt x="4852" y="1787"/>
                  </a:lnTo>
                  <a:lnTo>
                    <a:pt x="6201" y="1787"/>
                  </a:lnTo>
                  <a:lnTo>
                    <a:pt x="6201" y="2334"/>
                  </a:lnTo>
                  <a:lnTo>
                    <a:pt x="10569" y="2334"/>
                  </a:lnTo>
                  <a:lnTo>
                    <a:pt x="10569" y="139"/>
                  </a:lnTo>
                  <a:lnTo>
                    <a:pt x="13144" y="139"/>
                  </a:lnTo>
                  <a:cubicBezTo>
                    <a:pt x="13440" y="215"/>
                    <a:pt x="13612" y="330"/>
                    <a:pt x="13631" y="346"/>
                  </a:cubicBezTo>
                  <a:cubicBezTo>
                    <a:pt x="14145" y="652"/>
                    <a:pt x="14470" y="1299"/>
                    <a:pt x="14612" y="2273"/>
                  </a:cubicBezTo>
                  <a:cubicBezTo>
                    <a:pt x="14711" y="2993"/>
                    <a:pt x="14665" y="3633"/>
                    <a:pt x="14665" y="3641"/>
                  </a:cubicBezTo>
                  <a:lnTo>
                    <a:pt x="14608" y="4058"/>
                  </a:lnTo>
                  <a:lnTo>
                    <a:pt x="14846" y="4058"/>
                  </a:lnTo>
                  <a:cubicBezTo>
                    <a:pt x="15026" y="4058"/>
                    <a:pt x="15175" y="3909"/>
                    <a:pt x="15175" y="3729"/>
                  </a:cubicBezTo>
                  <a:lnTo>
                    <a:pt x="15175" y="3637"/>
                  </a:lnTo>
                  <a:lnTo>
                    <a:pt x="15175" y="3193"/>
                  </a:lnTo>
                  <a:cubicBezTo>
                    <a:pt x="15168" y="3009"/>
                    <a:pt x="15148" y="2779"/>
                    <a:pt x="15111" y="2530"/>
                  </a:cubicBezTo>
                  <a:lnTo>
                    <a:pt x="14761" y="2530"/>
                  </a:lnTo>
                  <a:cubicBezTo>
                    <a:pt x="14761" y="2530"/>
                    <a:pt x="14642" y="894"/>
                    <a:pt x="13692" y="346"/>
                  </a:cubicBezTo>
                  <a:lnTo>
                    <a:pt x="13857" y="296"/>
                  </a:lnTo>
                  <a:cubicBezTo>
                    <a:pt x="13600" y="139"/>
                    <a:pt x="13294" y="35"/>
                    <a:pt x="129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4"/>
            <p:cNvSpPr/>
            <p:nvPr/>
          </p:nvSpPr>
          <p:spPr>
            <a:xfrm>
              <a:off x="5261592" y="4141252"/>
              <a:ext cx="179451" cy="310992"/>
            </a:xfrm>
            <a:custGeom>
              <a:avLst/>
              <a:gdLst/>
              <a:ahLst/>
              <a:cxnLst/>
              <a:rect l="l" t="t" r="r" b="b"/>
              <a:pathLst>
                <a:path w="1296" h="2246" extrusionOk="0">
                  <a:moveTo>
                    <a:pt x="0" y="0"/>
                  </a:moveTo>
                  <a:lnTo>
                    <a:pt x="0" y="2245"/>
                  </a:lnTo>
                  <a:lnTo>
                    <a:pt x="1295" y="2245"/>
                  </a:lnTo>
                  <a:lnTo>
                    <a:pt x="1295" y="494"/>
                  </a:lnTo>
                  <a:lnTo>
                    <a:pt x="12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4"/>
            <p:cNvSpPr/>
            <p:nvPr/>
          </p:nvSpPr>
          <p:spPr>
            <a:xfrm>
              <a:off x="6248430" y="4213392"/>
              <a:ext cx="127526" cy="238852"/>
            </a:xfrm>
            <a:custGeom>
              <a:avLst/>
              <a:gdLst/>
              <a:ahLst/>
              <a:cxnLst/>
              <a:rect l="l" t="t" r="r" b="b"/>
              <a:pathLst>
                <a:path w="921" h="1725" extrusionOk="0">
                  <a:moveTo>
                    <a:pt x="1" y="0"/>
                  </a:moveTo>
                  <a:lnTo>
                    <a:pt x="1" y="1724"/>
                  </a:lnTo>
                  <a:lnTo>
                    <a:pt x="920" y="1724"/>
                  </a:lnTo>
                  <a:lnTo>
                    <a:pt x="9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4"/>
            <p:cNvSpPr/>
            <p:nvPr/>
          </p:nvSpPr>
          <p:spPr>
            <a:xfrm>
              <a:off x="6244692" y="4213392"/>
              <a:ext cx="135003" cy="238852"/>
            </a:xfrm>
            <a:custGeom>
              <a:avLst/>
              <a:gdLst/>
              <a:ahLst/>
              <a:cxnLst/>
              <a:rect l="l" t="t" r="r" b="b"/>
              <a:pathLst>
                <a:path w="975" h="1725" extrusionOk="0">
                  <a:moveTo>
                    <a:pt x="0" y="0"/>
                  </a:moveTo>
                  <a:lnTo>
                    <a:pt x="0" y="1724"/>
                  </a:lnTo>
                  <a:lnTo>
                    <a:pt x="28" y="1724"/>
                  </a:lnTo>
                  <a:lnTo>
                    <a:pt x="28" y="28"/>
                  </a:lnTo>
                  <a:lnTo>
                    <a:pt x="947" y="28"/>
                  </a:lnTo>
                  <a:lnTo>
                    <a:pt x="947" y="1724"/>
                  </a:lnTo>
                  <a:lnTo>
                    <a:pt x="974" y="1724"/>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4"/>
            <p:cNvSpPr/>
            <p:nvPr/>
          </p:nvSpPr>
          <p:spPr>
            <a:xfrm>
              <a:off x="6049457" y="4209653"/>
              <a:ext cx="8585" cy="1800"/>
            </a:xfrm>
            <a:custGeom>
              <a:avLst/>
              <a:gdLst/>
              <a:ahLst/>
              <a:cxnLst/>
              <a:rect l="l" t="t" r="r" b="b"/>
              <a:pathLst>
                <a:path w="62" h="13" extrusionOk="0">
                  <a:moveTo>
                    <a:pt x="0" y="0"/>
                  </a:moveTo>
                  <a:lnTo>
                    <a:pt x="0" y="12"/>
                  </a:lnTo>
                  <a:lnTo>
                    <a:pt x="62" y="12"/>
                  </a:lnTo>
                  <a:lnTo>
                    <a:pt x="6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4"/>
            <p:cNvSpPr/>
            <p:nvPr/>
          </p:nvSpPr>
          <p:spPr>
            <a:xfrm>
              <a:off x="6057903" y="4110235"/>
              <a:ext cx="547768" cy="342009"/>
            </a:xfrm>
            <a:custGeom>
              <a:avLst/>
              <a:gdLst/>
              <a:ahLst/>
              <a:cxnLst/>
              <a:rect l="l" t="t" r="r" b="b"/>
              <a:pathLst>
                <a:path w="3956" h="2470" extrusionOk="0">
                  <a:moveTo>
                    <a:pt x="341" y="1"/>
                  </a:moveTo>
                  <a:cubicBezTo>
                    <a:pt x="244" y="1"/>
                    <a:pt x="146" y="5"/>
                    <a:pt x="47" y="14"/>
                  </a:cubicBezTo>
                  <a:lnTo>
                    <a:pt x="47" y="730"/>
                  </a:lnTo>
                  <a:lnTo>
                    <a:pt x="1" y="730"/>
                  </a:lnTo>
                  <a:lnTo>
                    <a:pt x="1" y="1627"/>
                  </a:lnTo>
                  <a:lnTo>
                    <a:pt x="16" y="1627"/>
                  </a:lnTo>
                  <a:cubicBezTo>
                    <a:pt x="484" y="1627"/>
                    <a:pt x="859" y="2002"/>
                    <a:pt x="859" y="2469"/>
                  </a:cubicBezTo>
                  <a:lnTo>
                    <a:pt x="1349" y="2469"/>
                  </a:lnTo>
                  <a:lnTo>
                    <a:pt x="1349" y="745"/>
                  </a:lnTo>
                  <a:lnTo>
                    <a:pt x="2323" y="745"/>
                  </a:lnTo>
                  <a:lnTo>
                    <a:pt x="2323" y="2469"/>
                  </a:lnTo>
                  <a:lnTo>
                    <a:pt x="3871" y="2469"/>
                  </a:lnTo>
                  <a:lnTo>
                    <a:pt x="3929" y="2041"/>
                  </a:lnTo>
                  <a:cubicBezTo>
                    <a:pt x="3929" y="2014"/>
                    <a:pt x="3955" y="1615"/>
                    <a:pt x="3913" y="1102"/>
                  </a:cubicBezTo>
                  <a:lnTo>
                    <a:pt x="3874" y="1102"/>
                  </a:lnTo>
                  <a:cubicBezTo>
                    <a:pt x="3630" y="1102"/>
                    <a:pt x="3055" y="1044"/>
                    <a:pt x="2338" y="580"/>
                  </a:cubicBezTo>
                  <a:cubicBezTo>
                    <a:pt x="2328" y="574"/>
                    <a:pt x="1468" y="1"/>
                    <a:pt x="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4"/>
            <p:cNvSpPr/>
            <p:nvPr/>
          </p:nvSpPr>
          <p:spPr>
            <a:xfrm>
              <a:off x="5444504" y="4213392"/>
              <a:ext cx="609938" cy="238852"/>
            </a:xfrm>
            <a:custGeom>
              <a:avLst/>
              <a:gdLst/>
              <a:ahLst/>
              <a:cxnLst/>
              <a:rect l="l" t="t" r="r" b="b"/>
              <a:pathLst>
                <a:path w="4405" h="1725" extrusionOk="0">
                  <a:moveTo>
                    <a:pt x="1" y="0"/>
                  </a:moveTo>
                  <a:lnTo>
                    <a:pt x="1" y="1724"/>
                  </a:lnTo>
                  <a:lnTo>
                    <a:pt x="3607" y="1724"/>
                  </a:lnTo>
                  <a:cubicBezTo>
                    <a:pt x="3607" y="1273"/>
                    <a:pt x="3959" y="905"/>
                    <a:pt x="4404" y="882"/>
                  </a:cubicBezTo>
                  <a:lnTo>
                    <a:pt x="44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4"/>
            <p:cNvSpPr/>
            <p:nvPr/>
          </p:nvSpPr>
          <p:spPr>
            <a:xfrm>
              <a:off x="5440904" y="4211315"/>
              <a:ext cx="617139" cy="240929"/>
            </a:xfrm>
            <a:custGeom>
              <a:avLst/>
              <a:gdLst/>
              <a:ahLst/>
              <a:cxnLst/>
              <a:rect l="l" t="t" r="r" b="b"/>
              <a:pathLst>
                <a:path w="4457" h="1740" extrusionOk="0">
                  <a:moveTo>
                    <a:pt x="0" y="0"/>
                  </a:moveTo>
                  <a:lnTo>
                    <a:pt x="0" y="1739"/>
                  </a:lnTo>
                  <a:lnTo>
                    <a:pt x="27" y="1739"/>
                  </a:lnTo>
                  <a:lnTo>
                    <a:pt x="27" y="31"/>
                  </a:lnTo>
                  <a:lnTo>
                    <a:pt x="4430" y="31"/>
                  </a:lnTo>
                  <a:lnTo>
                    <a:pt x="4430" y="904"/>
                  </a:lnTo>
                  <a:lnTo>
                    <a:pt x="4457" y="904"/>
                  </a:lnTo>
                  <a:lnTo>
                    <a:pt x="4457" y="15"/>
                  </a:lnTo>
                  <a:lnTo>
                    <a:pt x="4395" y="15"/>
                  </a:lnTo>
                  <a:lnTo>
                    <a:pt x="43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4"/>
            <p:cNvSpPr/>
            <p:nvPr/>
          </p:nvSpPr>
          <p:spPr>
            <a:xfrm>
              <a:off x="6330125" y="3924832"/>
              <a:ext cx="204374" cy="97064"/>
            </a:xfrm>
            <a:custGeom>
              <a:avLst/>
              <a:gdLst/>
              <a:ahLst/>
              <a:cxnLst/>
              <a:rect l="l" t="t" r="r" b="b"/>
              <a:pathLst>
                <a:path w="1476" h="701" extrusionOk="0">
                  <a:moveTo>
                    <a:pt x="0" y="0"/>
                  </a:moveTo>
                  <a:lnTo>
                    <a:pt x="0" y="701"/>
                  </a:lnTo>
                  <a:lnTo>
                    <a:pt x="1475" y="701"/>
                  </a:lnTo>
                  <a:cubicBezTo>
                    <a:pt x="1346" y="490"/>
                    <a:pt x="1185" y="310"/>
                    <a:pt x="978" y="188"/>
                  </a:cubicBezTo>
                  <a:lnTo>
                    <a:pt x="974" y="188"/>
                  </a:lnTo>
                  <a:cubicBezTo>
                    <a:pt x="974" y="184"/>
                    <a:pt x="813" y="69"/>
                    <a:pt x="5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4"/>
            <p:cNvSpPr/>
            <p:nvPr/>
          </p:nvSpPr>
          <p:spPr>
            <a:xfrm>
              <a:off x="6330125" y="4058034"/>
              <a:ext cx="268622" cy="189974"/>
            </a:xfrm>
            <a:custGeom>
              <a:avLst/>
              <a:gdLst/>
              <a:ahLst/>
              <a:cxnLst/>
              <a:rect l="l" t="t" r="r" b="b"/>
              <a:pathLst>
                <a:path w="1940" h="1372" extrusionOk="0">
                  <a:moveTo>
                    <a:pt x="0" y="0"/>
                  </a:moveTo>
                  <a:lnTo>
                    <a:pt x="0" y="636"/>
                  </a:lnTo>
                  <a:cubicBezTo>
                    <a:pt x="269" y="759"/>
                    <a:pt x="430" y="862"/>
                    <a:pt x="433" y="865"/>
                  </a:cubicBezTo>
                  <a:cubicBezTo>
                    <a:pt x="1153" y="1334"/>
                    <a:pt x="1733" y="1371"/>
                    <a:pt x="1940" y="1371"/>
                  </a:cubicBezTo>
                  <a:cubicBezTo>
                    <a:pt x="1897" y="931"/>
                    <a:pt x="1805" y="425"/>
                    <a:pt x="16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4"/>
            <p:cNvSpPr/>
            <p:nvPr/>
          </p:nvSpPr>
          <p:spPr>
            <a:xfrm>
              <a:off x="6064272" y="3924832"/>
              <a:ext cx="251176" cy="214898"/>
            </a:xfrm>
            <a:custGeom>
              <a:avLst/>
              <a:gdLst/>
              <a:ahLst/>
              <a:cxnLst/>
              <a:rect l="l" t="t" r="r" b="b"/>
              <a:pathLst>
                <a:path w="1814" h="1552" extrusionOk="0">
                  <a:moveTo>
                    <a:pt x="1" y="0"/>
                  </a:moveTo>
                  <a:lnTo>
                    <a:pt x="1" y="1242"/>
                  </a:lnTo>
                  <a:cubicBezTo>
                    <a:pt x="98" y="1233"/>
                    <a:pt x="193" y="1230"/>
                    <a:pt x="287" y="1230"/>
                  </a:cubicBezTo>
                  <a:cubicBezTo>
                    <a:pt x="901" y="1230"/>
                    <a:pt x="1438" y="1392"/>
                    <a:pt x="1814" y="1552"/>
                  </a:cubicBezTo>
                  <a:lnTo>
                    <a:pt x="18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4"/>
            <p:cNvSpPr/>
            <p:nvPr/>
          </p:nvSpPr>
          <p:spPr>
            <a:xfrm>
              <a:off x="6049457" y="3909324"/>
              <a:ext cx="573660" cy="542921"/>
            </a:xfrm>
            <a:custGeom>
              <a:avLst/>
              <a:gdLst/>
              <a:ahLst/>
              <a:cxnLst/>
              <a:rect l="l" t="t" r="r" b="b"/>
              <a:pathLst>
                <a:path w="4143" h="3921" extrusionOk="0">
                  <a:moveTo>
                    <a:pt x="0" y="1"/>
                  </a:moveTo>
                  <a:lnTo>
                    <a:pt x="0" y="2181"/>
                  </a:lnTo>
                  <a:lnTo>
                    <a:pt x="108" y="2181"/>
                  </a:lnTo>
                  <a:lnTo>
                    <a:pt x="108" y="1465"/>
                  </a:lnTo>
                  <a:cubicBezTo>
                    <a:pt x="92" y="1469"/>
                    <a:pt x="77" y="1469"/>
                    <a:pt x="58" y="1469"/>
                  </a:cubicBezTo>
                  <a:lnTo>
                    <a:pt x="46" y="1361"/>
                  </a:lnTo>
                  <a:cubicBezTo>
                    <a:pt x="69" y="1357"/>
                    <a:pt x="89" y="1357"/>
                    <a:pt x="108" y="1354"/>
                  </a:cubicBezTo>
                  <a:lnTo>
                    <a:pt x="108" y="112"/>
                  </a:lnTo>
                  <a:lnTo>
                    <a:pt x="1921" y="112"/>
                  </a:lnTo>
                  <a:lnTo>
                    <a:pt x="1921" y="54"/>
                  </a:lnTo>
                  <a:lnTo>
                    <a:pt x="2027" y="54"/>
                  </a:lnTo>
                  <a:lnTo>
                    <a:pt x="2027" y="112"/>
                  </a:lnTo>
                  <a:lnTo>
                    <a:pt x="2556" y="112"/>
                  </a:lnTo>
                  <a:cubicBezTo>
                    <a:pt x="2840" y="181"/>
                    <a:pt x="3001" y="296"/>
                    <a:pt x="3001" y="300"/>
                  </a:cubicBezTo>
                  <a:lnTo>
                    <a:pt x="3005" y="300"/>
                  </a:lnTo>
                  <a:cubicBezTo>
                    <a:pt x="3212" y="422"/>
                    <a:pt x="3373" y="602"/>
                    <a:pt x="3502" y="813"/>
                  </a:cubicBezTo>
                  <a:lnTo>
                    <a:pt x="3568" y="813"/>
                  </a:lnTo>
                  <a:lnTo>
                    <a:pt x="3702" y="1074"/>
                  </a:lnTo>
                  <a:lnTo>
                    <a:pt x="3640" y="1074"/>
                  </a:lnTo>
                  <a:cubicBezTo>
                    <a:pt x="3832" y="1499"/>
                    <a:pt x="3924" y="2005"/>
                    <a:pt x="3967" y="2445"/>
                  </a:cubicBezTo>
                  <a:cubicBezTo>
                    <a:pt x="4016" y="2442"/>
                    <a:pt x="4047" y="2438"/>
                    <a:pt x="4047" y="2438"/>
                  </a:cubicBezTo>
                  <a:lnTo>
                    <a:pt x="4062" y="2549"/>
                  </a:lnTo>
                  <a:cubicBezTo>
                    <a:pt x="4054" y="2549"/>
                    <a:pt x="4027" y="2553"/>
                    <a:pt x="3974" y="2553"/>
                  </a:cubicBezTo>
                  <a:cubicBezTo>
                    <a:pt x="4016" y="3066"/>
                    <a:pt x="3990" y="3465"/>
                    <a:pt x="3990" y="3492"/>
                  </a:cubicBezTo>
                  <a:lnTo>
                    <a:pt x="3932" y="3920"/>
                  </a:lnTo>
                  <a:lnTo>
                    <a:pt x="4039" y="3920"/>
                  </a:lnTo>
                  <a:lnTo>
                    <a:pt x="4096" y="3503"/>
                  </a:lnTo>
                  <a:cubicBezTo>
                    <a:pt x="4096" y="3495"/>
                    <a:pt x="4142" y="2855"/>
                    <a:pt x="4043" y="2135"/>
                  </a:cubicBezTo>
                  <a:cubicBezTo>
                    <a:pt x="3901" y="1161"/>
                    <a:pt x="3576" y="514"/>
                    <a:pt x="3062" y="208"/>
                  </a:cubicBezTo>
                  <a:cubicBezTo>
                    <a:pt x="3043" y="192"/>
                    <a:pt x="2871" y="77"/>
                    <a:pt x="2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4"/>
            <p:cNvSpPr/>
            <p:nvPr/>
          </p:nvSpPr>
          <p:spPr>
            <a:xfrm>
              <a:off x="6055826" y="4096666"/>
              <a:ext cx="8585" cy="16062"/>
            </a:xfrm>
            <a:custGeom>
              <a:avLst/>
              <a:gdLst/>
              <a:ahLst/>
              <a:cxnLst/>
              <a:rect l="l" t="t" r="r" b="b"/>
              <a:pathLst>
                <a:path w="62" h="116" extrusionOk="0">
                  <a:moveTo>
                    <a:pt x="62" y="1"/>
                  </a:moveTo>
                  <a:cubicBezTo>
                    <a:pt x="43" y="4"/>
                    <a:pt x="23" y="4"/>
                    <a:pt x="0" y="8"/>
                  </a:cubicBezTo>
                  <a:lnTo>
                    <a:pt x="12" y="116"/>
                  </a:lnTo>
                  <a:cubicBezTo>
                    <a:pt x="31" y="116"/>
                    <a:pt x="46" y="116"/>
                    <a:pt x="62" y="112"/>
                  </a:cubicBezTo>
                  <a:lnTo>
                    <a:pt x="6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4"/>
            <p:cNvSpPr/>
            <p:nvPr/>
          </p:nvSpPr>
          <p:spPr>
            <a:xfrm>
              <a:off x="6598608" y="4246761"/>
              <a:ext cx="13431" cy="16062"/>
            </a:xfrm>
            <a:custGeom>
              <a:avLst/>
              <a:gdLst/>
              <a:ahLst/>
              <a:cxnLst/>
              <a:rect l="l" t="t" r="r" b="b"/>
              <a:pathLst>
                <a:path w="97" h="116" extrusionOk="0">
                  <a:moveTo>
                    <a:pt x="81" y="1"/>
                  </a:moveTo>
                  <a:cubicBezTo>
                    <a:pt x="81" y="1"/>
                    <a:pt x="50" y="5"/>
                    <a:pt x="1" y="8"/>
                  </a:cubicBezTo>
                  <a:cubicBezTo>
                    <a:pt x="4" y="43"/>
                    <a:pt x="8" y="81"/>
                    <a:pt x="8" y="116"/>
                  </a:cubicBezTo>
                  <a:cubicBezTo>
                    <a:pt x="61" y="116"/>
                    <a:pt x="88" y="112"/>
                    <a:pt x="96" y="112"/>
                  </a:cubicBezTo>
                  <a:lnTo>
                    <a:pt x="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4"/>
            <p:cNvSpPr/>
            <p:nvPr/>
          </p:nvSpPr>
          <p:spPr>
            <a:xfrm>
              <a:off x="6315309" y="3924832"/>
              <a:ext cx="14954" cy="221267"/>
            </a:xfrm>
            <a:custGeom>
              <a:avLst/>
              <a:gdLst/>
              <a:ahLst/>
              <a:cxnLst/>
              <a:rect l="l" t="t" r="r" b="b"/>
              <a:pathLst>
                <a:path w="108" h="1598" extrusionOk="0">
                  <a:moveTo>
                    <a:pt x="1" y="0"/>
                  </a:moveTo>
                  <a:lnTo>
                    <a:pt x="1" y="1552"/>
                  </a:lnTo>
                  <a:cubicBezTo>
                    <a:pt x="38" y="1567"/>
                    <a:pt x="73" y="1583"/>
                    <a:pt x="107" y="1598"/>
                  </a:cubicBezTo>
                  <a:lnTo>
                    <a:pt x="107" y="962"/>
                  </a:lnTo>
                  <a:lnTo>
                    <a:pt x="54" y="962"/>
                  </a:lnTo>
                  <a:lnTo>
                    <a:pt x="54" y="701"/>
                  </a:lnTo>
                  <a:lnTo>
                    <a:pt x="107" y="701"/>
                  </a:lnTo>
                  <a:lnTo>
                    <a:pt x="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4"/>
            <p:cNvSpPr/>
            <p:nvPr/>
          </p:nvSpPr>
          <p:spPr>
            <a:xfrm>
              <a:off x="6315309" y="3916801"/>
              <a:ext cx="14954" cy="8169"/>
            </a:xfrm>
            <a:custGeom>
              <a:avLst/>
              <a:gdLst/>
              <a:ahLst/>
              <a:cxnLst/>
              <a:rect l="l" t="t" r="r" b="b"/>
              <a:pathLst>
                <a:path w="108" h="59" extrusionOk="0">
                  <a:moveTo>
                    <a:pt x="1" y="0"/>
                  </a:moveTo>
                  <a:lnTo>
                    <a:pt x="1" y="58"/>
                  </a:lnTo>
                  <a:lnTo>
                    <a:pt x="107" y="58"/>
                  </a:lnTo>
                  <a:lnTo>
                    <a:pt x="10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4"/>
            <p:cNvSpPr/>
            <p:nvPr/>
          </p:nvSpPr>
          <p:spPr>
            <a:xfrm>
              <a:off x="6315309" y="4139590"/>
              <a:ext cx="14954" cy="10800"/>
            </a:xfrm>
            <a:custGeom>
              <a:avLst/>
              <a:gdLst/>
              <a:ahLst/>
              <a:cxnLst/>
              <a:rect l="l" t="t" r="r" b="b"/>
              <a:pathLst>
                <a:path w="108" h="78" extrusionOk="0">
                  <a:moveTo>
                    <a:pt x="1" y="1"/>
                  </a:moveTo>
                  <a:lnTo>
                    <a:pt x="1" y="78"/>
                  </a:lnTo>
                  <a:lnTo>
                    <a:pt x="107" y="78"/>
                  </a:lnTo>
                  <a:lnTo>
                    <a:pt x="107" y="47"/>
                  </a:lnTo>
                  <a:cubicBezTo>
                    <a:pt x="73" y="32"/>
                    <a:pt x="38" y="16"/>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4"/>
            <p:cNvSpPr/>
            <p:nvPr/>
          </p:nvSpPr>
          <p:spPr>
            <a:xfrm>
              <a:off x="6330125" y="4021757"/>
              <a:ext cx="223483" cy="36416"/>
            </a:xfrm>
            <a:custGeom>
              <a:avLst/>
              <a:gdLst/>
              <a:ahLst/>
              <a:cxnLst/>
              <a:rect l="l" t="t" r="r" b="b"/>
              <a:pathLst>
                <a:path w="1614" h="263" extrusionOk="0">
                  <a:moveTo>
                    <a:pt x="0" y="1"/>
                  </a:moveTo>
                  <a:lnTo>
                    <a:pt x="0" y="262"/>
                  </a:lnTo>
                  <a:lnTo>
                    <a:pt x="1613" y="262"/>
                  </a:lnTo>
                  <a:cubicBezTo>
                    <a:pt x="1572" y="170"/>
                    <a:pt x="1526" y="82"/>
                    <a:pt x="1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4"/>
            <p:cNvSpPr/>
            <p:nvPr/>
          </p:nvSpPr>
          <p:spPr>
            <a:xfrm>
              <a:off x="6534360" y="4021757"/>
              <a:ext cx="27693" cy="36416"/>
            </a:xfrm>
            <a:custGeom>
              <a:avLst/>
              <a:gdLst/>
              <a:ahLst/>
              <a:cxnLst/>
              <a:rect l="l" t="t" r="r" b="b"/>
              <a:pathLst>
                <a:path w="200" h="263" extrusionOk="0">
                  <a:moveTo>
                    <a:pt x="0" y="1"/>
                  </a:moveTo>
                  <a:cubicBezTo>
                    <a:pt x="51" y="82"/>
                    <a:pt x="97" y="170"/>
                    <a:pt x="138" y="262"/>
                  </a:cubicBezTo>
                  <a:lnTo>
                    <a:pt x="200" y="262"/>
                  </a:lnTo>
                  <a:lnTo>
                    <a:pt x="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4"/>
            <p:cNvSpPr/>
            <p:nvPr/>
          </p:nvSpPr>
          <p:spPr>
            <a:xfrm>
              <a:off x="6322647" y="4021757"/>
              <a:ext cx="7616" cy="36416"/>
            </a:xfrm>
            <a:custGeom>
              <a:avLst/>
              <a:gdLst/>
              <a:ahLst/>
              <a:cxnLst/>
              <a:rect l="l" t="t" r="r" b="b"/>
              <a:pathLst>
                <a:path w="55" h="263" extrusionOk="0">
                  <a:moveTo>
                    <a:pt x="1" y="1"/>
                  </a:moveTo>
                  <a:lnTo>
                    <a:pt x="1" y="262"/>
                  </a:lnTo>
                  <a:lnTo>
                    <a:pt x="54" y="262"/>
                  </a:lnTo>
                  <a:lnTo>
                    <a:pt x="5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4"/>
            <p:cNvSpPr/>
            <p:nvPr/>
          </p:nvSpPr>
          <p:spPr>
            <a:xfrm>
              <a:off x="6481882" y="3931201"/>
              <a:ext cx="196482" cy="309331"/>
            </a:xfrm>
            <a:custGeom>
              <a:avLst/>
              <a:gdLst/>
              <a:ahLst/>
              <a:cxnLst/>
              <a:rect l="l" t="t" r="r" b="b"/>
              <a:pathLst>
                <a:path w="1419" h="2234" extrusionOk="0">
                  <a:moveTo>
                    <a:pt x="165" y="0"/>
                  </a:moveTo>
                  <a:lnTo>
                    <a:pt x="0" y="50"/>
                  </a:lnTo>
                  <a:cubicBezTo>
                    <a:pt x="950" y="598"/>
                    <a:pt x="1069" y="2234"/>
                    <a:pt x="1069" y="2234"/>
                  </a:cubicBezTo>
                  <a:lnTo>
                    <a:pt x="1419" y="2234"/>
                  </a:lnTo>
                  <a:cubicBezTo>
                    <a:pt x="1299" y="1463"/>
                    <a:pt x="985" y="487"/>
                    <a:pt x="1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4"/>
            <p:cNvSpPr/>
            <p:nvPr/>
          </p:nvSpPr>
          <p:spPr>
            <a:xfrm>
              <a:off x="4657750" y="4302009"/>
              <a:ext cx="162973" cy="5954"/>
            </a:xfrm>
            <a:custGeom>
              <a:avLst/>
              <a:gdLst/>
              <a:ahLst/>
              <a:cxnLst/>
              <a:rect l="l" t="t" r="r" b="b"/>
              <a:pathLst>
                <a:path w="1177" h="43" extrusionOk="0">
                  <a:moveTo>
                    <a:pt x="0" y="0"/>
                  </a:moveTo>
                  <a:lnTo>
                    <a:pt x="0" y="42"/>
                  </a:lnTo>
                  <a:lnTo>
                    <a:pt x="1177" y="42"/>
                  </a:lnTo>
                  <a:lnTo>
                    <a:pt x="1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4"/>
            <p:cNvSpPr/>
            <p:nvPr/>
          </p:nvSpPr>
          <p:spPr>
            <a:xfrm>
              <a:off x="4586023" y="4211315"/>
              <a:ext cx="1847262" cy="5954"/>
            </a:xfrm>
            <a:custGeom>
              <a:avLst/>
              <a:gdLst/>
              <a:ahLst/>
              <a:cxnLst/>
              <a:rect l="l" t="t" r="r" b="b"/>
              <a:pathLst>
                <a:path w="13341" h="43" extrusionOk="0">
                  <a:moveTo>
                    <a:pt x="1" y="0"/>
                  </a:moveTo>
                  <a:lnTo>
                    <a:pt x="1" y="43"/>
                  </a:lnTo>
                  <a:lnTo>
                    <a:pt x="13340" y="43"/>
                  </a:lnTo>
                  <a:lnTo>
                    <a:pt x="133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4"/>
            <p:cNvSpPr/>
            <p:nvPr/>
          </p:nvSpPr>
          <p:spPr>
            <a:xfrm>
              <a:off x="4657750" y="4313224"/>
              <a:ext cx="162973" cy="5954"/>
            </a:xfrm>
            <a:custGeom>
              <a:avLst/>
              <a:gdLst/>
              <a:ahLst/>
              <a:cxnLst/>
              <a:rect l="l" t="t" r="r" b="b"/>
              <a:pathLst>
                <a:path w="1177" h="43" extrusionOk="0">
                  <a:moveTo>
                    <a:pt x="0" y="0"/>
                  </a:moveTo>
                  <a:lnTo>
                    <a:pt x="0" y="42"/>
                  </a:lnTo>
                  <a:lnTo>
                    <a:pt x="1177" y="42"/>
                  </a:lnTo>
                  <a:lnTo>
                    <a:pt x="1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4"/>
            <p:cNvSpPr/>
            <p:nvPr/>
          </p:nvSpPr>
          <p:spPr>
            <a:xfrm>
              <a:off x="4657750" y="4324717"/>
              <a:ext cx="162973" cy="6092"/>
            </a:xfrm>
            <a:custGeom>
              <a:avLst/>
              <a:gdLst/>
              <a:ahLst/>
              <a:cxnLst/>
              <a:rect l="l" t="t" r="r" b="b"/>
              <a:pathLst>
                <a:path w="1177" h="44" extrusionOk="0">
                  <a:moveTo>
                    <a:pt x="0" y="1"/>
                  </a:moveTo>
                  <a:lnTo>
                    <a:pt x="0" y="43"/>
                  </a:lnTo>
                  <a:lnTo>
                    <a:pt x="1177" y="43"/>
                  </a:lnTo>
                  <a:lnTo>
                    <a:pt x="1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4"/>
            <p:cNvSpPr/>
            <p:nvPr/>
          </p:nvSpPr>
          <p:spPr>
            <a:xfrm>
              <a:off x="4657750" y="4335933"/>
              <a:ext cx="162973" cy="5954"/>
            </a:xfrm>
            <a:custGeom>
              <a:avLst/>
              <a:gdLst/>
              <a:ahLst/>
              <a:cxnLst/>
              <a:rect l="l" t="t" r="r" b="b"/>
              <a:pathLst>
                <a:path w="1177" h="43" extrusionOk="0">
                  <a:moveTo>
                    <a:pt x="0" y="1"/>
                  </a:moveTo>
                  <a:lnTo>
                    <a:pt x="0" y="43"/>
                  </a:lnTo>
                  <a:lnTo>
                    <a:pt x="1177" y="43"/>
                  </a:lnTo>
                  <a:lnTo>
                    <a:pt x="1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4"/>
            <p:cNvSpPr/>
            <p:nvPr/>
          </p:nvSpPr>
          <p:spPr>
            <a:xfrm>
              <a:off x="4657750" y="4347702"/>
              <a:ext cx="162973" cy="5816"/>
            </a:xfrm>
            <a:custGeom>
              <a:avLst/>
              <a:gdLst/>
              <a:ahLst/>
              <a:cxnLst/>
              <a:rect l="l" t="t" r="r" b="b"/>
              <a:pathLst>
                <a:path w="1177" h="42" extrusionOk="0">
                  <a:moveTo>
                    <a:pt x="0" y="0"/>
                  </a:moveTo>
                  <a:lnTo>
                    <a:pt x="0" y="42"/>
                  </a:lnTo>
                  <a:lnTo>
                    <a:pt x="1177" y="42"/>
                  </a:lnTo>
                  <a:lnTo>
                    <a:pt x="1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4"/>
            <p:cNvSpPr/>
            <p:nvPr/>
          </p:nvSpPr>
          <p:spPr>
            <a:xfrm>
              <a:off x="6064272" y="4095004"/>
              <a:ext cx="535583" cy="167820"/>
            </a:xfrm>
            <a:custGeom>
              <a:avLst/>
              <a:gdLst/>
              <a:ahLst/>
              <a:cxnLst/>
              <a:rect l="l" t="t" r="r" b="b"/>
              <a:pathLst>
                <a:path w="3868" h="1212" extrusionOk="0">
                  <a:moveTo>
                    <a:pt x="287" y="1"/>
                  </a:moveTo>
                  <a:cubicBezTo>
                    <a:pt x="193" y="1"/>
                    <a:pt x="98" y="4"/>
                    <a:pt x="1" y="13"/>
                  </a:cubicBezTo>
                  <a:lnTo>
                    <a:pt x="1" y="124"/>
                  </a:lnTo>
                  <a:cubicBezTo>
                    <a:pt x="100" y="115"/>
                    <a:pt x="198" y="111"/>
                    <a:pt x="295" y="111"/>
                  </a:cubicBezTo>
                  <a:cubicBezTo>
                    <a:pt x="1422" y="111"/>
                    <a:pt x="2282" y="684"/>
                    <a:pt x="2292" y="690"/>
                  </a:cubicBezTo>
                  <a:cubicBezTo>
                    <a:pt x="3009" y="1154"/>
                    <a:pt x="3584" y="1212"/>
                    <a:pt x="3828" y="1212"/>
                  </a:cubicBezTo>
                  <a:lnTo>
                    <a:pt x="3867" y="1212"/>
                  </a:lnTo>
                  <a:cubicBezTo>
                    <a:pt x="3867" y="1177"/>
                    <a:pt x="3863" y="1139"/>
                    <a:pt x="3860" y="1104"/>
                  </a:cubicBezTo>
                  <a:cubicBezTo>
                    <a:pt x="3653" y="1104"/>
                    <a:pt x="3073" y="1067"/>
                    <a:pt x="2353" y="598"/>
                  </a:cubicBezTo>
                  <a:cubicBezTo>
                    <a:pt x="2350" y="595"/>
                    <a:pt x="2189" y="492"/>
                    <a:pt x="1920" y="369"/>
                  </a:cubicBezTo>
                  <a:lnTo>
                    <a:pt x="1920" y="400"/>
                  </a:lnTo>
                  <a:lnTo>
                    <a:pt x="1814" y="400"/>
                  </a:lnTo>
                  <a:lnTo>
                    <a:pt x="1814" y="323"/>
                  </a:lnTo>
                  <a:cubicBezTo>
                    <a:pt x="1438" y="163"/>
                    <a:pt x="901" y="1"/>
                    <a:pt x="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4"/>
            <p:cNvSpPr/>
            <p:nvPr/>
          </p:nvSpPr>
          <p:spPr>
            <a:xfrm>
              <a:off x="6637932" y="4329563"/>
              <a:ext cx="60509" cy="45278"/>
            </a:xfrm>
            <a:custGeom>
              <a:avLst/>
              <a:gdLst/>
              <a:ahLst/>
              <a:cxnLst/>
              <a:rect l="l" t="t" r="r" b="b"/>
              <a:pathLst>
                <a:path w="437" h="327" extrusionOk="0">
                  <a:moveTo>
                    <a:pt x="161" y="1"/>
                  </a:moveTo>
                  <a:cubicBezTo>
                    <a:pt x="73" y="1"/>
                    <a:pt x="0" y="73"/>
                    <a:pt x="0" y="165"/>
                  </a:cubicBezTo>
                  <a:cubicBezTo>
                    <a:pt x="0" y="254"/>
                    <a:pt x="73" y="326"/>
                    <a:pt x="161" y="326"/>
                  </a:cubicBezTo>
                  <a:lnTo>
                    <a:pt x="276" y="326"/>
                  </a:lnTo>
                  <a:cubicBezTo>
                    <a:pt x="364" y="326"/>
                    <a:pt x="437" y="254"/>
                    <a:pt x="437" y="165"/>
                  </a:cubicBezTo>
                  <a:cubicBezTo>
                    <a:pt x="437" y="73"/>
                    <a:pt x="364"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4"/>
            <p:cNvSpPr/>
            <p:nvPr/>
          </p:nvSpPr>
          <p:spPr>
            <a:xfrm>
              <a:off x="6651640" y="4383703"/>
              <a:ext cx="46801" cy="34616"/>
            </a:xfrm>
            <a:custGeom>
              <a:avLst/>
              <a:gdLst/>
              <a:ahLst/>
              <a:cxnLst/>
              <a:rect l="l" t="t" r="r" b="b"/>
              <a:pathLst>
                <a:path w="338" h="250" extrusionOk="0">
                  <a:moveTo>
                    <a:pt x="127" y="1"/>
                  </a:moveTo>
                  <a:cubicBezTo>
                    <a:pt x="58" y="1"/>
                    <a:pt x="0" y="58"/>
                    <a:pt x="0" y="127"/>
                  </a:cubicBezTo>
                  <a:cubicBezTo>
                    <a:pt x="0" y="195"/>
                    <a:pt x="58" y="250"/>
                    <a:pt x="127" y="250"/>
                  </a:cubicBezTo>
                  <a:lnTo>
                    <a:pt x="211" y="250"/>
                  </a:lnTo>
                  <a:cubicBezTo>
                    <a:pt x="285" y="250"/>
                    <a:pt x="338" y="195"/>
                    <a:pt x="338" y="127"/>
                  </a:cubicBezTo>
                  <a:cubicBezTo>
                    <a:pt x="338" y="58"/>
                    <a:pt x="285" y="1"/>
                    <a:pt x="2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4"/>
            <p:cNvSpPr/>
            <p:nvPr/>
          </p:nvSpPr>
          <p:spPr>
            <a:xfrm>
              <a:off x="5702464" y="4368333"/>
              <a:ext cx="65909" cy="8169"/>
            </a:xfrm>
            <a:custGeom>
              <a:avLst/>
              <a:gdLst/>
              <a:ahLst/>
              <a:cxnLst/>
              <a:rect l="l" t="t" r="r" b="b"/>
              <a:pathLst>
                <a:path w="476" h="59" extrusionOk="0">
                  <a:moveTo>
                    <a:pt x="27" y="0"/>
                  </a:moveTo>
                  <a:cubicBezTo>
                    <a:pt x="12" y="0"/>
                    <a:pt x="0" y="12"/>
                    <a:pt x="0" y="27"/>
                  </a:cubicBezTo>
                  <a:cubicBezTo>
                    <a:pt x="0" y="43"/>
                    <a:pt x="12" y="58"/>
                    <a:pt x="27" y="58"/>
                  </a:cubicBezTo>
                  <a:lnTo>
                    <a:pt x="449" y="58"/>
                  </a:lnTo>
                  <a:cubicBezTo>
                    <a:pt x="464" y="58"/>
                    <a:pt x="476" y="43"/>
                    <a:pt x="476" y="27"/>
                  </a:cubicBezTo>
                  <a:cubicBezTo>
                    <a:pt x="476" y="12"/>
                    <a:pt x="464" y="0"/>
                    <a:pt x="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4"/>
            <p:cNvSpPr/>
            <p:nvPr/>
          </p:nvSpPr>
          <p:spPr>
            <a:xfrm>
              <a:off x="6279170" y="4368333"/>
              <a:ext cx="65909" cy="8169"/>
            </a:xfrm>
            <a:custGeom>
              <a:avLst/>
              <a:gdLst/>
              <a:ahLst/>
              <a:cxnLst/>
              <a:rect l="l" t="t" r="r" b="b"/>
              <a:pathLst>
                <a:path w="476" h="59" extrusionOk="0">
                  <a:moveTo>
                    <a:pt x="27" y="0"/>
                  </a:moveTo>
                  <a:cubicBezTo>
                    <a:pt x="12" y="0"/>
                    <a:pt x="0" y="12"/>
                    <a:pt x="0" y="27"/>
                  </a:cubicBezTo>
                  <a:cubicBezTo>
                    <a:pt x="0" y="43"/>
                    <a:pt x="12" y="58"/>
                    <a:pt x="27" y="58"/>
                  </a:cubicBezTo>
                  <a:lnTo>
                    <a:pt x="449" y="58"/>
                  </a:lnTo>
                  <a:cubicBezTo>
                    <a:pt x="464" y="58"/>
                    <a:pt x="476" y="43"/>
                    <a:pt x="476" y="27"/>
                  </a:cubicBezTo>
                  <a:cubicBezTo>
                    <a:pt x="476" y="12"/>
                    <a:pt x="464" y="0"/>
                    <a:pt x="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4"/>
            <p:cNvSpPr/>
            <p:nvPr/>
          </p:nvSpPr>
          <p:spPr>
            <a:xfrm>
              <a:off x="5720464" y="4387857"/>
              <a:ext cx="29355" cy="14539"/>
            </a:xfrm>
            <a:custGeom>
              <a:avLst/>
              <a:gdLst/>
              <a:ahLst/>
              <a:cxnLst/>
              <a:rect l="l" t="t" r="r" b="b"/>
              <a:pathLst>
                <a:path w="212" h="105" extrusionOk="0">
                  <a:moveTo>
                    <a:pt x="54" y="1"/>
                  </a:moveTo>
                  <a:cubicBezTo>
                    <a:pt x="24" y="1"/>
                    <a:pt x="1" y="24"/>
                    <a:pt x="1" y="51"/>
                  </a:cubicBezTo>
                  <a:cubicBezTo>
                    <a:pt x="1" y="82"/>
                    <a:pt x="24" y="105"/>
                    <a:pt x="54" y="105"/>
                  </a:cubicBezTo>
                  <a:lnTo>
                    <a:pt x="158" y="105"/>
                  </a:lnTo>
                  <a:cubicBezTo>
                    <a:pt x="185" y="105"/>
                    <a:pt x="211" y="82"/>
                    <a:pt x="211" y="51"/>
                  </a:cubicBezTo>
                  <a:cubicBezTo>
                    <a:pt x="211" y="24"/>
                    <a:pt x="185" y="1"/>
                    <a:pt x="1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4"/>
            <p:cNvSpPr/>
            <p:nvPr/>
          </p:nvSpPr>
          <p:spPr>
            <a:xfrm>
              <a:off x="5336779" y="4387857"/>
              <a:ext cx="28801" cy="14539"/>
            </a:xfrm>
            <a:custGeom>
              <a:avLst/>
              <a:gdLst/>
              <a:ahLst/>
              <a:cxnLst/>
              <a:rect l="l" t="t" r="r" b="b"/>
              <a:pathLst>
                <a:path w="208" h="105" extrusionOk="0">
                  <a:moveTo>
                    <a:pt x="51" y="1"/>
                  </a:moveTo>
                  <a:cubicBezTo>
                    <a:pt x="24" y="1"/>
                    <a:pt x="1" y="24"/>
                    <a:pt x="1" y="51"/>
                  </a:cubicBezTo>
                  <a:cubicBezTo>
                    <a:pt x="1" y="82"/>
                    <a:pt x="24" y="105"/>
                    <a:pt x="51" y="105"/>
                  </a:cubicBezTo>
                  <a:lnTo>
                    <a:pt x="158" y="105"/>
                  </a:lnTo>
                  <a:cubicBezTo>
                    <a:pt x="185" y="105"/>
                    <a:pt x="208" y="82"/>
                    <a:pt x="208" y="51"/>
                  </a:cubicBezTo>
                  <a:cubicBezTo>
                    <a:pt x="208" y="24"/>
                    <a:pt x="185" y="1"/>
                    <a:pt x="1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4"/>
            <p:cNvSpPr/>
            <p:nvPr/>
          </p:nvSpPr>
          <p:spPr>
            <a:xfrm>
              <a:off x="6297724" y="4393811"/>
              <a:ext cx="29355" cy="14539"/>
            </a:xfrm>
            <a:custGeom>
              <a:avLst/>
              <a:gdLst/>
              <a:ahLst/>
              <a:cxnLst/>
              <a:rect l="l" t="t" r="r" b="b"/>
              <a:pathLst>
                <a:path w="212" h="105" extrusionOk="0">
                  <a:moveTo>
                    <a:pt x="54" y="0"/>
                  </a:moveTo>
                  <a:cubicBezTo>
                    <a:pt x="24" y="0"/>
                    <a:pt x="1" y="23"/>
                    <a:pt x="1" y="54"/>
                  </a:cubicBezTo>
                  <a:cubicBezTo>
                    <a:pt x="1" y="81"/>
                    <a:pt x="24" y="104"/>
                    <a:pt x="54" y="104"/>
                  </a:cubicBezTo>
                  <a:lnTo>
                    <a:pt x="158" y="104"/>
                  </a:lnTo>
                  <a:cubicBezTo>
                    <a:pt x="185" y="104"/>
                    <a:pt x="211" y="81"/>
                    <a:pt x="211" y="54"/>
                  </a:cubicBezTo>
                  <a:cubicBezTo>
                    <a:pt x="211" y="23"/>
                    <a:pt x="185" y="0"/>
                    <a:pt x="1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4"/>
            <p:cNvSpPr/>
            <p:nvPr/>
          </p:nvSpPr>
          <p:spPr>
            <a:xfrm>
              <a:off x="4632824" y="3909324"/>
              <a:ext cx="1390189" cy="195374"/>
            </a:xfrm>
            <a:custGeom>
              <a:avLst/>
              <a:gdLst/>
              <a:ahLst/>
              <a:cxnLst/>
              <a:rect l="l" t="t" r="r" b="b"/>
              <a:pathLst>
                <a:path w="10040" h="1411" extrusionOk="0">
                  <a:moveTo>
                    <a:pt x="329" y="1"/>
                  </a:moveTo>
                  <a:cubicBezTo>
                    <a:pt x="150" y="1"/>
                    <a:pt x="0" y="146"/>
                    <a:pt x="0" y="330"/>
                  </a:cubicBezTo>
                  <a:lnTo>
                    <a:pt x="0" y="1081"/>
                  </a:lnTo>
                  <a:cubicBezTo>
                    <a:pt x="0" y="1265"/>
                    <a:pt x="150" y="1411"/>
                    <a:pt x="329" y="1411"/>
                  </a:cubicBezTo>
                  <a:lnTo>
                    <a:pt x="9710" y="1411"/>
                  </a:lnTo>
                  <a:cubicBezTo>
                    <a:pt x="9890" y="1411"/>
                    <a:pt x="10040" y="1265"/>
                    <a:pt x="10040" y="1081"/>
                  </a:cubicBezTo>
                  <a:lnTo>
                    <a:pt x="10040" y="330"/>
                  </a:lnTo>
                  <a:cubicBezTo>
                    <a:pt x="10040" y="146"/>
                    <a:pt x="9890" y="1"/>
                    <a:pt x="97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4"/>
            <p:cNvSpPr/>
            <p:nvPr/>
          </p:nvSpPr>
          <p:spPr>
            <a:xfrm>
              <a:off x="4586025" y="4217684"/>
              <a:ext cx="81417" cy="148019"/>
            </a:xfrm>
            <a:custGeom>
              <a:avLst/>
              <a:gdLst/>
              <a:ahLst/>
              <a:cxnLst/>
              <a:rect l="l" t="t" r="r" b="b"/>
              <a:pathLst>
                <a:path w="588" h="1069" extrusionOk="0">
                  <a:moveTo>
                    <a:pt x="1" y="0"/>
                  </a:moveTo>
                  <a:lnTo>
                    <a:pt x="1" y="1069"/>
                  </a:lnTo>
                  <a:lnTo>
                    <a:pt x="185" y="1069"/>
                  </a:lnTo>
                  <a:cubicBezTo>
                    <a:pt x="311" y="1050"/>
                    <a:pt x="403" y="195"/>
                    <a:pt x="403" y="195"/>
                  </a:cubicBezTo>
                  <a:cubicBezTo>
                    <a:pt x="549" y="142"/>
                    <a:pt x="587" y="0"/>
                    <a:pt x="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4"/>
            <p:cNvSpPr/>
            <p:nvPr/>
          </p:nvSpPr>
          <p:spPr>
            <a:xfrm>
              <a:off x="5267294" y="4396995"/>
              <a:ext cx="10246" cy="32401"/>
            </a:xfrm>
            <a:custGeom>
              <a:avLst/>
              <a:gdLst/>
              <a:ahLst/>
              <a:cxnLst/>
              <a:rect l="l" t="t" r="r" b="b"/>
              <a:pathLst>
                <a:path w="74" h="234" extrusionOk="0">
                  <a:moveTo>
                    <a:pt x="39" y="0"/>
                  </a:moveTo>
                  <a:cubicBezTo>
                    <a:pt x="16" y="0"/>
                    <a:pt x="0" y="16"/>
                    <a:pt x="0" y="35"/>
                  </a:cubicBezTo>
                  <a:lnTo>
                    <a:pt x="0" y="196"/>
                  </a:lnTo>
                  <a:cubicBezTo>
                    <a:pt x="0" y="214"/>
                    <a:pt x="16" y="234"/>
                    <a:pt x="39" y="234"/>
                  </a:cubicBezTo>
                  <a:cubicBezTo>
                    <a:pt x="58" y="234"/>
                    <a:pt x="74" y="214"/>
                    <a:pt x="74" y="196"/>
                  </a:cubicBezTo>
                  <a:lnTo>
                    <a:pt x="74" y="35"/>
                  </a:lnTo>
                  <a:cubicBezTo>
                    <a:pt x="74" y="16"/>
                    <a:pt x="58" y="0"/>
                    <a:pt x="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4"/>
            <p:cNvSpPr/>
            <p:nvPr/>
          </p:nvSpPr>
          <p:spPr>
            <a:xfrm>
              <a:off x="5280701" y="4275424"/>
              <a:ext cx="10108" cy="32539"/>
            </a:xfrm>
            <a:custGeom>
              <a:avLst/>
              <a:gdLst/>
              <a:ahLst/>
              <a:cxnLst/>
              <a:rect l="l" t="t" r="r" b="b"/>
              <a:pathLst>
                <a:path w="73" h="235" extrusionOk="0">
                  <a:moveTo>
                    <a:pt x="34" y="1"/>
                  </a:moveTo>
                  <a:cubicBezTo>
                    <a:pt x="15" y="1"/>
                    <a:pt x="0" y="20"/>
                    <a:pt x="0" y="39"/>
                  </a:cubicBezTo>
                  <a:lnTo>
                    <a:pt x="0" y="200"/>
                  </a:lnTo>
                  <a:cubicBezTo>
                    <a:pt x="0" y="219"/>
                    <a:pt x="15" y="234"/>
                    <a:pt x="34" y="234"/>
                  </a:cubicBezTo>
                  <a:cubicBezTo>
                    <a:pt x="54" y="234"/>
                    <a:pt x="73" y="219"/>
                    <a:pt x="73" y="200"/>
                  </a:cubicBezTo>
                  <a:lnTo>
                    <a:pt x="73" y="39"/>
                  </a:lnTo>
                  <a:cubicBezTo>
                    <a:pt x="73" y="20"/>
                    <a:pt x="54"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4"/>
            <p:cNvSpPr/>
            <p:nvPr/>
          </p:nvSpPr>
          <p:spPr>
            <a:xfrm>
              <a:off x="5113875" y="4396995"/>
              <a:ext cx="10800" cy="32401"/>
            </a:xfrm>
            <a:custGeom>
              <a:avLst/>
              <a:gdLst/>
              <a:ahLst/>
              <a:cxnLst/>
              <a:rect l="l" t="t" r="r" b="b"/>
              <a:pathLst>
                <a:path w="78" h="234" extrusionOk="0">
                  <a:moveTo>
                    <a:pt x="39" y="0"/>
                  </a:moveTo>
                  <a:cubicBezTo>
                    <a:pt x="20" y="0"/>
                    <a:pt x="1" y="16"/>
                    <a:pt x="1" y="35"/>
                  </a:cubicBezTo>
                  <a:lnTo>
                    <a:pt x="1" y="196"/>
                  </a:lnTo>
                  <a:cubicBezTo>
                    <a:pt x="1" y="214"/>
                    <a:pt x="20" y="234"/>
                    <a:pt x="39" y="234"/>
                  </a:cubicBezTo>
                  <a:cubicBezTo>
                    <a:pt x="59" y="234"/>
                    <a:pt x="78" y="214"/>
                    <a:pt x="78" y="196"/>
                  </a:cubicBezTo>
                  <a:lnTo>
                    <a:pt x="78" y="35"/>
                  </a:lnTo>
                  <a:cubicBezTo>
                    <a:pt x="78" y="16"/>
                    <a:pt x="59" y="0"/>
                    <a:pt x="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4"/>
            <p:cNvSpPr/>
            <p:nvPr/>
          </p:nvSpPr>
          <p:spPr>
            <a:xfrm>
              <a:off x="4586025" y="4327902"/>
              <a:ext cx="15508" cy="13985"/>
            </a:xfrm>
            <a:custGeom>
              <a:avLst/>
              <a:gdLst/>
              <a:ahLst/>
              <a:cxnLst/>
              <a:rect l="l" t="t" r="r" b="b"/>
              <a:pathLst>
                <a:path w="112" h="101" extrusionOk="0">
                  <a:moveTo>
                    <a:pt x="1" y="1"/>
                  </a:moveTo>
                  <a:lnTo>
                    <a:pt x="1" y="101"/>
                  </a:lnTo>
                  <a:lnTo>
                    <a:pt x="112" y="101"/>
                  </a:lnTo>
                  <a:lnTo>
                    <a:pt x="1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4"/>
            <p:cNvSpPr/>
            <p:nvPr/>
          </p:nvSpPr>
          <p:spPr>
            <a:xfrm>
              <a:off x="4586025" y="4265454"/>
              <a:ext cx="15508" cy="13846"/>
            </a:xfrm>
            <a:custGeom>
              <a:avLst/>
              <a:gdLst/>
              <a:ahLst/>
              <a:cxnLst/>
              <a:rect l="l" t="t" r="r" b="b"/>
              <a:pathLst>
                <a:path w="112" h="100" extrusionOk="0">
                  <a:moveTo>
                    <a:pt x="1" y="0"/>
                  </a:moveTo>
                  <a:lnTo>
                    <a:pt x="1" y="99"/>
                  </a:lnTo>
                  <a:lnTo>
                    <a:pt x="112" y="99"/>
                  </a:lnTo>
                  <a:lnTo>
                    <a:pt x="1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4"/>
            <p:cNvSpPr/>
            <p:nvPr/>
          </p:nvSpPr>
          <p:spPr>
            <a:xfrm>
              <a:off x="4586025" y="4243161"/>
              <a:ext cx="15508" cy="13846"/>
            </a:xfrm>
            <a:custGeom>
              <a:avLst/>
              <a:gdLst/>
              <a:ahLst/>
              <a:cxnLst/>
              <a:rect l="l" t="t" r="r" b="b"/>
              <a:pathLst>
                <a:path w="112" h="100" extrusionOk="0">
                  <a:moveTo>
                    <a:pt x="1" y="0"/>
                  </a:moveTo>
                  <a:lnTo>
                    <a:pt x="1" y="100"/>
                  </a:lnTo>
                  <a:lnTo>
                    <a:pt x="112" y="100"/>
                  </a:lnTo>
                  <a:lnTo>
                    <a:pt x="1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4"/>
            <p:cNvSpPr/>
            <p:nvPr/>
          </p:nvSpPr>
          <p:spPr>
            <a:xfrm>
              <a:off x="5440904" y="4205361"/>
              <a:ext cx="3739" cy="18831"/>
            </a:xfrm>
            <a:custGeom>
              <a:avLst/>
              <a:gdLst/>
              <a:ahLst/>
              <a:cxnLst/>
              <a:rect l="l" t="t" r="r" b="b"/>
              <a:pathLst>
                <a:path w="27" h="136" extrusionOk="0">
                  <a:moveTo>
                    <a:pt x="0" y="1"/>
                  </a:moveTo>
                  <a:lnTo>
                    <a:pt x="0" y="135"/>
                  </a:lnTo>
                  <a:lnTo>
                    <a:pt x="27" y="135"/>
                  </a:lnTo>
                  <a:lnTo>
                    <a:pt x="2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4"/>
            <p:cNvSpPr/>
            <p:nvPr/>
          </p:nvSpPr>
          <p:spPr>
            <a:xfrm>
              <a:off x="5261592" y="4178360"/>
              <a:ext cx="179451" cy="82802"/>
            </a:xfrm>
            <a:custGeom>
              <a:avLst/>
              <a:gdLst/>
              <a:ahLst/>
              <a:cxnLst/>
              <a:rect l="l" t="t" r="r" b="b"/>
              <a:pathLst>
                <a:path w="1296" h="598" extrusionOk="0">
                  <a:moveTo>
                    <a:pt x="0" y="0"/>
                  </a:moveTo>
                  <a:lnTo>
                    <a:pt x="0" y="598"/>
                  </a:lnTo>
                  <a:lnTo>
                    <a:pt x="1295" y="598"/>
                  </a:lnTo>
                  <a:lnTo>
                    <a:pt x="12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4"/>
            <p:cNvSpPr/>
            <p:nvPr/>
          </p:nvSpPr>
          <p:spPr>
            <a:xfrm>
              <a:off x="5209945" y="3838291"/>
              <a:ext cx="794097" cy="52063"/>
            </a:xfrm>
            <a:custGeom>
              <a:avLst/>
              <a:gdLst/>
              <a:ahLst/>
              <a:cxnLst/>
              <a:rect l="l" t="t" r="r" b="b"/>
              <a:pathLst>
                <a:path w="5735" h="376" extrusionOk="0">
                  <a:moveTo>
                    <a:pt x="373" y="1"/>
                  </a:moveTo>
                  <a:lnTo>
                    <a:pt x="1" y="376"/>
                  </a:lnTo>
                  <a:lnTo>
                    <a:pt x="5734" y="376"/>
                  </a:lnTo>
                  <a:lnTo>
                    <a:pt x="49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4"/>
            <p:cNvSpPr/>
            <p:nvPr/>
          </p:nvSpPr>
          <p:spPr>
            <a:xfrm>
              <a:off x="5930654" y="4331086"/>
              <a:ext cx="259483" cy="121157"/>
            </a:xfrm>
            <a:custGeom>
              <a:avLst/>
              <a:gdLst/>
              <a:ahLst/>
              <a:cxnLst/>
              <a:rect l="l" t="t" r="r" b="b"/>
              <a:pathLst>
                <a:path w="1874" h="875" extrusionOk="0">
                  <a:moveTo>
                    <a:pt x="935" y="1"/>
                  </a:moveTo>
                  <a:cubicBezTo>
                    <a:pt x="441" y="1"/>
                    <a:pt x="34" y="388"/>
                    <a:pt x="0" y="874"/>
                  </a:cubicBezTo>
                  <a:lnTo>
                    <a:pt x="165" y="874"/>
                  </a:lnTo>
                  <a:cubicBezTo>
                    <a:pt x="199" y="476"/>
                    <a:pt x="533" y="166"/>
                    <a:pt x="935" y="166"/>
                  </a:cubicBezTo>
                  <a:cubicBezTo>
                    <a:pt x="1341" y="166"/>
                    <a:pt x="1675" y="476"/>
                    <a:pt x="1709" y="874"/>
                  </a:cubicBezTo>
                  <a:lnTo>
                    <a:pt x="1874" y="874"/>
                  </a:lnTo>
                  <a:cubicBezTo>
                    <a:pt x="1840" y="388"/>
                    <a:pt x="1433"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4"/>
            <p:cNvSpPr/>
            <p:nvPr/>
          </p:nvSpPr>
          <p:spPr>
            <a:xfrm>
              <a:off x="4861983" y="4331086"/>
              <a:ext cx="259068" cy="121157"/>
            </a:xfrm>
            <a:custGeom>
              <a:avLst/>
              <a:gdLst/>
              <a:ahLst/>
              <a:cxnLst/>
              <a:rect l="l" t="t" r="r" b="b"/>
              <a:pathLst>
                <a:path w="1871" h="875" extrusionOk="0">
                  <a:moveTo>
                    <a:pt x="936" y="1"/>
                  </a:moveTo>
                  <a:cubicBezTo>
                    <a:pt x="441" y="1"/>
                    <a:pt x="31" y="388"/>
                    <a:pt x="0" y="874"/>
                  </a:cubicBezTo>
                  <a:lnTo>
                    <a:pt x="165" y="874"/>
                  </a:lnTo>
                  <a:cubicBezTo>
                    <a:pt x="196" y="476"/>
                    <a:pt x="529" y="166"/>
                    <a:pt x="936" y="166"/>
                  </a:cubicBezTo>
                  <a:cubicBezTo>
                    <a:pt x="1341" y="166"/>
                    <a:pt x="1675" y="476"/>
                    <a:pt x="1706" y="874"/>
                  </a:cubicBezTo>
                  <a:lnTo>
                    <a:pt x="1870" y="874"/>
                  </a:lnTo>
                  <a:cubicBezTo>
                    <a:pt x="1836" y="388"/>
                    <a:pt x="1430"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4"/>
            <p:cNvSpPr/>
            <p:nvPr/>
          </p:nvSpPr>
          <p:spPr>
            <a:xfrm>
              <a:off x="5704126" y="3894923"/>
              <a:ext cx="12185" cy="255468"/>
            </a:xfrm>
            <a:custGeom>
              <a:avLst/>
              <a:gdLst/>
              <a:ahLst/>
              <a:cxnLst/>
              <a:rect l="l" t="t" r="r" b="b"/>
              <a:pathLst>
                <a:path w="88" h="1845" extrusionOk="0">
                  <a:moveTo>
                    <a:pt x="0" y="1"/>
                  </a:moveTo>
                  <a:lnTo>
                    <a:pt x="0" y="1845"/>
                  </a:lnTo>
                  <a:lnTo>
                    <a:pt x="88" y="1845"/>
                  </a:lnTo>
                  <a:lnTo>
                    <a:pt x="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4"/>
            <p:cNvSpPr/>
            <p:nvPr/>
          </p:nvSpPr>
          <p:spPr>
            <a:xfrm>
              <a:off x="5462089" y="3904477"/>
              <a:ext cx="12323" cy="254914"/>
            </a:xfrm>
            <a:custGeom>
              <a:avLst/>
              <a:gdLst/>
              <a:ahLst/>
              <a:cxnLst/>
              <a:rect l="l" t="t" r="r" b="b"/>
              <a:pathLst>
                <a:path w="89" h="1841" extrusionOk="0">
                  <a:moveTo>
                    <a:pt x="1" y="1"/>
                  </a:moveTo>
                  <a:lnTo>
                    <a:pt x="1" y="1840"/>
                  </a:lnTo>
                  <a:lnTo>
                    <a:pt x="88" y="1840"/>
                  </a:lnTo>
                  <a:lnTo>
                    <a:pt x="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4"/>
            <p:cNvSpPr/>
            <p:nvPr/>
          </p:nvSpPr>
          <p:spPr>
            <a:xfrm>
              <a:off x="5207453" y="3904477"/>
              <a:ext cx="12185" cy="254914"/>
            </a:xfrm>
            <a:custGeom>
              <a:avLst/>
              <a:gdLst/>
              <a:ahLst/>
              <a:cxnLst/>
              <a:rect l="l" t="t" r="r" b="b"/>
              <a:pathLst>
                <a:path w="88" h="1841" extrusionOk="0">
                  <a:moveTo>
                    <a:pt x="1" y="1"/>
                  </a:moveTo>
                  <a:lnTo>
                    <a:pt x="1" y="1840"/>
                  </a:lnTo>
                  <a:lnTo>
                    <a:pt x="88" y="1840"/>
                  </a:lnTo>
                  <a:lnTo>
                    <a:pt x="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4"/>
            <p:cNvSpPr/>
            <p:nvPr/>
          </p:nvSpPr>
          <p:spPr>
            <a:xfrm>
              <a:off x="4921939" y="3909324"/>
              <a:ext cx="12323" cy="254914"/>
            </a:xfrm>
            <a:custGeom>
              <a:avLst/>
              <a:gdLst/>
              <a:ahLst/>
              <a:cxnLst/>
              <a:rect l="l" t="t" r="r" b="b"/>
              <a:pathLst>
                <a:path w="89" h="1841" extrusionOk="0">
                  <a:moveTo>
                    <a:pt x="1" y="1"/>
                  </a:moveTo>
                  <a:lnTo>
                    <a:pt x="1" y="1840"/>
                  </a:lnTo>
                  <a:lnTo>
                    <a:pt x="89" y="1840"/>
                  </a:lnTo>
                  <a:lnTo>
                    <a:pt x="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4"/>
            <p:cNvSpPr/>
            <p:nvPr/>
          </p:nvSpPr>
          <p:spPr>
            <a:xfrm>
              <a:off x="5257715" y="4137513"/>
              <a:ext cx="186928" cy="314731"/>
            </a:xfrm>
            <a:custGeom>
              <a:avLst/>
              <a:gdLst/>
              <a:ahLst/>
              <a:cxnLst/>
              <a:rect l="l" t="t" r="r" b="b"/>
              <a:pathLst>
                <a:path w="1350" h="2273" extrusionOk="0">
                  <a:moveTo>
                    <a:pt x="1" y="1"/>
                  </a:moveTo>
                  <a:lnTo>
                    <a:pt x="1" y="2272"/>
                  </a:lnTo>
                  <a:lnTo>
                    <a:pt x="28" y="2272"/>
                  </a:lnTo>
                  <a:lnTo>
                    <a:pt x="28" y="27"/>
                  </a:lnTo>
                  <a:lnTo>
                    <a:pt x="1323" y="27"/>
                  </a:lnTo>
                  <a:lnTo>
                    <a:pt x="1323" y="521"/>
                  </a:lnTo>
                  <a:lnTo>
                    <a:pt x="1350" y="521"/>
                  </a:lnTo>
                  <a:lnTo>
                    <a:pt x="13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4"/>
          <p:cNvGrpSpPr/>
          <p:nvPr/>
        </p:nvGrpSpPr>
        <p:grpSpPr>
          <a:xfrm>
            <a:off x="2867616" y="3083773"/>
            <a:ext cx="1210887" cy="554697"/>
            <a:chOff x="1155974" y="2711284"/>
            <a:chExt cx="1035211" cy="474222"/>
          </a:xfrm>
        </p:grpSpPr>
        <p:sp>
          <p:nvSpPr>
            <p:cNvPr id="10688" name="Google Shape;10688;p74"/>
            <p:cNvSpPr/>
            <p:nvPr/>
          </p:nvSpPr>
          <p:spPr>
            <a:xfrm>
              <a:off x="1179413" y="2936676"/>
              <a:ext cx="985019" cy="161230"/>
            </a:xfrm>
            <a:custGeom>
              <a:avLst/>
              <a:gdLst/>
              <a:ahLst/>
              <a:cxnLst/>
              <a:rect l="l" t="t" r="r" b="b"/>
              <a:pathLst>
                <a:path w="8321" h="1362" extrusionOk="0">
                  <a:moveTo>
                    <a:pt x="400" y="1"/>
                  </a:moveTo>
                  <a:cubicBezTo>
                    <a:pt x="181" y="1"/>
                    <a:pt x="1" y="181"/>
                    <a:pt x="1" y="400"/>
                  </a:cubicBezTo>
                  <a:lnTo>
                    <a:pt x="1" y="962"/>
                  </a:lnTo>
                  <a:cubicBezTo>
                    <a:pt x="1" y="1181"/>
                    <a:pt x="181" y="1362"/>
                    <a:pt x="400" y="1362"/>
                  </a:cubicBezTo>
                  <a:lnTo>
                    <a:pt x="7922" y="1362"/>
                  </a:lnTo>
                  <a:cubicBezTo>
                    <a:pt x="8143" y="1362"/>
                    <a:pt x="8320" y="1181"/>
                    <a:pt x="8320" y="962"/>
                  </a:cubicBezTo>
                  <a:lnTo>
                    <a:pt x="8086" y="400"/>
                  </a:lnTo>
                  <a:cubicBezTo>
                    <a:pt x="8086" y="181"/>
                    <a:pt x="7910" y="1"/>
                    <a:pt x="7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4"/>
            <p:cNvSpPr/>
            <p:nvPr/>
          </p:nvSpPr>
          <p:spPr>
            <a:xfrm>
              <a:off x="1165799" y="3001547"/>
              <a:ext cx="29713" cy="72802"/>
            </a:xfrm>
            <a:custGeom>
              <a:avLst/>
              <a:gdLst/>
              <a:ahLst/>
              <a:cxnLst/>
              <a:rect l="l" t="t" r="r" b="b"/>
              <a:pathLst>
                <a:path w="251" h="615" extrusionOk="0">
                  <a:moveTo>
                    <a:pt x="124" y="1"/>
                  </a:moveTo>
                  <a:cubicBezTo>
                    <a:pt x="55" y="1"/>
                    <a:pt x="1" y="59"/>
                    <a:pt x="1" y="124"/>
                  </a:cubicBezTo>
                  <a:lnTo>
                    <a:pt x="1" y="492"/>
                  </a:lnTo>
                  <a:cubicBezTo>
                    <a:pt x="1" y="561"/>
                    <a:pt x="55" y="614"/>
                    <a:pt x="124" y="614"/>
                  </a:cubicBezTo>
                  <a:cubicBezTo>
                    <a:pt x="193" y="614"/>
                    <a:pt x="250" y="561"/>
                    <a:pt x="250" y="492"/>
                  </a:cubicBezTo>
                  <a:lnTo>
                    <a:pt x="250" y="124"/>
                  </a:lnTo>
                  <a:cubicBezTo>
                    <a:pt x="250" y="59"/>
                    <a:pt x="193" y="1"/>
                    <a:pt x="1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4"/>
            <p:cNvSpPr/>
            <p:nvPr/>
          </p:nvSpPr>
          <p:spPr>
            <a:xfrm>
              <a:off x="2122532" y="2998232"/>
              <a:ext cx="44155" cy="71145"/>
            </a:xfrm>
            <a:custGeom>
              <a:avLst/>
              <a:gdLst/>
              <a:ahLst/>
              <a:cxnLst/>
              <a:rect l="l" t="t" r="r" b="b"/>
              <a:pathLst>
                <a:path w="373" h="601" extrusionOk="0">
                  <a:moveTo>
                    <a:pt x="139" y="1"/>
                  </a:moveTo>
                  <a:cubicBezTo>
                    <a:pt x="128" y="1"/>
                    <a:pt x="116" y="2"/>
                    <a:pt x="104" y="6"/>
                  </a:cubicBezTo>
                  <a:cubicBezTo>
                    <a:pt x="39" y="21"/>
                    <a:pt x="1" y="90"/>
                    <a:pt x="16" y="156"/>
                  </a:cubicBezTo>
                  <a:lnTo>
                    <a:pt x="112" y="508"/>
                  </a:lnTo>
                  <a:cubicBezTo>
                    <a:pt x="127" y="562"/>
                    <a:pt x="178" y="601"/>
                    <a:pt x="232" y="601"/>
                  </a:cubicBezTo>
                  <a:cubicBezTo>
                    <a:pt x="243" y="601"/>
                    <a:pt x="254" y="599"/>
                    <a:pt x="265" y="596"/>
                  </a:cubicBezTo>
                  <a:cubicBezTo>
                    <a:pt x="330" y="577"/>
                    <a:pt x="372" y="508"/>
                    <a:pt x="353" y="442"/>
                  </a:cubicBezTo>
                  <a:lnTo>
                    <a:pt x="257" y="90"/>
                  </a:lnTo>
                  <a:cubicBezTo>
                    <a:pt x="241" y="36"/>
                    <a:pt x="194" y="1"/>
                    <a:pt x="1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4"/>
            <p:cNvSpPr/>
            <p:nvPr/>
          </p:nvSpPr>
          <p:spPr>
            <a:xfrm>
              <a:off x="1155974" y="3062393"/>
              <a:ext cx="1035211" cy="43089"/>
            </a:xfrm>
            <a:custGeom>
              <a:avLst/>
              <a:gdLst/>
              <a:ahLst/>
              <a:cxnLst/>
              <a:rect l="l" t="t" r="r" b="b"/>
              <a:pathLst>
                <a:path w="8745" h="364" extrusionOk="0">
                  <a:moveTo>
                    <a:pt x="184" y="1"/>
                  </a:moveTo>
                  <a:cubicBezTo>
                    <a:pt x="84" y="1"/>
                    <a:pt x="0" y="81"/>
                    <a:pt x="0" y="185"/>
                  </a:cubicBezTo>
                  <a:cubicBezTo>
                    <a:pt x="0" y="284"/>
                    <a:pt x="84" y="364"/>
                    <a:pt x="184" y="364"/>
                  </a:cubicBezTo>
                  <a:lnTo>
                    <a:pt x="8564" y="364"/>
                  </a:lnTo>
                  <a:cubicBezTo>
                    <a:pt x="8663" y="364"/>
                    <a:pt x="8744" y="284"/>
                    <a:pt x="8744" y="185"/>
                  </a:cubicBezTo>
                  <a:cubicBezTo>
                    <a:pt x="8744" y="81"/>
                    <a:pt x="8663" y="1"/>
                    <a:pt x="85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4"/>
            <p:cNvSpPr/>
            <p:nvPr/>
          </p:nvSpPr>
          <p:spPr>
            <a:xfrm>
              <a:off x="1528865" y="2717203"/>
              <a:ext cx="68541" cy="62622"/>
            </a:xfrm>
            <a:custGeom>
              <a:avLst/>
              <a:gdLst/>
              <a:ahLst/>
              <a:cxnLst/>
              <a:rect l="l" t="t" r="r" b="b"/>
              <a:pathLst>
                <a:path w="579" h="529" extrusionOk="0">
                  <a:moveTo>
                    <a:pt x="156" y="0"/>
                  </a:moveTo>
                  <a:cubicBezTo>
                    <a:pt x="179" y="0"/>
                    <a:pt x="202" y="2"/>
                    <a:pt x="225" y="5"/>
                  </a:cubicBezTo>
                  <a:lnTo>
                    <a:pt x="225" y="5"/>
                  </a:lnTo>
                  <a:cubicBezTo>
                    <a:pt x="246" y="2"/>
                    <a:pt x="268" y="0"/>
                    <a:pt x="291" y="0"/>
                  </a:cubicBezTo>
                  <a:close/>
                  <a:moveTo>
                    <a:pt x="225" y="5"/>
                  </a:moveTo>
                  <a:cubicBezTo>
                    <a:pt x="96" y="22"/>
                    <a:pt x="0" y="90"/>
                    <a:pt x="0" y="172"/>
                  </a:cubicBezTo>
                  <a:lnTo>
                    <a:pt x="0" y="457"/>
                  </a:lnTo>
                  <a:cubicBezTo>
                    <a:pt x="0" y="504"/>
                    <a:pt x="145" y="528"/>
                    <a:pt x="289" y="528"/>
                  </a:cubicBezTo>
                  <a:cubicBezTo>
                    <a:pt x="434" y="528"/>
                    <a:pt x="578" y="504"/>
                    <a:pt x="578" y="457"/>
                  </a:cubicBezTo>
                  <a:lnTo>
                    <a:pt x="513" y="172"/>
                  </a:lnTo>
                  <a:cubicBezTo>
                    <a:pt x="513" y="90"/>
                    <a:pt x="368" y="22"/>
                    <a:pt x="225" y="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4"/>
            <p:cNvSpPr/>
            <p:nvPr/>
          </p:nvSpPr>
          <p:spPr>
            <a:xfrm>
              <a:off x="1522828" y="2711284"/>
              <a:ext cx="80497" cy="74459"/>
            </a:xfrm>
            <a:custGeom>
              <a:avLst/>
              <a:gdLst/>
              <a:ahLst/>
              <a:cxnLst/>
              <a:rect l="l" t="t" r="r" b="b"/>
              <a:pathLst>
                <a:path w="680" h="629" extrusionOk="0">
                  <a:moveTo>
                    <a:pt x="276" y="104"/>
                  </a:moveTo>
                  <a:cubicBezTo>
                    <a:pt x="407" y="123"/>
                    <a:pt x="515" y="185"/>
                    <a:pt x="515" y="222"/>
                  </a:cubicBezTo>
                  <a:lnTo>
                    <a:pt x="575" y="498"/>
                  </a:lnTo>
                  <a:cubicBezTo>
                    <a:pt x="549" y="510"/>
                    <a:pt x="465" y="530"/>
                    <a:pt x="342" y="530"/>
                  </a:cubicBezTo>
                  <a:cubicBezTo>
                    <a:pt x="212" y="530"/>
                    <a:pt x="124" y="510"/>
                    <a:pt x="101" y="495"/>
                  </a:cubicBezTo>
                  <a:lnTo>
                    <a:pt x="101" y="222"/>
                  </a:lnTo>
                  <a:cubicBezTo>
                    <a:pt x="101" y="173"/>
                    <a:pt x="177" y="119"/>
                    <a:pt x="276" y="104"/>
                  </a:cubicBezTo>
                  <a:close/>
                  <a:moveTo>
                    <a:pt x="207" y="1"/>
                  </a:moveTo>
                  <a:lnTo>
                    <a:pt x="207" y="19"/>
                  </a:lnTo>
                  <a:cubicBezTo>
                    <a:pt x="85" y="50"/>
                    <a:pt x="0" y="130"/>
                    <a:pt x="0" y="222"/>
                  </a:cubicBezTo>
                  <a:lnTo>
                    <a:pt x="0" y="507"/>
                  </a:lnTo>
                  <a:cubicBezTo>
                    <a:pt x="0" y="606"/>
                    <a:pt x="184" y="629"/>
                    <a:pt x="342" y="629"/>
                  </a:cubicBezTo>
                  <a:cubicBezTo>
                    <a:pt x="495" y="629"/>
                    <a:pt x="679" y="606"/>
                    <a:pt x="679" y="507"/>
                  </a:cubicBezTo>
                  <a:lnTo>
                    <a:pt x="614" y="219"/>
                  </a:lnTo>
                  <a:cubicBezTo>
                    <a:pt x="610" y="119"/>
                    <a:pt x="480" y="47"/>
                    <a:pt x="342" y="16"/>
                  </a:cubicBezTo>
                  <a:lnTo>
                    <a:pt x="3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4"/>
            <p:cNvSpPr/>
            <p:nvPr/>
          </p:nvSpPr>
          <p:spPr>
            <a:xfrm>
              <a:off x="1325610" y="2770236"/>
              <a:ext cx="619233" cy="247291"/>
            </a:xfrm>
            <a:custGeom>
              <a:avLst/>
              <a:gdLst/>
              <a:ahLst/>
              <a:cxnLst/>
              <a:rect l="l" t="t" r="r" b="b"/>
              <a:pathLst>
                <a:path w="5231" h="2089" extrusionOk="0">
                  <a:moveTo>
                    <a:pt x="697" y="0"/>
                  </a:moveTo>
                  <a:cubicBezTo>
                    <a:pt x="475" y="0"/>
                    <a:pt x="299" y="177"/>
                    <a:pt x="299" y="399"/>
                  </a:cubicBezTo>
                  <a:lnTo>
                    <a:pt x="0" y="1691"/>
                  </a:lnTo>
                  <a:cubicBezTo>
                    <a:pt x="0" y="1909"/>
                    <a:pt x="180" y="2089"/>
                    <a:pt x="398" y="2089"/>
                  </a:cubicBezTo>
                  <a:lnTo>
                    <a:pt x="4832" y="2089"/>
                  </a:lnTo>
                  <a:cubicBezTo>
                    <a:pt x="5051" y="2089"/>
                    <a:pt x="5230" y="1909"/>
                    <a:pt x="5230" y="1691"/>
                  </a:cubicBezTo>
                  <a:lnTo>
                    <a:pt x="4533" y="399"/>
                  </a:lnTo>
                  <a:cubicBezTo>
                    <a:pt x="4356" y="0"/>
                    <a:pt x="4158" y="0"/>
                    <a:pt x="39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4"/>
            <p:cNvSpPr/>
            <p:nvPr/>
          </p:nvSpPr>
          <p:spPr>
            <a:xfrm>
              <a:off x="1263816" y="3026051"/>
              <a:ext cx="159810" cy="159454"/>
            </a:xfrm>
            <a:custGeom>
              <a:avLst/>
              <a:gdLst/>
              <a:ahLst/>
              <a:cxnLst/>
              <a:rect l="l" t="t" r="r" b="b"/>
              <a:pathLst>
                <a:path w="1350" h="1347" extrusionOk="0">
                  <a:moveTo>
                    <a:pt x="676" y="1"/>
                  </a:moveTo>
                  <a:cubicBezTo>
                    <a:pt x="303" y="1"/>
                    <a:pt x="1" y="299"/>
                    <a:pt x="1" y="671"/>
                  </a:cubicBezTo>
                  <a:cubicBezTo>
                    <a:pt x="1" y="1043"/>
                    <a:pt x="303" y="1346"/>
                    <a:pt x="676" y="1346"/>
                  </a:cubicBezTo>
                  <a:cubicBezTo>
                    <a:pt x="1047" y="1346"/>
                    <a:pt x="1350" y="1043"/>
                    <a:pt x="1350" y="671"/>
                  </a:cubicBezTo>
                  <a:cubicBezTo>
                    <a:pt x="1350" y="299"/>
                    <a:pt x="1047" y="1"/>
                    <a:pt x="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4"/>
            <p:cNvSpPr/>
            <p:nvPr/>
          </p:nvSpPr>
          <p:spPr>
            <a:xfrm>
              <a:off x="1301934" y="3064169"/>
              <a:ext cx="83219" cy="83219"/>
            </a:xfrm>
            <a:custGeom>
              <a:avLst/>
              <a:gdLst/>
              <a:ahLst/>
              <a:cxnLst/>
              <a:rect l="l" t="t" r="r" b="b"/>
              <a:pathLst>
                <a:path w="703" h="703" extrusionOk="0">
                  <a:moveTo>
                    <a:pt x="354" y="0"/>
                  </a:moveTo>
                  <a:cubicBezTo>
                    <a:pt x="158" y="0"/>
                    <a:pt x="0" y="158"/>
                    <a:pt x="0" y="349"/>
                  </a:cubicBezTo>
                  <a:cubicBezTo>
                    <a:pt x="0" y="545"/>
                    <a:pt x="158" y="702"/>
                    <a:pt x="354" y="702"/>
                  </a:cubicBezTo>
                  <a:cubicBezTo>
                    <a:pt x="545" y="702"/>
                    <a:pt x="702" y="545"/>
                    <a:pt x="702" y="349"/>
                  </a:cubicBezTo>
                  <a:cubicBezTo>
                    <a:pt x="702" y="158"/>
                    <a:pt x="545" y="0"/>
                    <a:pt x="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4"/>
            <p:cNvSpPr/>
            <p:nvPr/>
          </p:nvSpPr>
          <p:spPr>
            <a:xfrm>
              <a:off x="1852156" y="3026051"/>
              <a:ext cx="159810" cy="159454"/>
            </a:xfrm>
            <a:custGeom>
              <a:avLst/>
              <a:gdLst/>
              <a:ahLst/>
              <a:cxnLst/>
              <a:rect l="l" t="t" r="r" b="b"/>
              <a:pathLst>
                <a:path w="1350" h="1347" extrusionOk="0">
                  <a:moveTo>
                    <a:pt x="675" y="1"/>
                  </a:moveTo>
                  <a:cubicBezTo>
                    <a:pt x="304" y="1"/>
                    <a:pt x="0" y="299"/>
                    <a:pt x="0" y="671"/>
                  </a:cubicBezTo>
                  <a:cubicBezTo>
                    <a:pt x="0" y="1043"/>
                    <a:pt x="304" y="1346"/>
                    <a:pt x="675" y="1346"/>
                  </a:cubicBezTo>
                  <a:cubicBezTo>
                    <a:pt x="1047" y="1346"/>
                    <a:pt x="1350" y="1043"/>
                    <a:pt x="1350" y="671"/>
                  </a:cubicBezTo>
                  <a:cubicBezTo>
                    <a:pt x="1350" y="299"/>
                    <a:pt x="1047" y="1"/>
                    <a:pt x="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4"/>
            <p:cNvSpPr/>
            <p:nvPr/>
          </p:nvSpPr>
          <p:spPr>
            <a:xfrm>
              <a:off x="1890747" y="3064169"/>
              <a:ext cx="83101" cy="83219"/>
            </a:xfrm>
            <a:custGeom>
              <a:avLst/>
              <a:gdLst/>
              <a:ahLst/>
              <a:cxnLst/>
              <a:rect l="l" t="t" r="r" b="b"/>
              <a:pathLst>
                <a:path w="702" h="703" extrusionOk="0">
                  <a:moveTo>
                    <a:pt x="349" y="0"/>
                  </a:moveTo>
                  <a:cubicBezTo>
                    <a:pt x="157" y="0"/>
                    <a:pt x="1" y="158"/>
                    <a:pt x="1" y="349"/>
                  </a:cubicBezTo>
                  <a:cubicBezTo>
                    <a:pt x="1" y="545"/>
                    <a:pt x="157" y="702"/>
                    <a:pt x="349" y="702"/>
                  </a:cubicBezTo>
                  <a:cubicBezTo>
                    <a:pt x="544" y="702"/>
                    <a:pt x="702" y="545"/>
                    <a:pt x="702" y="349"/>
                  </a:cubicBezTo>
                  <a:cubicBezTo>
                    <a:pt x="702" y="158"/>
                    <a:pt x="544" y="0"/>
                    <a:pt x="3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4"/>
            <p:cNvSpPr/>
            <p:nvPr/>
          </p:nvSpPr>
          <p:spPr>
            <a:xfrm>
              <a:off x="1623094" y="2799712"/>
              <a:ext cx="6511" cy="262798"/>
            </a:xfrm>
            <a:custGeom>
              <a:avLst/>
              <a:gdLst/>
              <a:ahLst/>
              <a:cxnLst/>
              <a:rect l="l" t="t" r="r" b="b"/>
              <a:pathLst>
                <a:path w="55" h="2220" extrusionOk="0">
                  <a:moveTo>
                    <a:pt x="0" y="1"/>
                  </a:moveTo>
                  <a:lnTo>
                    <a:pt x="0" y="2220"/>
                  </a:lnTo>
                  <a:lnTo>
                    <a:pt x="55" y="2220"/>
                  </a:lnTo>
                  <a:lnTo>
                    <a:pt x="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4"/>
            <p:cNvSpPr/>
            <p:nvPr/>
          </p:nvSpPr>
          <p:spPr>
            <a:xfrm>
              <a:off x="1368226" y="2791544"/>
              <a:ext cx="254985" cy="145249"/>
            </a:xfrm>
            <a:custGeom>
              <a:avLst/>
              <a:gdLst/>
              <a:ahLst/>
              <a:cxnLst/>
              <a:rect l="l" t="t" r="r" b="b"/>
              <a:pathLst>
                <a:path w="2154" h="1227" extrusionOk="0">
                  <a:moveTo>
                    <a:pt x="307" y="1"/>
                  </a:moveTo>
                  <a:cubicBezTo>
                    <a:pt x="245" y="1"/>
                    <a:pt x="195" y="47"/>
                    <a:pt x="195" y="100"/>
                  </a:cubicBezTo>
                  <a:lnTo>
                    <a:pt x="1" y="1131"/>
                  </a:lnTo>
                  <a:cubicBezTo>
                    <a:pt x="1" y="1185"/>
                    <a:pt x="54" y="1227"/>
                    <a:pt x="115" y="1227"/>
                  </a:cubicBezTo>
                  <a:lnTo>
                    <a:pt x="2042" y="1227"/>
                  </a:lnTo>
                  <a:cubicBezTo>
                    <a:pt x="2104" y="1227"/>
                    <a:pt x="2153" y="1185"/>
                    <a:pt x="2153" y="1131"/>
                  </a:cubicBezTo>
                  <a:lnTo>
                    <a:pt x="2153" y="100"/>
                  </a:lnTo>
                  <a:cubicBezTo>
                    <a:pt x="2153" y="47"/>
                    <a:pt x="2104" y="1"/>
                    <a:pt x="20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4"/>
            <p:cNvSpPr/>
            <p:nvPr/>
          </p:nvSpPr>
          <p:spPr>
            <a:xfrm>
              <a:off x="1364556" y="2787993"/>
              <a:ext cx="262798" cy="152944"/>
            </a:xfrm>
            <a:custGeom>
              <a:avLst/>
              <a:gdLst/>
              <a:ahLst/>
              <a:cxnLst/>
              <a:rect l="l" t="t" r="r" b="b"/>
              <a:pathLst>
                <a:path w="2220" h="1292" extrusionOk="0">
                  <a:moveTo>
                    <a:pt x="2073" y="66"/>
                  </a:moveTo>
                  <a:cubicBezTo>
                    <a:pt x="2115" y="66"/>
                    <a:pt x="2150" y="92"/>
                    <a:pt x="2150" y="130"/>
                  </a:cubicBezTo>
                  <a:lnTo>
                    <a:pt x="2150" y="1161"/>
                  </a:lnTo>
                  <a:cubicBezTo>
                    <a:pt x="2150" y="1196"/>
                    <a:pt x="2115" y="1226"/>
                    <a:pt x="2073" y="1226"/>
                  </a:cubicBezTo>
                  <a:lnTo>
                    <a:pt x="146" y="1226"/>
                  </a:lnTo>
                  <a:cubicBezTo>
                    <a:pt x="104" y="1226"/>
                    <a:pt x="69" y="1199"/>
                    <a:pt x="66" y="1165"/>
                  </a:cubicBezTo>
                  <a:lnTo>
                    <a:pt x="257" y="135"/>
                  </a:lnTo>
                  <a:lnTo>
                    <a:pt x="257" y="130"/>
                  </a:lnTo>
                  <a:cubicBezTo>
                    <a:pt x="257" y="92"/>
                    <a:pt x="295" y="66"/>
                    <a:pt x="338" y="66"/>
                  </a:cubicBezTo>
                  <a:close/>
                  <a:moveTo>
                    <a:pt x="338" y="0"/>
                  </a:moveTo>
                  <a:cubicBezTo>
                    <a:pt x="257" y="0"/>
                    <a:pt x="192" y="54"/>
                    <a:pt x="192" y="126"/>
                  </a:cubicBezTo>
                  <a:lnTo>
                    <a:pt x="0" y="1154"/>
                  </a:lnTo>
                  <a:lnTo>
                    <a:pt x="0" y="1161"/>
                  </a:lnTo>
                  <a:cubicBezTo>
                    <a:pt x="0" y="1234"/>
                    <a:pt x="66" y="1291"/>
                    <a:pt x="146" y="1291"/>
                  </a:cubicBezTo>
                  <a:lnTo>
                    <a:pt x="2073" y="1291"/>
                  </a:lnTo>
                  <a:cubicBezTo>
                    <a:pt x="2154" y="1291"/>
                    <a:pt x="2219" y="1234"/>
                    <a:pt x="2219" y="1161"/>
                  </a:cubicBezTo>
                  <a:lnTo>
                    <a:pt x="2219" y="130"/>
                  </a:lnTo>
                  <a:cubicBezTo>
                    <a:pt x="2219" y="57"/>
                    <a:pt x="2154" y="0"/>
                    <a:pt x="2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4"/>
            <p:cNvSpPr/>
            <p:nvPr/>
          </p:nvSpPr>
          <p:spPr>
            <a:xfrm>
              <a:off x="1629960" y="2791544"/>
              <a:ext cx="254985" cy="145249"/>
            </a:xfrm>
            <a:custGeom>
              <a:avLst/>
              <a:gdLst/>
              <a:ahLst/>
              <a:cxnLst/>
              <a:rect l="l" t="t" r="r" b="b"/>
              <a:pathLst>
                <a:path w="2154" h="1227" extrusionOk="0">
                  <a:moveTo>
                    <a:pt x="112" y="1"/>
                  </a:moveTo>
                  <a:cubicBezTo>
                    <a:pt x="50" y="1"/>
                    <a:pt x="0" y="47"/>
                    <a:pt x="0" y="100"/>
                  </a:cubicBezTo>
                  <a:lnTo>
                    <a:pt x="0" y="1131"/>
                  </a:lnTo>
                  <a:cubicBezTo>
                    <a:pt x="0" y="1185"/>
                    <a:pt x="50" y="1227"/>
                    <a:pt x="112" y="1227"/>
                  </a:cubicBezTo>
                  <a:lnTo>
                    <a:pt x="2038" y="1227"/>
                  </a:lnTo>
                  <a:cubicBezTo>
                    <a:pt x="2100" y="1227"/>
                    <a:pt x="2153" y="1185"/>
                    <a:pt x="2153" y="1131"/>
                  </a:cubicBezTo>
                  <a:lnTo>
                    <a:pt x="1663" y="100"/>
                  </a:lnTo>
                  <a:cubicBezTo>
                    <a:pt x="1624" y="1"/>
                    <a:pt x="1544" y="1"/>
                    <a:pt x="14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4"/>
            <p:cNvSpPr/>
            <p:nvPr/>
          </p:nvSpPr>
          <p:spPr>
            <a:xfrm>
              <a:off x="1625817" y="2787993"/>
              <a:ext cx="262798" cy="152944"/>
            </a:xfrm>
            <a:custGeom>
              <a:avLst/>
              <a:gdLst/>
              <a:ahLst/>
              <a:cxnLst/>
              <a:rect l="l" t="t" r="r" b="b"/>
              <a:pathLst>
                <a:path w="2220" h="1292" extrusionOk="0">
                  <a:moveTo>
                    <a:pt x="1518" y="66"/>
                  </a:moveTo>
                  <a:cubicBezTo>
                    <a:pt x="1591" y="66"/>
                    <a:pt x="1641" y="69"/>
                    <a:pt x="1668" y="142"/>
                  </a:cubicBezTo>
                  <a:lnTo>
                    <a:pt x="2154" y="1169"/>
                  </a:lnTo>
                  <a:cubicBezTo>
                    <a:pt x="2151" y="1199"/>
                    <a:pt x="2116" y="1226"/>
                    <a:pt x="2073" y="1226"/>
                  </a:cubicBezTo>
                  <a:lnTo>
                    <a:pt x="147" y="1226"/>
                  </a:lnTo>
                  <a:cubicBezTo>
                    <a:pt x="104" y="1226"/>
                    <a:pt x="69" y="1196"/>
                    <a:pt x="69" y="1161"/>
                  </a:cubicBezTo>
                  <a:lnTo>
                    <a:pt x="69" y="130"/>
                  </a:lnTo>
                  <a:cubicBezTo>
                    <a:pt x="69" y="92"/>
                    <a:pt x="104" y="66"/>
                    <a:pt x="147" y="66"/>
                  </a:cubicBezTo>
                  <a:close/>
                  <a:moveTo>
                    <a:pt x="147" y="0"/>
                  </a:moveTo>
                  <a:cubicBezTo>
                    <a:pt x="66" y="0"/>
                    <a:pt x="0" y="57"/>
                    <a:pt x="0" y="130"/>
                  </a:cubicBezTo>
                  <a:lnTo>
                    <a:pt x="0" y="1161"/>
                  </a:lnTo>
                  <a:cubicBezTo>
                    <a:pt x="0" y="1234"/>
                    <a:pt x="66" y="1291"/>
                    <a:pt x="147" y="1291"/>
                  </a:cubicBezTo>
                  <a:lnTo>
                    <a:pt x="2073" y="1291"/>
                  </a:lnTo>
                  <a:cubicBezTo>
                    <a:pt x="2154" y="1291"/>
                    <a:pt x="2220" y="1234"/>
                    <a:pt x="2220" y="1161"/>
                  </a:cubicBezTo>
                  <a:lnTo>
                    <a:pt x="2220" y="1154"/>
                  </a:lnTo>
                  <a:lnTo>
                    <a:pt x="1728" y="119"/>
                  </a:lnTo>
                  <a:cubicBezTo>
                    <a:pt x="1682" y="0"/>
                    <a:pt x="1579" y="0"/>
                    <a:pt x="15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4"/>
            <p:cNvSpPr/>
            <p:nvPr/>
          </p:nvSpPr>
          <p:spPr>
            <a:xfrm>
              <a:off x="1553725" y="2946738"/>
              <a:ext cx="49955" cy="8642"/>
            </a:xfrm>
            <a:custGeom>
              <a:avLst/>
              <a:gdLst/>
              <a:ahLst/>
              <a:cxnLst/>
              <a:rect l="l" t="t" r="r" b="b"/>
              <a:pathLst>
                <a:path w="422" h="73" extrusionOk="0">
                  <a:moveTo>
                    <a:pt x="38" y="0"/>
                  </a:moveTo>
                  <a:cubicBezTo>
                    <a:pt x="15" y="0"/>
                    <a:pt x="1" y="16"/>
                    <a:pt x="1" y="39"/>
                  </a:cubicBezTo>
                  <a:cubicBezTo>
                    <a:pt x="1" y="58"/>
                    <a:pt x="15" y="73"/>
                    <a:pt x="38" y="73"/>
                  </a:cubicBezTo>
                  <a:lnTo>
                    <a:pt x="388" y="73"/>
                  </a:lnTo>
                  <a:cubicBezTo>
                    <a:pt x="406" y="73"/>
                    <a:pt x="422" y="58"/>
                    <a:pt x="422" y="39"/>
                  </a:cubicBezTo>
                  <a:cubicBezTo>
                    <a:pt x="422" y="16"/>
                    <a:pt x="406" y="0"/>
                    <a:pt x="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4"/>
            <p:cNvSpPr/>
            <p:nvPr/>
          </p:nvSpPr>
          <p:spPr>
            <a:xfrm>
              <a:off x="1834518" y="2946738"/>
              <a:ext cx="50429" cy="8642"/>
            </a:xfrm>
            <a:custGeom>
              <a:avLst/>
              <a:gdLst/>
              <a:ahLst/>
              <a:cxnLst/>
              <a:rect l="l" t="t" r="r" b="b"/>
              <a:pathLst>
                <a:path w="426" h="73" extrusionOk="0">
                  <a:moveTo>
                    <a:pt x="39" y="0"/>
                  </a:moveTo>
                  <a:cubicBezTo>
                    <a:pt x="20" y="0"/>
                    <a:pt x="0" y="16"/>
                    <a:pt x="0" y="39"/>
                  </a:cubicBezTo>
                  <a:cubicBezTo>
                    <a:pt x="0" y="58"/>
                    <a:pt x="20" y="73"/>
                    <a:pt x="39" y="73"/>
                  </a:cubicBezTo>
                  <a:lnTo>
                    <a:pt x="388" y="73"/>
                  </a:lnTo>
                  <a:cubicBezTo>
                    <a:pt x="407" y="73"/>
                    <a:pt x="425" y="58"/>
                    <a:pt x="425" y="39"/>
                  </a:cubicBezTo>
                  <a:cubicBezTo>
                    <a:pt x="425" y="16"/>
                    <a:pt x="407" y="0"/>
                    <a:pt x="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74"/>
          <p:cNvGrpSpPr/>
          <p:nvPr/>
        </p:nvGrpSpPr>
        <p:grpSpPr>
          <a:xfrm>
            <a:off x="3098080" y="4185924"/>
            <a:ext cx="1096237" cy="534481"/>
            <a:chOff x="2968500" y="4076493"/>
            <a:chExt cx="937195" cy="456938"/>
          </a:xfrm>
        </p:grpSpPr>
        <p:sp>
          <p:nvSpPr>
            <p:cNvPr id="10707" name="Google Shape;10707;p74"/>
            <p:cNvSpPr/>
            <p:nvPr/>
          </p:nvSpPr>
          <p:spPr>
            <a:xfrm>
              <a:off x="2991939" y="4277025"/>
              <a:ext cx="886529" cy="161112"/>
            </a:xfrm>
            <a:custGeom>
              <a:avLst/>
              <a:gdLst/>
              <a:ahLst/>
              <a:cxnLst/>
              <a:rect l="l" t="t" r="r" b="b"/>
              <a:pathLst>
                <a:path w="7489" h="1361" extrusionOk="0">
                  <a:moveTo>
                    <a:pt x="400" y="1"/>
                  </a:moveTo>
                  <a:cubicBezTo>
                    <a:pt x="177" y="1"/>
                    <a:pt x="1" y="181"/>
                    <a:pt x="1" y="399"/>
                  </a:cubicBezTo>
                  <a:lnTo>
                    <a:pt x="1" y="963"/>
                  </a:lnTo>
                  <a:cubicBezTo>
                    <a:pt x="1" y="1181"/>
                    <a:pt x="177" y="1361"/>
                    <a:pt x="400" y="1361"/>
                  </a:cubicBezTo>
                  <a:lnTo>
                    <a:pt x="7094" y="1361"/>
                  </a:lnTo>
                  <a:cubicBezTo>
                    <a:pt x="7312" y="1361"/>
                    <a:pt x="7489" y="1181"/>
                    <a:pt x="7489" y="963"/>
                  </a:cubicBezTo>
                  <a:lnTo>
                    <a:pt x="7124" y="399"/>
                  </a:lnTo>
                  <a:cubicBezTo>
                    <a:pt x="7124" y="181"/>
                    <a:pt x="6914" y="1"/>
                    <a:pt x="66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4"/>
            <p:cNvSpPr/>
            <p:nvPr/>
          </p:nvSpPr>
          <p:spPr>
            <a:xfrm>
              <a:off x="2978326" y="4341896"/>
              <a:ext cx="29239" cy="72684"/>
            </a:xfrm>
            <a:custGeom>
              <a:avLst/>
              <a:gdLst/>
              <a:ahLst/>
              <a:cxnLst/>
              <a:rect l="l" t="t" r="r" b="b"/>
              <a:pathLst>
                <a:path w="247" h="614" extrusionOk="0">
                  <a:moveTo>
                    <a:pt x="124" y="1"/>
                  </a:moveTo>
                  <a:cubicBezTo>
                    <a:pt x="55" y="1"/>
                    <a:pt x="1" y="54"/>
                    <a:pt x="1" y="123"/>
                  </a:cubicBezTo>
                  <a:lnTo>
                    <a:pt x="1" y="487"/>
                  </a:lnTo>
                  <a:cubicBezTo>
                    <a:pt x="1" y="556"/>
                    <a:pt x="55" y="613"/>
                    <a:pt x="124" y="613"/>
                  </a:cubicBezTo>
                  <a:cubicBezTo>
                    <a:pt x="193" y="613"/>
                    <a:pt x="246" y="556"/>
                    <a:pt x="246" y="487"/>
                  </a:cubicBezTo>
                  <a:lnTo>
                    <a:pt x="246" y="123"/>
                  </a:lnTo>
                  <a:cubicBezTo>
                    <a:pt x="246" y="54"/>
                    <a:pt x="193" y="1"/>
                    <a:pt x="1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4"/>
            <p:cNvSpPr/>
            <p:nvPr/>
          </p:nvSpPr>
          <p:spPr>
            <a:xfrm>
              <a:off x="3833016" y="4334439"/>
              <a:ext cx="59544" cy="71263"/>
            </a:xfrm>
            <a:custGeom>
              <a:avLst/>
              <a:gdLst/>
              <a:ahLst/>
              <a:cxnLst/>
              <a:rect l="l" t="t" r="r" b="b"/>
              <a:pathLst>
                <a:path w="503" h="602" extrusionOk="0">
                  <a:moveTo>
                    <a:pt x="138" y="1"/>
                  </a:moveTo>
                  <a:cubicBezTo>
                    <a:pt x="127" y="1"/>
                    <a:pt x="115" y="2"/>
                    <a:pt x="104" y="6"/>
                  </a:cubicBezTo>
                  <a:cubicBezTo>
                    <a:pt x="39" y="21"/>
                    <a:pt x="0" y="90"/>
                    <a:pt x="16" y="156"/>
                  </a:cubicBezTo>
                  <a:lnTo>
                    <a:pt x="246" y="508"/>
                  </a:lnTo>
                  <a:cubicBezTo>
                    <a:pt x="259" y="565"/>
                    <a:pt x="308" y="601"/>
                    <a:pt x="363" y="601"/>
                  </a:cubicBezTo>
                  <a:cubicBezTo>
                    <a:pt x="375" y="601"/>
                    <a:pt x="387" y="600"/>
                    <a:pt x="399" y="596"/>
                  </a:cubicBezTo>
                  <a:cubicBezTo>
                    <a:pt x="464" y="577"/>
                    <a:pt x="502" y="512"/>
                    <a:pt x="483" y="443"/>
                  </a:cubicBezTo>
                  <a:lnTo>
                    <a:pt x="257" y="90"/>
                  </a:lnTo>
                  <a:cubicBezTo>
                    <a:pt x="241" y="37"/>
                    <a:pt x="192" y="1"/>
                    <a:pt x="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4"/>
            <p:cNvSpPr/>
            <p:nvPr/>
          </p:nvSpPr>
          <p:spPr>
            <a:xfrm>
              <a:off x="2968500" y="4402624"/>
              <a:ext cx="937195" cy="43326"/>
            </a:xfrm>
            <a:custGeom>
              <a:avLst/>
              <a:gdLst/>
              <a:ahLst/>
              <a:cxnLst/>
              <a:rect l="l" t="t" r="r" b="b"/>
              <a:pathLst>
                <a:path w="7917" h="366" extrusionOk="0">
                  <a:moveTo>
                    <a:pt x="184" y="1"/>
                  </a:moveTo>
                  <a:cubicBezTo>
                    <a:pt x="80" y="1"/>
                    <a:pt x="0" y="81"/>
                    <a:pt x="0" y="181"/>
                  </a:cubicBezTo>
                  <a:cubicBezTo>
                    <a:pt x="0" y="284"/>
                    <a:pt x="80" y="365"/>
                    <a:pt x="184" y="365"/>
                  </a:cubicBezTo>
                  <a:lnTo>
                    <a:pt x="7733" y="365"/>
                  </a:lnTo>
                  <a:cubicBezTo>
                    <a:pt x="7836" y="365"/>
                    <a:pt x="7916" y="284"/>
                    <a:pt x="7916" y="181"/>
                  </a:cubicBezTo>
                  <a:cubicBezTo>
                    <a:pt x="7916" y="81"/>
                    <a:pt x="7836" y="1"/>
                    <a:pt x="7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4"/>
            <p:cNvSpPr/>
            <p:nvPr/>
          </p:nvSpPr>
          <p:spPr>
            <a:xfrm>
              <a:off x="3055508" y="4076493"/>
              <a:ext cx="638765" cy="247409"/>
            </a:xfrm>
            <a:custGeom>
              <a:avLst/>
              <a:gdLst/>
              <a:ahLst/>
              <a:cxnLst/>
              <a:rect l="l" t="t" r="r" b="b"/>
              <a:pathLst>
                <a:path w="5396" h="2090" extrusionOk="0">
                  <a:moveTo>
                    <a:pt x="698" y="1"/>
                  </a:moveTo>
                  <a:cubicBezTo>
                    <a:pt x="479" y="1"/>
                    <a:pt x="300" y="177"/>
                    <a:pt x="300" y="399"/>
                  </a:cubicBezTo>
                  <a:lnTo>
                    <a:pt x="1" y="1691"/>
                  </a:lnTo>
                  <a:cubicBezTo>
                    <a:pt x="1" y="1909"/>
                    <a:pt x="180" y="2089"/>
                    <a:pt x="399" y="2089"/>
                  </a:cubicBezTo>
                  <a:lnTo>
                    <a:pt x="4997" y="2089"/>
                  </a:lnTo>
                  <a:cubicBezTo>
                    <a:pt x="5220" y="2089"/>
                    <a:pt x="5395" y="1909"/>
                    <a:pt x="5395" y="1691"/>
                  </a:cubicBezTo>
                  <a:lnTo>
                    <a:pt x="4534" y="399"/>
                  </a:lnTo>
                  <a:cubicBezTo>
                    <a:pt x="4357" y="1"/>
                    <a:pt x="4158" y="1"/>
                    <a:pt x="3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4"/>
            <p:cNvSpPr/>
            <p:nvPr/>
          </p:nvSpPr>
          <p:spPr>
            <a:xfrm>
              <a:off x="3077290" y="4374095"/>
              <a:ext cx="159336" cy="159336"/>
            </a:xfrm>
            <a:custGeom>
              <a:avLst/>
              <a:gdLst/>
              <a:ahLst/>
              <a:cxnLst/>
              <a:rect l="l" t="t" r="r" b="b"/>
              <a:pathLst>
                <a:path w="1346" h="1346" extrusionOk="0">
                  <a:moveTo>
                    <a:pt x="671" y="0"/>
                  </a:moveTo>
                  <a:cubicBezTo>
                    <a:pt x="300" y="0"/>
                    <a:pt x="1" y="299"/>
                    <a:pt x="1" y="671"/>
                  </a:cubicBezTo>
                  <a:cubicBezTo>
                    <a:pt x="1" y="1043"/>
                    <a:pt x="300" y="1346"/>
                    <a:pt x="671" y="1346"/>
                  </a:cubicBezTo>
                  <a:cubicBezTo>
                    <a:pt x="1043" y="1346"/>
                    <a:pt x="1345" y="1043"/>
                    <a:pt x="1345" y="671"/>
                  </a:cubicBezTo>
                  <a:cubicBezTo>
                    <a:pt x="1345" y="299"/>
                    <a:pt x="1043" y="0"/>
                    <a:pt x="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4"/>
            <p:cNvSpPr/>
            <p:nvPr/>
          </p:nvSpPr>
          <p:spPr>
            <a:xfrm>
              <a:off x="3115408" y="4412095"/>
              <a:ext cx="83101" cy="83219"/>
            </a:xfrm>
            <a:custGeom>
              <a:avLst/>
              <a:gdLst/>
              <a:ahLst/>
              <a:cxnLst/>
              <a:rect l="l" t="t" r="r" b="b"/>
              <a:pathLst>
                <a:path w="702" h="703" extrusionOk="0">
                  <a:moveTo>
                    <a:pt x="349" y="1"/>
                  </a:moveTo>
                  <a:cubicBezTo>
                    <a:pt x="157" y="1"/>
                    <a:pt x="1" y="158"/>
                    <a:pt x="1" y="350"/>
                  </a:cubicBezTo>
                  <a:cubicBezTo>
                    <a:pt x="1" y="545"/>
                    <a:pt x="157" y="703"/>
                    <a:pt x="349" y="703"/>
                  </a:cubicBezTo>
                  <a:cubicBezTo>
                    <a:pt x="544" y="703"/>
                    <a:pt x="701" y="545"/>
                    <a:pt x="701" y="350"/>
                  </a:cubicBezTo>
                  <a:cubicBezTo>
                    <a:pt x="701" y="158"/>
                    <a:pt x="544"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4"/>
            <p:cNvSpPr/>
            <p:nvPr/>
          </p:nvSpPr>
          <p:spPr>
            <a:xfrm>
              <a:off x="3665630" y="4374095"/>
              <a:ext cx="159336" cy="159336"/>
            </a:xfrm>
            <a:custGeom>
              <a:avLst/>
              <a:gdLst/>
              <a:ahLst/>
              <a:cxnLst/>
              <a:rect l="l" t="t" r="r" b="b"/>
              <a:pathLst>
                <a:path w="1346" h="1346" extrusionOk="0">
                  <a:moveTo>
                    <a:pt x="675" y="0"/>
                  </a:moveTo>
                  <a:cubicBezTo>
                    <a:pt x="303" y="0"/>
                    <a:pt x="1" y="299"/>
                    <a:pt x="1" y="671"/>
                  </a:cubicBezTo>
                  <a:cubicBezTo>
                    <a:pt x="1" y="1043"/>
                    <a:pt x="303" y="1346"/>
                    <a:pt x="675" y="1346"/>
                  </a:cubicBezTo>
                  <a:cubicBezTo>
                    <a:pt x="1046" y="1346"/>
                    <a:pt x="1345" y="1043"/>
                    <a:pt x="1345" y="671"/>
                  </a:cubicBezTo>
                  <a:cubicBezTo>
                    <a:pt x="1345" y="299"/>
                    <a:pt x="1046" y="0"/>
                    <a:pt x="6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4"/>
            <p:cNvSpPr/>
            <p:nvPr/>
          </p:nvSpPr>
          <p:spPr>
            <a:xfrm>
              <a:off x="3703747" y="4412095"/>
              <a:ext cx="83101" cy="83219"/>
            </a:xfrm>
            <a:custGeom>
              <a:avLst/>
              <a:gdLst/>
              <a:ahLst/>
              <a:cxnLst/>
              <a:rect l="l" t="t" r="r" b="b"/>
              <a:pathLst>
                <a:path w="702" h="703" extrusionOk="0">
                  <a:moveTo>
                    <a:pt x="353" y="1"/>
                  </a:moveTo>
                  <a:cubicBezTo>
                    <a:pt x="158" y="1"/>
                    <a:pt x="0" y="158"/>
                    <a:pt x="0" y="350"/>
                  </a:cubicBezTo>
                  <a:cubicBezTo>
                    <a:pt x="0" y="545"/>
                    <a:pt x="158" y="703"/>
                    <a:pt x="353" y="703"/>
                  </a:cubicBezTo>
                  <a:cubicBezTo>
                    <a:pt x="544" y="703"/>
                    <a:pt x="701" y="545"/>
                    <a:pt x="701" y="350"/>
                  </a:cubicBezTo>
                  <a:cubicBezTo>
                    <a:pt x="701" y="158"/>
                    <a:pt x="544" y="1"/>
                    <a:pt x="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4"/>
            <p:cNvSpPr/>
            <p:nvPr/>
          </p:nvSpPr>
          <p:spPr>
            <a:xfrm>
              <a:off x="3353111" y="4139588"/>
              <a:ext cx="6392" cy="263153"/>
            </a:xfrm>
            <a:custGeom>
              <a:avLst/>
              <a:gdLst/>
              <a:ahLst/>
              <a:cxnLst/>
              <a:rect l="l" t="t" r="r" b="b"/>
              <a:pathLst>
                <a:path w="54" h="2223" extrusionOk="0">
                  <a:moveTo>
                    <a:pt x="0" y="0"/>
                  </a:moveTo>
                  <a:lnTo>
                    <a:pt x="0" y="2223"/>
                  </a:lnTo>
                  <a:lnTo>
                    <a:pt x="54" y="2223"/>
                  </a:lnTo>
                  <a:lnTo>
                    <a:pt x="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4"/>
            <p:cNvSpPr/>
            <p:nvPr/>
          </p:nvSpPr>
          <p:spPr>
            <a:xfrm>
              <a:off x="3098125" y="4097801"/>
              <a:ext cx="255104" cy="145249"/>
            </a:xfrm>
            <a:custGeom>
              <a:avLst/>
              <a:gdLst/>
              <a:ahLst/>
              <a:cxnLst/>
              <a:rect l="l" t="t" r="r" b="b"/>
              <a:pathLst>
                <a:path w="2155" h="1227" extrusionOk="0">
                  <a:moveTo>
                    <a:pt x="308" y="1"/>
                  </a:moveTo>
                  <a:cubicBezTo>
                    <a:pt x="246" y="1"/>
                    <a:pt x="196" y="47"/>
                    <a:pt x="196" y="100"/>
                  </a:cubicBezTo>
                  <a:lnTo>
                    <a:pt x="0" y="1131"/>
                  </a:lnTo>
                  <a:cubicBezTo>
                    <a:pt x="0" y="1185"/>
                    <a:pt x="55" y="1227"/>
                    <a:pt x="115" y="1227"/>
                  </a:cubicBezTo>
                  <a:lnTo>
                    <a:pt x="2043" y="1227"/>
                  </a:lnTo>
                  <a:cubicBezTo>
                    <a:pt x="2105" y="1227"/>
                    <a:pt x="2154" y="1185"/>
                    <a:pt x="2154" y="1131"/>
                  </a:cubicBezTo>
                  <a:lnTo>
                    <a:pt x="2154" y="100"/>
                  </a:lnTo>
                  <a:cubicBezTo>
                    <a:pt x="2154" y="47"/>
                    <a:pt x="2105" y="1"/>
                    <a:pt x="20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4"/>
            <p:cNvSpPr/>
            <p:nvPr/>
          </p:nvSpPr>
          <p:spPr>
            <a:xfrm>
              <a:off x="3094573" y="4094250"/>
              <a:ext cx="262680" cy="152944"/>
            </a:xfrm>
            <a:custGeom>
              <a:avLst/>
              <a:gdLst/>
              <a:ahLst/>
              <a:cxnLst/>
              <a:rect l="l" t="t" r="r" b="b"/>
              <a:pathLst>
                <a:path w="2219" h="1292" extrusionOk="0">
                  <a:moveTo>
                    <a:pt x="2073" y="65"/>
                  </a:moveTo>
                  <a:cubicBezTo>
                    <a:pt x="2115" y="65"/>
                    <a:pt x="2149" y="96"/>
                    <a:pt x="2149" y="130"/>
                  </a:cubicBezTo>
                  <a:lnTo>
                    <a:pt x="2149" y="1161"/>
                  </a:lnTo>
                  <a:cubicBezTo>
                    <a:pt x="2149" y="1196"/>
                    <a:pt x="2115" y="1226"/>
                    <a:pt x="2073" y="1226"/>
                  </a:cubicBezTo>
                  <a:lnTo>
                    <a:pt x="145" y="1226"/>
                  </a:lnTo>
                  <a:cubicBezTo>
                    <a:pt x="103" y="1226"/>
                    <a:pt x="69" y="1200"/>
                    <a:pt x="65" y="1165"/>
                  </a:cubicBezTo>
                  <a:lnTo>
                    <a:pt x="257" y="134"/>
                  </a:lnTo>
                  <a:lnTo>
                    <a:pt x="257" y="130"/>
                  </a:lnTo>
                  <a:cubicBezTo>
                    <a:pt x="257" y="96"/>
                    <a:pt x="295" y="65"/>
                    <a:pt x="338" y="65"/>
                  </a:cubicBezTo>
                  <a:close/>
                  <a:moveTo>
                    <a:pt x="338" y="1"/>
                  </a:moveTo>
                  <a:cubicBezTo>
                    <a:pt x="257" y="1"/>
                    <a:pt x="191" y="58"/>
                    <a:pt x="191" y="127"/>
                  </a:cubicBezTo>
                  <a:lnTo>
                    <a:pt x="0" y="1154"/>
                  </a:lnTo>
                  <a:lnTo>
                    <a:pt x="0" y="1161"/>
                  </a:lnTo>
                  <a:cubicBezTo>
                    <a:pt x="0" y="1234"/>
                    <a:pt x="65" y="1292"/>
                    <a:pt x="145" y="1292"/>
                  </a:cubicBezTo>
                  <a:lnTo>
                    <a:pt x="2073" y="1292"/>
                  </a:lnTo>
                  <a:cubicBezTo>
                    <a:pt x="2154" y="1292"/>
                    <a:pt x="2218" y="1234"/>
                    <a:pt x="2218" y="1161"/>
                  </a:cubicBezTo>
                  <a:lnTo>
                    <a:pt x="2218" y="130"/>
                  </a:lnTo>
                  <a:cubicBezTo>
                    <a:pt x="2218" y="58"/>
                    <a:pt x="2154" y="1"/>
                    <a:pt x="2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4"/>
            <p:cNvSpPr/>
            <p:nvPr/>
          </p:nvSpPr>
          <p:spPr>
            <a:xfrm>
              <a:off x="3359859" y="4097801"/>
              <a:ext cx="274517" cy="145249"/>
            </a:xfrm>
            <a:custGeom>
              <a:avLst/>
              <a:gdLst/>
              <a:ahLst/>
              <a:cxnLst/>
              <a:rect l="l" t="t" r="r" b="b"/>
              <a:pathLst>
                <a:path w="2319" h="1227" extrusionOk="0">
                  <a:moveTo>
                    <a:pt x="112" y="1"/>
                  </a:moveTo>
                  <a:cubicBezTo>
                    <a:pt x="51" y="1"/>
                    <a:pt x="0" y="47"/>
                    <a:pt x="0" y="100"/>
                  </a:cubicBezTo>
                  <a:lnTo>
                    <a:pt x="0" y="1131"/>
                  </a:lnTo>
                  <a:cubicBezTo>
                    <a:pt x="0" y="1185"/>
                    <a:pt x="51" y="1227"/>
                    <a:pt x="112" y="1227"/>
                  </a:cubicBezTo>
                  <a:lnTo>
                    <a:pt x="2204" y="1227"/>
                  </a:lnTo>
                  <a:cubicBezTo>
                    <a:pt x="2269" y="1227"/>
                    <a:pt x="2319" y="1185"/>
                    <a:pt x="2319" y="1131"/>
                  </a:cubicBezTo>
                  <a:lnTo>
                    <a:pt x="1664" y="100"/>
                  </a:lnTo>
                  <a:cubicBezTo>
                    <a:pt x="1625" y="1"/>
                    <a:pt x="1545" y="1"/>
                    <a:pt x="14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4"/>
            <p:cNvSpPr/>
            <p:nvPr/>
          </p:nvSpPr>
          <p:spPr>
            <a:xfrm>
              <a:off x="3355834" y="4094250"/>
              <a:ext cx="282685" cy="152944"/>
            </a:xfrm>
            <a:custGeom>
              <a:avLst/>
              <a:gdLst/>
              <a:ahLst/>
              <a:cxnLst/>
              <a:rect l="l" t="t" r="r" b="b"/>
              <a:pathLst>
                <a:path w="2388" h="1292" extrusionOk="0">
                  <a:moveTo>
                    <a:pt x="1518" y="65"/>
                  </a:moveTo>
                  <a:cubicBezTo>
                    <a:pt x="1590" y="65"/>
                    <a:pt x="1640" y="70"/>
                    <a:pt x="1667" y="142"/>
                  </a:cubicBezTo>
                  <a:lnTo>
                    <a:pt x="2319" y="1169"/>
                  </a:lnTo>
                  <a:cubicBezTo>
                    <a:pt x="2315" y="1200"/>
                    <a:pt x="2280" y="1226"/>
                    <a:pt x="2238" y="1226"/>
                  </a:cubicBezTo>
                  <a:lnTo>
                    <a:pt x="146" y="1226"/>
                  </a:lnTo>
                  <a:cubicBezTo>
                    <a:pt x="103" y="1226"/>
                    <a:pt x="69" y="1196"/>
                    <a:pt x="69" y="1161"/>
                  </a:cubicBezTo>
                  <a:lnTo>
                    <a:pt x="69" y="130"/>
                  </a:lnTo>
                  <a:cubicBezTo>
                    <a:pt x="69" y="96"/>
                    <a:pt x="103" y="65"/>
                    <a:pt x="146" y="65"/>
                  </a:cubicBezTo>
                  <a:close/>
                  <a:moveTo>
                    <a:pt x="146" y="1"/>
                  </a:moveTo>
                  <a:cubicBezTo>
                    <a:pt x="65" y="1"/>
                    <a:pt x="0" y="58"/>
                    <a:pt x="0" y="130"/>
                  </a:cubicBezTo>
                  <a:lnTo>
                    <a:pt x="0" y="1161"/>
                  </a:lnTo>
                  <a:cubicBezTo>
                    <a:pt x="0" y="1234"/>
                    <a:pt x="65" y="1292"/>
                    <a:pt x="146" y="1292"/>
                  </a:cubicBezTo>
                  <a:lnTo>
                    <a:pt x="2238" y="1292"/>
                  </a:lnTo>
                  <a:cubicBezTo>
                    <a:pt x="2319" y="1292"/>
                    <a:pt x="2388" y="1234"/>
                    <a:pt x="2388" y="1161"/>
                  </a:cubicBezTo>
                  <a:lnTo>
                    <a:pt x="2388" y="1154"/>
                  </a:lnTo>
                  <a:lnTo>
                    <a:pt x="1728" y="119"/>
                  </a:lnTo>
                  <a:cubicBezTo>
                    <a:pt x="1682" y="1"/>
                    <a:pt x="1579" y="1"/>
                    <a:pt x="15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4"/>
            <p:cNvSpPr/>
            <p:nvPr/>
          </p:nvSpPr>
          <p:spPr>
            <a:xfrm>
              <a:off x="3283623" y="4257019"/>
              <a:ext cx="50074" cy="8878"/>
            </a:xfrm>
            <a:custGeom>
              <a:avLst/>
              <a:gdLst/>
              <a:ahLst/>
              <a:cxnLst/>
              <a:rect l="l" t="t" r="r" b="b"/>
              <a:pathLst>
                <a:path w="423" h="75" extrusionOk="0">
                  <a:moveTo>
                    <a:pt x="39" y="0"/>
                  </a:moveTo>
                  <a:cubicBezTo>
                    <a:pt x="16" y="0"/>
                    <a:pt x="0" y="16"/>
                    <a:pt x="0" y="35"/>
                  </a:cubicBezTo>
                  <a:cubicBezTo>
                    <a:pt x="0" y="58"/>
                    <a:pt x="16" y="74"/>
                    <a:pt x="39" y="74"/>
                  </a:cubicBezTo>
                  <a:lnTo>
                    <a:pt x="388" y="74"/>
                  </a:lnTo>
                  <a:cubicBezTo>
                    <a:pt x="407" y="74"/>
                    <a:pt x="423" y="58"/>
                    <a:pt x="423" y="35"/>
                  </a:cubicBezTo>
                  <a:cubicBezTo>
                    <a:pt x="423" y="16"/>
                    <a:pt x="407" y="0"/>
                    <a:pt x="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4"/>
            <p:cNvSpPr/>
            <p:nvPr/>
          </p:nvSpPr>
          <p:spPr>
            <a:xfrm>
              <a:off x="3584422" y="4257019"/>
              <a:ext cx="49955" cy="8878"/>
            </a:xfrm>
            <a:custGeom>
              <a:avLst/>
              <a:gdLst/>
              <a:ahLst/>
              <a:cxnLst/>
              <a:rect l="l" t="t" r="r" b="b"/>
              <a:pathLst>
                <a:path w="422" h="75" extrusionOk="0">
                  <a:moveTo>
                    <a:pt x="35" y="0"/>
                  </a:moveTo>
                  <a:cubicBezTo>
                    <a:pt x="16" y="0"/>
                    <a:pt x="0" y="16"/>
                    <a:pt x="0" y="35"/>
                  </a:cubicBezTo>
                  <a:cubicBezTo>
                    <a:pt x="0" y="58"/>
                    <a:pt x="16" y="74"/>
                    <a:pt x="35" y="74"/>
                  </a:cubicBezTo>
                  <a:lnTo>
                    <a:pt x="384" y="74"/>
                  </a:lnTo>
                  <a:cubicBezTo>
                    <a:pt x="407" y="74"/>
                    <a:pt x="422" y="58"/>
                    <a:pt x="422" y="35"/>
                  </a:cubicBezTo>
                  <a:cubicBezTo>
                    <a:pt x="422" y="16"/>
                    <a:pt x="407"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74"/>
          <p:cNvGrpSpPr/>
          <p:nvPr/>
        </p:nvGrpSpPr>
        <p:grpSpPr>
          <a:xfrm>
            <a:off x="6774287" y="4234803"/>
            <a:ext cx="1210887" cy="485602"/>
            <a:chOff x="7382876" y="4139292"/>
            <a:chExt cx="1035211" cy="415151"/>
          </a:xfrm>
        </p:grpSpPr>
        <p:sp>
          <p:nvSpPr>
            <p:cNvPr id="10724" name="Google Shape;10724;p74"/>
            <p:cNvSpPr/>
            <p:nvPr/>
          </p:nvSpPr>
          <p:spPr>
            <a:xfrm>
              <a:off x="7405960" y="4305850"/>
              <a:ext cx="984901" cy="161112"/>
            </a:xfrm>
            <a:custGeom>
              <a:avLst/>
              <a:gdLst/>
              <a:ahLst/>
              <a:cxnLst/>
              <a:rect l="l" t="t" r="r" b="b"/>
              <a:pathLst>
                <a:path w="8320" h="1361" extrusionOk="0">
                  <a:moveTo>
                    <a:pt x="400" y="0"/>
                  </a:moveTo>
                  <a:cubicBezTo>
                    <a:pt x="181" y="0"/>
                    <a:pt x="0" y="180"/>
                    <a:pt x="0" y="398"/>
                  </a:cubicBezTo>
                  <a:lnTo>
                    <a:pt x="0" y="962"/>
                  </a:lnTo>
                  <a:cubicBezTo>
                    <a:pt x="0" y="1184"/>
                    <a:pt x="181" y="1360"/>
                    <a:pt x="400" y="1360"/>
                  </a:cubicBezTo>
                  <a:lnTo>
                    <a:pt x="7921" y="1360"/>
                  </a:lnTo>
                  <a:cubicBezTo>
                    <a:pt x="8143" y="1360"/>
                    <a:pt x="8320" y="1184"/>
                    <a:pt x="8320" y="962"/>
                  </a:cubicBezTo>
                  <a:lnTo>
                    <a:pt x="8090" y="398"/>
                  </a:lnTo>
                  <a:cubicBezTo>
                    <a:pt x="8090" y="180"/>
                    <a:pt x="7910" y="0"/>
                    <a:pt x="7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4"/>
            <p:cNvSpPr/>
            <p:nvPr/>
          </p:nvSpPr>
          <p:spPr>
            <a:xfrm>
              <a:off x="7392346" y="4370721"/>
              <a:ext cx="29594" cy="72565"/>
            </a:xfrm>
            <a:custGeom>
              <a:avLst/>
              <a:gdLst/>
              <a:ahLst/>
              <a:cxnLst/>
              <a:rect l="l" t="t" r="r" b="b"/>
              <a:pathLst>
                <a:path w="250" h="613" extrusionOk="0">
                  <a:moveTo>
                    <a:pt x="127" y="0"/>
                  </a:moveTo>
                  <a:cubicBezTo>
                    <a:pt x="58" y="0"/>
                    <a:pt x="1" y="57"/>
                    <a:pt x="1" y="126"/>
                  </a:cubicBezTo>
                  <a:lnTo>
                    <a:pt x="1" y="490"/>
                  </a:lnTo>
                  <a:cubicBezTo>
                    <a:pt x="1" y="559"/>
                    <a:pt x="58" y="613"/>
                    <a:pt x="127" y="613"/>
                  </a:cubicBezTo>
                  <a:cubicBezTo>
                    <a:pt x="196" y="613"/>
                    <a:pt x="250" y="559"/>
                    <a:pt x="250" y="490"/>
                  </a:cubicBezTo>
                  <a:lnTo>
                    <a:pt x="250" y="126"/>
                  </a:lnTo>
                  <a:cubicBezTo>
                    <a:pt x="250" y="57"/>
                    <a:pt x="196" y="0"/>
                    <a:pt x="1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4"/>
            <p:cNvSpPr/>
            <p:nvPr/>
          </p:nvSpPr>
          <p:spPr>
            <a:xfrm>
              <a:off x="8349079" y="4367407"/>
              <a:ext cx="44036" cy="71026"/>
            </a:xfrm>
            <a:custGeom>
              <a:avLst/>
              <a:gdLst/>
              <a:ahLst/>
              <a:cxnLst/>
              <a:rect l="l" t="t" r="r" b="b"/>
              <a:pathLst>
                <a:path w="372" h="600" extrusionOk="0">
                  <a:moveTo>
                    <a:pt x="142" y="0"/>
                  </a:moveTo>
                  <a:cubicBezTo>
                    <a:pt x="130" y="0"/>
                    <a:pt x="119" y="2"/>
                    <a:pt x="107" y="5"/>
                  </a:cubicBezTo>
                  <a:cubicBezTo>
                    <a:pt x="38" y="20"/>
                    <a:pt x="0" y="89"/>
                    <a:pt x="20" y="154"/>
                  </a:cubicBezTo>
                  <a:lnTo>
                    <a:pt x="115" y="506"/>
                  </a:lnTo>
                  <a:cubicBezTo>
                    <a:pt x="128" y="563"/>
                    <a:pt x="177" y="600"/>
                    <a:pt x="230" y="600"/>
                  </a:cubicBezTo>
                  <a:cubicBezTo>
                    <a:pt x="242" y="600"/>
                    <a:pt x="253" y="598"/>
                    <a:pt x="264" y="595"/>
                  </a:cubicBezTo>
                  <a:cubicBezTo>
                    <a:pt x="333" y="575"/>
                    <a:pt x="372" y="511"/>
                    <a:pt x="353" y="442"/>
                  </a:cubicBezTo>
                  <a:lnTo>
                    <a:pt x="257" y="89"/>
                  </a:lnTo>
                  <a:cubicBezTo>
                    <a:pt x="244" y="35"/>
                    <a:pt x="195" y="0"/>
                    <a:pt x="1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4"/>
            <p:cNvSpPr/>
            <p:nvPr/>
          </p:nvSpPr>
          <p:spPr>
            <a:xfrm>
              <a:off x="7382876" y="4431449"/>
              <a:ext cx="1035211" cy="43208"/>
            </a:xfrm>
            <a:custGeom>
              <a:avLst/>
              <a:gdLst/>
              <a:ahLst/>
              <a:cxnLst/>
              <a:rect l="l" t="t" r="r" b="b"/>
              <a:pathLst>
                <a:path w="8745" h="365" extrusionOk="0">
                  <a:moveTo>
                    <a:pt x="181" y="0"/>
                  </a:moveTo>
                  <a:cubicBezTo>
                    <a:pt x="81" y="0"/>
                    <a:pt x="0" y="85"/>
                    <a:pt x="0" y="184"/>
                  </a:cubicBezTo>
                  <a:cubicBezTo>
                    <a:pt x="0" y="284"/>
                    <a:pt x="81" y="365"/>
                    <a:pt x="181" y="365"/>
                  </a:cubicBezTo>
                  <a:lnTo>
                    <a:pt x="8561" y="365"/>
                  </a:lnTo>
                  <a:cubicBezTo>
                    <a:pt x="8660" y="365"/>
                    <a:pt x="8745" y="284"/>
                    <a:pt x="8745" y="184"/>
                  </a:cubicBezTo>
                  <a:cubicBezTo>
                    <a:pt x="8745" y="85"/>
                    <a:pt x="8660" y="0"/>
                    <a:pt x="8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4"/>
            <p:cNvSpPr/>
            <p:nvPr/>
          </p:nvSpPr>
          <p:spPr>
            <a:xfrm>
              <a:off x="7552039" y="4139292"/>
              <a:ext cx="619233" cy="247291"/>
            </a:xfrm>
            <a:custGeom>
              <a:avLst/>
              <a:gdLst/>
              <a:ahLst/>
              <a:cxnLst/>
              <a:rect l="l" t="t" r="r" b="b"/>
              <a:pathLst>
                <a:path w="5231" h="2089" extrusionOk="0">
                  <a:moveTo>
                    <a:pt x="698" y="1"/>
                  </a:moveTo>
                  <a:cubicBezTo>
                    <a:pt x="480" y="1"/>
                    <a:pt x="300" y="177"/>
                    <a:pt x="300" y="399"/>
                  </a:cubicBezTo>
                  <a:lnTo>
                    <a:pt x="1" y="1690"/>
                  </a:lnTo>
                  <a:cubicBezTo>
                    <a:pt x="1" y="1909"/>
                    <a:pt x="181" y="2089"/>
                    <a:pt x="399" y="2089"/>
                  </a:cubicBezTo>
                  <a:lnTo>
                    <a:pt x="4833" y="2089"/>
                  </a:lnTo>
                  <a:cubicBezTo>
                    <a:pt x="5055" y="2089"/>
                    <a:pt x="5231" y="1909"/>
                    <a:pt x="5231" y="1690"/>
                  </a:cubicBezTo>
                  <a:lnTo>
                    <a:pt x="4534" y="399"/>
                  </a:lnTo>
                  <a:cubicBezTo>
                    <a:pt x="4357" y="1"/>
                    <a:pt x="4158" y="1"/>
                    <a:pt x="39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4"/>
            <p:cNvSpPr/>
            <p:nvPr/>
          </p:nvSpPr>
          <p:spPr>
            <a:xfrm>
              <a:off x="7490364" y="4395226"/>
              <a:ext cx="159810" cy="159218"/>
            </a:xfrm>
            <a:custGeom>
              <a:avLst/>
              <a:gdLst/>
              <a:ahLst/>
              <a:cxnLst/>
              <a:rect l="l" t="t" r="r" b="b"/>
              <a:pathLst>
                <a:path w="1350" h="1345" extrusionOk="0">
                  <a:moveTo>
                    <a:pt x="675" y="0"/>
                  </a:moveTo>
                  <a:cubicBezTo>
                    <a:pt x="303" y="0"/>
                    <a:pt x="0" y="299"/>
                    <a:pt x="0" y="671"/>
                  </a:cubicBezTo>
                  <a:cubicBezTo>
                    <a:pt x="0" y="1042"/>
                    <a:pt x="303" y="1345"/>
                    <a:pt x="675" y="1345"/>
                  </a:cubicBezTo>
                  <a:cubicBezTo>
                    <a:pt x="1047" y="1345"/>
                    <a:pt x="1349" y="1042"/>
                    <a:pt x="1349" y="671"/>
                  </a:cubicBezTo>
                  <a:cubicBezTo>
                    <a:pt x="1349" y="299"/>
                    <a:pt x="1047" y="0"/>
                    <a:pt x="6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4"/>
            <p:cNvSpPr/>
            <p:nvPr/>
          </p:nvSpPr>
          <p:spPr>
            <a:xfrm>
              <a:off x="7528836" y="4433343"/>
              <a:ext cx="83219" cy="82983"/>
            </a:xfrm>
            <a:custGeom>
              <a:avLst/>
              <a:gdLst/>
              <a:ahLst/>
              <a:cxnLst/>
              <a:rect l="l" t="t" r="r" b="b"/>
              <a:pathLst>
                <a:path w="703" h="701" extrusionOk="0">
                  <a:moveTo>
                    <a:pt x="350" y="0"/>
                  </a:moveTo>
                  <a:cubicBezTo>
                    <a:pt x="158" y="0"/>
                    <a:pt x="1" y="156"/>
                    <a:pt x="1" y="349"/>
                  </a:cubicBezTo>
                  <a:cubicBezTo>
                    <a:pt x="1" y="544"/>
                    <a:pt x="158" y="701"/>
                    <a:pt x="350" y="701"/>
                  </a:cubicBezTo>
                  <a:cubicBezTo>
                    <a:pt x="545" y="701"/>
                    <a:pt x="702" y="544"/>
                    <a:pt x="702" y="349"/>
                  </a:cubicBezTo>
                  <a:cubicBezTo>
                    <a:pt x="702" y="156"/>
                    <a:pt x="545" y="0"/>
                    <a:pt x="3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4"/>
            <p:cNvSpPr/>
            <p:nvPr/>
          </p:nvSpPr>
          <p:spPr>
            <a:xfrm>
              <a:off x="8079177" y="4395226"/>
              <a:ext cx="159336" cy="159218"/>
            </a:xfrm>
            <a:custGeom>
              <a:avLst/>
              <a:gdLst/>
              <a:ahLst/>
              <a:cxnLst/>
              <a:rect l="l" t="t" r="r" b="b"/>
              <a:pathLst>
                <a:path w="1346" h="1345" extrusionOk="0">
                  <a:moveTo>
                    <a:pt x="671" y="0"/>
                  </a:moveTo>
                  <a:cubicBezTo>
                    <a:pt x="300" y="0"/>
                    <a:pt x="1" y="299"/>
                    <a:pt x="1" y="671"/>
                  </a:cubicBezTo>
                  <a:cubicBezTo>
                    <a:pt x="1" y="1042"/>
                    <a:pt x="300" y="1345"/>
                    <a:pt x="671" y="1345"/>
                  </a:cubicBezTo>
                  <a:cubicBezTo>
                    <a:pt x="1043" y="1345"/>
                    <a:pt x="1345" y="1042"/>
                    <a:pt x="1345" y="671"/>
                  </a:cubicBezTo>
                  <a:cubicBezTo>
                    <a:pt x="1345" y="299"/>
                    <a:pt x="1043" y="0"/>
                    <a:pt x="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4"/>
            <p:cNvSpPr/>
            <p:nvPr/>
          </p:nvSpPr>
          <p:spPr>
            <a:xfrm>
              <a:off x="8117294" y="4433343"/>
              <a:ext cx="83101" cy="82983"/>
            </a:xfrm>
            <a:custGeom>
              <a:avLst/>
              <a:gdLst/>
              <a:ahLst/>
              <a:cxnLst/>
              <a:rect l="l" t="t" r="r" b="b"/>
              <a:pathLst>
                <a:path w="702" h="701" extrusionOk="0">
                  <a:moveTo>
                    <a:pt x="349" y="0"/>
                  </a:moveTo>
                  <a:cubicBezTo>
                    <a:pt x="157" y="0"/>
                    <a:pt x="0" y="156"/>
                    <a:pt x="0" y="349"/>
                  </a:cubicBezTo>
                  <a:cubicBezTo>
                    <a:pt x="0" y="544"/>
                    <a:pt x="157" y="701"/>
                    <a:pt x="349" y="701"/>
                  </a:cubicBezTo>
                  <a:cubicBezTo>
                    <a:pt x="544" y="701"/>
                    <a:pt x="701" y="544"/>
                    <a:pt x="701" y="349"/>
                  </a:cubicBezTo>
                  <a:cubicBezTo>
                    <a:pt x="701" y="156"/>
                    <a:pt x="544" y="0"/>
                    <a:pt x="3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4"/>
            <p:cNvSpPr/>
            <p:nvPr/>
          </p:nvSpPr>
          <p:spPr>
            <a:xfrm>
              <a:off x="7849641" y="4168769"/>
              <a:ext cx="6511" cy="262798"/>
            </a:xfrm>
            <a:custGeom>
              <a:avLst/>
              <a:gdLst/>
              <a:ahLst/>
              <a:cxnLst/>
              <a:rect l="l" t="t" r="r" b="b"/>
              <a:pathLst>
                <a:path w="55" h="2220" extrusionOk="0">
                  <a:moveTo>
                    <a:pt x="0" y="0"/>
                  </a:moveTo>
                  <a:lnTo>
                    <a:pt x="0" y="2219"/>
                  </a:lnTo>
                  <a:lnTo>
                    <a:pt x="54" y="2219"/>
                  </a:lnTo>
                  <a:lnTo>
                    <a:pt x="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4"/>
            <p:cNvSpPr/>
            <p:nvPr/>
          </p:nvSpPr>
          <p:spPr>
            <a:xfrm>
              <a:off x="7595128" y="4160600"/>
              <a:ext cx="254630" cy="145368"/>
            </a:xfrm>
            <a:custGeom>
              <a:avLst/>
              <a:gdLst/>
              <a:ahLst/>
              <a:cxnLst/>
              <a:rect l="l" t="t" r="r" b="b"/>
              <a:pathLst>
                <a:path w="2151" h="1228" extrusionOk="0">
                  <a:moveTo>
                    <a:pt x="303" y="0"/>
                  </a:moveTo>
                  <a:cubicBezTo>
                    <a:pt x="242" y="0"/>
                    <a:pt x="192" y="46"/>
                    <a:pt x="192" y="101"/>
                  </a:cubicBezTo>
                  <a:lnTo>
                    <a:pt x="1" y="1132"/>
                  </a:lnTo>
                  <a:cubicBezTo>
                    <a:pt x="1" y="1185"/>
                    <a:pt x="50" y="1227"/>
                    <a:pt x="112" y="1227"/>
                  </a:cubicBezTo>
                  <a:lnTo>
                    <a:pt x="2039" y="1227"/>
                  </a:lnTo>
                  <a:cubicBezTo>
                    <a:pt x="2100" y="1227"/>
                    <a:pt x="2150" y="1185"/>
                    <a:pt x="2150" y="1132"/>
                  </a:cubicBezTo>
                  <a:lnTo>
                    <a:pt x="2150" y="101"/>
                  </a:lnTo>
                  <a:cubicBezTo>
                    <a:pt x="2150" y="46"/>
                    <a:pt x="2100" y="0"/>
                    <a:pt x="20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4"/>
            <p:cNvSpPr/>
            <p:nvPr/>
          </p:nvSpPr>
          <p:spPr>
            <a:xfrm>
              <a:off x="7590985" y="4156931"/>
              <a:ext cx="262798" cy="153062"/>
            </a:xfrm>
            <a:custGeom>
              <a:avLst/>
              <a:gdLst/>
              <a:ahLst/>
              <a:cxnLst/>
              <a:rect l="l" t="t" r="r" b="b"/>
              <a:pathLst>
                <a:path w="2220" h="1293" extrusionOk="0">
                  <a:moveTo>
                    <a:pt x="2074" y="66"/>
                  </a:moveTo>
                  <a:cubicBezTo>
                    <a:pt x="2116" y="66"/>
                    <a:pt x="2155" y="97"/>
                    <a:pt x="2155" y="132"/>
                  </a:cubicBezTo>
                  <a:lnTo>
                    <a:pt x="2155" y="1163"/>
                  </a:lnTo>
                  <a:cubicBezTo>
                    <a:pt x="2155" y="1197"/>
                    <a:pt x="2116" y="1227"/>
                    <a:pt x="2074" y="1227"/>
                  </a:cubicBezTo>
                  <a:lnTo>
                    <a:pt x="147" y="1227"/>
                  </a:lnTo>
                  <a:cubicBezTo>
                    <a:pt x="105" y="1227"/>
                    <a:pt x="70" y="1200"/>
                    <a:pt x="66" y="1166"/>
                  </a:cubicBezTo>
                  <a:lnTo>
                    <a:pt x="257" y="135"/>
                  </a:lnTo>
                  <a:lnTo>
                    <a:pt x="257" y="132"/>
                  </a:lnTo>
                  <a:cubicBezTo>
                    <a:pt x="257" y="97"/>
                    <a:pt x="296" y="66"/>
                    <a:pt x="338" y="66"/>
                  </a:cubicBezTo>
                  <a:close/>
                  <a:moveTo>
                    <a:pt x="338" y="1"/>
                  </a:moveTo>
                  <a:cubicBezTo>
                    <a:pt x="262" y="1"/>
                    <a:pt x="197" y="59"/>
                    <a:pt x="193" y="128"/>
                  </a:cubicBezTo>
                  <a:lnTo>
                    <a:pt x="1" y="1158"/>
                  </a:lnTo>
                  <a:lnTo>
                    <a:pt x="1" y="1163"/>
                  </a:lnTo>
                  <a:cubicBezTo>
                    <a:pt x="1" y="1235"/>
                    <a:pt x="66" y="1292"/>
                    <a:pt x="147" y="1292"/>
                  </a:cubicBezTo>
                  <a:lnTo>
                    <a:pt x="2074" y="1292"/>
                  </a:lnTo>
                  <a:cubicBezTo>
                    <a:pt x="2155" y="1292"/>
                    <a:pt x="2220" y="1235"/>
                    <a:pt x="2220" y="1163"/>
                  </a:cubicBezTo>
                  <a:lnTo>
                    <a:pt x="2220" y="132"/>
                  </a:lnTo>
                  <a:cubicBezTo>
                    <a:pt x="2220" y="59"/>
                    <a:pt x="2155" y="1"/>
                    <a:pt x="20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4"/>
            <p:cNvSpPr/>
            <p:nvPr/>
          </p:nvSpPr>
          <p:spPr>
            <a:xfrm>
              <a:off x="7856507" y="4160600"/>
              <a:ext cx="254867" cy="145368"/>
            </a:xfrm>
            <a:custGeom>
              <a:avLst/>
              <a:gdLst/>
              <a:ahLst/>
              <a:cxnLst/>
              <a:rect l="l" t="t" r="r" b="b"/>
              <a:pathLst>
                <a:path w="2153" h="1228" extrusionOk="0">
                  <a:moveTo>
                    <a:pt x="115" y="0"/>
                  </a:moveTo>
                  <a:cubicBezTo>
                    <a:pt x="50" y="0"/>
                    <a:pt x="0" y="46"/>
                    <a:pt x="0" y="101"/>
                  </a:cubicBezTo>
                  <a:lnTo>
                    <a:pt x="0" y="1132"/>
                  </a:lnTo>
                  <a:cubicBezTo>
                    <a:pt x="0" y="1185"/>
                    <a:pt x="50" y="1227"/>
                    <a:pt x="115" y="1227"/>
                  </a:cubicBezTo>
                  <a:lnTo>
                    <a:pt x="2038" y="1227"/>
                  </a:lnTo>
                  <a:cubicBezTo>
                    <a:pt x="2103" y="1227"/>
                    <a:pt x="2153" y="1185"/>
                    <a:pt x="2153" y="1132"/>
                  </a:cubicBezTo>
                  <a:lnTo>
                    <a:pt x="1663" y="101"/>
                  </a:lnTo>
                  <a:cubicBezTo>
                    <a:pt x="1624" y="0"/>
                    <a:pt x="1544" y="0"/>
                    <a:pt x="14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4"/>
            <p:cNvSpPr/>
            <p:nvPr/>
          </p:nvSpPr>
          <p:spPr>
            <a:xfrm>
              <a:off x="7852719" y="4156931"/>
              <a:ext cx="262798" cy="153062"/>
            </a:xfrm>
            <a:custGeom>
              <a:avLst/>
              <a:gdLst/>
              <a:ahLst/>
              <a:cxnLst/>
              <a:rect l="l" t="t" r="r" b="b"/>
              <a:pathLst>
                <a:path w="2220" h="1293" extrusionOk="0">
                  <a:moveTo>
                    <a:pt x="1514" y="66"/>
                  </a:moveTo>
                  <a:cubicBezTo>
                    <a:pt x="1587" y="66"/>
                    <a:pt x="1638" y="74"/>
                    <a:pt x="1664" y="146"/>
                  </a:cubicBezTo>
                  <a:lnTo>
                    <a:pt x="2151" y="1170"/>
                  </a:lnTo>
                  <a:cubicBezTo>
                    <a:pt x="2147" y="1200"/>
                    <a:pt x="2112" y="1227"/>
                    <a:pt x="2070" y="1227"/>
                  </a:cubicBezTo>
                  <a:lnTo>
                    <a:pt x="147" y="1227"/>
                  </a:lnTo>
                  <a:cubicBezTo>
                    <a:pt x="101" y="1227"/>
                    <a:pt x="66" y="1197"/>
                    <a:pt x="66" y="1163"/>
                  </a:cubicBezTo>
                  <a:lnTo>
                    <a:pt x="66" y="132"/>
                  </a:lnTo>
                  <a:cubicBezTo>
                    <a:pt x="66" y="97"/>
                    <a:pt x="101" y="66"/>
                    <a:pt x="147" y="66"/>
                  </a:cubicBezTo>
                  <a:close/>
                  <a:moveTo>
                    <a:pt x="147" y="1"/>
                  </a:moveTo>
                  <a:cubicBezTo>
                    <a:pt x="66" y="1"/>
                    <a:pt x="1" y="59"/>
                    <a:pt x="1" y="132"/>
                  </a:cubicBezTo>
                  <a:lnTo>
                    <a:pt x="1" y="1163"/>
                  </a:lnTo>
                  <a:cubicBezTo>
                    <a:pt x="1" y="1235"/>
                    <a:pt x="66" y="1292"/>
                    <a:pt x="147" y="1292"/>
                  </a:cubicBezTo>
                  <a:lnTo>
                    <a:pt x="2070" y="1292"/>
                  </a:lnTo>
                  <a:cubicBezTo>
                    <a:pt x="2151" y="1292"/>
                    <a:pt x="2220" y="1235"/>
                    <a:pt x="2220" y="1163"/>
                  </a:cubicBezTo>
                  <a:lnTo>
                    <a:pt x="2220" y="1154"/>
                  </a:lnTo>
                  <a:lnTo>
                    <a:pt x="1725" y="120"/>
                  </a:lnTo>
                  <a:cubicBezTo>
                    <a:pt x="1679" y="1"/>
                    <a:pt x="1576" y="1"/>
                    <a:pt x="15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4"/>
            <p:cNvSpPr/>
            <p:nvPr/>
          </p:nvSpPr>
          <p:spPr>
            <a:xfrm>
              <a:off x="7780272" y="4311651"/>
              <a:ext cx="50429" cy="9233"/>
            </a:xfrm>
            <a:custGeom>
              <a:avLst/>
              <a:gdLst/>
              <a:ahLst/>
              <a:cxnLst/>
              <a:rect l="l" t="t" r="r" b="b"/>
              <a:pathLst>
                <a:path w="426" h="78" extrusionOk="0">
                  <a:moveTo>
                    <a:pt x="38" y="1"/>
                  </a:moveTo>
                  <a:cubicBezTo>
                    <a:pt x="20" y="1"/>
                    <a:pt x="0" y="20"/>
                    <a:pt x="0" y="39"/>
                  </a:cubicBezTo>
                  <a:cubicBezTo>
                    <a:pt x="0" y="62"/>
                    <a:pt x="20" y="77"/>
                    <a:pt x="38" y="77"/>
                  </a:cubicBezTo>
                  <a:lnTo>
                    <a:pt x="387" y="77"/>
                  </a:lnTo>
                  <a:cubicBezTo>
                    <a:pt x="406" y="77"/>
                    <a:pt x="425" y="62"/>
                    <a:pt x="425" y="39"/>
                  </a:cubicBezTo>
                  <a:cubicBezTo>
                    <a:pt x="425" y="20"/>
                    <a:pt x="406" y="1"/>
                    <a:pt x="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4"/>
            <p:cNvSpPr/>
            <p:nvPr/>
          </p:nvSpPr>
          <p:spPr>
            <a:xfrm>
              <a:off x="8061420" y="4311651"/>
              <a:ext cx="49955" cy="9233"/>
            </a:xfrm>
            <a:custGeom>
              <a:avLst/>
              <a:gdLst/>
              <a:ahLst/>
              <a:cxnLst/>
              <a:rect l="l" t="t" r="r" b="b"/>
              <a:pathLst>
                <a:path w="422" h="78" extrusionOk="0">
                  <a:moveTo>
                    <a:pt x="36" y="1"/>
                  </a:moveTo>
                  <a:cubicBezTo>
                    <a:pt x="16" y="1"/>
                    <a:pt x="1" y="20"/>
                    <a:pt x="1" y="39"/>
                  </a:cubicBezTo>
                  <a:cubicBezTo>
                    <a:pt x="1" y="62"/>
                    <a:pt x="16" y="77"/>
                    <a:pt x="36" y="77"/>
                  </a:cubicBezTo>
                  <a:lnTo>
                    <a:pt x="384" y="77"/>
                  </a:lnTo>
                  <a:cubicBezTo>
                    <a:pt x="407" y="77"/>
                    <a:pt x="422" y="62"/>
                    <a:pt x="422" y="39"/>
                  </a:cubicBezTo>
                  <a:cubicBezTo>
                    <a:pt x="422" y="20"/>
                    <a:pt x="407" y="1"/>
                    <a:pt x="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74"/>
          <p:cNvGrpSpPr/>
          <p:nvPr/>
        </p:nvGrpSpPr>
        <p:grpSpPr>
          <a:xfrm>
            <a:off x="4450426" y="3151344"/>
            <a:ext cx="1825953" cy="487125"/>
            <a:chOff x="3198471" y="2773432"/>
            <a:chExt cx="1561044" cy="416453"/>
          </a:xfrm>
        </p:grpSpPr>
        <p:sp>
          <p:nvSpPr>
            <p:cNvPr id="10741" name="Google Shape;10741;p74"/>
            <p:cNvSpPr/>
            <p:nvPr/>
          </p:nvSpPr>
          <p:spPr>
            <a:xfrm>
              <a:off x="3222147" y="2940345"/>
              <a:ext cx="1510615" cy="160757"/>
            </a:xfrm>
            <a:custGeom>
              <a:avLst/>
              <a:gdLst/>
              <a:ahLst/>
              <a:cxnLst/>
              <a:rect l="l" t="t" r="r" b="b"/>
              <a:pathLst>
                <a:path w="12761" h="1358" extrusionOk="0">
                  <a:moveTo>
                    <a:pt x="399" y="1"/>
                  </a:moveTo>
                  <a:cubicBezTo>
                    <a:pt x="176" y="1"/>
                    <a:pt x="0" y="176"/>
                    <a:pt x="0" y="395"/>
                  </a:cubicBezTo>
                  <a:lnTo>
                    <a:pt x="0" y="958"/>
                  </a:lnTo>
                  <a:cubicBezTo>
                    <a:pt x="0" y="1181"/>
                    <a:pt x="176" y="1357"/>
                    <a:pt x="399" y="1357"/>
                  </a:cubicBezTo>
                  <a:lnTo>
                    <a:pt x="12361" y="1357"/>
                  </a:lnTo>
                  <a:cubicBezTo>
                    <a:pt x="12580" y="1357"/>
                    <a:pt x="12761" y="1181"/>
                    <a:pt x="12761" y="958"/>
                  </a:cubicBezTo>
                  <a:lnTo>
                    <a:pt x="12527" y="395"/>
                  </a:lnTo>
                  <a:cubicBezTo>
                    <a:pt x="12527" y="176"/>
                    <a:pt x="12350" y="1"/>
                    <a:pt x="12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4"/>
            <p:cNvSpPr/>
            <p:nvPr/>
          </p:nvSpPr>
          <p:spPr>
            <a:xfrm>
              <a:off x="3208533" y="3004743"/>
              <a:ext cx="29002" cy="72684"/>
            </a:xfrm>
            <a:custGeom>
              <a:avLst/>
              <a:gdLst/>
              <a:ahLst/>
              <a:cxnLst/>
              <a:rect l="l" t="t" r="r" b="b"/>
              <a:pathLst>
                <a:path w="245" h="614" extrusionOk="0">
                  <a:moveTo>
                    <a:pt x="123" y="0"/>
                  </a:moveTo>
                  <a:cubicBezTo>
                    <a:pt x="54" y="0"/>
                    <a:pt x="0" y="58"/>
                    <a:pt x="0" y="127"/>
                  </a:cubicBezTo>
                  <a:lnTo>
                    <a:pt x="0" y="491"/>
                  </a:lnTo>
                  <a:cubicBezTo>
                    <a:pt x="0" y="560"/>
                    <a:pt x="54" y="614"/>
                    <a:pt x="123" y="614"/>
                  </a:cubicBezTo>
                  <a:cubicBezTo>
                    <a:pt x="192" y="614"/>
                    <a:pt x="245" y="560"/>
                    <a:pt x="245" y="491"/>
                  </a:cubicBezTo>
                  <a:lnTo>
                    <a:pt x="245" y="127"/>
                  </a:lnTo>
                  <a:cubicBezTo>
                    <a:pt x="245" y="58"/>
                    <a:pt x="192"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4"/>
            <p:cNvSpPr/>
            <p:nvPr/>
          </p:nvSpPr>
          <p:spPr>
            <a:xfrm>
              <a:off x="4690391" y="3001428"/>
              <a:ext cx="44155" cy="71145"/>
            </a:xfrm>
            <a:custGeom>
              <a:avLst/>
              <a:gdLst/>
              <a:ahLst/>
              <a:cxnLst/>
              <a:rect l="l" t="t" r="r" b="b"/>
              <a:pathLst>
                <a:path w="373" h="601" extrusionOk="0">
                  <a:moveTo>
                    <a:pt x="142" y="1"/>
                  </a:moveTo>
                  <a:cubicBezTo>
                    <a:pt x="131" y="1"/>
                    <a:pt x="119" y="2"/>
                    <a:pt x="108" y="5"/>
                  </a:cubicBezTo>
                  <a:cubicBezTo>
                    <a:pt x="43" y="25"/>
                    <a:pt x="1" y="90"/>
                    <a:pt x="20" y="159"/>
                  </a:cubicBezTo>
                  <a:lnTo>
                    <a:pt x="116" y="507"/>
                  </a:lnTo>
                  <a:cubicBezTo>
                    <a:pt x="132" y="564"/>
                    <a:pt x="179" y="601"/>
                    <a:pt x="234" y="601"/>
                  </a:cubicBezTo>
                  <a:cubicBezTo>
                    <a:pt x="245" y="601"/>
                    <a:pt x="257" y="599"/>
                    <a:pt x="269" y="596"/>
                  </a:cubicBezTo>
                  <a:cubicBezTo>
                    <a:pt x="335" y="580"/>
                    <a:pt x="372" y="511"/>
                    <a:pt x="358" y="442"/>
                  </a:cubicBezTo>
                  <a:lnTo>
                    <a:pt x="262" y="94"/>
                  </a:lnTo>
                  <a:cubicBezTo>
                    <a:pt x="246" y="36"/>
                    <a:pt x="196" y="1"/>
                    <a:pt x="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4"/>
            <p:cNvSpPr/>
            <p:nvPr/>
          </p:nvSpPr>
          <p:spPr>
            <a:xfrm>
              <a:off x="3198471" y="3065589"/>
              <a:ext cx="1561044" cy="43681"/>
            </a:xfrm>
            <a:custGeom>
              <a:avLst/>
              <a:gdLst/>
              <a:ahLst/>
              <a:cxnLst/>
              <a:rect l="l" t="t" r="r" b="b"/>
              <a:pathLst>
                <a:path w="13187" h="369" extrusionOk="0">
                  <a:moveTo>
                    <a:pt x="185" y="0"/>
                  </a:moveTo>
                  <a:cubicBezTo>
                    <a:pt x="82" y="0"/>
                    <a:pt x="1" y="84"/>
                    <a:pt x="1" y="184"/>
                  </a:cubicBezTo>
                  <a:cubicBezTo>
                    <a:pt x="1" y="284"/>
                    <a:pt x="82" y="368"/>
                    <a:pt x="185" y="368"/>
                  </a:cubicBezTo>
                  <a:lnTo>
                    <a:pt x="13003" y="368"/>
                  </a:lnTo>
                  <a:cubicBezTo>
                    <a:pt x="13106" y="368"/>
                    <a:pt x="13187" y="284"/>
                    <a:pt x="13187" y="184"/>
                  </a:cubicBezTo>
                  <a:cubicBezTo>
                    <a:pt x="13187" y="84"/>
                    <a:pt x="13106" y="0"/>
                    <a:pt x="130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4"/>
            <p:cNvSpPr/>
            <p:nvPr/>
          </p:nvSpPr>
          <p:spPr>
            <a:xfrm>
              <a:off x="3368107" y="2773432"/>
              <a:ext cx="1144592" cy="247291"/>
            </a:xfrm>
            <a:custGeom>
              <a:avLst/>
              <a:gdLst/>
              <a:ahLst/>
              <a:cxnLst/>
              <a:rect l="l" t="t" r="r" b="b"/>
              <a:pathLst>
                <a:path w="9669" h="2089" extrusionOk="0">
                  <a:moveTo>
                    <a:pt x="695" y="0"/>
                  </a:moveTo>
                  <a:cubicBezTo>
                    <a:pt x="476" y="0"/>
                    <a:pt x="388" y="150"/>
                    <a:pt x="299" y="399"/>
                  </a:cubicBezTo>
                  <a:lnTo>
                    <a:pt x="1" y="1690"/>
                  </a:lnTo>
                  <a:cubicBezTo>
                    <a:pt x="1" y="1908"/>
                    <a:pt x="177" y="2089"/>
                    <a:pt x="400" y="2089"/>
                  </a:cubicBezTo>
                  <a:lnTo>
                    <a:pt x="9274" y="2089"/>
                  </a:lnTo>
                  <a:cubicBezTo>
                    <a:pt x="9492" y="2089"/>
                    <a:pt x="9669" y="1908"/>
                    <a:pt x="9669" y="1690"/>
                  </a:cubicBezTo>
                  <a:lnTo>
                    <a:pt x="8976" y="399"/>
                  </a:lnTo>
                  <a:cubicBezTo>
                    <a:pt x="8795" y="0"/>
                    <a:pt x="8596" y="0"/>
                    <a:pt x="8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4"/>
            <p:cNvSpPr/>
            <p:nvPr/>
          </p:nvSpPr>
          <p:spPr>
            <a:xfrm>
              <a:off x="3405751" y="2795096"/>
              <a:ext cx="259128" cy="145368"/>
            </a:xfrm>
            <a:custGeom>
              <a:avLst/>
              <a:gdLst/>
              <a:ahLst/>
              <a:cxnLst/>
              <a:rect l="l" t="t" r="r" b="b"/>
              <a:pathLst>
                <a:path w="2189" h="1228" extrusionOk="0">
                  <a:moveTo>
                    <a:pt x="342" y="1"/>
                  </a:moveTo>
                  <a:cubicBezTo>
                    <a:pt x="277" y="1"/>
                    <a:pt x="227" y="43"/>
                    <a:pt x="227" y="98"/>
                  </a:cubicBezTo>
                  <a:lnTo>
                    <a:pt x="1" y="1128"/>
                  </a:lnTo>
                  <a:cubicBezTo>
                    <a:pt x="1" y="1182"/>
                    <a:pt x="50" y="1228"/>
                    <a:pt x="116" y="1228"/>
                  </a:cubicBezTo>
                  <a:lnTo>
                    <a:pt x="2074" y="1228"/>
                  </a:lnTo>
                  <a:cubicBezTo>
                    <a:pt x="2135" y="1228"/>
                    <a:pt x="2189" y="1182"/>
                    <a:pt x="2189" y="1128"/>
                  </a:cubicBezTo>
                  <a:lnTo>
                    <a:pt x="2189" y="98"/>
                  </a:lnTo>
                  <a:cubicBezTo>
                    <a:pt x="2189" y="43"/>
                    <a:pt x="2135" y="1"/>
                    <a:pt x="2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4"/>
            <p:cNvSpPr/>
            <p:nvPr/>
          </p:nvSpPr>
          <p:spPr>
            <a:xfrm>
              <a:off x="3402200" y="2791071"/>
              <a:ext cx="266349" cy="153062"/>
            </a:xfrm>
            <a:custGeom>
              <a:avLst/>
              <a:gdLst/>
              <a:ahLst/>
              <a:cxnLst/>
              <a:rect l="l" t="t" r="r" b="b"/>
              <a:pathLst>
                <a:path w="2250" h="1293" extrusionOk="0">
                  <a:moveTo>
                    <a:pt x="2104" y="66"/>
                  </a:moveTo>
                  <a:cubicBezTo>
                    <a:pt x="2150" y="66"/>
                    <a:pt x="2185" y="97"/>
                    <a:pt x="2185" y="132"/>
                  </a:cubicBezTo>
                  <a:lnTo>
                    <a:pt x="2185" y="1162"/>
                  </a:lnTo>
                  <a:cubicBezTo>
                    <a:pt x="2185" y="1196"/>
                    <a:pt x="2150" y="1227"/>
                    <a:pt x="2104" y="1227"/>
                  </a:cubicBezTo>
                  <a:lnTo>
                    <a:pt x="146" y="1227"/>
                  </a:lnTo>
                  <a:cubicBezTo>
                    <a:pt x="103" y="1227"/>
                    <a:pt x="66" y="1200"/>
                    <a:pt x="66" y="1166"/>
                  </a:cubicBezTo>
                  <a:lnTo>
                    <a:pt x="292" y="139"/>
                  </a:lnTo>
                  <a:lnTo>
                    <a:pt x="292" y="132"/>
                  </a:lnTo>
                  <a:cubicBezTo>
                    <a:pt x="292" y="97"/>
                    <a:pt x="326" y="66"/>
                    <a:pt x="372" y="66"/>
                  </a:cubicBezTo>
                  <a:close/>
                  <a:moveTo>
                    <a:pt x="372" y="1"/>
                  </a:moveTo>
                  <a:cubicBezTo>
                    <a:pt x="292" y="1"/>
                    <a:pt x="227" y="58"/>
                    <a:pt x="223" y="127"/>
                  </a:cubicBezTo>
                  <a:lnTo>
                    <a:pt x="0" y="1158"/>
                  </a:lnTo>
                  <a:lnTo>
                    <a:pt x="0" y="1162"/>
                  </a:lnTo>
                  <a:cubicBezTo>
                    <a:pt x="0" y="1235"/>
                    <a:pt x="66" y="1292"/>
                    <a:pt x="146" y="1292"/>
                  </a:cubicBezTo>
                  <a:lnTo>
                    <a:pt x="2104" y="1292"/>
                  </a:lnTo>
                  <a:cubicBezTo>
                    <a:pt x="2185" y="1292"/>
                    <a:pt x="2250" y="1235"/>
                    <a:pt x="2250" y="1162"/>
                  </a:cubicBezTo>
                  <a:lnTo>
                    <a:pt x="2250" y="132"/>
                  </a:lnTo>
                  <a:cubicBezTo>
                    <a:pt x="2250" y="58"/>
                    <a:pt x="2185" y="1"/>
                    <a:pt x="2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4"/>
            <p:cNvSpPr/>
            <p:nvPr/>
          </p:nvSpPr>
          <p:spPr>
            <a:xfrm>
              <a:off x="3595393" y="2953959"/>
              <a:ext cx="50074" cy="8760"/>
            </a:xfrm>
            <a:custGeom>
              <a:avLst/>
              <a:gdLst/>
              <a:ahLst/>
              <a:cxnLst/>
              <a:rect l="l" t="t" r="r" b="b"/>
              <a:pathLst>
                <a:path w="423" h="74" extrusionOk="0">
                  <a:moveTo>
                    <a:pt x="35" y="1"/>
                  </a:moveTo>
                  <a:cubicBezTo>
                    <a:pt x="16" y="1"/>
                    <a:pt x="1" y="15"/>
                    <a:pt x="1" y="38"/>
                  </a:cubicBezTo>
                  <a:cubicBezTo>
                    <a:pt x="1" y="58"/>
                    <a:pt x="16" y="73"/>
                    <a:pt x="35" y="73"/>
                  </a:cubicBezTo>
                  <a:lnTo>
                    <a:pt x="384" y="73"/>
                  </a:lnTo>
                  <a:cubicBezTo>
                    <a:pt x="403" y="73"/>
                    <a:pt x="422" y="58"/>
                    <a:pt x="422" y="38"/>
                  </a:cubicBezTo>
                  <a:cubicBezTo>
                    <a:pt x="422" y="15"/>
                    <a:pt x="403" y="1"/>
                    <a:pt x="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4"/>
            <p:cNvSpPr/>
            <p:nvPr/>
          </p:nvSpPr>
          <p:spPr>
            <a:xfrm>
              <a:off x="4226467" y="2953959"/>
              <a:ext cx="49955" cy="8760"/>
            </a:xfrm>
            <a:custGeom>
              <a:avLst/>
              <a:gdLst/>
              <a:ahLst/>
              <a:cxnLst/>
              <a:rect l="l" t="t" r="r" b="b"/>
              <a:pathLst>
                <a:path w="422" h="74" extrusionOk="0">
                  <a:moveTo>
                    <a:pt x="34" y="1"/>
                  </a:moveTo>
                  <a:cubicBezTo>
                    <a:pt x="15" y="1"/>
                    <a:pt x="0" y="15"/>
                    <a:pt x="0" y="38"/>
                  </a:cubicBezTo>
                  <a:cubicBezTo>
                    <a:pt x="0" y="58"/>
                    <a:pt x="15" y="73"/>
                    <a:pt x="34" y="73"/>
                  </a:cubicBezTo>
                  <a:lnTo>
                    <a:pt x="383" y="73"/>
                  </a:lnTo>
                  <a:cubicBezTo>
                    <a:pt x="406" y="73"/>
                    <a:pt x="421" y="58"/>
                    <a:pt x="421" y="38"/>
                  </a:cubicBezTo>
                  <a:cubicBezTo>
                    <a:pt x="421" y="15"/>
                    <a:pt x="406" y="1"/>
                    <a:pt x="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4"/>
            <p:cNvSpPr/>
            <p:nvPr/>
          </p:nvSpPr>
          <p:spPr>
            <a:xfrm>
              <a:off x="4201489" y="2795096"/>
              <a:ext cx="254985" cy="145368"/>
            </a:xfrm>
            <a:custGeom>
              <a:avLst/>
              <a:gdLst/>
              <a:ahLst/>
              <a:cxnLst/>
              <a:rect l="l" t="t" r="r" b="b"/>
              <a:pathLst>
                <a:path w="2154" h="1228" extrusionOk="0">
                  <a:moveTo>
                    <a:pt x="116" y="1"/>
                  </a:moveTo>
                  <a:cubicBezTo>
                    <a:pt x="54" y="1"/>
                    <a:pt x="1" y="43"/>
                    <a:pt x="1" y="98"/>
                  </a:cubicBezTo>
                  <a:lnTo>
                    <a:pt x="1" y="1128"/>
                  </a:lnTo>
                  <a:cubicBezTo>
                    <a:pt x="1" y="1182"/>
                    <a:pt x="54" y="1228"/>
                    <a:pt x="116" y="1228"/>
                  </a:cubicBezTo>
                  <a:lnTo>
                    <a:pt x="2042" y="1228"/>
                  </a:lnTo>
                  <a:cubicBezTo>
                    <a:pt x="2104" y="1228"/>
                    <a:pt x="2153" y="1182"/>
                    <a:pt x="2153" y="1128"/>
                  </a:cubicBezTo>
                  <a:lnTo>
                    <a:pt x="1628" y="98"/>
                  </a:lnTo>
                  <a:cubicBezTo>
                    <a:pt x="1594" y="1"/>
                    <a:pt x="1513" y="1"/>
                    <a:pt x="1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4"/>
            <p:cNvSpPr/>
            <p:nvPr/>
          </p:nvSpPr>
          <p:spPr>
            <a:xfrm>
              <a:off x="4197820" y="2791071"/>
              <a:ext cx="262798" cy="153062"/>
            </a:xfrm>
            <a:custGeom>
              <a:avLst/>
              <a:gdLst/>
              <a:ahLst/>
              <a:cxnLst/>
              <a:rect l="l" t="t" r="r" b="b"/>
              <a:pathLst>
                <a:path w="2220" h="1293" extrusionOk="0">
                  <a:moveTo>
                    <a:pt x="1484" y="66"/>
                  </a:moveTo>
                  <a:cubicBezTo>
                    <a:pt x="1556" y="66"/>
                    <a:pt x="1602" y="74"/>
                    <a:pt x="1633" y="146"/>
                  </a:cubicBezTo>
                  <a:lnTo>
                    <a:pt x="2150" y="1170"/>
                  </a:lnTo>
                  <a:cubicBezTo>
                    <a:pt x="2147" y="1200"/>
                    <a:pt x="2112" y="1227"/>
                    <a:pt x="2073" y="1227"/>
                  </a:cubicBezTo>
                  <a:lnTo>
                    <a:pt x="147" y="1227"/>
                  </a:lnTo>
                  <a:cubicBezTo>
                    <a:pt x="101" y="1227"/>
                    <a:pt x="66" y="1196"/>
                    <a:pt x="66" y="1162"/>
                  </a:cubicBezTo>
                  <a:lnTo>
                    <a:pt x="66" y="132"/>
                  </a:lnTo>
                  <a:cubicBezTo>
                    <a:pt x="66" y="97"/>
                    <a:pt x="101" y="66"/>
                    <a:pt x="147" y="66"/>
                  </a:cubicBezTo>
                  <a:close/>
                  <a:moveTo>
                    <a:pt x="147" y="1"/>
                  </a:moveTo>
                  <a:cubicBezTo>
                    <a:pt x="66" y="1"/>
                    <a:pt x="0" y="58"/>
                    <a:pt x="0" y="132"/>
                  </a:cubicBezTo>
                  <a:lnTo>
                    <a:pt x="0" y="1162"/>
                  </a:lnTo>
                  <a:cubicBezTo>
                    <a:pt x="0" y="1235"/>
                    <a:pt x="66" y="1292"/>
                    <a:pt x="147" y="1292"/>
                  </a:cubicBezTo>
                  <a:lnTo>
                    <a:pt x="2073" y="1292"/>
                  </a:lnTo>
                  <a:cubicBezTo>
                    <a:pt x="2154" y="1292"/>
                    <a:pt x="2219" y="1235"/>
                    <a:pt x="2219" y="1162"/>
                  </a:cubicBezTo>
                  <a:lnTo>
                    <a:pt x="2219" y="1154"/>
                  </a:lnTo>
                  <a:lnTo>
                    <a:pt x="1691" y="120"/>
                  </a:lnTo>
                  <a:cubicBezTo>
                    <a:pt x="1648" y="1"/>
                    <a:pt x="1544" y="1"/>
                    <a:pt x="14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4"/>
            <p:cNvSpPr/>
            <p:nvPr/>
          </p:nvSpPr>
          <p:spPr>
            <a:xfrm>
              <a:off x="3665710" y="2795096"/>
              <a:ext cx="270966" cy="145368"/>
            </a:xfrm>
            <a:custGeom>
              <a:avLst/>
              <a:gdLst/>
              <a:ahLst/>
              <a:cxnLst/>
              <a:rect l="l" t="t" r="r" b="b"/>
              <a:pathLst>
                <a:path w="2289" h="1228" extrusionOk="0">
                  <a:moveTo>
                    <a:pt x="185" y="1"/>
                  </a:moveTo>
                  <a:cubicBezTo>
                    <a:pt x="81" y="1"/>
                    <a:pt x="1" y="47"/>
                    <a:pt x="1" y="101"/>
                  </a:cubicBezTo>
                  <a:lnTo>
                    <a:pt x="1" y="1128"/>
                  </a:lnTo>
                  <a:cubicBezTo>
                    <a:pt x="1" y="1182"/>
                    <a:pt x="81" y="1228"/>
                    <a:pt x="185" y="1228"/>
                  </a:cubicBezTo>
                  <a:lnTo>
                    <a:pt x="2104" y="1228"/>
                  </a:lnTo>
                  <a:cubicBezTo>
                    <a:pt x="2204" y="1228"/>
                    <a:pt x="2288" y="1182"/>
                    <a:pt x="2288" y="1128"/>
                  </a:cubicBezTo>
                  <a:lnTo>
                    <a:pt x="2288" y="101"/>
                  </a:lnTo>
                  <a:cubicBezTo>
                    <a:pt x="2288" y="47"/>
                    <a:pt x="2204" y="1"/>
                    <a:pt x="21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4"/>
            <p:cNvSpPr/>
            <p:nvPr/>
          </p:nvSpPr>
          <p:spPr>
            <a:xfrm>
              <a:off x="3663934" y="2793438"/>
              <a:ext cx="274517" cy="148801"/>
            </a:xfrm>
            <a:custGeom>
              <a:avLst/>
              <a:gdLst/>
              <a:ahLst/>
              <a:cxnLst/>
              <a:rect l="l" t="t" r="r" b="b"/>
              <a:pathLst>
                <a:path w="2319" h="1257" extrusionOk="0">
                  <a:moveTo>
                    <a:pt x="2119" y="31"/>
                  </a:moveTo>
                  <a:cubicBezTo>
                    <a:pt x="2165" y="31"/>
                    <a:pt x="2211" y="43"/>
                    <a:pt x="2242" y="57"/>
                  </a:cubicBezTo>
                  <a:cubicBezTo>
                    <a:pt x="2257" y="66"/>
                    <a:pt x="2269" y="77"/>
                    <a:pt x="2276" y="84"/>
                  </a:cubicBezTo>
                  <a:cubicBezTo>
                    <a:pt x="2284" y="96"/>
                    <a:pt x="2288" y="103"/>
                    <a:pt x="2288" y="115"/>
                  </a:cubicBezTo>
                  <a:lnTo>
                    <a:pt x="2288" y="1142"/>
                  </a:lnTo>
                  <a:cubicBezTo>
                    <a:pt x="2288" y="1153"/>
                    <a:pt x="2284" y="1161"/>
                    <a:pt x="2276" y="1173"/>
                  </a:cubicBezTo>
                  <a:cubicBezTo>
                    <a:pt x="2265" y="1184"/>
                    <a:pt x="2242" y="1199"/>
                    <a:pt x="2215" y="1207"/>
                  </a:cubicBezTo>
                  <a:cubicBezTo>
                    <a:pt x="2188" y="1219"/>
                    <a:pt x="2154" y="1226"/>
                    <a:pt x="2119" y="1226"/>
                  </a:cubicBezTo>
                  <a:lnTo>
                    <a:pt x="200" y="1226"/>
                  </a:lnTo>
                  <a:cubicBezTo>
                    <a:pt x="150" y="1226"/>
                    <a:pt x="108" y="1215"/>
                    <a:pt x="77" y="1199"/>
                  </a:cubicBezTo>
                  <a:cubicBezTo>
                    <a:pt x="62" y="1188"/>
                    <a:pt x="50" y="1180"/>
                    <a:pt x="43" y="1173"/>
                  </a:cubicBezTo>
                  <a:cubicBezTo>
                    <a:pt x="35" y="1161"/>
                    <a:pt x="31" y="1153"/>
                    <a:pt x="31" y="1142"/>
                  </a:cubicBezTo>
                  <a:lnTo>
                    <a:pt x="31" y="115"/>
                  </a:lnTo>
                  <a:cubicBezTo>
                    <a:pt x="31" y="103"/>
                    <a:pt x="35" y="96"/>
                    <a:pt x="43" y="84"/>
                  </a:cubicBezTo>
                  <a:cubicBezTo>
                    <a:pt x="54" y="73"/>
                    <a:pt x="73" y="57"/>
                    <a:pt x="100" y="46"/>
                  </a:cubicBezTo>
                  <a:cubicBezTo>
                    <a:pt x="127" y="38"/>
                    <a:pt x="161" y="31"/>
                    <a:pt x="200" y="31"/>
                  </a:cubicBezTo>
                  <a:close/>
                  <a:moveTo>
                    <a:pt x="200" y="0"/>
                  </a:moveTo>
                  <a:cubicBezTo>
                    <a:pt x="146" y="0"/>
                    <a:pt x="96" y="11"/>
                    <a:pt x="62" y="31"/>
                  </a:cubicBezTo>
                  <a:cubicBezTo>
                    <a:pt x="43" y="43"/>
                    <a:pt x="27" y="54"/>
                    <a:pt x="16" y="66"/>
                  </a:cubicBezTo>
                  <a:cubicBezTo>
                    <a:pt x="8" y="80"/>
                    <a:pt x="0" y="96"/>
                    <a:pt x="0" y="115"/>
                  </a:cubicBezTo>
                  <a:lnTo>
                    <a:pt x="0" y="1142"/>
                  </a:lnTo>
                  <a:cubicBezTo>
                    <a:pt x="0" y="1161"/>
                    <a:pt x="8" y="1176"/>
                    <a:pt x="16" y="1188"/>
                  </a:cubicBezTo>
                  <a:cubicBezTo>
                    <a:pt x="35" y="1211"/>
                    <a:pt x="58" y="1226"/>
                    <a:pt x="92" y="1238"/>
                  </a:cubicBezTo>
                  <a:cubicBezTo>
                    <a:pt x="123" y="1249"/>
                    <a:pt x="158" y="1256"/>
                    <a:pt x="200" y="1256"/>
                  </a:cubicBezTo>
                  <a:lnTo>
                    <a:pt x="2119" y="1256"/>
                  </a:lnTo>
                  <a:cubicBezTo>
                    <a:pt x="2173" y="1256"/>
                    <a:pt x="2219" y="1245"/>
                    <a:pt x="2253" y="1226"/>
                  </a:cubicBezTo>
                  <a:cubicBezTo>
                    <a:pt x="2273" y="1215"/>
                    <a:pt x="2288" y="1203"/>
                    <a:pt x="2299" y="1188"/>
                  </a:cubicBezTo>
                  <a:cubicBezTo>
                    <a:pt x="2311" y="1176"/>
                    <a:pt x="2319" y="1161"/>
                    <a:pt x="2319" y="1142"/>
                  </a:cubicBezTo>
                  <a:lnTo>
                    <a:pt x="2319" y="115"/>
                  </a:lnTo>
                  <a:cubicBezTo>
                    <a:pt x="2319" y="96"/>
                    <a:pt x="2311" y="80"/>
                    <a:pt x="2299" y="66"/>
                  </a:cubicBezTo>
                  <a:cubicBezTo>
                    <a:pt x="2284" y="46"/>
                    <a:pt x="2257" y="31"/>
                    <a:pt x="2227" y="20"/>
                  </a:cubicBezTo>
                  <a:cubicBezTo>
                    <a:pt x="2196" y="8"/>
                    <a:pt x="2158" y="0"/>
                    <a:pt x="21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4"/>
            <p:cNvSpPr/>
            <p:nvPr/>
          </p:nvSpPr>
          <p:spPr>
            <a:xfrm>
              <a:off x="3936559" y="2795096"/>
              <a:ext cx="265876" cy="145368"/>
            </a:xfrm>
            <a:custGeom>
              <a:avLst/>
              <a:gdLst/>
              <a:ahLst/>
              <a:cxnLst/>
              <a:rect l="l" t="t" r="r" b="b"/>
              <a:pathLst>
                <a:path w="2246" h="1228" extrusionOk="0">
                  <a:moveTo>
                    <a:pt x="180" y="1"/>
                  </a:moveTo>
                  <a:cubicBezTo>
                    <a:pt x="81" y="1"/>
                    <a:pt x="0" y="47"/>
                    <a:pt x="0" y="101"/>
                  </a:cubicBezTo>
                  <a:lnTo>
                    <a:pt x="0" y="1128"/>
                  </a:lnTo>
                  <a:cubicBezTo>
                    <a:pt x="0" y="1182"/>
                    <a:pt x="81" y="1228"/>
                    <a:pt x="180" y="1228"/>
                  </a:cubicBezTo>
                  <a:lnTo>
                    <a:pt x="2066" y="1228"/>
                  </a:lnTo>
                  <a:cubicBezTo>
                    <a:pt x="2165" y="1228"/>
                    <a:pt x="2246" y="1182"/>
                    <a:pt x="2246" y="1128"/>
                  </a:cubicBezTo>
                  <a:lnTo>
                    <a:pt x="2246" y="101"/>
                  </a:lnTo>
                  <a:cubicBezTo>
                    <a:pt x="2246" y="47"/>
                    <a:pt x="2165" y="1"/>
                    <a:pt x="2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4"/>
            <p:cNvSpPr/>
            <p:nvPr/>
          </p:nvSpPr>
          <p:spPr>
            <a:xfrm>
              <a:off x="3934783" y="2793438"/>
              <a:ext cx="269546" cy="148801"/>
            </a:xfrm>
            <a:custGeom>
              <a:avLst/>
              <a:gdLst/>
              <a:ahLst/>
              <a:cxnLst/>
              <a:rect l="l" t="t" r="r" b="b"/>
              <a:pathLst>
                <a:path w="2277" h="1257" extrusionOk="0">
                  <a:moveTo>
                    <a:pt x="2081" y="31"/>
                  </a:moveTo>
                  <a:cubicBezTo>
                    <a:pt x="2130" y="31"/>
                    <a:pt x="2173" y="43"/>
                    <a:pt x="2203" y="57"/>
                  </a:cubicBezTo>
                  <a:cubicBezTo>
                    <a:pt x="2219" y="66"/>
                    <a:pt x="2231" y="77"/>
                    <a:pt x="2238" y="84"/>
                  </a:cubicBezTo>
                  <a:cubicBezTo>
                    <a:pt x="2245" y="96"/>
                    <a:pt x="2245" y="103"/>
                    <a:pt x="2245" y="115"/>
                  </a:cubicBezTo>
                  <a:lnTo>
                    <a:pt x="2245" y="1142"/>
                  </a:lnTo>
                  <a:cubicBezTo>
                    <a:pt x="2245" y="1153"/>
                    <a:pt x="2245" y="1161"/>
                    <a:pt x="2238" y="1173"/>
                  </a:cubicBezTo>
                  <a:cubicBezTo>
                    <a:pt x="2226" y="1184"/>
                    <a:pt x="2203" y="1199"/>
                    <a:pt x="2176" y="1211"/>
                  </a:cubicBezTo>
                  <a:cubicBezTo>
                    <a:pt x="2150" y="1219"/>
                    <a:pt x="2119" y="1226"/>
                    <a:pt x="2081" y="1226"/>
                  </a:cubicBezTo>
                  <a:lnTo>
                    <a:pt x="195" y="1226"/>
                  </a:lnTo>
                  <a:cubicBezTo>
                    <a:pt x="146" y="1226"/>
                    <a:pt x="103" y="1215"/>
                    <a:pt x="73" y="1199"/>
                  </a:cubicBezTo>
                  <a:cubicBezTo>
                    <a:pt x="57" y="1192"/>
                    <a:pt x="46" y="1180"/>
                    <a:pt x="38" y="1173"/>
                  </a:cubicBezTo>
                  <a:cubicBezTo>
                    <a:pt x="34" y="1161"/>
                    <a:pt x="31" y="1153"/>
                    <a:pt x="31" y="1142"/>
                  </a:cubicBezTo>
                  <a:lnTo>
                    <a:pt x="31" y="115"/>
                  </a:lnTo>
                  <a:cubicBezTo>
                    <a:pt x="31" y="103"/>
                    <a:pt x="34" y="96"/>
                    <a:pt x="38" y="84"/>
                  </a:cubicBezTo>
                  <a:cubicBezTo>
                    <a:pt x="50" y="73"/>
                    <a:pt x="73" y="57"/>
                    <a:pt x="100" y="46"/>
                  </a:cubicBezTo>
                  <a:cubicBezTo>
                    <a:pt x="126" y="38"/>
                    <a:pt x="157" y="31"/>
                    <a:pt x="195" y="31"/>
                  </a:cubicBezTo>
                  <a:close/>
                  <a:moveTo>
                    <a:pt x="195" y="0"/>
                  </a:moveTo>
                  <a:cubicBezTo>
                    <a:pt x="142" y="0"/>
                    <a:pt x="96" y="11"/>
                    <a:pt x="57" y="31"/>
                  </a:cubicBezTo>
                  <a:cubicBezTo>
                    <a:pt x="42" y="43"/>
                    <a:pt x="27" y="54"/>
                    <a:pt x="15" y="66"/>
                  </a:cubicBezTo>
                  <a:cubicBezTo>
                    <a:pt x="4" y="80"/>
                    <a:pt x="0" y="96"/>
                    <a:pt x="0" y="115"/>
                  </a:cubicBezTo>
                  <a:lnTo>
                    <a:pt x="0" y="1142"/>
                  </a:lnTo>
                  <a:cubicBezTo>
                    <a:pt x="0" y="1161"/>
                    <a:pt x="4" y="1176"/>
                    <a:pt x="15" y="1188"/>
                  </a:cubicBezTo>
                  <a:cubicBezTo>
                    <a:pt x="31" y="1211"/>
                    <a:pt x="57" y="1226"/>
                    <a:pt x="88" y="1238"/>
                  </a:cubicBezTo>
                  <a:cubicBezTo>
                    <a:pt x="119" y="1249"/>
                    <a:pt x="153" y="1256"/>
                    <a:pt x="195" y="1256"/>
                  </a:cubicBezTo>
                  <a:lnTo>
                    <a:pt x="2081" y="1256"/>
                  </a:lnTo>
                  <a:cubicBezTo>
                    <a:pt x="2134" y="1256"/>
                    <a:pt x="2180" y="1245"/>
                    <a:pt x="2219" y="1226"/>
                  </a:cubicBezTo>
                  <a:cubicBezTo>
                    <a:pt x="2234" y="1215"/>
                    <a:pt x="2249" y="1203"/>
                    <a:pt x="2261" y="1188"/>
                  </a:cubicBezTo>
                  <a:cubicBezTo>
                    <a:pt x="2272" y="1176"/>
                    <a:pt x="2277" y="1161"/>
                    <a:pt x="2277" y="1142"/>
                  </a:cubicBezTo>
                  <a:lnTo>
                    <a:pt x="2277" y="115"/>
                  </a:lnTo>
                  <a:cubicBezTo>
                    <a:pt x="2277" y="96"/>
                    <a:pt x="2272" y="80"/>
                    <a:pt x="2261" y="66"/>
                  </a:cubicBezTo>
                  <a:cubicBezTo>
                    <a:pt x="2245" y="46"/>
                    <a:pt x="2219" y="31"/>
                    <a:pt x="2188" y="20"/>
                  </a:cubicBezTo>
                  <a:cubicBezTo>
                    <a:pt x="2157" y="8"/>
                    <a:pt x="2123" y="0"/>
                    <a:pt x="20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4"/>
            <p:cNvSpPr/>
            <p:nvPr/>
          </p:nvSpPr>
          <p:spPr>
            <a:xfrm>
              <a:off x="3664763" y="2924009"/>
              <a:ext cx="118" cy="144894"/>
            </a:xfrm>
            <a:custGeom>
              <a:avLst/>
              <a:gdLst/>
              <a:ahLst/>
              <a:cxnLst/>
              <a:rect l="l" t="t" r="r" b="b"/>
              <a:pathLst>
                <a:path w="1" h="1224" extrusionOk="0">
                  <a:moveTo>
                    <a:pt x="1" y="1"/>
                  </a:moveTo>
                  <a:lnTo>
                    <a:pt x="1" y="1223"/>
                  </a:lnTo>
                  <a:close/>
                </a:path>
              </a:pathLst>
            </a:custGeom>
            <a:solidFill>
              <a:srgbClr val="D7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4"/>
            <p:cNvSpPr/>
            <p:nvPr/>
          </p:nvSpPr>
          <p:spPr>
            <a:xfrm>
              <a:off x="3662987" y="2924009"/>
              <a:ext cx="3788" cy="144894"/>
            </a:xfrm>
            <a:custGeom>
              <a:avLst/>
              <a:gdLst/>
              <a:ahLst/>
              <a:cxnLst/>
              <a:rect l="l" t="t" r="r" b="b"/>
              <a:pathLst>
                <a:path w="32" h="1224" extrusionOk="0">
                  <a:moveTo>
                    <a:pt x="1" y="1"/>
                  </a:moveTo>
                  <a:lnTo>
                    <a:pt x="1" y="1223"/>
                  </a:lnTo>
                  <a:lnTo>
                    <a:pt x="31" y="1223"/>
                  </a:lnTo>
                  <a:lnTo>
                    <a:pt x="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4"/>
            <p:cNvSpPr/>
            <p:nvPr/>
          </p:nvSpPr>
          <p:spPr>
            <a:xfrm>
              <a:off x="4201489" y="2932177"/>
              <a:ext cx="118" cy="144894"/>
            </a:xfrm>
            <a:custGeom>
              <a:avLst/>
              <a:gdLst/>
              <a:ahLst/>
              <a:cxnLst/>
              <a:rect l="l" t="t" r="r" b="b"/>
              <a:pathLst>
                <a:path w="1" h="1224" extrusionOk="0">
                  <a:moveTo>
                    <a:pt x="1" y="1"/>
                  </a:moveTo>
                  <a:lnTo>
                    <a:pt x="1" y="1223"/>
                  </a:lnTo>
                  <a:close/>
                </a:path>
              </a:pathLst>
            </a:custGeom>
            <a:solidFill>
              <a:srgbClr val="D7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4"/>
            <p:cNvSpPr/>
            <p:nvPr/>
          </p:nvSpPr>
          <p:spPr>
            <a:xfrm>
              <a:off x="4199595" y="2932177"/>
              <a:ext cx="3788" cy="144894"/>
            </a:xfrm>
            <a:custGeom>
              <a:avLst/>
              <a:gdLst/>
              <a:ahLst/>
              <a:cxnLst/>
              <a:rect l="l" t="t" r="r" b="b"/>
              <a:pathLst>
                <a:path w="32" h="1224" extrusionOk="0">
                  <a:moveTo>
                    <a:pt x="1" y="1"/>
                  </a:moveTo>
                  <a:lnTo>
                    <a:pt x="1" y="1223"/>
                  </a:lnTo>
                  <a:lnTo>
                    <a:pt x="31" y="1223"/>
                  </a:lnTo>
                  <a:lnTo>
                    <a:pt x="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4"/>
            <p:cNvSpPr/>
            <p:nvPr/>
          </p:nvSpPr>
          <p:spPr>
            <a:xfrm>
              <a:off x="3298382" y="3029247"/>
              <a:ext cx="159218" cy="159336"/>
            </a:xfrm>
            <a:custGeom>
              <a:avLst/>
              <a:gdLst/>
              <a:ahLst/>
              <a:cxnLst/>
              <a:rect l="l" t="t" r="r" b="b"/>
              <a:pathLst>
                <a:path w="1345" h="1346" extrusionOk="0">
                  <a:moveTo>
                    <a:pt x="674" y="0"/>
                  </a:moveTo>
                  <a:cubicBezTo>
                    <a:pt x="303" y="0"/>
                    <a:pt x="0" y="299"/>
                    <a:pt x="0" y="675"/>
                  </a:cubicBezTo>
                  <a:cubicBezTo>
                    <a:pt x="0" y="1047"/>
                    <a:pt x="303" y="1346"/>
                    <a:pt x="674" y="1346"/>
                  </a:cubicBezTo>
                  <a:cubicBezTo>
                    <a:pt x="1046" y="1346"/>
                    <a:pt x="1345" y="1047"/>
                    <a:pt x="1345" y="675"/>
                  </a:cubicBezTo>
                  <a:cubicBezTo>
                    <a:pt x="1345" y="299"/>
                    <a:pt x="1046" y="0"/>
                    <a:pt x="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4"/>
            <p:cNvSpPr/>
            <p:nvPr/>
          </p:nvSpPr>
          <p:spPr>
            <a:xfrm>
              <a:off x="3336382" y="3067365"/>
              <a:ext cx="83101" cy="83101"/>
            </a:xfrm>
            <a:custGeom>
              <a:avLst/>
              <a:gdLst/>
              <a:ahLst/>
              <a:cxnLst/>
              <a:rect l="l" t="t" r="r" b="b"/>
              <a:pathLst>
                <a:path w="702" h="702" extrusionOk="0">
                  <a:moveTo>
                    <a:pt x="353" y="0"/>
                  </a:moveTo>
                  <a:cubicBezTo>
                    <a:pt x="158" y="0"/>
                    <a:pt x="1" y="157"/>
                    <a:pt x="1" y="353"/>
                  </a:cubicBezTo>
                  <a:cubicBezTo>
                    <a:pt x="1" y="545"/>
                    <a:pt x="158" y="702"/>
                    <a:pt x="353" y="702"/>
                  </a:cubicBezTo>
                  <a:cubicBezTo>
                    <a:pt x="544" y="702"/>
                    <a:pt x="702" y="545"/>
                    <a:pt x="702" y="353"/>
                  </a:cubicBezTo>
                  <a:cubicBezTo>
                    <a:pt x="702" y="157"/>
                    <a:pt x="544" y="0"/>
                    <a:pt x="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4"/>
            <p:cNvSpPr/>
            <p:nvPr/>
          </p:nvSpPr>
          <p:spPr>
            <a:xfrm>
              <a:off x="3277903" y="2995628"/>
              <a:ext cx="200176" cy="93873"/>
            </a:xfrm>
            <a:custGeom>
              <a:avLst/>
              <a:gdLst/>
              <a:ahLst/>
              <a:cxnLst/>
              <a:rect l="l" t="t" r="r" b="b"/>
              <a:pathLst>
                <a:path w="1691" h="793" extrusionOk="0">
                  <a:moveTo>
                    <a:pt x="847" y="1"/>
                  </a:moveTo>
                  <a:cubicBezTo>
                    <a:pt x="483" y="1"/>
                    <a:pt x="0" y="293"/>
                    <a:pt x="0" y="657"/>
                  </a:cubicBezTo>
                  <a:cubicBezTo>
                    <a:pt x="0" y="757"/>
                    <a:pt x="37" y="793"/>
                    <a:pt x="99" y="793"/>
                  </a:cubicBezTo>
                  <a:cubicBezTo>
                    <a:pt x="259" y="793"/>
                    <a:pt x="584" y="549"/>
                    <a:pt x="847" y="549"/>
                  </a:cubicBezTo>
                  <a:cubicBezTo>
                    <a:pt x="1108" y="549"/>
                    <a:pt x="1432" y="793"/>
                    <a:pt x="1592" y="793"/>
                  </a:cubicBezTo>
                  <a:cubicBezTo>
                    <a:pt x="1653" y="793"/>
                    <a:pt x="1691" y="757"/>
                    <a:pt x="1691" y="657"/>
                  </a:cubicBezTo>
                  <a:cubicBezTo>
                    <a:pt x="1691" y="293"/>
                    <a:pt x="1208" y="1"/>
                    <a:pt x="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4"/>
            <p:cNvSpPr/>
            <p:nvPr/>
          </p:nvSpPr>
          <p:spPr>
            <a:xfrm>
              <a:off x="4465946" y="3030194"/>
              <a:ext cx="159691" cy="159691"/>
            </a:xfrm>
            <a:custGeom>
              <a:avLst/>
              <a:gdLst/>
              <a:ahLst/>
              <a:cxnLst/>
              <a:rect l="l" t="t" r="r" b="b"/>
              <a:pathLst>
                <a:path w="1349" h="1349" extrusionOk="0">
                  <a:moveTo>
                    <a:pt x="675" y="1"/>
                  </a:moveTo>
                  <a:cubicBezTo>
                    <a:pt x="303" y="1"/>
                    <a:pt x="0" y="303"/>
                    <a:pt x="0" y="675"/>
                  </a:cubicBezTo>
                  <a:cubicBezTo>
                    <a:pt x="0" y="1046"/>
                    <a:pt x="303" y="1349"/>
                    <a:pt x="675" y="1349"/>
                  </a:cubicBezTo>
                  <a:cubicBezTo>
                    <a:pt x="1046" y="1349"/>
                    <a:pt x="1349" y="1046"/>
                    <a:pt x="1349" y="675"/>
                  </a:cubicBezTo>
                  <a:cubicBezTo>
                    <a:pt x="1349" y="303"/>
                    <a:pt x="1046" y="1"/>
                    <a:pt x="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4"/>
            <p:cNvSpPr/>
            <p:nvPr/>
          </p:nvSpPr>
          <p:spPr>
            <a:xfrm>
              <a:off x="4504419" y="3068312"/>
              <a:ext cx="83101" cy="83456"/>
            </a:xfrm>
            <a:custGeom>
              <a:avLst/>
              <a:gdLst/>
              <a:ahLst/>
              <a:cxnLst/>
              <a:rect l="l" t="t" r="r" b="b"/>
              <a:pathLst>
                <a:path w="702" h="705" extrusionOk="0">
                  <a:moveTo>
                    <a:pt x="350" y="0"/>
                  </a:moveTo>
                  <a:cubicBezTo>
                    <a:pt x="158" y="0"/>
                    <a:pt x="1" y="158"/>
                    <a:pt x="1" y="353"/>
                  </a:cubicBezTo>
                  <a:cubicBezTo>
                    <a:pt x="1" y="549"/>
                    <a:pt x="158" y="705"/>
                    <a:pt x="350" y="705"/>
                  </a:cubicBezTo>
                  <a:cubicBezTo>
                    <a:pt x="545" y="705"/>
                    <a:pt x="702" y="549"/>
                    <a:pt x="702" y="353"/>
                  </a:cubicBezTo>
                  <a:cubicBezTo>
                    <a:pt x="702" y="158"/>
                    <a:pt x="545" y="0"/>
                    <a:pt x="3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4"/>
            <p:cNvSpPr/>
            <p:nvPr/>
          </p:nvSpPr>
          <p:spPr>
            <a:xfrm>
              <a:off x="4445940" y="2996575"/>
              <a:ext cx="200176" cy="93873"/>
            </a:xfrm>
            <a:custGeom>
              <a:avLst/>
              <a:gdLst/>
              <a:ahLst/>
              <a:cxnLst/>
              <a:rect l="l" t="t" r="r" b="b"/>
              <a:pathLst>
                <a:path w="1691" h="793" extrusionOk="0">
                  <a:moveTo>
                    <a:pt x="844" y="0"/>
                  </a:moveTo>
                  <a:cubicBezTo>
                    <a:pt x="483" y="0"/>
                    <a:pt x="0" y="296"/>
                    <a:pt x="0" y="656"/>
                  </a:cubicBezTo>
                  <a:cubicBezTo>
                    <a:pt x="0" y="756"/>
                    <a:pt x="38" y="792"/>
                    <a:pt x="99" y="792"/>
                  </a:cubicBezTo>
                  <a:cubicBezTo>
                    <a:pt x="259" y="792"/>
                    <a:pt x="583" y="548"/>
                    <a:pt x="844" y="548"/>
                  </a:cubicBezTo>
                  <a:cubicBezTo>
                    <a:pt x="1104" y="548"/>
                    <a:pt x="1430" y="792"/>
                    <a:pt x="1591" y="792"/>
                  </a:cubicBezTo>
                  <a:cubicBezTo>
                    <a:pt x="1653" y="792"/>
                    <a:pt x="1691" y="756"/>
                    <a:pt x="1691" y="656"/>
                  </a:cubicBezTo>
                  <a:cubicBezTo>
                    <a:pt x="1691" y="296"/>
                    <a:pt x="1204" y="0"/>
                    <a:pt x="8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769"/>
        <p:cNvGrpSpPr/>
        <p:nvPr/>
      </p:nvGrpSpPr>
      <p:grpSpPr>
        <a:xfrm>
          <a:off x="0" y="0"/>
          <a:ext cx="0" cy="0"/>
          <a:chOff x="0" y="0"/>
          <a:chExt cx="0" cy="0"/>
        </a:xfrm>
      </p:grpSpPr>
      <p:sp>
        <p:nvSpPr>
          <p:cNvPr id="10770" name="Google Shape;10770;p7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0771" name="Google Shape;10771;p75"/>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Lato"/>
                <a:ea typeface="Lato"/>
                <a:cs typeface="Lato"/>
                <a:sym typeface="Lato"/>
              </a:rPr>
              <a:t>Did you like the resources on this template? Get them for free at our other websites: </a:t>
            </a:r>
            <a:endParaRPr sz="1200">
              <a:latin typeface="Lato"/>
              <a:ea typeface="Lato"/>
              <a:cs typeface="Lato"/>
              <a:sym typeface="Lato"/>
            </a:endParaRPr>
          </a:p>
          <a:p>
            <a:pPr marL="0" lvl="0" indent="0" algn="l" rtl="0">
              <a:spcBef>
                <a:spcPts val="1000"/>
              </a:spcBef>
              <a:spcAft>
                <a:spcPts val="0"/>
              </a:spcAft>
              <a:buNone/>
            </a:pPr>
            <a:r>
              <a:rPr lang="en" sz="1400">
                <a:latin typeface="Changa One"/>
                <a:ea typeface="Changa One"/>
                <a:cs typeface="Changa One"/>
                <a:sym typeface="Changa One"/>
              </a:rPr>
              <a:t>Photos</a:t>
            </a:r>
            <a:endParaRPr sz="1400">
              <a:latin typeface="Changa One"/>
              <a:ea typeface="Changa One"/>
              <a:cs typeface="Changa One"/>
              <a:sym typeface="Changa One"/>
            </a:endParaRPr>
          </a:p>
          <a:p>
            <a:pPr marL="457200" lvl="0" indent="-304800" algn="l" rtl="0">
              <a:spcBef>
                <a:spcPts val="0"/>
              </a:spcBef>
              <a:spcAft>
                <a:spcPts val="0"/>
              </a:spcAft>
              <a:buClr>
                <a:schemeClr val="dk1"/>
              </a:buClr>
              <a:buSzPts val="1200"/>
              <a:buFont typeface="Lato"/>
              <a:buChar char="●"/>
            </a:pPr>
            <a:r>
              <a:rPr lang="en" sz="1200">
                <a:uFill>
                  <a:noFill/>
                </a:uFill>
                <a:latin typeface="Lato"/>
                <a:ea typeface="Lato"/>
                <a:cs typeface="Lato"/>
                <a:sym typeface="Lato"/>
                <a:hlinkClick r:id="rId3"/>
              </a:rPr>
              <a:t>Front view of man doing a presentation during a meeting</a:t>
            </a:r>
            <a:endParaRPr sz="1200">
              <a:latin typeface="Lato"/>
              <a:ea typeface="Lato"/>
              <a:cs typeface="Lato"/>
              <a:sym typeface="Lato"/>
            </a:endParaRPr>
          </a:p>
          <a:p>
            <a:pPr marL="457200" lvl="0" indent="-304800" algn="l" rtl="0">
              <a:spcBef>
                <a:spcPts val="0"/>
              </a:spcBef>
              <a:spcAft>
                <a:spcPts val="0"/>
              </a:spcAft>
              <a:buClr>
                <a:schemeClr val="dk1"/>
              </a:buClr>
              <a:buSzPts val="1200"/>
              <a:buFont typeface="Lato"/>
              <a:buChar char="●"/>
            </a:pPr>
            <a:r>
              <a:rPr lang="en" sz="1200">
                <a:uFill>
                  <a:noFill/>
                </a:uFill>
                <a:latin typeface="Lato"/>
                <a:ea typeface="Lato"/>
                <a:cs typeface="Lato"/>
                <a:sym typeface="Lato"/>
                <a:hlinkClick r:id="rId4"/>
              </a:rPr>
              <a:t>Woman posing with a cup of coffee</a:t>
            </a:r>
            <a:endParaRPr sz="1200">
              <a:latin typeface="Lato"/>
              <a:ea typeface="Lato"/>
              <a:cs typeface="Lato"/>
              <a:sym typeface="Lato"/>
            </a:endParaRPr>
          </a:p>
          <a:p>
            <a:pPr marL="457200" lvl="0" indent="-304800" algn="l" rtl="0">
              <a:spcBef>
                <a:spcPts val="0"/>
              </a:spcBef>
              <a:spcAft>
                <a:spcPts val="0"/>
              </a:spcAft>
              <a:buClr>
                <a:schemeClr val="dk1"/>
              </a:buClr>
              <a:buSzPts val="1200"/>
              <a:buFont typeface="Lato"/>
              <a:buChar char="●"/>
            </a:pPr>
            <a:r>
              <a:rPr lang="en" sz="1200">
                <a:uFill>
                  <a:noFill/>
                </a:uFill>
                <a:latin typeface="Lato"/>
                <a:ea typeface="Lato"/>
                <a:cs typeface="Lato"/>
                <a:sym typeface="Lato"/>
                <a:hlinkClick r:id="rId5"/>
              </a:rPr>
              <a:t>Cars in city traffic in daylight</a:t>
            </a:r>
            <a:endParaRPr sz="1200">
              <a:latin typeface="Lato"/>
              <a:ea typeface="Lato"/>
              <a:cs typeface="Lato"/>
              <a:sym typeface="Lato"/>
            </a:endParaRPr>
          </a:p>
          <a:p>
            <a:pPr marL="457200" lvl="0" indent="-304800" algn="l" rtl="0">
              <a:spcBef>
                <a:spcPts val="0"/>
              </a:spcBef>
              <a:spcAft>
                <a:spcPts val="0"/>
              </a:spcAft>
              <a:buClr>
                <a:schemeClr val="dk1"/>
              </a:buClr>
              <a:buSzPts val="1200"/>
              <a:buFont typeface="Lato"/>
              <a:buChar char="●"/>
            </a:pPr>
            <a:r>
              <a:rPr lang="en" sz="1200">
                <a:uFill>
                  <a:noFill/>
                </a:uFill>
                <a:latin typeface="Lato"/>
                <a:ea typeface="Lato"/>
                <a:cs typeface="Lato"/>
                <a:sym typeface="Lato"/>
                <a:hlinkClick r:id="rId6"/>
              </a:rPr>
              <a:t>People driving cars on the city street</a:t>
            </a:r>
            <a:endParaRPr sz="1200">
              <a:latin typeface="Lato"/>
              <a:ea typeface="Lato"/>
              <a:cs typeface="Lato"/>
              <a:sym typeface="Lato"/>
            </a:endParaRPr>
          </a:p>
          <a:p>
            <a:pPr marL="0" lvl="0" indent="0" algn="l" rtl="0">
              <a:spcBef>
                <a:spcPts val="0"/>
              </a:spcBef>
              <a:spcAft>
                <a:spcPts val="0"/>
              </a:spcAft>
              <a:buNone/>
            </a:pPr>
            <a:r>
              <a:rPr lang="en" sz="1400">
                <a:latin typeface="Changa One"/>
                <a:ea typeface="Changa One"/>
                <a:cs typeface="Changa One"/>
                <a:sym typeface="Changa One"/>
              </a:rPr>
              <a:t>Vectors</a:t>
            </a:r>
            <a:endParaRPr sz="1400">
              <a:latin typeface="Changa One"/>
              <a:ea typeface="Changa One"/>
              <a:cs typeface="Changa One"/>
              <a:sym typeface="Changa One"/>
            </a:endParaRPr>
          </a:p>
          <a:p>
            <a:pPr marL="457200" lvl="0" indent="-304800" algn="l" rtl="0">
              <a:spcBef>
                <a:spcPts val="0"/>
              </a:spcBef>
              <a:spcAft>
                <a:spcPts val="0"/>
              </a:spcAft>
              <a:buClr>
                <a:schemeClr val="dk1"/>
              </a:buClr>
              <a:buSzPts val="1200"/>
              <a:buFont typeface="Lato"/>
              <a:buChar char="●"/>
            </a:pPr>
            <a:r>
              <a:rPr lang="en" sz="1200">
                <a:uFill>
                  <a:noFill/>
                </a:uFill>
                <a:latin typeface="Lato"/>
                <a:ea typeface="Lato"/>
                <a:cs typeface="Lato"/>
                <a:sym typeface="Lato"/>
                <a:hlinkClick r:id="rId7"/>
              </a:rPr>
              <a:t>Lovely road infographic</a:t>
            </a:r>
            <a:endParaRPr sz="1200">
              <a:latin typeface="Lato"/>
              <a:ea typeface="Lato"/>
              <a:cs typeface="Lato"/>
              <a:sym typeface="Lato"/>
            </a:endParaRPr>
          </a:p>
          <a:p>
            <a:pPr marL="457200" lvl="0" indent="-304800" algn="l" rtl="0">
              <a:spcBef>
                <a:spcPts val="0"/>
              </a:spcBef>
              <a:spcAft>
                <a:spcPts val="0"/>
              </a:spcAft>
              <a:buClr>
                <a:schemeClr val="dk1"/>
              </a:buClr>
              <a:buSzPts val="1200"/>
              <a:buFont typeface="Lato"/>
              <a:buChar char="●"/>
            </a:pPr>
            <a:r>
              <a:rPr lang="en" sz="1200">
                <a:uFill>
                  <a:noFill/>
                </a:uFill>
                <a:latin typeface="Lato"/>
                <a:ea typeface="Lato"/>
                <a:cs typeface="Lato"/>
                <a:sym typeface="Lato"/>
                <a:hlinkClick r:id="rId8"/>
              </a:rPr>
              <a:t>Vector illustration of situations on roads</a:t>
            </a:r>
            <a:endParaRPr sz="1200">
              <a:latin typeface="Lato"/>
              <a:ea typeface="Lato"/>
              <a:cs typeface="Lato"/>
              <a:sym typeface="Lato"/>
            </a:endParaRPr>
          </a:p>
          <a:p>
            <a:pPr marL="457200" lvl="0" indent="-304800" algn="l" rtl="0">
              <a:spcBef>
                <a:spcPts val="0"/>
              </a:spcBef>
              <a:spcAft>
                <a:spcPts val="0"/>
              </a:spcAft>
              <a:buClr>
                <a:schemeClr val="dk1"/>
              </a:buClr>
              <a:buSzPts val="1200"/>
              <a:buFont typeface="Lato"/>
              <a:buChar char="●"/>
            </a:pPr>
            <a:r>
              <a:rPr lang="en" sz="1200">
                <a:uFill>
                  <a:noFill/>
                </a:uFill>
                <a:latin typeface="Lato"/>
                <a:ea typeface="Lato"/>
                <a:cs typeface="Lato"/>
                <a:sym typeface="Lato"/>
                <a:hlinkClick r:id="rId9"/>
              </a:rPr>
              <a:t>Flat city transport concept with cityscape cars motorbike fire truck moving on road and passengers riding by trolley bus</a:t>
            </a:r>
            <a:endParaRPr sz="1200">
              <a:latin typeface="Lato"/>
              <a:ea typeface="Lato"/>
              <a:cs typeface="Lato"/>
              <a:sym typeface="Lato"/>
            </a:endParaRPr>
          </a:p>
          <a:p>
            <a:pPr marL="457200" lvl="0" indent="-304800" algn="l" rtl="0">
              <a:spcBef>
                <a:spcPts val="0"/>
              </a:spcBef>
              <a:spcAft>
                <a:spcPts val="0"/>
              </a:spcAft>
              <a:buClr>
                <a:schemeClr val="dk1"/>
              </a:buClr>
              <a:buSzPts val="1200"/>
              <a:buFont typeface="Lato"/>
              <a:buChar char="●"/>
            </a:pPr>
            <a:r>
              <a:rPr lang="en" sz="1200">
                <a:uFill>
                  <a:noFill/>
                </a:uFill>
                <a:latin typeface="Lato"/>
                <a:ea typeface="Lato"/>
                <a:cs typeface="Lato"/>
                <a:sym typeface="Lato"/>
                <a:hlinkClick r:id="rId10"/>
              </a:rPr>
              <a:t>Flat instagram stories collection for public transportation and transit</a:t>
            </a:r>
            <a:endParaRPr sz="1200">
              <a:latin typeface="Lato"/>
              <a:ea typeface="Lato"/>
              <a:cs typeface="Lato"/>
              <a:sym typeface="Lato"/>
            </a:endParaRPr>
          </a:p>
          <a:p>
            <a:pPr marL="457200" lvl="0" indent="-304800" algn="l" rtl="0">
              <a:spcBef>
                <a:spcPts val="0"/>
              </a:spcBef>
              <a:spcAft>
                <a:spcPts val="0"/>
              </a:spcAft>
              <a:buClr>
                <a:schemeClr val="dk1"/>
              </a:buClr>
              <a:buSzPts val="1200"/>
              <a:buFont typeface="Lato"/>
              <a:buChar char="●"/>
            </a:pPr>
            <a:r>
              <a:rPr lang="en" sz="1200">
                <a:uFill>
                  <a:noFill/>
                </a:uFill>
                <a:latin typeface="Lato"/>
                <a:ea typeface="Lato"/>
                <a:cs typeface="Lato"/>
                <a:sym typeface="Lato"/>
                <a:hlinkClick r:id="rId11"/>
              </a:rPr>
              <a:t>Flat annual report template for public transportation and transit</a:t>
            </a:r>
            <a:endParaRPr sz="1200">
              <a:latin typeface="Lato"/>
              <a:ea typeface="Lato"/>
              <a:cs typeface="Lato"/>
              <a:sym typeface="Lato"/>
            </a:endParaRPr>
          </a:p>
          <a:p>
            <a:pPr marL="457200" lvl="0" indent="-304800" algn="l" rtl="0">
              <a:spcBef>
                <a:spcPts val="0"/>
              </a:spcBef>
              <a:spcAft>
                <a:spcPts val="0"/>
              </a:spcAft>
              <a:buClr>
                <a:schemeClr val="dk1"/>
              </a:buClr>
              <a:buSzPts val="1200"/>
              <a:buFont typeface="Lato"/>
              <a:buChar char="●"/>
            </a:pPr>
            <a:r>
              <a:rPr lang="en" sz="1200">
                <a:uFill>
                  <a:noFill/>
                </a:uFill>
                <a:latin typeface="Lato"/>
                <a:ea typeface="Lato"/>
                <a:cs typeface="Lato"/>
                <a:sym typeface="Lato"/>
                <a:hlinkClick r:id="rId12"/>
              </a:rPr>
              <a:t>Flat invoice template for public transportation and transit</a:t>
            </a:r>
            <a:endParaRPr sz="1200">
              <a:latin typeface="Lato"/>
              <a:ea typeface="Lato"/>
              <a:cs typeface="Lato"/>
              <a:sym typeface="Lato"/>
            </a:endParaRPr>
          </a:p>
          <a:p>
            <a:pPr marL="0" lvl="0" indent="0" algn="l" rtl="0">
              <a:spcBef>
                <a:spcPts val="0"/>
              </a:spcBef>
              <a:spcAft>
                <a:spcPts val="0"/>
              </a:spcAft>
              <a:buNone/>
            </a:pPr>
            <a:r>
              <a:rPr lang="en" sz="1400">
                <a:latin typeface="Changa One"/>
                <a:ea typeface="Changa One"/>
                <a:cs typeface="Changa One"/>
                <a:sym typeface="Changa One"/>
              </a:rPr>
              <a:t>Icon</a:t>
            </a:r>
            <a:endParaRPr sz="1400">
              <a:latin typeface="Changa One"/>
              <a:ea typeface="Changa One"/>
              <a:cs typeface="Changa One"/>
              <a:sym typeface="Changa One"/>
            </a:endParaRPr>
          </a:p>
          <a:p>
            <a:pPr marL="457200" lvl="0" indent="-304800" algn="l" rtl="0">
              <a:lnSpc>
                <a:spcPct val="120000"/>
              </a:lnSpc>
              <a:spcBef>
                <a:spcPts val="0"/>
              </a:spcBef>
              <a:spcAft>
                <a:spcPts val="0"/>
              </a:spcAft>
              <a:buClr>
                <a:schemeClr val="dk1"/>
              </a:buClr>
              <a:buSzPts val="1200"/>
              <a:buFont typeface="Lato"/>
              <a:buChar char="●"/>
            </a:pPr>
            <a:r>
              <a:rPr lang="en" sz="1200">
                <a:uFill>
                  <a:noFill/>
                </a:uFill>
                <a:latin typeface="Lato"/>
                <a:ea typeface="Lato"/>
                <a:cs typeface="Lato"/>
                <a:sym typeface="Lato"/>
                <a:hlinkClick r:id="rId13"/>
              </a:rPr>
              <a:t>Icon Pack: My Town Transport</a:t>
            </a:r>
            <a:endParaRPr sz="1200">
              <a:latin typeface="Lato"/>
              <a:ea typeface="Lato"/>
              <a:cs typeface="Lato"/>
              <a:sym typeface="Lato"/>
            </a:endParaRPr>
          </a:p>
        </p:txBody>
      </p:sp>
      <p:grpSp>
        <p:nvGrpSpPr>
          <p:cNvPr id="10772" name="Google Shape;10772;p75"/>
          <p:cNvGrpSpPr/>
          <p:nvPr/>
        </p:nvGrpSpPr>
        <p:grpSpPr>
          <a:xfrm flipH="1">
            <a:off x="5684043" y="4243295"/>
            <a:ext cx="1475976" cy="662498"/>
            <a:chOff x="6706693" y="1706442"/>
            <a:chExt cx="821767" cy="368854"/>
          </a:xfrm>
        </p:grpSpPr>
        <p:sp>
          <p:nvSpPr>
            <p:cNvPr id="10773" name="Google Shape;10773;p75"/>
            <p:cNvSpPr/>
            <p:nvPr/>
          </p:nvSpPr>
          <p:spPr>
            <a:xfrm>
              <a:off x="7136577" y="1706442"/>
              <a:ext cx="56500" cy="45564"/>
            </a:xfrm>
            <a:custGeom>
              <a:avLst/>
              <a:gdLst/>
              <a:ahLst/>
              <a:cxnLst/>
              <a:rect l="l" t="t" r="r" b="b"/>
              <a:pathLst>
                <a:path w="1173" h="946" extrusionOk="0">
                  <a:moveTo>
                    <a:pt x="590" y="1"/>
                  </a:moveTo>
                  <a:cubicBezTo>
                    <a:pt x="459" y="1"/>
                    <a:pt x="360" y="15"/>
                    <a:pt x="360" y="15"/>
                  </a:cubicBezTo>
                  <a:lnTo>
                    <a:pt x="0" y="945"/>
                  </a:lnTo>
                  <a:lnTo>
                    <a:pt x="1173" y="945"/>
                  </a:lnTo>
                  <a:lnTo>
                    <a:pt x="801" y="15"/>
                  </a:lnTo>
                  <a:cubicBezTo>
                    <a:pt x="728" y="4"/>
                    <a:pt x="655" y="1"/>
                    <a:pt x="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5"/>
            <p:cNvSpPr/>
            <p:nvPr/>
          </p:nvSpPr>
          <p:spPr>
            <a:xfrm>
              <a:off x="7130605" y="1747865"/>
              <a:ext cx="68398" cy="8044"/>
            </a:xfrm>
            <a:custGeom>
              <a:avLst/>
              <a:gdLst/>
              <a:ahLst/>
              <a:cxnLst/>
              <a:rect l="l" t="t" r="r" b="b"/>
              <a:pathLst>
                <a:path w="1420" h="167" extrusionOk="0">
                  <a:moveTo>
                    <a:pt x="1323" y="1"/>
                  </a:moveTo>
                  <a:cubicBezTo>
                    <a:pt x="913" y="5"/>
                    <a:pt x="507" y="13"/>
                    <a:pt x="98" y="16"/>
                  </a:cubicBezTo>
                  <a:cubicBezTo>
                    <a:pt x="1" y="20"/>
                    <a:pt x="1" y="166"/>
                    <a:pt x="98" y="166"/>
                  </a:cubicBezTo>
                  <a:cubicBezTo>
                    <a:pt x="507" y="162"/>
                    <a:pt x="913" y="154"/>
                    <a:pt x="1323" y="151"/>
                  </a:cubicBezTo>
                  <a:cubicBezTo>
                    <a:pt x="1419" y="147"/>
                    <a:pt x="1419"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5"/>
            <p:cNvSpPr/>
            <p:nvPr/>
          </p:nvSpPr>
          <p:spPr>
            <a:xfrm>
              <a:off x="6709741" y="1751863"/>
              <a:ext cx="815668" cy="270350"/>
            </a:xfrm>
            <a:custGeom>
              <a:avLst/>
              <a:gdLst/>
              <a:ahLst/>
              <a:cxnLst/>
              <a:rect l="l" t="t" r="r" b="b"/>
              <a:pathLst>
                <a:path w="16934" h="5613" extrusionOk="0">
                  <a:moveTo>
                    <a:pt x="9780" y="1"/>
                  </a:moveTo>
                  <a:cubicBezTo>
                    <a:pt x="8530" y="1"/>
                    <a:pt x="7103" y="57"/>
                    <a:pt x="5733" y="240"/>
                  </a:cubicBezTo>
                  <a:lnTo>
                    <a:pt x="3821" y="2608"/>
                  </a:lnTo>
                  <a:cubicBezTo>
                    <a:pt x="3821" y="2608"/>
                    <a:pt x="1031" y="3198"/>
                    <a:pt x="759" y="3294"/>
                  </a:cubicBezTo>
                  <a:cubicBezTo>
                    <a:pt x="488" y="3386"/>
                    <a:pt x="0" y="4314"/>
                    <a:pt x="330" y="5612"/>
                  </a:cubicBezTo>
                  <a:lnTo>
                    <a:pt x="16708" y="5612"/>
                  </a:lnTo>
                  <a:cubicBezTo>
                    <a:pt x="16708" y="5612"/>
                    <a:pt x="16934" y="4164"/>
                    <a:pt x="16573" y="3045"/>
                  </a:cubicBezTo>
                  <a:lnTo>
                    <a:pt x="15072" y="2597"/>
                  </a:lnTo>
                  <a:cubicBezTo>
                    <a:pt x="15072" y="2597"/>
                    <a:pt x="14159" y="722"/>
                    <a:pt x="13458" y="160"/>
                  </a:cubicBezTo>
                  <a:cubicBezTo>
                    <a:pt x="13458" y="160"/>
                    <a:pt x="11867" y="1"/>
                    <a:pt x="9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6" name="Google Shape;10776;p75"/>
            <p:cNvGrpSpPr/>
            <p:nvPr/>
          </p:nvGrpSpPr>
          <p:grpSpPr>
            <a:xfrm>
              <a:off x="6867617" y="1903827"/>
              <a:ext cx="604343" cy="15220"/>
              <a:chOff x="6867617" y="1903827"/>
              <a:chExt cx="604343" cy="15220"/>
            </a:xfrm>
          </p:grpSpPr>
          <p:sp>
            <p:nvSpPr>
              <p:cNvPr id="10777" name="Google Shape;10777;p75"/>
              <p:cNvSpPr/>
              <p:nvPr/>
            </p:nvSpPr>
            <p:spPr>
              <a:xfrm>
                <a:off x="746434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5"/>
              <p:cNvSpPr/>
              <p:nvPr/>
            </p:nvSpPr>
            <p:spPr>
              <a:xfrm>
                <a:off x="7456787"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5"/>
              <p:cNvSpPr/>
              <p:nvPr/>
            </p:nvSpPr>
            <p:spPr>
              <a:xfrm>
                <a:off x="7449225"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5"/>
              <p:cNvSpPr/>
              <p:nvPr/>
            </p:nvSpPr>
            <p:spPr>
              <a:xfrm>
                <a:off x="744161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5"/>
              <p:cNvSpPr/>
              <p:nvPr/>
            </p:nvSpPr>
            <p:spPr>
              <a:xfrm>
                <a:off x="743405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5"/>
              <p:cNvSpPr/>
              <p:nvPr/>
            </p:nvSpPr>
            <p:spPr>
              <a:xfrm>
                <a:off x="742653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5"/>
              <p:cNvSpPr/>
              <p:nvPr/>
            </p:nvSpPr>
            <p:spPr>
              <a:xfrm>
                <a:off x="741897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5"/>
              <p:cNvSpPr/>
              <p:nvPr/>
            </p:nvSpPr>
            <p:spPr>
              <a:xfrm>
                <a:off x="7411366"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5"/>
              <p:cNvSpPr/>
              <p:nvPr/>
            </p:nvSpPr>
            <p:spPr>
              <a:xfrm>
                <a:off x="740380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5"/>
              <p:cNvSpPr/>
              <p:nvPr/>
            </p:nvSpPr>
            <p:spPr>
              <a:xfrm>
                <a:off x="7396242"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5"/>
              <p:cNvSpPr/>
              <p:nvPr/>
            </p:nvSpPr>
            <p:spPr>
              <a:xfrm>
                <a:off x="7388632"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5"/>
              <p:cNvSpPr/>
              <p:nvPr/>
            </p:nvSpPr>
            <p:spPr>
              <a:xfrm>
                <a:off x="7381118"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5"/>
              <p:cNvSpPr/>
              <p:nvPr/>
            </p:nvSpPr>
            <p:spPr>
              <a:xfrm>
                <a:off x="7373748"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5"/>
              <p:cNvSpPr/>
              <p:nvPr/>
            </p:nvSpPr>
            <p:spPr>
              <a:xfrm>
                <a:off x="7366138"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5"/>
              <p:cNvSpPr/>
              <p:nvPr/>
            </p:nvSpPr>
            <p:spPr>
              <a:xfrm>
                <a:off x="7358576"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5"/>
              <p:cNvSpPr/>
              <p:nvPr/>
            </p:nvSpPr>
            <p:spPr>
              <a:xfrm>
                <a:off x="7351014"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5"/>
              <p:cNvSpPr/>
              <p:nvPr/>
            </p:nvSpPr>
            <p:spPr>
              <a:xfrm>
                <a:off x="7343452"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5"/>
              <p:cNvSpPr/>
              <p:nvPr/>
            </p:nvSpPr>
            <p:spPr>
              <a:xfrm>
                <a:off x="7335890"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5"/>
              <p:cNvSpPr/>
              <p:nvPr/>
            </p:nvSpPr>
            <p:spPr>
              <a:xfrm>
                <a:off x="7328328"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5"/>
              <p:cNvSpPr/>
              <p:nvPr/>
            </p:nvSpPr>
            <p:spPr>
              <a:xfrm>
                <a:off x="7320765"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5"/>
              <p:cNvSpPr/>
              <p:nvPr/>
            </p:nvSpPr>
            <p:spPr>
              <a:xfrm>
                <a:off x="7313155"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5"/>
              <p:cNvSpPr/>
              <p:nvPr/>
            </p:nvSpPr>
            <p:spPr>
              <a:xfrm>
                <a:off x="7305593"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5"/>
              <p:cNvSpPr/>
              <p:nvPr/>
            </p:nvSpPr>
            <p:spPr>
              <a:xfrm>
                <a:off x="7298079"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5"/>
              <p:cNvSpPr/>
              <p:nvPr/>
            </p:nvSpPr>
            <p:spPr>
              <a:xfrm>
                <a:off x="729051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5"/>
              <p:cNvSpPr/>
              <p:nvPr/>
            </p:nvSpPr>
            <p:spPr>
              <a:xfrm>
                <a:off x="7283099"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5"/>
              <p:cNvSpPr/>
              <p:nvPr/>
            </p:nvSpPr>
            <p:spPr>
              <a:xfrm>
                <a:off x="727553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5"/>
              <p:cNvSpPr/>
              <p:nvPr/>
            </p:nvSpPr>
            <p:spPr>
              <a:xfrm>
                <a:off x="7267927"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5"/>
              <p:cNvSpPr/>
              <p:nvPr/>
            </p:nvSpPr>
            <p:spPr>
              <a:xfrm>
                <a:off x="7260413"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5"/>
              <p:cNvSpPr/>
              <p:nvPr/>
            </p:nvSpPr>
            <p:spPr>
              <a:xfrm>
                <a:off x="7252851"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5"/>
              <p:cNvSpPr/>
              <p:nvPr/>
            </p:nvSpPr>
            <p:spPr>
              <a:xfrm>
                <a:off x="7245289"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5"/>
              <p:cNvSpPr/>
              <p:nvPr/>
            </p:nvSpPr>
            <p:spPr>
              <a:xfrm>
                <a:off x="723767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5"/>
              <p:cNvSpPr/>
              <p:nvPr/>
            </p:nvSpPr>
            <p:spPr>
              <a:xfrm>
                <a:off x="723011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5"/>
              <p:cNvSpPr/>
              <p:nvPr/>
            </p:nvSpPr>
            <p:spPr>
              <a:xfrm>
                <a:off x="722255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5"/>
              <p:cNvSpPr/>
              <p:nvPr/>
            </p:nvSpPr>
            <p:spPr>
              <a:xfrm>
                <a:off x="7214992" y="1911437"/>
                <a:ext cx="7610" cy="7610"/>
              </a:xfrm>
              <a:custGeom>
                <a:avLst/>
                <a:gdLst/>
                <a:ahLst/>
                <a:cxnLst/>
                <a:rect l="l" t="t" r="r" b="b"/>
                <a:pathLst>
                  <a:path w="158"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5"/>
              <p:cNvSpPr/>
              <p:nvPr/>
            </p:nvSpPr>
            <p:spPr>
              <a:xfrm>
                <a:off x="7207430"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5"/>
              <p:cNvSpPr/>
              <p:nvPr/>
            </p:nvSpPr>
            <p:spPr>
              <a:xfrm>
                <a:off x="7199868"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5"/>
              <p:cNvSpPr/>
              <p:nvPr/>
            </p:nvSpPr>
            <p:spPr>
              <a:xfrm>
                <a:off x="7192306"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5"/>
              <p:cNvSpPr/>
              <p:nvPr/>
            </p:nvSpPr>
            <p:spPr>
              <a:xfrm>
                <a:off x="7184888"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5"/>
              <p:cNvSpPr/>
              <p:nvPr/>
            </p:nvSpPr>
            <p:spPr>
              <a:xfrm>
                <a:off x="7177374"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5"/>
              <p:cNvSpPr/>
              <p:nvPr/>
            </p:nvSpPr>
            <p:spPr>
              <a:xfrm>
                <a:off x="7169764"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5"/>
              <p:cNvSpPr/>
              <p:nvPr/>
            </p:nvSpPr>
            <p:spPr>
              <a:xfrm>
                <a:off x="7162202"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5"/>
              <p:cNvSpPr/>
              <p:nvPr/>
            </p:nvSpPr>
            <p:spPr>
              <a:xfrm>
                <a:off x="715464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5"/>
              <p:cNvSpPr/>
              <p:nvPr/>
            </p:nvSpPr>
            <p:spPr>
              <a:xfrm>
                <a:off x="7147078"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5"/>
              <p:cNvSpPr/>
              <p:nvPr/>
            </p:nvSpPr>
            <p:spPr>
              <a:xfrm>
                <a:off x="713946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5"/>
              <p:cNvSpPr/>
              <p:nvPr/>
            </p:nvSpPr>
            <p:spPr>
              <a:xfrm>
                <a:off x="7131953" y="1903827"/>
                <a:ext cx="7562" cy="7658"/>
              </a:xfrm>
              <a:custGeom>
                <a:avLst/>
                <a:gdLst/>
                <a:ahLst/>
                <a:cxnLst/>
                <a:rect l="l" t="t" r="r" b="b"/>
                <a:pathLst>
                  <a:path w="157"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5"/>
              <p:cNvSpPr/>
              <p:nvPr/>
            </p:nvSpPr>
            <p:spPr>
              <a:xfrm>
                <a:off x="7124391"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5"/>
              <p:cNvSpPr/>
              <p:nvPr/>
            </p:nvSpPr>
            <p:spPr>
              <a:xfrm>
                <a:off x="7116829"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5"/>
              <p:cNvSpPr/>
              <p:nvPr/>
            </p:nvSpPr>
            <p:spPr>
              <a:xfrm>
                <a:off x="7109219"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5"/>
              <p:cNvSpPr/>
              <p:nvPr/>
            </p:nvSpPr>
            <p:spPr>
              <a:xfrm>
                <a:off x="7101657"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5"/>
              <p:cNvSpPr/>
              <p:nvPr/>
            </p:nvSpPr>
            <p:spPr>
              <a:xfrm>
                <a:off x="7094095"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5"/>
              <p:cNvSpPr/>
              <p:nvPr/>
            </p:nvSpPr>
            <p:spPr>
              <a:xfrm>
                <a:off x="7086725" y="1903827"/>
                <a:ext cx="7418" cy="7658"/>
              </a:xfrm>
              <a:custGeom>
                <a:avLst/>
                <a:gdLst/>
                <a:ahLst/>
                <a:cxnLst/>
                <a:rect l="l" t="t" r="r" b="b"/>
                <a:pathLst>
                  <a:path w="154" h="159" extrusionOk="0">
                    <a:moveTo>
                      <a:pt x="1" y="1"/>
                    </a:moveTo>
                    <a:lnTo>
                      <a:pt x="1" y="158"/>
                    </a:lnTo>
                    <a:lnTo>
                      <a:pt x="153" y="158"/>
                    </a:lnTo>
                    <a:lnTo>
                      <a:pt x="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5"/>
              <p:cNvSpPr/>
              <p:nvPr/>
            </p:nvSpPr>
            <p:spPr>
              <a:xfrm>
                <a:off x="7079163"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5"/>
              <p:cNvSpPr/>
              <p:nvPr/>
            </p:nvSpPr>
            <p:spPr>
              <a:xfrm>
                <a:off x="7071601"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5"/>
              <p:cNvSpPr/>
              <p:nvPr/>
            </p:nvSpPr>
            <p:spPr>
              <a:xfrm>
                <a:off x="7063991"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5"/>
              <p:cNvSpPr/>
              <p:nvPr/>
            </p:nvSpPr>
            <p:spPr>
              <a:xfrm>
                <a:off x="705642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5"/>
              <p:cNvSpPr/>
              <p:nvPr/>
            </p:nvSpPr>
            <p:spPr>
              <a:xfrm>
                <a:off x="7048915"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5"/>
              <p:cNvSpPr/>
              <p:nvPr/>
            </p:nvSpPr>
            <p:spPr>
              <a:xfrm>
                <a:off x="7041304"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5"/>
              <p:cNvSpPr/>
              <p:nvPr/>
            </p:nvSpPr>
            <p:spPr>
              <a:xfrm>
                <a:off x="7033742"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5"/>
              <p:cNvSpPr/>
              <p:nvPr/>
            </p:nvSpPr>
            <p:spPr>
              <a:xfrm>
                <a:off x="7026180"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5"/>
              <p:cNvSpPr/>
              <p:nvPr/>
            </p:nvSpPr>
            <p:spPr>
              <a:xfrm>
                <a:off x="7018618"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5"/>
              <p:cNvSpPr/>
              <p:nvPr/>
            </p:nvSpPr>
            <p:spPr>
              <a:xfrm>
                <a:off x="701100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5"/>
              <p:cNvSpPr/>
              <p:nvPr/>
            </p:nvSpPr>
            <p:spPr>
              <a:xfrm>
                <a:off x="7003494"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5"/>
              <p:cNvSpPr/>
              <p:nvPr/>
            </p:nvSpPr>
            <p:spPr>
              <a:xfrm>
                <a:off x="699593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5"/>
              <p:cNvSpPr/>
              <p:nvPr/>
            </p:nvSpPr>
            <p:spPr>
              <a:xfrm>
                <a:off x="6988514"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5"/>
              <p:cNvSpPr/>
              <p:nvPr/>
            </p:nvSpPr>
            <p:spPr>
              <a:xfrm>
                <a:off x="698095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5"/>
              <p:cNvSpPr/>
              <p:nvPr/>
            </p:nvSpPr>
            <p:spPr>
              <a:xfrm>
                <a:off x="6973390"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5"/>
              <p:cNvSpPr/>
              <p:nvPr/>
            </p:nvSpPr>
            <p:spPr>
              <a:xfrm>
                <a:off x="6965828"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5"/>
              <p:cNvSpPr/>
              <p:nvPr/>
            </p:nvSpPr>
            <p:spPr>
              <a:xfrm>
                <a:off x="695826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5"/>
              <p:cNvSpPr/>
              <p:nvPr/>
            </p:nvSpPr>
            <p:spPr>
              <a:xfrm>
                <a:off x="6950703"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5"/>
              <p:cNvSpPr/>
              <p:nvPr/>
            </p:nvSpPr>
            <p:spPr>
              <a:xfrm>
                <a:off x="6943141"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5"/>
              <p:cNvSpPr/>
              <p:nvPr/>
            </p:nvSpPr>
            <p:spPr>
              <a:xfrm>
                <a:off x="6935531"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5"/>
              <p:cNvSpPr/>
              <p:nvPr/>
            </p:nvSpPr>
            <p:spPr>
              <a:xfrm>
                <a:off x="6927969"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5"/>
              <p:cNvSpPr/>
              <p:nvPr/>
            </p:nvSpPr>
            <p:spPr>
              <a:xfrm>
                <a:off x="6920455"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5"/>
              <p:cNvSpPr/>
              <p:nvPr/>
            </p:nvSpPr>
            <p:spPr>
              <a:xfrm>
                <a:off x="691284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5"/>
              <p:cNvSpPr/>
              <p:nvPr/>
            </p:nvSpPr>
            <p:spPr>
              <a:xfrm>
                <a:off x="690528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5"/>
              <p:cNvSpPr/>
              <p:nvPr/>
            </p:nvSpPr>
            <p:spPr>
              <a:xfrm>
                <a:off x="689772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5"/>
              <p:cNvSpPr/>
              <p:nvPr/>
            </p:nvSpPr>
            <p:spPr>
              <a:xfrm>
                <a:off x="6890303" y="1903827"/>
                <a:ext cx="7466" cy="7658"/>
              </a:xfrm>
              <a:custGeom>
                <a:avLst/>
                <a:gdLst/>
                <a:ahLst/>
                <a:cxnLst/>
                <a:rect l="l" t="t" r="r" b="b"/>
                <a:pathLst>
                  <a:path w="155" h="159" extrusionOk="0">
                    <a:moveTo>
                      <a:pt x="1" y="1"/>
                    </a:moveTo>
                    <a:lnTo>
                      <a:pt x="1"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5"/>
              <p:cNvSpPr/>
              <p:nvPr/>
            </p:nvSpPr>
            <p:spPr>
              <a:xfrm>
                <a:off x="688278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5"/>
              <p:cNvSpPr/>
              <p:nvPr/>
            </p:nvSpPr>
            <p:spPr>
              <a:xfrm>
                <a:off x="687522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5"/>
              <p:cNvSpPr/>
              <p:nvPr/>
            </p:nvSpPr>
            <p:spPr>
              <a:xfrm>
                <a:off x="686761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7" name="Google Shape;10857;p75"/>
            <p:cNvSpPr/>
            <p:nvPr/>
          </p:nvSpPr>
          <p:spPr>
            <a:xfrm>
              <a:off x="7485013" y="1913460"/>
              <a:ext cx="43447" cy="61892"/>
            </a:xfrm>
            <a:custGeom>
              <a:avLst/>
              <a:gdLst/>
              <a:ahLst/>
              <a:cxnLst/>
              <a:rect l="l" t="t" r="r" b="b"/>
              <a:pathLst>
                <a:path w="902" h="1285" extrusionOk="0">
                  <a:moveTo>
                    <a:pt x="382" y="0"/>
                  </a:moveTo>
                  <a:cubicBezTo>
                    <a:pt x="238" y="0"/>
                    <a:pt x="78" y="11"/>
                    <a:pt x="51" y="39"/>
                  </a:cubicBezTo>
                  <a:cubicBezTo>
                    <a:pt x="0" y="92"/>
                    <a:pt x="322" y="1284"/>
                    <a:pt x="380" y="1284"/>
                  </a:cubicBezTo>
                  <a:lnTo>
                    <a:pt x="741" y="1284"/>
                  </a:lnTo>
                  <a:cubicBezTo>
                    <a:pt x="901" y="1284"/>
                    <a:pt x="767" y="23"/>
                    <a:pt x="626" y="20"/>
                  </a:cubicBezTo>
                  <a:cubicBezTo>
                    <a:pt x="610" y="8"/>
                    <a:pt x="501"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5"/>
            <p:cNvSpPr/>
            <p:nvPr/>
          </p:nvSpPr>
          <p:spPr>
            <a:xfrm>
              <a:off x="7496476" y="1923045"/>
              <a:ext cx="17774" cy="771"/>
            </a:xfrm>
            <a:custGeom>
              <a:avLst/>
              <a:gdLst/>
              <a:ahLst/>
              <a:cxnLst/>
              <a:rect l="l" t="t" r="r" b="b"/>
              <a:pathLst>
                <a:path w="369"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5"/>
            <p:cNvSpPr/>
            <p:nvPr/>
          </p:nvSpPr>
          <p:spPr>
            <a:xfrm>
              <a:off x="7497584" y="1929114"/>
              <a:ext cx="17774" cy="819"/>
            </a:xfrm>
            <a:custGeom>
              <a:avLst/>
              <a:gdLst/>
              <a:ahLst/>
              <a:cxnLst/>
              <a:rect l="l" t="t" r="r" b="b"/>
              <a:pathLst>
                <a:path w="369" h="17" extrusionOk="0">
                  <a:moveTo>
                    <a:pt x="0" y="1"/>
                  </a:moveTo>
                  <a:lnTo>
                    <a:pt x="0" y="17"/>
                  </a:lnTo>
                  <a:lnTo>
                    <a:pt x="368" y="17"/>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5"/>
            <p:cNvSpPr/>
            <p:nvPr/>
          </p:nvSpPr>
          <p:spPr>
            <a:xfrm>
              <a:off x="7498885" y="1935231"/>
              <a:ext cx="17726" cy="771"/>
            </a:xfrm>
            <a:custGeom>
              <a:avLst/>
              <a:gdLst/>
              <a:ahLst/>
              <a:cxnLst/>
              <a:rect l="l" t="t" r="r" b="b"/>
              <a:pathLst>
                <a:path w="368"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5"/>
            <p:cNvSpPr/>
            <p:nvPr/>
          </p:nvSpPr>
          <p:spPr>
            <a:xfrm>
              <a:off x="6724611" y="1929307"/>
              <a:ext cx="33284" cy="48887"/>
            </a:xfrm>
            <a:custGeom>
              <a:avLst/>
              <a:gdLst/>
              <a:ahLst/>
              <a:cxnLst/>
              <a:rect l="l" t="t" r="r" b="b"/>
              <a:pathLst>
                <a:path w="691" h="1015" extrusionOk="0">
                  <a:moveTo>
                    <a:pt x="238" y="1"/>
                  </a:moveTo>
                  <a:cubicBezTo>
                    <a:pt x="0" y="430"/>
                    <a:pt x="0" y="947"/>
                    <a:pt x="0" y="947"/>
                  </a:cubicBezTo>
                  <a:cubicBezTo>
                    <a:pt x="95" y="992"/>
                    <a:pt x="235" y="1015"/>
                    <a:pt x="351" y="1015"/>
                  </a:cubicBezTo>
                  <a:cubicBezTo>
                    <a:pt x="451" y="1015"/>
                    <a:pt x="533" y="998"/>
                    <a:pt x="552" y="966"/>
                  </a:cubicBezTo>
                  <a:cubicBezTo>
                    <a:pt x="598" y="894"/>
                    <a:pt x="690" y="165"/>
                    <a:pt x="678" y="101"/>
                  </a:cubicBezTo>
                  <a:cubicBezTo>
                    <a:pt x="667" y="39"/>
                    <a:pt x="238" y="1"/>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5"/>
            <p:cNvSpPr/>
            <p:nvPr/>
          </p:nvSpPr>
          <p:spPr>
            <a:xfrm>
              <a:off x="6892759" y="1769299"/>
              <a:ext cx="93782" cy="108179"/>
            </a:xfrm>
            <a:custGeom>
              <a:avLst/>
              <a:gdLst/>
              <a:ahLst/>
              <a:cxnLst/>
              <a:rect l="l" t="t" r="r" b="b"/>
              <a:pathLst>
                <a:path w="1947" h="2246" extrusionOk="0">
                  <a:moveTo>
                    <a:pt x="1808" y="1"/>
                  </a:moveTo>
                  <a:lnTo>
                    <a:pt x="0" y="2246"/>
                  </a:lnTo>
                  <a:lnTo>
                    <a:pt x="0" y="2246"/>
                  </a:lnTo>
                  <a:lnTo>
                    <a:pt x="560" y="2173"/>
                  </a:lnTo>
                  <a:cubicBezTo>
                    <a:pt x="560" y="2173"/>
                    <a:pt x="1483" y="1311"/>
                    <a:pt x="1946" y="28"/>
                  </a:cubicBezTo>
                  <a:lnTo>
                    <a:pt x="18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5"/>
            <p:cNvSpPr/>
            <p:nvPr/>
          </p:nvSpPr>
          <p:spPr>
            <a:xfrm>
              <a:off x="7456594" y="1995921"/>
              <a:ext cx="68735" cy="31066"/>
            </a:xfrm>
            <a:custGeom>
              <a:avLst/>
              <a:gdLst/>
              <a:ahLst/>
              <a:cxnLst/>
              <a:rect l="l" t="t" r="r" b="b"/>
              <a:pathLst>
                <a:path w="1427" h="645" extrusionOk="0">
                  <a:moveTo>
                    <a:pt x="89" y="1"/>
                  </a:moveTo>
                  <a:lnTo>
                    <a:pt x="1" y="645"/>
                  </a:lnTo>
                  <a:lnTo>
                    <a:pt x="1101" y="645"/>
                  </a:lnTo>
                  <a:cubicBezTo>
                    <a:pt x="1250" y="626"/>
                    <a:pt x="1426" y="62"/>
                    <a:pt x="1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5"/>
            <p:cNvSpPr/>
            <p:nvPr/>
          </p:nvSpPr>
          <p:spPr>
            <a:xfrm>
              <a:off x="7310795" y="1934316"/>
              <a:ext cx="145851" cy="88479"/>
            </a:xfrm>
            <a:custGeom>
              <a:avLst/>
              <a:gdLst/>
              <a:ahLst/>
              <a:cxnLst/>
              <a:rect l="l" t="t" r="r" b="b"/>
              <a:pathLst>
                <a:path w="3028" h="1837" extrusionOk="0">
                  <a:moveTo>
                    <a:pt x="1527" y="1"/>
                  </a:moveTo>
                  <a:cubicBezTo>
                    <a:pt x="766" y="1"/>
                    <a:pt x="0" y="620"/>
                    <a:pt x="0" y="1836"/>
                  </a:cubicBezTo>
                  <a:lnTo>
                    <a:pt x="3028" y="1836"/>
                  </a:lnTo>
                  <a:cubicBezTo>
                    <a:pt x="3028" y="606"/>
                    <a:pt x="2280" y="1"/>
                    <a:pt x="1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5"/>
            <p:cNvSpPr/>
            <p:nvPr/>
          </p:nvSpPr>
          <p:spPr>
            <a:xfrm>
              <a:off x="6814489" y="1934124"/>
              <a:ext cx="145851" cy="88672"/>
            </a:xfrm>
            <a:custGeom>
              <a:avLst/>
              <a:gdLst/>
              <a:ahLst/>
              <a:cxnLst/>
              <a:rect l="l" t="t" r="r" b="b"/>
              <a:pathLst>
                <a:path w="3028" h="1841" extrusionOk="0">
                  <a:moveTo>
                    <a:pt x="1523" y="1"/>
                  </a:moveTo>
                  <a:cubicBezTo>
                    <a:pt x="763" y="1"/>
                    <a:pt x="0" y="617"/>
                    <a:pt x="0" y="1828"/>
                  </a:cubicBezTo>
                  <a:lnTo>
                    <a:pt x="3028" y="1840"/>
                  </a:lnTo>
                  <a:cubicBezTo>
                    <a:pt x="3028" y="607"/>
                    <a:pt x="2277" y="1"/>
                    <a:pt x="1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5"/>
            <p:cNvSpPr/>
            <p:nvPr/>
          </p:nvSpPr>
          <p:spPr>
            <a:xfrm>
              <a:off x="6800087" y="1945539"/>
              <a:ext cx="174848" cy="129757"/>
            </a:xfrm>
            <a:custGeom>
              <a:avLst/>
              <a:gdLst/>
              <a:ahLst/>
              <a:cxnLst/>
              <a:rect l="l" t="t" r="r" b="b"/>
              <a:pathLst>
                <a:path w="3630" h="2694" extrusionOk="0">
                  <a:moveTo>
                    <a:pt x="1814" y="1"/>
                  </a:moveTo>
                  <a:cubicBezTo>
                    <a:pt x="1512" y="1"/>
                    <a:pt x="1187" y="100"/>
                    <a:pt x="870" y="330"/>
                  </a:cubicBezTo>
                  <a:cubicBezTo>
                    <a:pt x="839" y="350"/>
                    <a:pt x="816" y="373"/>
                    <a:pt x="798" y="399"/>
                  </a:cubicBezTo>
                  <a:cubicBezTo>
                    <a:pt x="0" y="1500"/>
                    <a:pt x="769" y="2693"/>
                    <a:pt x="1816" y="2693"/>
                  </a:cubicBezTo>
                  <a:cubicBezTo>
                    <a:pt x="2118" y="2693"/>
                    <a:pt x="2442" y="2594"/>
                    <a:pt x="2759" y="2366"/>
                  </a:cubicBezTo>
                  <a:cubicBezTo>
                    <a:pt x="2786" y="2343"/>
                    <a:pt x="2813" y="2320"/>
                    <a:pt x="2832" y="2293"/>
                  </a:cubicBezTo>
                  <a:cubicBezTo>
                    <a:pt x="3629" y="1193"/>
                    <a:pt x="2860" y="1"/>
                    <a:pt x="1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5"/>
            <p:cNvSpPr/>
            <p:nvPr/>
          </p:nvSpPr>
          <p:spPr>
            <a:xfrm>
              <a:off x="6832551" y="1969670"/>
              <a:ext cx="109870" cy="81399"/>
            </a:xfrm>
            <a:custGeom>
              <a:avLst/>
              <a:gdLst/>
              <a:ahLst/>
              <a:cxnLst/>
              <a:rect l="l" t="t" r="r" b="b"/>
              <a:pathLst>
                <a:path w="2281" h="1690" extrusionOk="0">
                  <a:moveTo>
                    <a:pt x="1140" y="1"/>
                  </a:moveTo>
                  <a:cubicBezTo>
                    <a:pt x="950" y="1"/>
                    <a:pt x="745" y="64"/>
                    <a:pt x="545" y="209"/>
                  </a:cubicBezTo>
                  <a:cubicBezTo>
                    <a:pt x="529" y="220"/>
                    <a:pt x="515" y="236"/>
                    <a:pt x="503" y="252"/>
                  </a:cubicBezTo>
                  <a:cubicBezTo>
                    <a:pt x="1" y="940"/>
                    <a:pt x="482" y="1689"/>
                    <a:pt x="1140" y="1689"/>
                  </a:cubicBezTo>
                  <a:cubicBezTo>
                    <a:pt x="1331" y="1689"/>
                    <a:pt x="1536" y="1627"/>
                    <a:pt x="1737" y="1481"/>
                  </a:cubicBezTo>
                  <a:cubicBezTo>
                    <a:pt x="1752" y="1470"/>
                    <a:pt x="1764" y="1458"/>
                    <a:pt x="1775" y="1442"/>
                  </a:cubicBezTo>
                  <a:cubicBezTo>
                    <a:pt x="2280" y="751"/>
                    <a:pt x="1797" y="1"/>
                    <a:pt x="1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5"/>
            <p:cNvSpPr/>
            <p:nvPr/>
          </p:nvSpPr>
          <p:spPr>
            <a:xfrm>
              <a:off x="6841077" y="1964035"/>
              <a:ext cx="92867" cy="92862"/>
            </a:xfrm>
            <a:custGeom>
              <a:avLst/>
              <a:gdLst/>
              <a:ahLst/>
              <a:cxnLst/>
              <a:rect l="l" t="t" r="r" b="b"/>
              <a:pathLst>
                <a:path w="1928" h="1928" extrusionOk="0">
                  <a:moveTo>
                    <a:pt x="962" y="12"/>
                  </a:moveTo>
                  <a:cubicBezTo>
                    <a:pt x="1226" y="12"/>
                    <a:pt x="1464" y="119"/>
                    <a:pt x="1633" y="291"/>
                  </a:cubicBezTo>
                  <a:cubicBezTo>
                    <a:pt x="1805" y="464"/>
                    <a:pt x="1912" y="701"/>
                    <a:pt x="1912" y="962"/>
                  </a:cubicBezTo>
                  <a:cubicBezTo>
                    <a:pt x="1912" y="1177"/>
                    <a:pt x="1843" y="1407"/>
                    <a:pt x="1679" y="1633"/>
                  </a:cubicBezTo>
                  <a:cubicBezTo>
                    <a:pt x="1663" y="1648"/>
                    <a:pt x="1652" y="1663"/>
                    <a:pt x="1633" y="1679"/>
                  </a:cubicBezTo>
                  <a:cubicBezTo>
                    <a:pt x="1406" y="1840"/>
                    <a:pt x="1176" y="1913"/>
                    <a:pt x="962" y="1913"/>
                  </a:cubicBezTo>
                  <a:cubicBezTo>
                    <a:pt x="701" y="1913"/>
                    <a:pt x="464" y="1805"/>
                    <a:pt x="292" y="1633"/>
                  </a:cubicBezTo>
                  <a:cubicBezTo>
                    <a:pt x="119" y="1460"/>
                    <a:pt x="16" y="1227"/>
                    <a:pt x="16" y="962"/>
                  </a:cubicBezTo>
                  <a:cubicBezTo>
                    <a:pt x="16" y="747"/>
                    <a:pt x="85" y="518"/>
                    <a:pt x="249" y="291"/>
                  </a:cubicBezTo>
                  <a:cubicBezTo>
                    <a:pt x="260" y="277"/>
                    <a:pt x="276" y="261"/>
                    <a:pt x="292" y="249"/>
                  </a:cubicBezTo>
                  <a:cubicBezTo>
                    <a:pt x="517" y="84"/>
                    <a:pt x="747" y="12"/>
                    <a:pt x="962" y="12"/>
                  </a:cubicBezTo>
                  <a:close/>
                  <a:moveTo>
                    <a:pt x="962" y="1"/>
                  </a:moveTo>
                  <a:cubicBezTo>
                    <a:pt x="747" y="1"/>
                    <a:pt x="513" y="70"/>
                    <a:pt x="283" y="238"/>
                  </a:cubicBezTo>
                  <a:cubicBezTo>
                    <a:pt x="264" y="249"/>
                    <a:pt x="249" y="265"/>
                    <a:pt x="237" y="284"/>
                  </a:cubicBezTo>
                  <a:cubicBezTo>
                    <a:pt x="73" y="510"/>
                    <a:pt x="0" y="744"/>
                    <a:pt x="0" y="962"/>
                  </a:cubicBezTo>
                  <a:cubicBezTo>
                    <a:pt x="0" y="1495"/>
                    <a:pt x="430" y="1927"/>
                    <a:pt x="962" y="1927"/>
                  </a:cubicBezTo>
                  <a:cubicBezTo>
                    <a:pt x="1180" y="1927"/>
                    <a:pt x="1414" y="1855"/>
                    <a:pt x="1644" y="1690"/>
                  </a:cubicBezTo>
                  <a:cubicBezTo>
                    <a:pt x="1659" y="1674"/>
                    <a:pt x="1675" y="1660"/>
                    <a:pt x="1690" y="1640"/>
                  </a:cubicBezTo>
                  <a:cubicBezTo>
                    <a:pt x="1855" y="1414"/>
                    <a:pt x="1928" y="1181"/>
                    <a:pt x="1928" y="962"/>
                  </a:cubicBezTo>
                  <a:cubicBezTo>
                    <a:pt x="1928" y="429"/>
                    <a:pt x="1495"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5"/>
            <p:cNvSpPr/>
            <p:nvPr/>
          </p:nvSpPr>
          <p:spPr>
            <a:xfrm>
              <a:off x="6841318" y="1978051"/>
              <a:ext cx="92337" cy="64686"/>
            </a:xfrm>
            <a:custGeom>
              <a:avLst/>
              <a:gdLst/>
              <a:ahLst/>
              <a:cxnLst/>
              <a:rect l="l" t="t" r="r" b="b"/>
              <a:pathLst>
                <a:path w="1917" h="1343" extrusionOk="0">
                  <a:moveTo>
                    <a:pt x="977" y="1"/>
                  </a:moveTo>
                  <a:cubicBezTo>
                    <a:pt x="320" y="1"/>
                    <a:pt x="1" y="822"/>
                    <a:pt x="623" y="1277"/>
                  </a:cubicBezTo>
                  <a:cubicBezTo>
                    <a:pt x="635" y="1284"/>
                    <a:pt x="650" y="1291"/>
                    <a:pt x="666" y="1296"/>
                  </a:cubicBezTo>
                  <a:cubicBezTo>
                    <a:pt x="763" y="1328"/>
                    <a:pt x="855" y="1342"/>
                    <a:pt x="942" y="1342"/>
                  </a:cubicBezTo>
                  <a:cubicBezTo>
                    <a:pt x="1595" y="1342"/>
                    <a:pt x="1916" y="519"/>
                    <a:pt x="1290" y="66"/>
                  </a:cubicBezTo>
                  <a:cubicBezTo>
                    <a:pt x="1279" y="58"/>
                    <a:pt x="1267" y="50"/>
                    <a:pt x="1252" y="46"/>
                  </a:cubicBezTo>
                  <a:cubicBezTo>
                    <a:pt x="1156"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5"/>
            <p:cNvSpPr/>
            <p:nvPr/>
          </p:nvSpPr>
          <p:spPr>
            <a:xfrm>
              <a:off x="6852685" y="1975450"/>
              <a:ext cx="69602" cy="69839"/>
            </a:xfrm>
            <a:custGeom>
              <a:avLst/>
              <a:gdLst/>
              <a:ahLst/>
              <a:cxnLst/>
              <a:rect l="l" t="t" r="r" b="b"/>
              <a:pathLst>
                <a:path w="1445" h="1450" extrusionOk="0">
                  <a:moveTo>
                    <a:pt x="721" y="472"/>
                  </a:moveTo>
                  <a:lnTo>
                    <a:pt x="751" y="564"/>
                  </a:lnTo>
                  <a:lnTo>
                    <a:pt x="725" y="579"/>
                  </a:lnTo>
                  <a:lnTo>
                    <a:pt x="748" y="625"/>
                  </a:lnTo>
                  <a:lnTo>
                    <a:pt x="767" y="614"/>
                  </a:lnTo>
                  <a:lnTo>
                    <a:pt x="774" y="637"/>
                  </a:lnTo>
                  <a:lnTo>
                    <a:pt x="824" y="622"/>
                  </a:lnTo>
                  <a:lnTo>
                    <a:pt x="817" y="591"/>
                  </a:lnTo>
                  <a:lnTo>
                    <a:pt x="901" y="545"/>
                  </a:lnTo>
                  <a:lnTo>
                    <a:pt x="859" y="633"/>
                  </a:lnTo>
                  <a:lnTo>
                    <a:pt x="828"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8" y="829"/>
                  </a:lnTo>
                  <a:lnTo>
                    <a:pt x="859" y="817"/>
                  </a:lnTo>
                  <a:lnTo>
                    <a:pt x="901" y="905"/>
                  </a:lnTo>
                  <a:lnTo>
                    <a:pt x="817" y="863"/>
                  </a:lnTo>
                  <a:lnTo>
                    <a:pt x="824" y="832"/>
                  </a:lnTo>
                  <a:lnTo>
                    <a:pt x="774" y="817"/>
                  </a:lnTo>
                  <a:lnTo>
                    <a:pt x="767" y="836"/>
                  </a:lnTo>
                  <a:lnTo>
                    <a:pt x="748" y="829"/>
                  </a:lnTo>
                  <a:lnTo>
                    <a:pt x="725" y="875"/>
                  </a:lnTo>
                  <a:lnTo>
                    <a:pt x="751" y="886"/>
                  </a:lnTo>
                  <a:lnTo>
                    <a:pt x="721" y="982"/>
                  </a:lnTo>
                  <a:lnTo>
                    <a:pt x="690" y="886"/>
                  </a:lnTo>
                  <a:lnTo>
                    <a:pt x="721" y="875"/>
                  </a:lnTo>
                  <a:lnTo>
                    <a:pt x="698" y="829"/>
                  </a:lnTo>
                  <a:lnTo>
                    <a:pt x="675" y="836"/>
                  </a:lnTo>
                  <a:lnTo>
                    <a:pt x="667" y="817"/>
                  </a:lnTo>
                  <a:lnTo>
                    <a:pt x="621" y="832"/>
                  </a:lnTo>
                  <a:lnTo>
                    <a:pt x="629" y="863"/>
                  </a:lnTo>
                  <a:lnTo>
                    <a:pt x="541" y="905"/>
                  </a:lnTo>
                  <a:lnTo>
                    <a:pt x="541" y="905"/>
                  </a:lnTo>
                  <a:lnTo>
                    <a:pt x="587" y="817"/>
                  </a:lnTo>
                  <a:lnTo>
                    <a:pt x="617" y="829"/>
                  </a:lnTo>
                  <a:lnTo>
                    <a:pt x="633" y="779"/>
                  </a:lnTo>
                  <a:lnTo>
                    <a:pt x="610" y="771"/>
                  </a:lnTo>
                  <a:lnTo>
                    <a:pt x="621" y="752"/>
                  </a:lnTo>
                  <a:lnTo>
                    <a:pt x="575" y="729"/>
                  </a:lnTo>
                  <a:lnTo>
                    <a:pt x="560" y="756"/>
                  </a:lnTo>
                  <a:lnTo>
                    <a:pt x="468" y="725"/>
                  </a:lnTo>
                  <a:lnTo>
                    <a:pt x="560" y="694"/>
                  </a:lnTo>
                  <a:lnTo>
                    <a:pt x="575" y="725"/>
                  </a:lnTo>
                  <a:lnTo>
                    <a:pt x="621" y="698"/>
                  </a:lnTo>
                  <a:lnTo>
                    <a:pt x="610" y="679"/>
                  </a:lnTo>
                  <a:lnTo>
                    <a:pt x="633" y="671"/>
                  </a:lnTo>
                  <a:lnTo>
                    <a:pt x="617" y="622"/>
                  </a:lnTo>
                  <a:lnTo>
                    <a:pt x="587" y="633"/>
                  </a:lnTo>
                  <a:lnTo>
                    <a:pt x="541" y="545"/>
                  </a:lnTo>
                  <a:lnTo>
                    <a:pt x="629" y="591"/>
                  </a:lnTo>
                  <a:lnTo>
                    <a:pt x="621" y="622"/>
                  </a:lnTo>
                  <a:lnTo>
                    <a:pt x="667" y="637"/>
                  </a:lnTo>
                  <a:lnTo>
                    <a:pt x="675" y="614"/>
                  </a:lnTo>
                  <a:lnTo>
                    <a:pt x="698" y="625"/>
                  </a:lnTo>
                  <a:lnTo>
                    <a:pt x="721" y="579"/>
                  </a:lnTo>
                  <a:lnTo>
                    <a:pt x="690" y="564"/>
                  </a:lnTo>
                  <a:lnTo>
                    <a:pt x="721" y="472"/>
                  </a:lnTo>
                  <a:close/>
                  <a:moveTo>
                    <a:pt x="625" y="1"/>
                  </a:moveTo>
                  <a:lnTo>
                    <a:pt x="575" y="20"/>
                  </a:lnTo>
                  <a:lnTo>
                    <a:pt x="694" y="388"/>
                  </a:lnTo>
                  <a:lnTo>
                    <a:pt x="644" y="541"/>
                  </a:lnTo>
                  <a:lnTo>
                    <a:pt x="502" y="468"/>
                  </a:lnTo>
                  <a:lnTo>
                    <a:pt x="327" y="123"/>
                  </a:lnTo>
                  <a:lnTo>
                    <a:pt x="281" y="146"/>
                  </a:lnTo>
                  <a:lnTo>
                    <a:pt x="422" y="426"/>
                  </a:lnTo>
                  <a:lnTo>
                    <a:pt x="422" y="426"/>
                  </a:lnTo>
                  <a:lnTo>
                    <a:pt x="143" y="284"/>
                  </a:lnTo>
                  <a:lnTo>
                    <a:pt x="120" y="330"/>
                  </a:lnTo>
                  <a:lnTo>
                    <a:pt x="465" y="507"/>
                  </a:lnTo>
                  <a:lnTo>
                    <a:pt x="537" y="648"/>
                  </a:lnTo>
                  <a:lnTo>
                    <a:pt x="384" y="698"/>
                  </a:lnTo>
                  <a:lnTo>
                    <a:pt x="16" y="579"/>
                  </a:lnTo>
                  <a:lnTo>
                    <a:pt x="0" y="629"/>
                  </a:lnTo>
                  <a:lnTo>
                    <a:pt x="299" y="725"/>
                  </a:lnTo>
                  <a:lnTo>
                    <a:pt x="0" y="825"/>
                  </a:lnTo>
                  <a:lnTo>
                    <a:pt x="16" y="871"/>
                  </a:lnTo>
                  <a:lnTo>
                    <a:pt x="384" y="752"/>
                  </a:lnTo>
                  <a:lnTo>
                    <a:pt x="537" y="802"/>
                  </a:lnTo>
                  <a:lnTo>
                    <a:pt x="465" y="947"/>
                  </a:lnTo>
                  <a:lnTo>
                    <a:pt x="120" y="1124"/>
                  </a:lnTo>
                  <a:lnTo>
                    <a:pt x="143" y="1170"/>
                  </a:lnTo>
                  <a:lnTo>
                    <a:pt x="422" y="1024"/>
                  </a:lnTo>
                  <a:lnTo>
                    <a:pt x="281" y="1308"/>
                  </a:lnTo>
                  <a:lnTo>
                    <a:pt x="327" y="1331"/>
                  </a:lnTo>
                  <a:lnTo>
                    <a:pt x="502" y="986"/>
                  </a:lnTo>
                  <a:lnTo>
                    <a:pt x="644" y="913"/>
                  </a:lnTo>
                  <a:lnTo>
                    <a:pt x="694" y="1066"/>
                  </a:lnTo>
                  <a:lnTo>
                    <a:pt x="575" y="1434"/>
                  </a:lnTo>
                  <a:lnTo>
                    <a:pt x="625" y="1449"/>
                  </a:lnTo>
                  <a:lnTo>
                    <a:pt x="721" y="1147"/>
                  </a:lnTo>
                  <a:lnTo>
                    <a:pt x="820" y="1449"/>
                  </a:lnTo>
                  <a:lnTo>
                    <a:pt x="870" y="1434"/>
                  </a:lnTo>
                  <a:lnTo>
                    <a:pt x="748" y="1066"/>
                  </a:lnTo>
                  <a:lnTo>
                    <a:pt x="797" y="913"/>
                  </a:lnTo>
                  <a:lnTo>
                    <a:pt x="943" y="986"/>
                  </a:lnTo>
                  <a:lnTo>
                    <a:pt x="1119" y="1331"/>
                  </a:lnTo>
                  <a:lnTo>
                    <a:pt x="1165" y="1308"/>
                  </a:lnTo>
                  <a:lnTo>
                    <a:pt x="1020"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0" y="426"/>
                  </a:lnTo>
                  <a:lnTo>
                    <a:pt x="1020" y="426"/>
                  </a:lnTo>
                  <a:lnTo>
                    <a:pt x="1165" y="146"/>
                  </a:lnTo>
                  <a:lnTo>
                    <a:pt x="1119" y="123"/>
                  </a:lnTo>
                  <a:lnTo>
                    <a:pt x="943" y="468"/>
                  </a:lnTo>
                  <a:lnTo>
                    <a:pt x="797" y="541"/>
                  </a:lnTo>
                  <a:lnTo>
                    <a:pt x="748" y="388"/>
                  </a:lnTo>
                  <a:lnTo>
                    <a:pt x="870" y="20"/>
                  </a:lnTo>
                  <a:lnTo>
                    <a:pt x="820" y="1"/>
                  </a:lnTo>
                  <a:lnTo>
                    <a:pt x="721"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5"/>
            <p:cNvSpPr/>
            <p:nvPr/>
          </p:nvSpPr>
          <p:spPr>
            <a:xfrm>
              <a:off x="6875468" y="2001412"/>
              <a:ext cx="24132" cy="18014"/>
            </a:xfrm>
            <a:custGeom>
              <a:avLst/>
              <a:gdLst/>
              <a:ahLst/>
              <a:cxnLst/>
              <a:rect l="l" t="t" r="r" b="b"/>
              <a:pathLst>
                <a:path w="501" h="374" extrusionOk="0">
                  <a:moveTo>
                    <a:pt x="247" y="0"/>
                  </a:moveTo>
                  <a:cubicBezTo>
                    <a:pt x="205" y="0"/>
                    <a:pt x="161" y="14"/>
                    <a:pt x="118" y="44"/>
                  </a:cubicBezTo>
                  <a:cubicBezTo>
                    <a:pt x="114" y="48"/>
                    <a:pt x="110" y="52"/>
                    <a:pt x="110" y="56"/>
                  </a:cubicBezTo>
                  <a:cubicBezTo>
                    <a:pt x="0" y="208"/>
                    <a:pt x="105" y="373"/>
                    <a:pt x="249" y="373"/>
                  </a:cubicBezTo>
                  <a:cubicBezTo>
                    <a:pt x="290" y="373"/>
                    <a:pt x="334" y="360"/>
                    <a:pt x="378" y="328"/>
                  </a:cubicBezTo>
                  <a:cubicBezTo>
                    <a:pt x="382" y="324"/>
                    <a:pt x="386" y="320"/>
                    <a:pt x="390" y="316"/>
                  </a:cubicBezTo>
                  <a:cubicBezTo>
                    <a:pt x="500" y="164"/>
                    <a:pt x="392" y="0"/>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5"/>
            <p:cNvSpPr/>
            <p:nvPr/>
          </p:nvSpPr>
          <p:spPr>
            <a:xfrm>
              <a:off x="7297501" y="1945539"/>
              <a:ext cx="174800" cy="129757"/>
            </a:xfrm>
            <a:custGeom>
              <a:avLst/>
              <a:gdLst/>
              <a:ahLst/>
              <a:cxnLst/>
              <a:rect l="l" t="t" r="r" b="b"/>
              <a:pathLst>
                <a:path w="3629" h="2694" extrusionOk="0">
                  <a:moveTo>
                    <a:pt x="1816" y="1"/>
                  </a:moveTo>
                  <a:cubicBezTo>
                    <a:pt x="1514" y="1"/>
                    <a:pt x="1188" y="100"/>
                    <a:pt x="870" y="330"/>
                  </a:cubicBezTo>
                  <a:cubicBezTo>
                    <a:pt x="844" y="350"/>
                    <a:pt x="821" y="373"/>
                    <a:pt x="798" y="399"/>
                  </a:cubicBezTo>
                  <a:cubicBezTo>
                    <a:pt x="0" y="1500"/>
                    <a:pt x="771" y="2693"/>
                    <a:pt x="1818" y="2693"/>
                  </a:cubicBezTo>
                  <a:cubicBezTo>
                    <a:pt x="2119" y="2693"/>
                    <a:pt x="2443" y="2594"/>
                    <a:pt x="2759" y="2366"/>
                  </a:cubicBezTo>
                  <a:cubicBezTo>
                    <a:pt x="2790" y="2343"/>
                    <a:pt x="2813" y="2320"/>
                    <a:pt x="2832" y="2293"/>
                  </a:cubicBezTo>
                  <a:cubicBezTo>
                    <a:pt x="3629" y="1193"/>
                    <a:pt x="2862" y="1"/>
                    <a:pt x="1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5"/>
            <p:cNvSpPr/>
            <p:nvPr/>
          </p:nvSpPr>
          <p:spPr>
            <a:xfrm>
              <a:off x="7330158" y="1969670"/>
              <a:ext cx="109726" cy="81399"/>
            </a:xfrm>
            <a:custGeom>
              <a:avLst/>
              <a:gdLst/>
              <a:ahLst/>
              <a:cxnLst/>
              <a:rect l="l" t="t" r="r" b="b"/>
              <a:pathLst>
                <a:path w="2278" h="1690" extrusionOk="0">
                  <a:moveTo>
                    <a:pt x="1137" y="1"/>
                  </a:moveTo>
                  <a:cubicBezTo>
                    <a:pt x="947" y="1"/>
                    <a:pt x="741" y="64"/>
                    <a:pt x="541" y="209"/>
                  </a:cubicBezTo>
                  <a:cubicBezTo>
                    <a:pt x="525" y="220"/>
                    <a:pt x="514" y="236"/>
                    <a:pt x="502" y="252"/>
                  </a:cubicBezTo>
                  <a:cubicBezTo>
                    <a:pt x="0" y="940"/>
                    <a:pt x="482" y="1689"/>
                    <a:pt x="1138" y="1689"/>
                  </a:cubicBezTo>
                  <a:cubicBezTo>
                    <a:pt x="1328" y="1689"/>
                    <a:pt x="1533" y="1627"/>
                    <a:pt x="1733" y="1481"/>
                  </a:cubicBezTo>
                  <a:cubicBezTo>
                    <a:pt x="1748" y="1470"/>
                    <a:pt x="1763" y="1458"/>
                    <a:pt x="1775" y="1442"/>
                  </a:cubicBezTo>
                  <a:cubicBezTo>
                    <a:pt x="2277" y="751"/>
                    <a:pt x="1795"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5"/>
            <p:cNvSpPr/>
            <p:nvPr/>
          </p:nvSpPr>
          <p:spPr>
            <a:xfrm>
              <a:off x="7338491" y="1964035"/>
              <a:ext cx="92867" cy="92862"/>
            </a:xfrm>
            <a:custGeom>
              <a:avLst/>
              <a:gdLst/>
              <a:ahLst/>
              <a:cxnLst/>
              <a:rect l="l" t="t" r="r" b="b"/>
              <a:pathLst>
                <a:path w="1928" h="1928" extrusionOk="0">
                  <a:moveTo>
                    <a:pt x="966" y="12"/>
                  </a:moveTo>
                  <a:cubicBezTo>
                    <a:pt x="1226" y="12"/>
                    <a:pt x="1464" y="119"/>
                    <a:pt x="1636" y="291"/>
                  </a:cubicBezTo>
                  <a:cubicBezTo>
                    <a:pt x="1809" y="464"/>
                    <a:pt x="1912" y="701"/>
                    <a:pt x="1912" y="962"/>
                  </a:cubicBezTo>
                  <a:cubicBezTo>
                    <a:pt x="1912" y="1177"/>
                    <a:pt x="1843" y="1407"/>
                    <a:pt x="1678" y="1633"/>
                  </a:cubicBezTo>
                  <a:cubicBezTo>
                    <a:pt x="1667" y="1648"/>
                    <a:pt x="1652" y="1663"/>
                    <a:pt x="1636" y="1679"/>
                  </a:cubicBezTo>
                  <a:cubicBezTo>
                    <a:pt x="1410" y="1840"/>
                    <a:pt x="1180" y="1913"/>
                    <a:pt x="966" y="1913"/>
                  </a:cubicBezTo>
                  <a:cubicBezTo>
                    <a:pt x="702" y="1913"/>
                    <a:pt x="464" y="1805"/>
                    <a:pt x="295" y="1633"/>
                  </a:cubicBezTo>
                  <a:cubicBezTo>
                    <a:pt x="122" y="1460"/>
                    <a:pt x="16" y="1227"/>
                    <a:pt x="16" y="962"/>
                  </a:cubicBezTo>
                  <a:cubicBezTo>
                    <a:pt x="16" y="747"/>
                    <a:pt x="88" y="518"/>
                    <a:pt x="249" y="291"/>
                  </a:cubicBezTo>
                  <a:cubicBezTo>
                    <a:pt x="265" y="277"/>
                    <a:pt x="276" y="261"/>
                    <a:pt x="295" y="249"/>
                  </a:cubicBezTo>
                  <a:cubicBezTo>
                    <a:pt x="521" y="84"/>
                    <a:pt x="751" y="12"/>
                    <a:pt x="966" y="12"/>
                  </a:cubicBezTo>
                  <a:close/>
                  <a:moveTo>
                    <a:pt x="966" y="1"/>
                  </a:moveTo>
                  <a:cubicBezTo>
                    <a:pt x="748" y="1"/>
                    <a:pt x="513" y="70"/>
                    <a:pt x="288" y="238"/>
                  </a:cubicBezTo>
                  <a:cubicBezTo>
                    <a:pt x="269" y="249"/>
                    <a:pt x="253" y="265"/>
                    <a:pt x="237" y="284"/>
                  </a:cubicBezTo>
                  <a:cubicBezTo>
                    <a:pt x="73" y="510"/>
                    <a:pt x="0" y="744"/>
                    <a:pt x="0" y="962"/>
                  </a:cubicBezTo>
                  <a:cubicBezTo>
                    <a:pt x="0" y="1495"/>
                    <a:pt x="433" y="1927"/>
                    <a:pt x="966" y="1927"/>
                  </a:cubicBezTo>
                  <a:cubicBezTo>
                    <a:pt x="1180" y="1927"/>
                    <a:pt x="1418" y="1855"/>
                    <a:pt x="1644" y="1690"/>
                  </a:cubicBezTo>
                  <a:cubicBezTo>
                    <a:pt x="1663" y="1674"/>
                    <a:pt x="1678" y="1660"/>
                    <a:pt x="1690" y="1640"/>
                  </a:cubicBezTo>
                  <a:cubicBezTo>
                    <a:pt x="1859" y="1414"/>
                    <a:pt x="1928" y="1181"/>
                    <a:pt x="1928" y="962"/>
                  </a:cubicBezTo>
                  <a:cubicBezTo>
                    <a:pt x="1928" y="429"/>
                    <a:pt x="1498"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5"/>
            <p:cNvSpPr/>
            <p:nvPr/>
          </p:nvSpPr>
          <p:spPr>
            <a:xfrm>
              <a:off x="7338780" y="1978051"/>
              <a:ext cx="92289" cy="64686"/>
            </a:xfrm>
            <a:custGeom>
              <a:avLst/>
              <a:gdLst/>
              <a:ahLst/>
              <a:cxnLst/>
              <a:rect l="l" t="t" r="r" b="b"/>
              <a:pathLst>
                <a:path w="1916" h="1343" extrusionOk="0">
                  <a:moveTo>
                    <a:pt x="977" y="1"/>
                  </a:moveTo>
                  <a:cubicBezTo>
                    <a:pt x="322" y="1"/>
                    <a:pt x="0" y="822"/>
                    <a:pt x="627" y="1277"/>
                  </a:cubicBezTo>
                  <a:cubicBezTo>
                    <a:pt x="638" y="1284"/>
                    <a:pt x="653" y="1291"/>
                    <a:pt x="664" y="1296"/>
                  </a:cubicBezTo>
                  <a:cubicBezTo>
                    <a:pt x="762" y="1328"/>
                    <a:pt x="855" y="1342"/>
                    <a:pt x="942" y="1342"/>
                  </a:cubicBezTo>
                  <a:cubicBezTo>
                    <a:pt x="1597" y="1342"/>
                    <a:pt x="1915" y="519"/>
                    <a:pt x="1293" y="66"/>
                  </a:cubicBezTo>
                  <a:cubicBezTo>
                    <a:pt x="1282" y="58"/>
                    <a:pt x="1266" y="50"/>
                    <a:pt x="1251" y="46"/>
                  </a:cubicBezTo>
                  <a:cubicBezTo>
                    <a:pt x="1155"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5"/>
            <p:cNvSpPr/>
            <p:nvPr/>
          </p:nvSpPr>
          <p:spPr>
            <a:xfrm>
              <a:off x="7350099" y="1975450"/>
              <a:ext cx="69602" cy="69839"/>
            </a:xfrm>
            <a:custGeom>
              <a:avLst/>
              <a:gdLst/>
              <a:ahLst/>
              <a:cxnLst/>
              <a:rect l="l" t="t" r="r" b="b"/>
              <a:pathLst>
                <a:path w="1445" h="1450" extrusionOk="0">
                  <a:moveTo>
                    <a:pt x="725" y="472"/>
                  </a:moveTo>
                  <a:lnTo>
                    <a:pt x="755" y="564"/>
                  </a:lnTo>
                  <a:lnTo>
                    <a:pt x="725" y="579"/>
                  </a:lnTo>
                  <a:lnTo>
                    <a:pt x="748" y="625"/>
                  </a:lnTo>
                  <a:lnTo>
                    <a:pt x="771" y="614"/>
                  </a:lnTo>
                  <a:lnTo>
                    <a:pt x="778" y="637"/>
                  </a:lnTo>
                  <a:lnTo>
                    <a:pt x="829" y="622"/>
                  </a:lnTo>
                  <a:lnTo>
                    <a:pt x="817" y="591"/>
                  </a:lnTo>
                  <a:lnTo>
                    <a:pt x="905" y="545"/>
                  </a:lnTo>
                  <a:lnTo>
                    <a:pt x="905" y="545"/>
                  </a:lnTo>
                  <a:lnTo>
                    <a:pt x="859" y="633"/>
                  </a:lnTo>
                  <a:lnTo>
                    <a:pt x="829"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9" y="829"/>
                  </a:lnTo>
                  <a:lnTo>
                    <a:pt x="859" y="817"/>
                  </a:lnTo>
                  <a:lnTo>
                    <a:pt x="905" y="905"/>
                  </a:lnTo>
                  <a:lnTo>
                    <a:pt x="905" y="905"/>
                  </a:lnTo>
                  <a:lnTo>
                    <a:pt x="817" y="863"/>
                  </a:lnTo>
                  <a:lnTo>
                    <a:pt x="829" y="832"/>
                  </a:lnTo>
                  <a:lnTo>
                    <a:pt x="778" y="817"/>
                  </a:lnTo>
                  <a:lnTo>
                    <a:pt x="771" y="836"/>
                  </a:lnTo>
                  <a:lnTo>
                    <a:pt x="748" y="829"/>
                  </a:lnTo>
                  <a:lnTo>
                    <a:pt x="725" y="875"/>
                  </a:lnTo>
                  <a:lnTo>
                    <a:pt x="755" y="886"/>
                  </a:lnTo>
                  <a:lnTo>
                    <a:pt x="725" y="982"/>
                  </a:lnTo>
                  <a:lnTo>
                    <a:pt x="694" y="886"/>
                  </a:lnTo>
                  <a:lnTo>
                    <a:pt x="721" y="875"/>
                  </a:lnTo>
                  <a:lnTo>
                    <a:pt x="698" y="829"/>
                  </a:lnTo>
                  <a:lnTo>
                    <a:pt x="679" y="836"/>
                  </a:lnTo>
                  <a:lnTo>
                    <a:pt x="671" y="817"/>
                  </a:lnTo>
                  <a:lnTo>
                    <a:pt x="622" y="832"/>
                  </a:lnTo>
                  <a:lnTo>
                    <a:pt x="629" y="863"/>
                  </a:lnTo>
                  <a:lnTo>
                    <a:pt x="544" y="905"/>
                  </a:lnTo>
                  <a:lnTo>
                    <a:pt x="587" y="817"/>
                  </a:lnTo>
                  <a:lnTo>
                    <a:pt x="617" y="829"/>
                  </a:lnTo>
                  <a:lnTo>
                    <a:pt x="633" y="779"/>
                  </a:lnTo>
                  <a:lnTo>
                    <a:pt x="613" y="771"/>
                  </a:lnTo>
                  <a:lnTo>
                    <a:pt x="622" y="752"/>
                  </a:lnTo>
                  <a:lnTo>
                    <a:pt x="576" y="729"/>
                  </a:lnTo>
                  <a:lnTo>
                    <a:pt x="564" y="756"/>
                  </a:lnTo>
                  <a:lnTo>
                    <a:pt x="468" y="725"/>
                  </a:lnTo>
                  <a:lnTo>
                    <a:pt x="564" y="694"/>
                  </a:lnTo>
                  <a:lnTo>
                    <a:pt x="576" y="725"/>
                  </a:lnTo>
                  <a:lnTo>
                    <a:pt x="622" y="698"/>
                  </a:lnTo>
                  <a:lnTo>
                    <a:pt x="613" y="679"/>
                  </a:lnTo>
                  <a:lnTo>
                    <a:pt x="633" y="671"/>
                  </a:lnTo>
                  <a:lnTo>
                    <a:pt x="617" y="622"/>
                  </a:lnTo>
                  <a:lnTo>
                    <a:pt x="587" y="633"/>
                  </a:lnTo>
                  <a:lnTo>
                    <a:pt x="544" y="545"/>
                  </a:lnTo>
                  <a:lnTo>
                    <a:pt x="629" y="591"/>
                  </a:lnTo>
                  <a:lnTo>
                    <a:pt x="622" y="622"/>
                  </a:lnTo>
                  <a:lnTo>
                    <a:pt x="671" y="637"/>
                  </a:lnTo>
                  <a:lnTo>
                    <a:pt x="679" y="614"/>
                  </a:lnTo>
                  <a:lnTo>
                    <a:pt x="698" y="625"/>
                  </a:lnTo>
                  <a:lnTo>
                    <a:pt x="721" y="579"/>
                  </a:lnTo>
                  <a:lnTo>
                    <a:pt x="694" y="564"/>
                  </a:lnTo>
                  <a:lnTo>
                    <a:pt x="725" y="472"/>
                  </a:lnTo>
                  <a:close/>
                  <a:moveTo>
                    <a:pt x="625" y="1"/>
                  </a:moveTo>
                  <a:lnTo>
                    <a:pt x="576" y="20"/>
                  </a:lnTo>
                  <a:lnTo>
                    <a:pt x="698" y="388"/>
                  </a:lnTo>
                  <a:lnTo>
                    <a:pt x="648" y="541"/>
                  </a:lnTo>
                  <a:lnTo>
                    <a:pt x="502" y="468"/>
                  </a:lnTo>
                  <a:lnTo>
                    <a:pt x="326" y="123"/>
                  </a:lnTo>
                  <a:lnTo>
                    <a:pt x="280" y="146"/>
                  </a:lnTo>
                  <a:lnTo>
                    <a:pt x="426" y="426"/>
                  </a:lnTo>
                  <a:lnTo>
                    <a:pt x="426" y="426"/>
                  </a:lnTo>
                  <a:lnTo>
                    <a:pt x="142" y="284"/>
                  </a:lnTo>
                  <a:lnTo>
                    <a:pt x="120" y="330"/>
                  </a:lnTo>
                  <a:lnTo>
                    <a:pt x="464" y="507"/>
                  </a:lnTo>
                  <a:lnTo>
                    <a:pt x="537" y="648"/>
                  </a:lnTo>
                  <a:lnTo>
                    <a:pt x="383" y="698"/>
                  </a:lnTo>
                  <a:lnTo>
                    <a:pt x="16" y="579"/>
                  </a:lnTo>
                  <a:lnTo>
                    <a:pt x="1" y="629"/>
                  </a:lnTo>
                  <a:lnTo>
                    <a:pt x="300" y="725"/>
                  </a:lnTo>
                  <a:lnTo>
                    <a:pt x="1" y="825"/>
                  </a:lnTo>
                  <a:lnTo>
                    <a:pt x="16" y="871"/>
                  </a:lnTo>
                  <a:lnTo>
                    <a:pt x="383" y="752"/>
                  </a:lnTo>
                  <a:lnTo>
                    <a:pt x="537" y="802"/>
                  </a:lnTo>
                  <a:lnTo>
                    <a:pt x="464" y="947"/>
                  </a:lnTo>
                  <a:lnTo>
                    <a:pt x="120" y="1124"/>
                  </a:lnTo>
                  <a:lnTo>
                    <a:pt x="142" y="1170"/>
                  </a:lnTo>
                  <a:lnTo>
                    <a:pt x="426" y="1024"/>
                  </a:lnTo>
                  <a:lnTo>
                    <a:pt x="280" y="1308"/>
                  </a:lnTo>
                  <a:lnTo>
                    <a:pt x="326" y="1331"/>
                  </a:lnTo>
                  <a:lnTo>
                    <a:pt x="502" y="986"/>
                  </a:lnTo>
                  <a:lnTo>
                    <a:pt x="648" y="913"/>
                  </a:lnTo>
                  <a:lnTo>
                    <a:pt x="698" y="1066"/>
                  </a:lnTo>
                  <a:lnTo>
                    <a:pt x="576" y="1434"/>
                  </a:lnTo>
                  <a:lnTo>
                    <a:pt x="625" y="1449"/>
                  </a:lnTo>
                  <a:lnTo>
                    <a:pt x="725" y="1147"/>
                  </a:lnTo>
                  <a:lnTo>
                    <a:pt x="820" y="1449"/>
                  </a:lnTo>
                  <a:lnTo>
                    <a:pt x="870" y="1434"/>
                  </a:lnTo>
                  <a:lnTo>
                    <a:pt x="751" y="1066"/>
                  </a:lnTo>
                  <a:lnTo>
                    <a:pt x="801" y="913"/>
                  </a:lnTo>
                  <a:lnTo>
                    <a:pt x="944" y="986"/>
                  </a:lnTo>
                  <a:lnTo>
                    <a:pt x="1119" y="1331"/>
                  </a:lnTo>
                  <a:lnTo>
                    <a:pt x="1165" y="1308"/>
                  </a:lnTo>
                  <a:lnTo>
                    <a:pt x="1024"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4" y="426"/>
                  </a:lnTo>
                  <a:lnTo>
                    <a:pt x="1024" y="426"/>
                  </a:lnTo>
                  <a:lnTo>
                    <a:pt x="1165" y="146"/>
                  </a:lnTo>
                  <a:lnTo>
                    <a:pt x="1119" y="123"/>
                  </a:lnTo>
                  <a:lnTo>
                    <a:pt x="944" y="468"/>
                  </a:lnTo>
                  <a:lnTo>
                    <a:pt x="801" y="541"/>
                  </a:lnTo>
                  <a:lnTo>
                    <a:pt x="751" y="388"/>
                  </a:lnTo>
                  <a:lnTo>
                    <a:pt x="870" y="20"/>
                  </a:lnTo>
                  <a:lnTo>
                    <a:pt x="820" y="1"/>
                  </a:lnTo>
                  <a:lnTo>
                    <a:pt x="725"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5"/>
            <p:cNvSpPr/>
            <p:nvPr/>
          </p:nvSpPr>
          <p:spPr>
            <a:xfrm>
              <a:off x="7372833" y="2001412"/>
              <a:ext cx="24132" cy="18014"/>
            </a:xfrm>
            <a:custGeom>
              <a:avLst/>
              <a:gdLst/>
              <a:ahLst/>
              <a:cxnLst/>
              <a:rect l="l" t="t" r="r" b="b"/>
              <a:pathLst>
                <a:path w="501" h="374" extrusionOk="0">
                  <a:moveTo>
                    <a:pt x="251" y="0"/>
                  </a:moveTo>
                  <a:cubicBezTo>
                    <a:pt x="210" y="0"/>
                    <a:pt x="165" y="14"/>
                    <a:pt x="122" y="44"/>
                  </a:cubicBezTo>
                  <a:lnTo>
                    <a:pt x="111" y="56"/>
                  </a:lnTo>
                  <a:cubicBezTo>
                    <a:pt x="1" y="208"/>
                    <a:pt x="108" y="373"/>
                    <a:pt x="253" y="373"/>
                  </a:cubicBezTo>
                  <a:cubicBezTo>
                    <a:pt x="295" y="373"/>
                    <a:pt x="340" y="360"/>
                    <a:pt x="383" y="328"/>
                  </a:cubicBezTo>
                  <a:cubicBezTo>
                    <a:pt x="387" y="324"/>
                    <a:pt x="391" y="320"/>
                    <a:pt x="391" y="316"/>
                  </a:cubicBezTo>
                  <a:cubicBezTo>
                    <a:pt x="501" y="164"/>
                    <a:pt x="395"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5"/>
            <p:cNvSpPr/>
            <p:nvPr/>
          </p:nvSpPr>
          <p:spPr>
            <a:xfrm>
              <a:off x="6706693" y="1990093"/>
              <a:ext cx="85690" cy="37280"/>
            </a:xfrm>
            <a:custGeom>
              <a:avLst/>
              <a:gdLst/>
              <a:ahLst/>
              <a:cxnLst/>
              <a:rect l="l" t="t" r="r" b="b"/>
              <a:pathLst>
                <a:path w="1779" h="774" extrusionOk="0">
                  <a:moveTo>
                    <a:pt x="465" y="0"/>
                  </a:moveTo>
                  <a:cubicBezTo>
                    <a:pt x="250" y="0"/>
                    <a:pt x="36" y="13"/>
                    <a:pt x="24" y="53"/>
                  </a:cubicBezTo>
                  <a:cubicBezTo>
                    <a:pt x="1" y="126"/>
                    <a:pt x="245" y="643"/>
                    <a:pt x="464" y="774"/>
                  </a:cubicBezTo>
                  <a:lnTo>
                    <a:pt x="1713" y="774"/>
                  </a:lnTo>
                  <a:cubicBezTo>
                    <a:pt x="1713" y="774"/>
                    <a:pt x="1779" y="666"/>
                    <a:pt x="1713" y="601"/>
                  </a:cubicBezTo>
                  <a:lnTo>
                    <a:pt x="1253" y="601"/>
                  </a:lnTo>
                  <a:cubicBezTo>
                    <a:pt x="1253" y="601"/>
                    <a:pt x="1001" y="49"/>
                    <a:pt x="909" y="23"/>
                  </a:cubicBezTo>
                  <a:cubicBezTo>
                    <a:pt x="866" y="11"/>
                    <a:pt x="66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5"/>
            <p:cNvSpPr/>
            <p:nvPr/>
          </p:nvSpPr>
          <p:spPr>
            <a:xfrm>
              <a:off x="6952341" y="1761207"/>
              <a:ext cx="439914" cy="112802"/>
            </a:xfrm>
            <a:custGeom>
              <a:avLst/>
              <a:gdLst/>
              <a:ahLst/>
              <a:cxnLst/>
              <a:rect l="l" t="t" r="r" b="b"/>
              <a:pathLst>
                <a:path w="9133" h="2342" extrusionOk="0">
                  <a:moveTo>
                    <a:pt x="4535" y="0"/>
                  </a:moveTo>
                  <a:cubicBezTo>
                    <a:pt x="3505" y="0"/>
                    <a:pt x="2340" y="39"/>
                    <a:pt x="1158" y="157"/>
                  </a:cubicBezTo>
                  <a:cubicBezTo>
                    <a:pt x="1158" y="157"/>
                    <a:pt x="350" y="1490"/>
                    <a:pt x="0" y="2341"/>
                  </a:cubicBezTo>
                  <a:lnTo>
                    <a:pt x="9013" y="2341"/>
                  </a:lnTo>
                  <a:cubicBezTo>
                    <a:pt x="9082" y="2341"/>
                    <a:pt x="9133" y="2268"/>
                    <a:pt x="9101" y="2207"/>
                  </a:cubicBezTo>
                  <a:cubicBezTo>
                    <a:pt x="8944" y="1844"/>
                    <a:pt x="8492" y="836"/>
                    <a:pt x="8105" y="157"/>
                  </a:cubicBezTo>
                  <a:cubicBezTo>
                    <a:pt x="8105" y="157"/>
                    <a:pt x="6593" y="0"/>
                    <a:pt x="4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5"/>
            <p:cNvSpPr/>
            <p:nvPr/>
          </p:nvSpPr>
          <p:spPr>
            <a:xfrm>
              <a:off x="6955472" y="1762652"/>
              <a:ext cx="429365" cy="109864"/>
            </a:xfrm>
            <a:custGeom>
              <a:avLst/>
              <a:gdLst/>
              <a:ahLst/>
              <a:cxnLst/>
              <a:rect l="l" t="t" r="r" b="b"/>
              <a:pathLst>
                <a:path w="8914" h="2281" extrusionOk="0">
                  <a:moveTo>
                    <a:pt x="4469" y="1"/>
                  </a:moveTo>
                  <a:cubicBezTo>
                    <a:pt x="3292" y="1"/>
                    <a:pt x="2174" y="51"/>
                    <a:pt x="1143" y="150"/>
                  </a:cubicBezTo>
                  <a:cubicBezTo>
                    <a:pt x="1124" y="154"/>
                    <a:pt x="1108" y="166"/>
                    <a:pt x="1097" y="181"/>
                  </a:cubicBezTo>
                  <a:cubicBezTo>
                    <a:pt x="966" y="395"/>
                    <a:pt x="349" y="1441"/>
                    <a:pt x="16" y="2192"/>
                  </a:cubicBezTo>
                  <a:cubicBezTo>
                    <a:pt x="1" y="2235"/>
                    <a:pt x="32" y="2281"/>
                    <a:pt x="73" y="2281"/>
                  </a:cubicBezTo>
                  <a:lnTo>
                    <a:pt x="8408" y="2281"/>
                  </a:lnTo>
                  <a:cubicBezTo>
                    <a:pt x="8711" y="2281"/>
                    <a:pt x="8914" y="1966"/>
                    <a:pt x="8787" y="1690"/>
                  </a:cubicBezTo>
                  <a:cubicBezTo>
                    <a:pt x="8580" y="1242"/>
                    <a:pt x="8297" y="641"/>
                    <a:pt x="8037" y="181"/>
                  </a:cubicBezTo>
                  <a:cubicBezTo>
                    <a:pt x="8025" y="166"/>
                    <a:pt x="8010" y="154"/>
                    <a:pt x="7987" y="150"/>
                  </a:cubicBezTo>
                  <a:cubicBezTo>
                    <a:pt x="7715" y="127"/>
                    <a:pt x="6300" y="1"/>
                    <a:pt x="4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5"/>
            <p:cNvSpPr/>
            <p:nvPr/>
          </p:nvSpPr>
          <p:spPr>
            <a:xfrm>
              <a:off x="7117744" y="1761400"/>
              <a:ext cx="17918" cy="112610"/>
            </a:xfrm>
            <a:custGeom>
              <a:avLst/>
              <a:gdLst/>
              <a:ahLst/>
              <a:cxnLst/>
              <a:rect l="l" t="t" r="r" b="b"/>
              <a:pathLst>
                <a:path w="372" h="2338" extrusionOk="0">
                  <a:moveTo>
                    <a:pt x="360" y="0"/>
                  </a:moveTo>
                  <a:cubicBezTo>
                    <a:pt x="96" y="1184"/>
                    <a:pt x="0" y="2337"/>
                    <a:pt x="0" y="2337"/>
                  </a:cubicBezTo>
                  <a:lnTo>
                    <a:pt x="15" y="2337"/>
                  </a:lnTo>
                  <a:cubicBezTo>
                    <a:pt x="15" y="2337"/>
                    <a:pt x="15" y="2318"/>
                    <a:pt x="20" y="2287"/>
                  </a:cubicBezTo>
                  <a:cubicBezTo>
                    <a:pt x="43" y="2050"/>
                    <a:pt x="142" y="1039"/>
                    <a:pt x="372" y="4"/>
                  </a:cubicBezTo>
                  <a:lnTo>
                    <a:pt x="3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5"/>
            <p:cNvSpPr/>
            <p:nvPr/>
          </p:nvSpPr>
          <p:spPr>
            <a:xfrm>
              <a:off x="7298224" y="1766505"/>
              <a:ext cx="31453" cy="106204"/>
            </a:xfrm>
            <a:custGeom>
              <a:avLst/>
              <a:gdLst/>
              <a:ahLst/>
              <a:cxnLst/>
              <a:rect l="l" t="t" r="r" b="b"/>
              <a:pathLst>
                <a:path w="653" h="2205" extrusionOk="0">
                  <a:moveTo>
                    <a:pt x="16" y="1"/>
                  </a:moveTo>
                  <a:lnTo>
                    <a:pt x="1" y="9"/>
                  </a:lnTo>
                  <a:cubicBezTo>
                    <a:pt x="158" y="411"/>
                    <a:pt x="319" y="963"/>
                    <a:pt x="438" y="1407"/>
                  </a:cubicBezTo>
                  <a:cubicBezTo>
                    <a:pt x="498" y="1633"/>
                    <a:pt x="549" y="1833"/>
                    <a:pt x="583" y="1975"/>
                  </a:cubicBezTo>
                  <a:cubicBezTo>
                    <a:pt x="602" y="2047"/>
                    <a:pt x="613" y="2101"/>
                    <a:pt x="625" y="2143"/>
                  </a:cubicBezTo>
                  <a:cubicBezTo>
                    <a:pt x="633" y="2181"/>
                    <a:pt x="636" y="2204"/>
                    <a:pt x="636" y="2204"/>
                  </a:cubicBezTo>
                  <a:lnTo>
                    <a:pt x="652" y="2201"/>
                  </a:lnTo>
                  <a:cubicBezTo>
                    <a:pt x="652" y="2201"/>
                    <a:pt x="330" y="814"/>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5"/>
            <p:cNvSpPr/>
            <p:nvPr/>
          </p:nvSpPr>
          <p:spPr>
            <a:xfrm>
              <a:off x="6930185" y="1878203"/>
              <a:ext cx="409087" cy="132550"/>
            </a:xfrm>
            <a:custGeom>
              <a:avLst/>
              <a:gdLst/>
              <a:ahLst/>
              <a:cxnLst/>
              <a:rect l="l" t="t" r="r" b="b"/>
              <a:pathLst>
                <a:path w="8493" h="2752" extrusionOk="0">
                  <a:moveTo>
                    <a:pt x="8320" y="0"/>
                  </a:moveTo>
                  <a:lnTo>
                    <a:pt x="8305" y="8"/>
                  </a:lnTo>
                  <a:cubicBezTo>
                    <a:pt x="8351" y="119"/>
                    <a:pt x="8392" y="303"/>
                    <a:pt x="8427" y="460"/>
                  </a:cubicBezTo>
                  <a:cubicBezTo>
                    <a:pt x="8443" y="541"/>
                    <a:pt x="8454" y="614"/>
                    <a:pt x="8461" y="663"/>
                  </a:cubicBezTo>
                  <a:cubicBezTo>
                    <a:pt x="8470" y="690"/>
                    <a:pt x="8473" y="709"/>
                    <a:pt x="8473" y="725"/>
                  </a:cubicBezTo>
                  <a:cubicBezTo>
                    <a:pt x="8475" y="732"/>
                    <a:pt x="8476" y="737"/>
                    <a:pt x="8476" y="741"/>
                  </a:cubicBezTo>
                  <a:lnTo>
                    <a:pt x="8476" y="741"/>
                  </a:lnTo>
                  <a:cubicBezTo>
                    <a:pt x="8239" y="782"/>
                    <a:pt x="8058" y="926"/>
                    <a:pt x="7918" y="1120"/>
                  </a:cubicBezTo>
                  <a:cubicBezTo>
                    <a:pt x="7699" y="1415"/>
                    <a:pt x="7580" y="1820"/>
                    <a:pt x="7511" y="2154"/>
                  </a:cubicBezTo>
                  <a:cubicBezTo>
                    <a:pt x="7449" y="2451"/>
                    <a:pt x="7434" y="2692"/>
                    <a:pt x="7432" y="2736"/>
                  </a:cubicBezTo>
                  <a:lnTo>
                    <a:pt x="1046" y="2736"/>
                  </a:lnTo>
                  <a:cubicBezTo>
                    <a:pt x="953" y="2005"/>
                    <a:pt x="698" y="1563"/>
                    <a:pt x="460" y="1307"/>
                  </a:cubicBezTo>
                  <a:cubicBezTo>
                    <a:pt x="249" y="1071"/>
                    <a:pt x="56" y="989"/>
                    <a:pt x="19" y="975"/>
                  </a:cubicBezTo>
                  <a:lnTo>
                    <a:pt x="19" y="975"/>
                  </a:lnTo>
                  <a:lnTo>
                    <a:pt x="411" y="46"/>
                  </a:lnTo>
                  <a:lnTo>
                    <a:pt x="400" y="43"/>
                  </a:lnTo>
                  <a:lnTo>
                    <a:pt x="1" y="985"/>
                  </a:lnTo>
                  <a:lnTo>
                    <a:pt x="9" y="985"/>
                  </a:lnTo>
                  <a:lnTo>
                    <a:pt x="12" y="989"/>
                  </a:lnTo>
                  <a:cubicBezTo>
                    <a:pt x="35" y="996"/>
                    <a:pt x="246" y="1081"/>
                    <a:pt x="472" y="1341"/>
                  </a:cubicBezTo>
                  <a:cubicBezTo>
                    <a:pt x="699" y="1599"/>
                    <a:pt x="943" y="2036"/>
                    <a:pt x="1031" y="2744"/>
                  </a:cubicBezTo>
                  <a:lnTo>
                    <a:pt x="1031" y="2752"/>
                  </a:lnTo>
                  <a:lnTo>
                    <a:pt x="7442" y="2752"/>
                  </a:lnTo>
                  <a:lnTo>
                    <a:pt x="7442" y="2744"/>
                  </a:lnTo>
                  <a:cubicBezTo>
                    <a:pt x="7442" y="2744"/>
                    <a:pt x="7446" y="2736"/>
                    <a:pt x="7446" y="2725"/>
                  </a:cubicBezTo>
                  <a:cubicBezTo>
                    <a:pt x="7454" y="2625"/>
                    <a:pt x="7492" y="2165"/>
                    <a:pt x="7642" y="1717"/>
                  </a:cubicBezTo>
                  <a:cubicBezTo>
                    <a:pt x="7715" y="1491"/>
                    <a:pt x="7818" y="1269"/>
                    <a:pt x="7956" y="1093"/>
                  </a:cubicBezTo>
                  <a:cubicBezTo>
                    <a:pt x="8094" y="920"/>
                    <a:pt x="8266" y="789"/>
                    <a:pt x="8484" y="755"/>
                  </a:cubicBezTo>
                  <a:lnTo>
                    <a:pt x="8493" y="752"/>
                  </a:lnTo>
                  <a:lnTo>
                    <a:pt x="8493" y="748"/>
                  </a:lnTo>
                  <a:cubicBezTo>
                    <a:pt x="8493" y="748"/>
                    <a:pt x="8473" y="617"/>
                    <a:pt x="8438" y="460"/>
                  </a:cubicBezTo>
                  <a:cubicBezTo>
                    <a:pt x="8408" y="303"/>
                    <a:pt x="8366" y="115"/>
                    <a:pt x="8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5"/>
            <p:cNvSpPr/>
            <p:nvPr/>
          </p:nvSpPr>
          <p:spPr>
            <a:xfrm>
              <a:off x="7111097" y="1878203"/>
              <a:ext cx="7418" cy="127396"/>
            </a:xfrm>
            <a:custGeom>
              <a:avLst/>
              <a:gdLst/>
              <a:ahLst/>
              <a:cxnLst/>
              <a:rect l="l" t="t" r="r" b="b"/>
              <a:pathLst>
                <a:path w="154" h="2645" extrusionOk="0">
                  <a:moveTo>
                    <a:pt x="138" y="0"/>
                  </a:moveTo>
                  <a:cubicBezTo>
                    <a:pt x="23" y="499"/>
                    <a:pt x="0" y="1315"/>
                    <a:pt x="0" y="1909"/>
                  </a:cubicBezTo>
                  <a:cubicBezTo>
                    <a:pt x="0" y="2334"/>
                    <a:pt x="11" y="2644"/>
                    <a:pt x="11" y="2644"/>
                  </a:cubicBezTo>
                  <a:lnTo>
                    <a:pt x="27" y="2644"/>
                  </a:lnTo>
                  <a:cubicBezTo>
                    <a:pt x="27" y="2644"/>
                    <a:pt x="27" y="2625"/>
                    <a:pt x="23" y="2587"/>
                  </a:cubicBezTo>
                  <a:cubicBezTo>
                    <a:pt x="20" y="2480"/>
                    <a:pt x="15" y="2227"/>
                    <a:pt x="15" y="1909"/>
                  </a:cubicBezTo>
                  <a:cubicBezTo>
                    <a:pt x="15" y="1315"/>
                    <a:pt x="38" y="499"/>
                    <a:pt x="153" y="4"/>
                  </a:cubicBezTo>
                  <a:lnTo>
                    <a:pt x="1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5"/>
            <p:cNvSpPr/>
            <p:nvPr/>
          </p:nvSpPr>
          <p:spPr>
            <a:xfrm>
              <a:off x="7076369" y="1896072"/>
              <a:ext cx="22013" cy="626"/>
            </a:xfrm>
            <a:custGeom>
              <a:avLst/>
              <a:gdLst/>
              <a:ahLst/>
              <a:cxnLst/>
              <a:rect l="l" t="t" r="r" b="b"/>
              <a:pathLst>
                <a:path w="457" h="13" extrusionOk="0">
                  <a:moveTo>
                    <a:pt x="0" y="1"/>
                  </a:moveTo>
                  <a:lnTo>
                    <a:pt x="0"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5"/>
            <p:cNvSpPr/>
            <p:nvPr/>
          </p:nvSpPr>
          <p:spPr>
            <a:xfrm>
              <a:off x="7284015" y="1896072"/>
              <a:ext cx="22013" cy="626"/>
            </a:xfrm>
            <a:custGeom>
              <a:avLst/>
              <a:gdLst/>
              <a:ahLst/>
              <a:cxnLst/>
              <a:rect l="l" t="t" r="r" b="b"/>
              <a:pathLst>
                <a:path w="457" h="13" extrusionOk="0">
                  <a:moveTo>
                    <a:pt x="1" y="1"/>
                  </a:moveTo>
                  <a:lnTo>
                    <a:pt x="1"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5"/>
            <p:cNvSpPr/>
            <p:nvPr/>
          </p:nvSpPr>
          <p:spPr>
            <a:xfrm>
              <a:off x="6948825" y="1883549"/>
              <a:ext cx="440829" cy="819"/>
            </a:xfrm>
            <a:custGeom>
              <a:avLst/>
              <a:gdLst/>
              <a:ahLst/>
              <a:cxnLst/>
              <a:rect l="l" t="t" r="r" b="b"/>
              <a:pathLst>
                <a:path w="9152" h="17" extrusionOk="0">
                  <a:moveTo>
                    <a:pt x="1" y="1"/>
                  </a:moveTo>
                  <a:lnTo>
                    <a:pt x="1" y="16"/>
                  </a:lnTo>
                  <a:lnTo>
                    <a:pt x="9151" y="16"/>
                  </a:lnTo>
                  <a:lnTo>
                    <a:pt x="9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5"/>
            <p:cNvSpPr/>
            <p:nvPr/>
          </p:nvSpPr>
          <p:spPr>
            <a:xfrm>
              <a:off x="6939288" y="1839092"/>
              <a:ext cx="67194" cy="39303"/>
            </a:xfrm>
            <a:custGeom>
              <a:avLst/>
              <a:gdLst/>
              <a:ahLst/>
              <a:cxnLst/>
              <a:rect l="l" t="t" r="r" b="b"/>
              <a:pathLst>
                <a:path w="1395" h="816" extrusionOk="0">
                  <a:moveTo>
                    <a:pt x="1083" y="0"/>
                  </a:moveTo>
                  <a:cubicBezTo>
                    <a:pt x="875" y="0"/>
                    <a:pt x="569" y="21"/>
                    <a:pt x="425" y="54"/>
                  </a:cubicBezTo>
                  <a:cubicBezTo>
                    <a:pt x="352" y="69"/>
                    <a:pt x="202" y="445"/>
                    <a:pt x="202" y="445"/>
                  </a:cubicBezTo>
                  <a:lnTo>
                    <a:pt x="69" y="445"/>
                  </a:lnTo>
                  <a:cubicBezTo>
                    <a:pt x="69" y="445"/>
                    <a:pt x="0" y="697"/>
                    <a:pt x="69" y="797"/>
                  </a:cubicBezTo>
                  <a:cubicBezTo>
                    <a:pt x="69" y="797"/>
                    <a:pt x="580" y="816"/>
                    <a:pt x="936" y="816"/>
                  </a:cubicBezTo>
                  <a:cubicBezTo>
                    <a:pt x="1115" y="816"/>
                    <a:pt x="1254" y="811"/>
                    <a:pt x="1272" y="797"/>
                  </a:cubicBezTo>
                  <a:cubicBezTo>
                    <a:pt x="1329" y="751"/>
                    <a:pt x="1394" y="38"/>
                    <a:pt x="1272" y="11"/>
                  </a:cubicBezTo>
                  <a:cubicBezTo>
                    <a:pt x="1237" y="4"/>
                    <a:pt x="116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5"/>
            <p:cNvSpPr/>
            <p:nvPr/>
          </p:nvSpPr>
          <p:spPr>
            <a:xfrm>
              <a:off x="6975605" y="1867124"/>
              <a:ext cx="20519" cy="1493"/>
            </a:xfrm>
            <a:custGeom>
              <a:avLst/>
              <a:gdLst/>
              <a:ahLst/>
              <a:cxnLst/>
              <a:rect l="l" t="t" r="r" b="b"/>
              <a:pathLst>
                <a:path w="426" h="31" extrusionOk="0">
                  <a:moveTo>
                    <a:pt x="0" y="0"/>
                  </a:moveTo>
                  <a:lnTo>
                    <a:pt x="0" y="16"/>
                  </a:lnTo>
                  <a:lnTo>
                    <a:pt x="426" y="31"/>
                  </a:lnTo>
                  <a:lnTo>
                    <a:pt x="426" y="1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5"/>
            <p:cNvSpPr/>
            <p:nvPr/>
          </p:nvSpPr>
          <p:spPr>
            <a:xfrm>
              <a:off x="6745081" y="1878010"/>
              <a:ext cx="170417" cy="36798"/>
            </a:xfrm>
            <a:custGeom>
              <a:avLst/>
              <a:gdLst/>
              <a:ahLst/>
              <a:cxnLst/>
              <a:rect l="l" t="t" r="r" b="b"/>
              <a:pathLst>
                <a:path w="3538" h="764" extrusionOk="0">
                  <a:moveTo>
                    <a:pt x="3534" y="1"/>
                  </a:moveTo>
                  <a:cubicBezTo>
                    <a:pt x="3534" y="1"/>
                    <a:pt x="3522" y="4"/>
                    <a:pt x="3503" y="8"/>
                  </a:cubicBezTo>
                  <a:cubicBezTo>
                    <a:pt x="3346" y="47"/>
                    <a:pt x="2653" y="227"/>
                    <a:pt x="1978" y="395"/>
                  </a:cubicBezTo>
                  <a:cubicBezTo>
                    <a:pt x="1641" y="480"/>
                    <a:pt x="1311" y="564"/>
                    <a:pt x="1058" y="629"/>
                  </a:cubicBezTo>
                  <a:cubicBezTo>
                    <a:pt x="932" y="660"/>
                    <a:pt x="824" y="687"/>
                    <a:pt x="744" y="706"/>
                  </a:cubicBezTo>
                  <a:cubicBezTo>
                    <a:pt x="663" y="724"/>
                    <a:pt x="610" y="736"/>
                    <a:pt x="594" y="740"/>
                  </a:cubicBezTo>
                  <a:cubicBezTo>
                    <a:pt x="552" y="744"/>
                    <a:pt x="472" y="747"/>
                    <a:pt x="384" y="747"/>
                  </a:cubicBezTo>
                  <a:cubicBezTo>
                    <a:pt x="295" y="747"/>
                    <a:pt x="200" y="744"/>
                    <a:pt x="127" y="744"/>
                  </a:cubicBezTo>
                  <a:cubicBezTo>
                    <a:pt x="89" y="740"/>
                    <a:pt x="58" y="740"/>
                    <a:pt x="35" y="740"/>
                  </a:cubicBezTo>
                  <a:lnTo>
                    <a:pt x="0" y="740"/>
                  </a:lnTo>
                  <a:lnTo>
                    <a:pt x="0" y="752"/>
                  </a:lnTo>
                  <a:cubicBezTo>
                    <a:pt x="0" y="752"/>
                    <a:pt x="207" y="763"/>
                    <a:pt x="384" y="763"/>
                  </a:cubicBezTo>
                  <a:cubicBezTo>
                    <a:pt x="472" y="763"/>
                    <a:pt x="552" y="759"/>
                    <a:pt x="598" y="752"/>
                  </a:cubicBezTo>
                  <a:cubicBezTo>
                    <a:pt x="614" y="752"/>
                    <a:pt x="671" y="736"/>
                    <a:pt x="763" y="717"/>
                  </a:cubicBezTo>
                  <a:cubicBezTo>
                    <a:pt x="1388" y="564"/>
                    <a:pt x="3537" y="16"/>
                    <a:pt x="3537" y="16"/>
                  </a:cubicBezTo>
                  <a:lnTo>
                    <a:pt x="3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5"/>
            <p:cNvSpPr/>
            <p:nvPr/>
          </p:nvSpPr>
          <p:spPr>
            <a:xfrm>
              <a:off x="6732173" y="1970104"/>
              <a:ext cx="14065" cy="819"/>
            </a:xfrm>
            <a:custGeom>
              <a:avLst/>
              <a:gdLst/>
              <a:ahLst/>
              <a:cxnLst/>
              <a:rect l="l" t="t" r="r" b="b"/>
              <a:pathLst>
                <a:path w="292" h="17" extrusionOk="0">
                  <a:moveTo>
                    <a:pt x="291" y="1"/>
                  </a:moveTo>
                  <a:lnTo>
                    <a:pt x="1" y="4"/>
                  </a:lnTo>
                  <a:lnTo>
                    <a:pt x="1" y="16"/>
                  </a:lnTo>
                  <a:lnTo>
                    <a:pt x="291" y="16"/>
                  </a:lnTo>
                  <a:lnTo>
                    <a:pt x="2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5"/>
            <p:cNvSpPr/>
            <p:nvPr/>
          </p:nvSpPr>
          <p:spPr>
            <a:xfrm>
              <a:off x="6734003" y="1964950"/>
              <a:ext cx="14065" cy="771"/>
            </a:xfrm>
            <a:custGeom>
              <a:avLst/>
              <a:gdLst/>
              <a:ahLst/>
              <a:cxnLst/>
              <a:rect l="l" t="t" r="r" b="b"/>
              <a:pathLst>
                <a:path w="292" h="16" extrusionOk="0">
                  <a:moveTo>
                    <a:pt x="0" y="0"/>
                  </a:moveTo>
                  <a:lnTo>
                    <a:pt x="0" y="16"/>
                  </a:lnTo>
                  <a:lnTo>
                    <a:pt x="292" y="16"/>
                  </a:lnTo>
                  <a:lnTo>
                    <a:pt x="2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5"/>
            <p:cNvSpPr/>
            <p:nvPr/>
          </p:nvSpPr>
          <p:spPr>
            <a:xfrm>
              <a:off x="6735689" y="1959796"/>
              <a:ext cx="14017" cy="771"/>
            </a:xfrm>
            <a:custGeom>
              <a:avLst/>
              <a:gdLst/>
              <a:ahLst/>
              <a:cxnLst/>
              <a:rect l="l" t="t" r="r" b="b"/>
              <a:pathLst>
                <a:path w="291" h="16" extrusionOk="0">
                  <a:moveTo>
                    <a:pt x="0" y="0"/>
                  </a:moveTo>
                  <a:lnTo>
                    <a:pt x="0" y="15"/>
                  </a:lnTo>
                  <a:lnTo>
                    <a:pt x="291" y="11"/>
                  </a:lnTo>
                  <a:lnTo>
                    <a:pt x="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75"/>
          <p:cNvGrpSpPr/>
          <p:nvPr/>
        </p:nvGrpSpPr>
        <p:grpSpPr>
          <a:xfrm>
            <a:off x="7858155" y="3899396"/>
            <a:ext cx="177548" cy="768131"/>
            <a:chOff x="8742709" y="2196290"/>
            <a:chExt cx="250703" cy="1084471"/>
          </a:xfrm>
        </p:grpSpPr>
        <p:sp>
          <p:nvSpPr>
            <p:cNvPr id="10895" name="Google Shape;10895;p75"/>
            <p:cNvSpPr/>
            <p:nvPr/>
          </p:nvSpPr>
          <p:spPr>
            <a:xfrm>
              <a:off x="8938305" y="2203989"/>
              <a:ext cx="55107" cy="407796"/>
            </a:xfrm>
            <a:custGeom>
              <a:avLst/>
              <a:gdLst/>
              <a:ahLst/>
              <a:cxnLst/>
              <a:rect l="l" t="t" r="r" b="b"/>
              <a:pathLst>
                <a:path w="637" h="4714" extrusionOk="0">
                  <a:moveTo>
                    <a:pt x="0" y="1"/>
                  </a:moveTo>
                  <a:lnTo>
                    <a:pt x="0" y="4714"/>
                  </a:lnTo>
                  <a:cubicBezTo>
                    <a:pt x="0" y="4714"/>
                    <a:pt x="421" y="4687"/>
                    <a:pt x="533" y="4625"/>
                  </a:cubicBezTo>
                  <a:cubicBezTo>
                    <a:pt x="533" y="4625"/>
                    <a:pt x="636" y="1534"/>
                    <a:pt x="441" y="161"/>
                  </a:cubicBezTo>
                  <a:cubicBezTo>
                    <a:pt x="441" y="161"/>
                    <a:pt x="226" y="3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5"/>
            <p:cNvSpPr/>
            <p:nvPr/>
          </p:nvSpPr>
          <p:spPr>
            <a:xfrm>
              <a:off x="8828525" y="2609109"/>
              <a:ext cx="54155" cy="628563"/>
            </a:xfrm>
            <a:custGeom>
              <a:avLst/>
              <a:gdLst/>
              <a:ahLst/>
              <a:cxnLst/>
              <a:rect l="l" t="t" r="r" b="b"/>
              <a:pathLst>
                <a:path w="626" h="7266" extrusionOk="0">
                  <a:moveTo>
                    <a:pt x="625" y="0"/>
                  </a:moveTo>
                  <a:lnTo>
                    <a:pt x="1" y="31"/>
                  </a:lnTo>
                  <a:lnTo>
                    <a:pt x="104" y="7266"/>
                  </a:lnTo>
                  <a:cubicBezTo>
                    <a:pt x="104" y="7266"/>
                    <a:pt x="326" y="7266"/>
                    <a:pt x="530" y="7220"/>
                  </a:cubicBezTo>
                  <a:lnTo>
                    <a:pt x="6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5"/>
            <p:cNvSpPr/>
            <p:nvPr/>
          </p:nvSpPr>
          <p:spPr>
            <a:xfrm>
              <a:off x="8864686" y="2627362"/>
              <a:ext cx="10381" cy="598372"/>
            </a:xfrm>
            <a:custGeom>
              <a:avLst/>
              <a:gdLst/>
              <a:ahLst/>
              <a:cxnLst/>
              <a:rect l="l" t="t" r="r" b="b"/>
              <a:pathLst>
                <a:path w="120" h="6917" extrusionOk="0">
                  <a:moveTo>
                    <a:pt x="62" y="0"/>
                  </a:moveTo>
                  <a:lnTo>
                    <a:pt x="0" y="6909"/>
                  </a:lnTo>
                  <a:lnTo>
                    <a:pt x="0" y="6917"/>
                  </a:lnTo>
                  <a:lnTo>
                    <a:pt x="58" y="6917"/>
                  </a:lnTo>
                  <a:lnTo>
                    <a:pt x="58" y="6909"/>
                  </a:lnTo>
                  <a:lnTo>
                    <a:pt x="119" y="4"/>
                  </a:lnTo>
                  <a:lnTo>
                    <a:pt x="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5"/>
            <p:cNvSpPr/>
            <p:nvPr/>
          </p:nvSpPr>
          <p:spPr>
            <a:xfrm>
              <a:off x="8828525" y="2613694"/>
              <a:ext cx="54155" cy="13409"/>
            </a:xfrm>
            <a:custGeom>
              <a:avLst/>
              <a:gdLst/>
              <a:ahLst/>
              <a:cxnLst/>
              <a:rect l="l" t="t" r="r" b="b"/>
              <a:pathLst>
                <a:path w="626" h="155" extrusionOk="0">
                  <a:moveTo>
                    <a:pt x="625" y="1"/>
                  </a:moveTo>
                  <a:lnTo>
                    <a:pt x="1" y="24"/>
                  </a:lnTo>
                  <a:lnTo>
                    <a:pt x="12" y="154"/>
                  </a:lnTo>
                  <a:cubicBezTo>
                    <a:pt x="17" y="154"/>
                    <a:pt x="22" y="154"/>
                    <a:pt x="26" y="154"/>
                  </a:cubicBezTo>
                  <a:cubicBezTo>
                    <a:pt x="299" y="154"/>
                    <a:pt x="618" y="54"/>
                    <a:pt x="618" y="54"/>
                  </a:cubicBez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5"/>
            <p:cNvSpPr/>
            <p:nvPr/>
          </p:nvSpPr>
          <p:spPr>
            <a:xfrm>
              <a:off x="8742709" y="2196290"/>
              <a:ext cx="203645" cy="422070"/>
            </a:xfrm>
            <a:custGeom>
              <a:avLst/>
              <a:gdLst/>
              <a:ahLst/>
              <a:cxnLst/>
              <a:rect l="l" t="t" r="r" b="b"/>
              <a:pathLst>
                <a:path w="2354" h="4879" extrusionOk="0">
                  <a:moveTo>
                    <a:pt x="1092" y="1"/>
                  </a:moveTo>
                  <a:cubicBezTo>
                    <a:pt x="447" y="1"/>
                    <a:pt x="84" y="90"/>
                    <a:pt x="84" y="90"/>
                  </a:cubicBezTo>
                  <a:cubicBezTo>
                    <a:pt x="1" y="1810"/>
                    <a:pt x="176" y="4829"/>
                    <a:pt x="176" y="4829"/>
                  </a:cubicBezTo>
                  <a:cubicBezTo>
                    <a:pt x="366" y="4865"/>
                    <a:pt x="622" y="4878"/>
                    <a:pt x="890" y="4878"/>
                  </a:cubicBezTo>
                  <a:cubicBezTo>
                    <a:pt x="1541" y="4878"/>
                    <a:pt x="2261" y="4803"/>
                    <a:pt x="2261" y="4803"/>
                  </a:cubicBezTo>
                  <a:cubicBezTo>
                    <a:pt x="2353" y="2366"/>
                    <a:pt x="2261" y="90"/>
                    <a:pt x="2261" y="90"/>
                  </a:cubicBezTo>
                  <a:cubicBezTo>
                    <a:pt x="1808" y="23"/>
                    <a:pt x="1415" y="1"/>
                    <a:pt x="1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5"/>
            <p:cNvSpPr/>
            <p:nvPr/>
          </p:nvSpPr>
          <p:spPr>
            <a:xfrm>
              <a:off x="8761222" y="2209612"/>
              <a:ext cx="167483" cy="395599"/>
            </a:xfrm>
            <a:custGeom>
              <a:avLst/>
              <a:gdLst/>
              <a:ahLst/>
              <a:cxnLst/>
              <a:rect l="l" t="t" r="r" b="b"/>
              <a:pathLst>
                <a:path w="1936" h="4573" extrusionOk="0">
                  <a:moveTo>
                    <a:pt x="878" y="58"/>
                  </a:moveTo>
                  <a:cubicBezTo>
                    <a:pt x="1188" y="58"/>
                    <a:pt x="1509" y="80"/>
                    <a:pt x="1841" y="120"/>
                  </a:cubicBezTo>
                  <a:lnTo>
                    <a:pt x="1841" y="120"/>
                  </a:lnTo>
                  <a:cubicBezTo>
                    <a:pt x="1853" y="469"/>
                    <a:pt x="1879" y="1301"/>
                    <a:pt x="1879" y="2350"/>
                  </a:cubicBezTo>
                  <a:cubicBezTo>
                    <a:pt x="1879" y="2994"/>
                    <a:pt x="1867" y="3717"/>
                    <a:pt x="1841" y="4456"/>
                  </a:cubicBezTo>
                  <a:lnTo>
                    <a:pt x="1841" y="4456"/>
                  </a:lnTo>
                  <a:cubicBezTo>
                    <a:pt x="1592" y="4475"/>
                    <a:pt x="1119" y="4511"/>
                    <a:pt x="683" y="4511"/>
                  </a:cubicBezTo>
                  <a:cubicBezTo>
                    <a:pt x="480" y="4511"/>
                    <a:pt x="305" y="4504"/>
                    <a:pt x="164" y="4490"/>
                  </a:cubicBezTo>
                  <a:lnTo>
                    <a:pt x="164" y="4490"/>
                  </a:lnTo>
                  <a:cubicBezTo>
                    <a:pt x="136" y="3974"/>
                    <a:pt x="59" y="2393"/>
                    <a:pt x="59" y="1032"/>
                  </a:cubicBezTo>
                  <a:cubicBezTo>
                    <a:pt x="59" y="707"/>
                    <a:pt x="62" y="394"/>
                    <a:pt x="73" y="113"/>
                  </a:cubicBezTo>
                  <a:lnTo>
                    <a:pt x="73" y="113"/>
                  </a:lnTo>
                  <a:cubicBezTo>
                    <a:pt x="230" y="90"/>
                    <a:pt x="505" y="58"/>
                    <a:pt x="878" y="58"/>
                  </a:cubicBezTo>
                  <a:close/>
                  <a:moveTo>
                    <a:pt x="878" y="1"/>
                  </a:moveTo>
                  <a:cubicBezTo>
                    <a:pt x="484" y="1"/>
                    <a:pt x="197" y="35"/>
                    <a:pt x="43" y="58"/>
                  </a:cubicBezTo>
                  <a:lnTo>
                    <a:pt x="16" y="62"/>
                  </a:lnTo>
                  <a:lnTo>
                    <a:pt x="16" y="85"/>
                  </a:lnTo>
                  <a:cubicBezTo>
                    <a:pt x="5" y="376"/>
                    <a:pt x="1" y="694"/>
                    <a:pt x="1" y="1032"/>
                  </a:cubicBezTo>
                  <a:cubicBezTo>
                    <a:pt x="1" y="2419"/>
                    <a:pt x="82" y="4028"/>
                    <a:pt x="108" y="4518"/>
                  </a:cubicBezTo>
                  <a:lnTo>
                    <a:pt x="108" y="4541"/>
                  </a:lnTo>
                  <a:lnTo>
                    <a:pt x="135" y="4546"/>
                  </a:lnTo>
                  <a:cubicBezTo>
                    <a:pt x="280" y="4560"/>
                    <a:pt x="464" y="4572"/>
                    <a:pt x="683" y="4572"/>
                  </a:cubicBezTo>
                  <a:cubicBezTo>
                    <a:pt x="1139" y="4572"/>
                    <a:pt x="1630" y="4534"/>
                    <a:pt x="1875" y="4511"/>
                  </a:cubicBezTo>
                  <a:lnTo>
                    <a:pt x="1898" y="4507"/>
                  </a:lnTo>
                  <a:lnTo>
                    <a:pt x="1902" y="4484"/>
                  </a:lnTo>
                  <a:cubicBezTo>
                    <a:pt x="1928" y="3733"/>
                    <a:pt x="1936" y="3001"/>
                    <a:pt x="1936" y="2350"/>
                  </a:cubicBezTo>
                  <a:cubicBezTo>
                    <a:pt x="1936" y="1276"/>
                    <a:pt x="1913" y="426"/>
                    <a:pt x="1902" y="93"/>
                  </a:cubicBezTo>
                  <a:lnTo>
                    <a:pt x="1898" y="70"/>
                  </a:lnTo>
                  <a:lnTo>
                    <a:pt x="1875" y="66"/>
                  </a:lnTo>
                  <a:cubicBezTo>
                    <a:pt x="1534" y="24"/>
                    <a:pt x="1200" y="1"/>
                    <a:pt x="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1" name="Google Shape;10901;p75"/>
            <p:cNvGrpSpPr/>
            <p:nvPr/>
          </p:nvGrpSpPr>
          <p:grpSpPr>
            <a:xfrm>
              <a:off x="8794962" y="2230201"/>
              <a:ext cx="91528" cy="351743"/>
              <a:chOff x="8426487" y="2163076"/>
              <a:chExt cx="91528" cy="351743"/>
            </a:xfrm>
          </p:grpSpPr>
          <p:sp>
            <p:nvSpPr>
              <p:cNvPr id="10902" name="Google Shape;10902;p75"/>
              <p:cNvSpPr/>
              <p:nvPr/>
            </p:nvSpPr>
            <p:spPr>
              <a:xfrm>
                <a:off x="8426487" y="2163076"/>
                <a:ext cx="91528" cy="106837"/>
              </a:xfrm>
              <a:custGeom>
                <a:avLst/>
                <a:gdLst/>
                <a:ahLst/>
                <a:cxnLst/>
                <a:rect l="l" t="t" r="r" b="b"/>
                <a:pathLst>
                  <a:path w="1058" h="1235" extrusionOk="0">
                    <a:moveTo>
                      <a:pt x="529" y="0"/>
                    </a:moveTo>
                    <a:cubicBezTo>
                      <a:pt x="237" y="0"/>
                      <a:pt x="0" y="276"/>
                      <a:pt x="0" y="617"/>
                    </a:cubicBezTo>
                    <a:cubicBezTo>
                      <a:pt x="0" y="958"/>
                      <a:pt x="237" y="1234"/>
                      <a:pt x="529" y="1234"/>
                    </a:cubicBezTo>
                    <a:cubicBezTo>
                      <a:pt x="824" y="1234"/>
                      <a:pt x="1058" y="958"/>
                      <a:pt x="1058" y="617"/>
                    </a:cubicBezTo>
                    <a:cubicBezTo>
                      <a:pt x="1058" y="276"/>
                      <a:pt x="824" y="0"/>
                      <a:pt x="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5"/>
              <p:cNvSpPr/>
              <p:nvPr/>
            </p:nvSpPr>
            <p:spPr>
              <a:xfrm>
                <a:off x="8429428" y="2169045"/>
                <a:ext cx="79330" cy="94899"/>
              </a:xfrm>
              <a:custGeom>
                <a:avLst/>
                <a:gdLst/>
                <a:ahLst/>
                <a:cxnLst/>
                <a:rect l="l" t="t" r="r" b="b"/>
                <a:pathLst>
                  <a:path w="917" h="1097" extrusionOk="0">
                    <a:moveTo>
                      <a:pt x="460" y="0"/>
                    </a:moveTo>
                    <a:cubicBezTo>
                      <a:pt x="203" y="0"/>
                      <a:pt x="0" y="246"/>
                      <a:pt x="0" y="548"/>
                    </a:cubicBezTo>
                    <a:cubicBezTo>
                      <a:pt x="0" y="851"/>
                      <a:pt x="203" y="1096"/>
                      <a:pt x="460" y="1096"/>
                    </a:cubicBezTo>
                    <a:cubicBezTo>
                      <a:pt x="713" y="1096"/>
                      <a:pt x="916" y="851"/>
                      <a:pt x="916" y="548"/>
                    </a:cubicBezTo>
                    <a:cubicBezTo>
                      <a:pt x="916" y="246"/>
                      <a:pt x="713" y="0"/>
                      <a:pt x="4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5"/>
              <p:cNvSpPr/>
              <p:nvPr/>
            </p:nvSpPr>
            <p:spPr>
              <a:xfrm>
                <a:off x="8469914" y="2180291"/>
                <a:ext cx="10641" cy="70677"/>
              </a:xfrm>
              <a:custGeom>
                <a:avLst/>
                <a:gdLst/>
                <a:ahLst/>
                <a:cxnLst/>
                <a:rect l="l" t="t" r="r" b="b"/>
                <a:pathLst>
                  <a:path w="123" h="817" extrusionOk="0">
                    <a:moveTo>
                      <a:pt x="65" y="1"/>
                    </a:moveTo>
                    <a:cubicBezTo>
                      <a:pt x="23" y="208"/>
                      <a:pt x="0" y="418"/>
                      <a:pt x="0" y="629"/>
                    </a:cubicBezTo>
                    <a:cubicBezTo>
                      <a:pt x="0" y="690"/>
                      <a:pt x="0" y="756"/>
                      <a:pt x="4" y="816"/>
                    </a:cubicBezTo>
                    <a:lnTo>
                      <a:pt x="65" y="816"/>
                    </a:lnTo>
                    <a:cubicBezTo>
                      <a:pt x="61" y="752"/>
                      <a:pt x="57" y="690"/>
                      <a:pt x="57" y="629"/>
                    </a:cubicBezTo>
                    <a:cubicBezTo>
                      <a:pt x="57" y="422"/>
                      <a:pt x="80" y="215"/>
                      <a:pt x="122" y="12"/>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5"/>
              <p:cNvSpPr/>
              <p:nvPr/>
            </p:nvSpPr>
            <p:spPr>
              <a:xfrm>
                <a:off x="8449671" y="2180637"/>
                <a:ext cx="10035" cy="67389"/>
              </a:xfrm>
              <a:custGeom>
                <a:avLst/>
                <a:gdLst/>
                <a:ahLst/>
                <a:cxnLst/>
                <a:rect l="l" t="t" r="r" b="b"/>
                <a:pathLst>
                  <a:path w="116" h="779" extrusionOk="0">
                    <a:moveTo>
                      <a:pt x="58" y="0"/>
                    </a:moveTo>
                    <a:cubicBezTo>
                      <a:pt x="19" y="192"/>
                      <a:pt x="1" y="388"/>
                      <a:pt x="1" y="582"/>
                    </a:cubicBezTo>
                    <a:cubicBezTo>
                      <a:pt x="1" y="648"/>
                      <a:pt x="4" y="713"/>
                      <a:pt x="8" y="778"/>
                    </a:cubicBezTo>
                    <a:lnTo>
                      <a:pt x="65" y="775"/>
                    </a:lnTo>
                    <a:cubicBezTo>
                      <a:pt x="61" y="709"/>
                      <a:pt x="58" y="644"/>
                      <a:pt x="58" y="582"/>
                    </a:cubicBezTo>
                    <a:cubicBezTo>
                      <a:pt x="58" y="391"/>
                      <a:pt x="77" y="200"/>
                      <a:pt x="116" y="12"/>
                    </a:cubicBezTo>
                    <a:lnTo>
                      <a:pt x="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5"/>
              <p:cNvSpPr/>
              <p:nvPr/>
            </p:nvSpPr>
            <p:spPr>
              <a:xfrm>
                <a:off x="8438079" y="2224411"/>
                <a:ext cx="59778" cy="12284"/>
              </a:xfrm>
              <a:custGeom>
                <a:avLst/>
                <a:gdLst/>
                <a:ahLst/>
                <a:cxnLst/>
                <a:rect l="l" t="t" r="r" b="b"/>
                <a:pathLst>
                  <a:path w="691" h="142" extrusionOk="0">
                    <a:moveTo>
                      <a:pt x="20" y="0"/>
                    </a:moveTo>
                    <a:lnTo>
                      <a:pt x="0" y="53"/>
                    </a:lnTo>
                    <a:cubicBezTo>
                      <a:pt x="172" y="115"/>
                      <a:pt x="349" y="142"/>
                      <a:pt x="529" y="142"/>
                    </a:cubicBezTo>
                    <a:cubicBezTo>
                      <a:pt x="582" y="142"/>
                      <a:pt x="636" y="142"/>
                      <a:pt x="690" y="134"/>
                    </a:cubicBezTo>
                    <a:lnTo>
                      <a:pt x="682" y="76"/>
                    </a:lnTo>
                    <a:cubicBezTo>
                      <a:pt x="632" y="81"/>
                      <a:pt x="582" y="85"/>
                      <a:pt x="529" y="85"/>
                    </a:cubicBezTo>
                    <a:cubicBezTo>
                      <a:pt x="356" y="85"/>
                      <a:pt x="184" y="58"/>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5"/>
              <p:cNvSpPr/>
              <p:nvPr/>
            </p:nvSpPr>
            <p:spPr>
              <a:xfrm>
                <a:off x="8441020" y="2200534"/>
                <a:ext cx="54069" cy="10035"/>
              </a:xfrm>
              <a:custGeom>
                <a:avLst/>
                <a:gdLst/>
                <a:ahLst/>
                <a:cxnLst/>
                <a:rect l="l" t="t" r="r" b="b"/>
                <a:pathLst>
                  <a:path w="625" h="116" extrusionOk="0">
                    <a:moveTo>
                      <a:pt x="16" y="0"/>
                    </a:moveTo>
                    <a:lnTo>
                      <a:pt x="0" y="58"/>
                    </a:lnTo>
                    <a:cubicBezTo>
                      <a:pt x="158" y="96"/>
                      <a:pt x="315" y="115"/>
                      <a:pt x="476" y="115"/>
                    </a:cubicBezTo>
                    <a:cubicBezTo>
                      <a:pt x="525" y="115"/>
                      <a:pt x="575" y="112"/>
                      <a:pt x="625" y="108"/>
                    </a:cubicBezTo>
                    <a:lnTo>
                      <a:pt x="617" y="50"/>
                    </a:lnTo>
                    <a:cubicBezTo>
                      <a:pt x="571" y="54"/>
                      <a:pt x="525" y="58"/>
                      <a:pt x="476" y="58"/>
                    </a:cubicBezTo>
                    <a:cubicBezTo>
                      <a:pt x="322" y="58"/>
                      <a:pt x="165" y="39"/>
                      <a:pt x="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5"/>
              <p:cNvSpPr/>
              <p:nvPr/>
            </p:nvSpPr>
            <p:spPr>
              <a:xfrm>
                <a:off x="8426487" y="2285399"/>
                <a:ext cx="91528" cy="107183"/>
              </a:xfrm>
              <a:custGeom>
                <a:avLst/>
                <a:gdLst/>
                <a:ahLst/>
                <a:cxnLst/>
                <a:rect l="l" t="t" r="r" b="b"/>
                <a:pathLst>
                  <a:path w="1058" h="1239" extrusionOk="0">
                    <a:moveTo>
                      <a:pt x="529" y="1"/>
                    </a:moveTo>
                    <a:cubicBezTo>
                      <a:pt x="237" y="1"/>
                      <a:pt x="0" y="276"/>
                      <a:pt x="0" y="618"/>
                    </a:cubicBezTo>
                    <a:cubicBezTo>
                      <a:pt x="0" y="958"/>
                      <a:pt x="237" y="1238"/>
                      <a:pt x="529" y="1238"/>
                    </a:cubicBezTo>
                    <a:cubicBezTo>
                      <a:pt x="824" y="1238"/>
                      <a:pt x="1058" y="958"/>
                      <a:pt x="1058" y="618"/>
                    </a:cubicBezTo>
                    <a:cubicBezTo>
                      <a:pt x="1058" y="276"/>
                      <a:pt x="824" y="1"/>
                      <a:pt x="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5"/>
              <p:cNvSpPr/>
              <p:nvPr/>
            </p:nvSpPr>
            <p:spPr>
              <a:xfrm>
                <a:off x="8429428" y="2291368"/>
                <a:ext cx="79330" cy="95245"/>
              </a:xfrm>
              <a:custGeom>
                <a:avLst/>
                <a:gdLst/>
                <a:ahLst/>
                <a:cxnLst/>
                <a:rect l="l" t="t" r="r" b="b"/>
                <a:pathLst>
                  <a:path w="917" h="1101" extrusionOk="0">
                    <a:moveTo>
                      <a:pt x="460" y="1"/>
                    </a:moveTo>
                    <a:cubicBezTo>
                      <a:pt x="203" y="1"/>
                      <a:pt x="0" y="245"/>
                      <a:pt x="0" y="549"/>
                    </a:cubicBezTo>
                    <a:cubicBezTo>
                      <a:pt x="0" y="855"/>
                      <a:pt x="203" y="1100"/>
                      <a:pt x="460" y="1100"/>
                    </a:cubicBezTo>
                    <a:cubicBezTo>
                      <a:pt x="713" y="1100"/>
                      <a:pt x="916" y="855"/>
                      <a:pt x="916" y="549"/>
                    </a:cubicBezTo>
                    <a:cubicBezTo>
                      <a:pt x="916" y="245"/>
                      <a:pt x="713"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5"/>
              <p:cNvSpPr/>
              <p:nvPr/>
            </p:nvSpPr>
            <p:spPr>
              <a:xfrm>
                <a:off x="8469914" y="2302960"/>
                <a:ext cx="10641" cy="70677"/>
              </a:xfrm>
              <a:custGeom>
                <a:avLst/>
                <a:gdLst/>
                <a:ahLst/>
                <a:cxnLst/>
                <a:rect l="l" t="t" r="r" b="b"/>
                <a:pathLst>
                  <a:path w="123" h="817" extrusionOk="0">
                    <a:moveTo>
                      <a:pt x="65" y="1"/>
                    </a:moveTo>
                    <a:cubicBezTo>
                      <a:pt x="23" y="203"/>
                      <a:pt x="0" y="415"/>
                      <a:pt x="0" y="625"/>
                    </a:cubicBezTo>
                    <a:cubicBezTo>
                      <a:pt x="0" y="691"/>
                      <a:pt x="0" y="751"/>
                      <a:pt x="4" y="817"/>
                    </a:cubicBezTo>
                    <a:lnTo>
                      <a:pt x="65" y="813"/>
                    </a:lnTo>
                    <a:cubicBezTo>
                      <a:pt x="61" y="751"/>
                      <a:pt x="57" y="686"/>
                      <a:pt x="57" y="625"/>
                    </a:cubicBezTo>
                    <a:cubicBezTo>
                      <a:pt x="57" y="418"/>
                      <a:pt x="80" y="211"/>
                      <a:pt x="122" y="12"/>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5"/>
              <p:cNvSpPr/>
              <p:nvPr/>
            </p:nvSpPr>
            <p:spPr>
              <a:xfrm>
                <a:off x="8449671" y="2302960"/>
                <a:ext cx="10035" cy="67303"/>
              </a:xfrm>
              <a:custGeom>
                <a:avLst/>
                <a:gdLst/>
                <a:ahLst/>
                <a:cxnLst/>
                <a:rect l="l" t="t" r="r" b="b"/>
                <a:pathLst>
                  <a:path w="116" h="778" extrusionOk="0">
                    <a:moveTo>
                      <a:pt x="58" y="1"/>
                    </a:moveTo>
                    <a:cubicBezTo>
                      <a:pt x="19" y="192"/>
                      <a:pt x="1" y="387"/>
                      <a:pt x="1" y="583"/>
                    </a:cubicBezTo>
                    <a:cubicBezTo>
                      <a:pt x="1" y="648"/>
                      <a:pt x="4" y="714"/>
                      <a:pt x="8" y="778"/>
                    </a:cubicBezTo>
                    <a:lnTo>
                      <a:pt x="65" y="774"/>
                    </a:lnTo>
                    <a:cubicBezTo>
                      <a:pt x="61" y="714"/>
                      <a:pt x="58" y="648"/>
                      <a:pt x="58" y="583"/>
                    </a:cubicBezTo>
                    <a:cubicBezTo>
                      <a:pt x="58" y="392"/>
                      <a:pt x="77" y="199"/>
                      <a:pt x="116" y="12"/>
                    </a:cubicBezTo>
                    <a:lnTo>
                      <a:pt x="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5"/>
              <p:cNvSpPr/>
              <p:nvPr/>
            </p:nvSpPr>
            <p:spPr>
              <a:xfrm>
                <a:off x="8438079" y="2346734"/>
                <a:ext cx="59778" cy="12630"/>
              </a:xfrm>
              <a:custGeom>
                <a:avLst/>
                <a:gdLst/>
                <a:ahLst/>
                <a:cxnLst/>
                <a:rect l="l" t="t" r="r" b="b"/>
                <a:pathLst>
                  <a:path w="691" h="146" extrusionOk="0">
                    <a:moveTo>
                      <a:pt x="20" y="1"/>
                    </a:moveTo>
                    <a:lnTo>
                      <a:pt x="0" y="54"/>
                    </a:lnTo>
                    <a:cubicBezTo>
                      <a:pt x="172" y="116"/>
                      <a:pt x="349" y="146"/>
                      <a:pt x="529" y="146"/>
                    </a:cubicBezTo>
                    <a:cubicBezTo>
                      <a:pt x="582" y="146"/>
                      <a:pt x="636" y="142"/>
                      <a:pt x="690" y="139"/>
                    </a:cubicBezTo>
                    <a:lnTo>
                      <a:pt x="682" y="77"/>
                    </a:lnTo>
                    <a:cubicBezTo>
                      <a:pt x="632" y="84"/>
                      <a:pt x="582" y="84"/>
                      <a:pt x="529" y="84"/>
                    </a:cubicBezTo>
                    <a:cubicBezTo>
                      <a:pt x="356" y="84"/>
                      <a:pt x="184" y="58"/>
                      <a:pt x="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5"/>
              <p:cNvSpPr/>
              <p:nvPr/>
            </p:nvSpPr>
            <p:spPr>
              <a:xfrm>
                <a:off x="8441020" y="2322857"/>
                <a:ext cx="54069" cy="10035"/>
              </a:xfrm>
              <a:custGeom>
                <a:avLst/>
                <a:gdLst/>
                <a:ahLst/>
                <a:cxnLst/>
                <a:rect l="l" t="t" r="r" b="b"/>
                <a:pathLst>
                  <a:path w="625" h="116" extrusionOk="0">
                    <a:moveTo>
                      <a:pt x="16" y="1"/>
                    </a:moveTo>
                    <a:lnTo>
                      <a:pt x="0" y="58"/>
                    </a:lnTo>
                    <a:cubicBezTo>
                      <a:pt x="158" y="96"/>
                      <a:pt x="315" y="116"/>
                      <a:pt x="476" y="116"/>
                    </a:cubicBezTo>
                    <a:cubicBezTo>
                      <a:pt x="525" y="116"/>
                      <a:pt x="575" y="116"/>
                      <a:pt x="625" y="111"/>
                    </a:cubicBezTo>
                    <a:lnTo>
                      <a:pt x="617" y="50"/>
                    </a:lnTo>
                    <a:cubicBezTo>
                      <a:pt x="571" y="54"/>
                      <a:pt x="525" y="58"/>
                      <a:pt x="476" y="58"/>
                    </a:cubicBezTo>
                    <a:cubicBezTo>
                      <a:pt x="322" y="58"/>
                      <a:pt x="165" y="38"/>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5"/>
              <p:cNvSpPr/>
              <p:nvPr/>
            </p:nvSpPr>
            <p:spPr>
              <a:xfrm>
                <a:off x="8426487" y="2407722"/>
                <a:ext cx="91528" cy="107096"/>
              </a:xfrm>
              <a:custGeom>
                <a:avLst/>
                <a:gdLst/>
                <a:ahLst/>
                <a:cxnLst/>
                <a:rect l="l" t="t" r="r" b="b"/>
                <a:pathLst>
                  <a:path w="1058" h="1238" extrusionOk="0">
                    <a:moveTo>
                      <a:pt x="529" y="0"/>
                    </a:moveTo>
                    <a:cubicBezTo>
                      <a:pt x="237" y="0"/>
                      <a:pt x="0" y="276"/>
                      <a:pt x="0" y="621"/>
                    </a:cubicBezTo>
                    <a:cubicBezTo>
                      <a:pt x="0" y="962"/>
                      <a:pt x="237" y="1238"/>
                      <a:pt x="529" y="1238"/>
                    </a:cubicBezTo>
                    <a:cubicBezTo>
                      <a:pt x="824" y="1238"/>
                      <a:pt x="1058" y="962"/>
                      <a:pt x="1058" y="621"/>
                    </a:cubicBezTo>
                    <a:cubicBezTo>
                      <a:pt x="1058" y="276"/>
                      <a:pt x="824" y="0"/>
                      <a:pt x="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5"/>
              <p:cNvSpPr/>
              <p:nvPr/>
            </p:nvSpPr>
            <p:spPr>
              <a:xfrm>
                <a:off x="8429428" y="2413691"/>
                <a:ext cx="79330" cy="95158"/>
              </a:xfrm>
              <a:custGeom>
                <a:avLst/>
                <a:gdLst/>
                <a:ahLst/>
                <a:cxnLst/>
                <a:rect l="l" t="t" r="r" b="b"/>
                <a:pathLst>
                  <a:path w="917" h="1100" extrusionOk="0">
                    <a:moveTo>
                      <a:pt x="460" y="0"/>
                    </a:moveTo>
                    <a:cubicBezTo>
                      <a:pt x="203" y="0"/>
                      <a:pt x="0" y="246"/>
                      <a:pt x="0" y="552"/>
                    </a:cubicBezTo>
                    <a:cubicBezTo>
                      <a:pt x="0" y="854"/>
                      <a:pt x="203" y="1100"/>
                      <a:pt x="460" y="1100"/>
                    </a:cubicBezTo>
                    <a:cubicBezTo>
                      <a:pt x="713" y="1100"/>
                      <a:pt x="916" y="854"/>
                      <a:pt x="916" y="552"/>
                    </a:cubicBezTo>
                    <a:cubicBezTo>
                      <a:pt x="916" y="246"/>
                      <a:pt x="713"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5"/>
              <p:cNvSpPr/>
              <p:nvPr/>
            </p:nvSpPr>
            <p:spPr>
              <a:xfrm>
                <a:off x="8469914" y="2425284"/>
                <a:ext cx="10641" cy="70677"/>
              </a:xfrm>
              <a:custGeom>
                <a:avLst/>
                <a:gdLst/>
                <a:ahLst/>
                <a:cxnLst/>
                <a:rect l="l" t="t" r="r" b="b"/>
                <a:pathLst>
                  <a:path w="123" h="817" extrusionOk="0">
                    <a:moveTo>
                      <a:pt x="65" y="0"/>
                    </a:moveTo>
                    <a:cubicBezTo>
                      <a:pt x="23" y="204"/>
                      <a:pt x="0" y="414"/>
                      <a:pt x="0" y="625"/>
                    </a:cubicBezTo>
                    <a:cubicBezTo>
                      <a:pt x="0" y="690"/>
                      <a:pt x="0" y="752"/>
                      <a:pt x="4" y="817"/>
                    </a:cubicBezTo>
                    <a:lnTo>
                      <a:pt x="65" y="812"/>
                    </a:lnTo>
                    <a:cubicBezTo>
                      <a:pt x="61" y="752"/>
                      <a:pt x="57" y="690"/>
                      <a:pt x="57" y="625"/>
                    </a:cubicBezTo>
                    <a:cubicBezTo>
                      <a:pt x="57" y="421"/>
                      <a:pt x="80" y="215"/>
                      <a:pt x="122" y="12"/>
                    </a:cubicBezTo>
                    <a:lnTo>
                      <a:pt x="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5"/>
              <p:cNvSpPr/>
              <p:nvPr/>
            </p:nvSpPr>
            <p:spPr>
              <a:xfrm>
                <a:off x="8449671" y="2425284"/>
                <a:ext cx="10035" cy="67649"/>
              </a:xfrm>
              <a:custGeom>
                <a:avLst/>
                <a:gdLst/>
                <a:ahLst/>
                <a:cxnLst/>
                <a:rect l="l" t="t" r="r" b="b"/>
                <a:pathLst>
                  <a:path w="116" h="782" extrusionOk="0">
                    <a:moveTo>
                      <a:pt x="58" y="0"/>
                    </a:moveTo>
                    <a:cubicBezTo>
                      <a:pt x="19" y="192"/>
                      <a:pt x="1" y="387"/>
                      <a:pt x="1" y="582"/>
                    </a:cubicBezTo>
                    <a:cubicBezTo>
                      <a:pt x="1" y="648"/>
                      <a:pt x="4" y="717"/>
                      <a:pt x="8" y="782"/>
                    </a:cubicBezTo>
                    <a:lnTo>
                      <a:pt x="65" y="778"/>
                    </a:lnTo>
                    <a:cubicBezTo>
                      <a:pt x="61" y="713"/>
                      <a:pt x="58" y="648"/>
                      <a:pt x="58" y="582"/>
                    </a:cubicBezTo>
                    <a:cubicBezTo>
                      <a:pt x="58" y="391"/>
                      <a:pt x="77" y="200"/>
                      <a:pt x="116" y="12"/>
                    </a:cubicBezTo>
                    <a:lnTo>
                      <a:pt x="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5"/>
              <p:cNvSpPr/>
              <p:nvPr/>
            </p:nvSpPr>
            <p:spPr>
              <a:xfrm>
                <a:off x="8438079" y="2469057"/>
                <a:ext cx="59778" cy="12630"/>
              </a:xfrm>
              <a:custGeom>
                <a:avLst/>
                <a:gdLst/>
                <a:ahLst/>
                <a:cxnLst/>
                <a:rect l="l" t="t" r="r" b="b"/>
                <a:pathLst>
                  <a:path w="691" h="146" extrusionOk="0">
                    <a:moveTo>
                      <a:pt x="20" y="0"/>
                    </a:moveTo>
                    <a:lnTo>
                      <a:pt x="0" y="58"/>
                    </a:lnTo>
                    <a:cubicBezTo>
                      <a:pt x="172" y="115"/>
                      <a:pt x="349" y="145"/>
                      <a:pt x="529" y="145"/>
                    </a:cubicBezTo>
                    <a:cubicBezTo>
                      <a:pt x="582" y="145"/>
                      <a:pt x="636" y="142"/>
                      <a:pt x="690" y="138"/>
                    </a:cubicBezTo>
                    <a:lnTo>
                      <a:pt x="682" y="81"/>
                    </a:lnTo>
                    <a:cubicBezTo>
                      <a:pt x="632" y="85"/>
                      <a:pt x="582" y="88"/>
                      <a:pt x="529" y="88"/>
                    </a:cubicBezTo>
                    <a:cubicBezTo>
                      <a:pt x="356" y="88"/>
                      <a:pt x="184" y="58"/>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5"/>
              <p:cNvSpPr/>
              <p:nvPr/>
            </p:nvSpPr>
            <p:spPr>
              <a:xfrm>
                <a:off x="8441020" y="2445181"/>
                <a:ext cx="54069" cy="10035"/>
              </a:xfrm>
              <a:custGeom>
                <a:avLst/>
                <a:gdLst/>
                <a:ahLst/>
                <a:cxnLst/>
                <a:rect l="l" t="t" r="r" b="b"/>
                <a:pathLst>
                  <a:path w="625" h="116" extrusionOk="0">
                    <a:moveTo>
                      <a:pt x="16" y="0"/>
                    </a:moveTo>
                    <a:lnTo>
                      <a:pt x="0" y="58"/>
                    </a:lnTo>
                    <a:cubicBezTo>
                      <a:pt x="158" y="96"/>
                      <a:pt x="315" y="115"/>
                      <a:pt x="476" y="115"/>
                    </a:cubicBezTo>
                    <a:cubicBezTo>
                      <a:pt x="525" y="115"/>
                      <a:pt x="575" y="115"/>
                      <a:pt x="625" y="111"/>
                    </a:cubicBezTo>
                    <a:lnTo>
                      <a:pt x="617" y="54"/>
                    </a:lnTo>
                    <a:cubicBezTo>
                      <a:pt x="571" y="58"/>
                      <a:pt x="525" y="58"/>
                      <a:pt x="476" y="58"/>
                    </a:cubicBezTo>
                    <a:cubicBezTo>
                      <a:pt x="322" y="58"/>
                      <a:pt x="165" y="39"/>
                      <a:pt x="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5"/>
              <p:cNvSpPr/>
              <p:nvPr/>
            </p:nvSpPr>
            <p:spPr>
              <a:xfrm>
                <a:off x="8430466" y="2168180"/>
                <a:ext cx="79243" cy="50347"/>
              </a:xfrm>
              <a:custGeom>
                <a:avLst/>
                <a:gdLst/>
                <a:ahLst/>
                <a:cxnLst/>
                <a:rect l="l" t="t" r="r" b="b"/>
                <a:pathLst>
                  <a:path w="916" h="582" extrusionOk="0">
                    <a:moveTo>
                      <a:pt x="450" y="1"/>
                    </a:moveTo>
                    <a:cubicBezTo>
                      <a:pt x="294" y="1"/>
                      <a:pt x="64" y="95"/>
                      <a:pt x="0" y="432"/>
                    </a:cubicBezTo>
                    <a:cubicBezTo>
                      <a:pt x="0" y="432"/>
                      <a:pt x="88" y="106"/>
                      <a:pt x="306" y="106"/>
                    </a:cubicBezTo>
                    <a:cubicBezTo>
                      <a:pt x="525" y="106"/>
                      <a:pt x="755" y="558"/>
                      <a:pt x="904" y="581"/>
                    </a:cubicBezTo>
                    <a:cubicBezTo>
                      <a:pt x="916" y="171"/>
                      <a:pt x="647" y="14"/>
                      <a:pt x="487" y="3"/>
                    </a:cubicBezTo>
                    <a:cubicBezTo>
                      <a:pt x="475" y="2"/>
                      <a:pt x="463"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5"/>
              <p:cNvSpPr/>
              <p:nvPr/>
            </p:nvSpPr>
            <p:spPr>
              <a:xfrm>
                <a:off x="8430466" y="2291195"/>
                <a:ext cx="79243" cy="50261"/>
              </a:xfrm>
              <a:custGeom>
                <a:avLst/>
                <a:gdLst/>
                <a:ahLst/>
                <a:cxnLst/>
                <a:rect l="l" t="t" r="r" b="b"/>
                <a:pathLst>
                  <a:path w="916" h="581" extrusionOk="0">
                    <a:moveTo>
                      <a:pt x="450" y="1"/>
                    </a:moveTo>
                    <a:cubicBezTo>
                      <a:pt x="294" y="1"/>
                      <a:pt x="64" y="95"/>
                      <a:pt x="0" y="431"/>
                    </a:cubicBezTo>
                    <a:cubicBezTo>
                      <a:pt x="0" y="431"/>
                      <a:pt x="88" y="106"/>
                      <a:pt x="306" y="106"/>
                    </a:cubicBezTo>
                    <a:cubicBezTo>
                      <a:pt x="525" y="106"/>
                      <a:pt x="755" y="558"/>
                      <a:pt x="904" y="581"/>
                    </a:cubicBezTo>
                    <a:cubicBezTo>
                      <a:pt x="916" y="171"/>
                      <a:pt x="647" y="14"/>
                      <a:pt x="487" y="3"/>
                    </a:cubicBezTo>
                    <a:cubicBezTo>
                      <a:pt x="475" y="1"/>
                      <a:pt x="463"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5"/>
              <p:cNvSpPr/>
              <p:nvPr/>
            </p:nvSpPr>
            <p:spPr>
              <a:xfrm>
                <a:off x="8430466" y="2413864"/>
                <a:ext cx="79243" cy="50347"/>
              </a:xfrm>
              <a:custGeom>
                <a:avLst/>
                <a:gdLst/>
                <a:ahLst/>
                <a:cxnLst/>
                <a:rect l="l" t="t" r="r" b="b"/>
                <a:pathLst>
                  <a:path w="916" h="582" extrusionOk="0">
                    <a:moveTo>
                      <a:pt x="452" y="0"/>
                    </a:moveTo>
                    <a:cubicBezTo>
                      <a:pt x="296" y="0"/>
                      <a:pt x="64" y="93"/>
                      <a:pt x="0" y="431"/>
                    </a:cubicBezTo>
                    <a:cubicBezTo>
                      <a:pt x="0" y="431"/>
                      <a:pt x="88" y="106"/>
                      <a:pt x="306" y="106"/>
                    </a:cubicBezTo>
                    <a:cubicBezTo>
                      <a:pt x="525" y="106"/>
                      <a:pt x="755" y="553"/>
                      <a:pt x="904" y="581"/>
                    </a:cubicBezTo>
                    <a:cubicBezTo>
                      <a:pt x="916" y="171"/>
                      <a:pt x="647" y="14"/>
                      <a:pt x="487" y="2"/>
                    </a:cubicBezTo>
                    <a:cubicBezTo>
                      <a:pt x="475" y="1"/>
                      <a:pt x="464" y="0"/>
                      <a:pt x="4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3" name="Google Shape;10923;p75"/>
            <p:cNvSpPr/>
            <p:nvPr/>
          </p:nvSpPr>
          <p:spPr>
            <a:xfrm>
              <a:off x="8795739" y="3227991"/>
              <a:ext cx="113847" cy="52770"/>
            </a:xfrm>
            <a:custGeom>
              <a:avLst/>
              <a:gdLst/>
              <a:ahLst/>
              <a:cxnLst/>
              <a:rect l="l" t="t" r="r" b="b"/>
              <a:pathLst>
                <a:path w="1316" h="610" extrusionOk="0">
                  <a:moveTo>
                    <a:pt x="885" y="0"/>
                  </a:moveTo>
                  <a:cubicBezTo>
                    <a:pt x="667" y="0"/>
                    <a:pt x="451" y="13"/>
                    <a:pt x="238" y="39"/>
                  </a:cubicBezTo>
                  <a:lnTo>
                    <a:pt x="0" y="609"/>
                  </a:lnTo>
                  <a:lnTo>
                    <a:pt x="1315" y="609"/>
                  </a:lnTo>
                  <a:lnTo>
                    <a:pt x="1100" y="4"/>
                  </a:lnTo>
                  <a:cubicBezTo>
                    <a:pt x="1028" y="1"/>
                    <a:pt x="956" y="0"/>
                    <a:pt x="8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75"/>
          <p:cNvGrpSpPr/>
          <p:nvPr/>
        </p:nvGrpSpPr>
        <p:grpSpPr>
          <a:xfrm>
            <a:off x="7389591" y="3834749"/>
            <a:ext cx="304126" cy="832653"/>
            <a:chOff x="8081081" y="420775"/>
            <a:chExt cx="429436" cy="1175565"/>
          </a:xfrm>
        </p:grpSpPr>
        <p:sp>
          <p:nvSpPr>
            <p:cNvPr id="10925" name="Google Shape;10925;p75"/>
            <p:cNvSpPr/>
            <p:nvPr/>
          </p:nvSpPr>
          <p:spPr>
            <a:xfrm>
              <a:off x="8287059" y="834546"/>
              <a:ext cx="12890" cy="748549"/>
            </a:xfrm>
            <a:custGeom>
              <a:avLst/>
              <a:gdLst/>
              <a:ahLst/>
              <a:cxnLst/>
              <a:rect l="l" t="t" r="r" b="b"/>
              <a:pathLst>
                <a:path w="149" h="8653" extrusionOk="0">
                  <a:moveTo>
                    <a:pt x="0" y="0"/>
                  </a:moveTo>
                  <a:lnTo>
                    <a:pt x="0" y="8652"/>
                  </a:lnTo>
                  <a:lnTo>
                    <a:pt x="149" y="8652"/>
                  </a:lnTo>
                  <a:lnTo>
                    <a:pt x="1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5"/>
            <p:cNvSpPr/>
            <p:nvPr/>
          </p:nvSpPr>
          <p:spPr>
            <a:xfrm>
              <a:off x="8081081" y="420775"/>
              <a:ext cx="429436" cy="429337"/>
            </a:xfrm>
            <a:custGeom>
              <a:avLst/>
              <a:gdLst/>
              <a:ahLst/>
              <a:cxnLst/>
              <a:rect l="l" t="t" r="r" b="b"/>
              <a:pathLst>
                <a:path w="4964" h="4963" extrusionOk="0">
                  <a:moveTo>
                    <a:pt x="2480" y="1"/>
                  </a:moveTo>
                  <a:cubicBezTo>
                    <a:pt x="1112" y="1"/>
                    <a:pt x="1" y="1112"/>
                    <a:pt x="1" y="2484"/>
                  </a:cubicBezTo>
                  <a:cubicBezTo>
                    <a:pt x="1" y="2817"/>
                    <a:pt x="66" y="3139"/>
                    <a:pt x="185" y="3430"/>
                  </a:cubicBezTo>
                  <a:cubicBezTo>
                    <a:pt x="231" y="3537"/>
                    <a:pt x="281" y="3641"/>
                    <a:pt x="342" y="3740"/>
                  </a:cubicBezTo>
                  <a:cubicBezTo>
                    <a:pt x="361" y="3775"/>
                    <a:pt x="381" y="3809"/>
                    <a:pt x="404" y="3840"/>
                  </a:cubicBezTo>
                  <a:cubicBezTo>
                    <a:pt x="576" y="4104"/>
                    <a:pt x="798" y="4334"/>
                    <a:pt x="1055" y="4514"/>
                  </a:cubicBezTo>
                  <a:cubicBezTo>
                    <a:pt x="1457" y="4798"/>
                    <a:pt x="1952" y="4962"/>
                    <a:pt x="2480" y="4962"/>
                  </a:cubicBezTo>
                  <a:cubicBezTo>
                    <a:pt x="3852" y="4962"/>
                    <a:pt x="4963" y="3855"/>
                    <a:pt x="4963" y="2484"/>
                  </a:cubicBezTo>
                  <a:cubicBezTo>
                    <a:pt x="4963" y="1950"/>
                    <a:pt x="4795" y="1457"/>
                    <a:pt x="4507" y="1050"/>
                  </a:cubicBezTo>
                  <a:cubicBezTo>
                    <a:pt x="4258" y="698"/>
                    <a:pt x="3917" y="415"/>
                    <a:pt x="3522" y="231"/>
                  </a:cubicBezTo>
                  <a:cubicBezTo>
                    <a:pt x="3476" y="211"/>
                    <a:pt x="3430" y="188"/>
                    <a:pt x="3381" y="169"/>
                  </a:cubicBezTo>
                  <a:cubicBezTo>
                    <a:pt x="3269" y="127"/>
                    <a:pt x="3154" y="93"/>
                    <a:pt x="3036" y="65"/>
                  </a:cubicBezTo>
                  <a:cubicBezTo>
                    <a:pt x="2856" y="24"/>
                    <a:pt x="2672" y="1"/>
                    <a:pt x="2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5"/>
            <p:cNvSpPr/>
            <p:nvPr/>
          </p:nvSpPr>
          <p:spPr>
            <a:xfrm>
              <a:off x="8112657" y="452610"/>
              <a:ext cx="366024" cy="366100"/>
            </a:xfrm>
            <a:custGeom>
              <a:avLst/>
              <a:gdLst/>
              <a:ahLst/>
              <a:cxnLst/>
              <a:rect l="l" t="t" r="r" b="b"/>
              <a:pathLst>
                <a:path w="4231" h="4232" extrusionOk="0">
                  <a:moveTo>
                    <a:pt x="2115" y="119"/>
                  </a:moveTo>
                  <a:cubicBezTo>
                    <a:pt x="3215" y="119"/>
                    <a:pt x="4112" y="1016"/>
                    <a:pt x="4112" y="2116"/>
                  </a:cubicBezTo>
                  <a:cubicBezTo>
                    <a:pt x="4112" y="3215"/>
                    <a:pt x="3215" y="4112"/>
                    <a:pt x="2115" y="4112"/>
                  </a:cubicBezTo>
                  <a:cubicBezTo>
                    <a:pt x="1015" y="4112"/>
                    <a:pt x="122" y="3215"/>
                    <a:pt x="122" y="2116"/>
                  </a:cubicBezTo>
                  <a:cubicBezTo>
                    <a:pt x="122" y="1016"/>
                    <a:pt x="1015" y="119"/>
                    <a:pt x="2115" y="119"/>
                  </a:cubicBezTo>
                  <a:close/>
                  <a:moveTo>
                    <a:pt x="2115" y="1"/>
                  </a:moveTo>
                  <a:cubicBezTo>
                    <a:pt x="950" y="1"/>
                    <a:pt x="0" y="947"/>
                    <a:pt x="0" y="2116"/>
                  </a:cubicBezTo>
                  <a:cubicBezTo>
                    <a:pt x="0" y="3284"/>
                    <a:pt x="950" y="4231"/>
                    <a:pt x="2115" y="4231"/>
                  </a:cubicBezTo>
                  <a:cubicBezTo>
                    <a:pt x="3284" y="4231"/>
                    <a:pt x="4231" y="3284"/>
                    <a:pt x="4231" y="2116"/>
                  </a:cubicBezTo>
                  <a:cubicBezTo>
                    <a:pt x="4231" y="947"/>
                    <a:pt x="3284" y="1"/>
                    <a:pt x="2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5"/>
            <p:cNvSpPr/>
            <p:nvPr/>
          </p:nvSpPr>
          <p:spPr>
            <a:xfrm>
              <a:off x="8256434" y="1538207"/>
              <a:ext cx="74053" cy="58133"/>
            </a:xfrm>
            <a:custGeom>
              <a:avLst/>
              <a:gdLst/>
              <a:ahLst/>
              <a:cxnLst/>
              <a:rect l="l" t="t" r="r" b="b"/>
              <a:pathLst>
                <a:path w="856" h="672" extrusionOk="0">
                  <a:moveTo>
                    <a:pt x="208" y="0"/>
                  </a:moveTo>
                  <a:lnTo>
                    <a:pt x="1" y="672"/>
                  </a:lnTo>
                  <a:lnTo>
                    <a:pt x="855" y="672"/>
                  </a:lnTo>
                  <a:lnTo>
                    <a:pt x="6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32"/>
        <p:cNvGrpSpPr/>
        <p:nvPr/>
      </p:nvGrpSpPr>
      <p:grpSpPr>
        <a:xfrm>
          <a:off x="0" y="0"/>
          <a:ext cx="0" cy="0"/>
          <a:chOff x="0" y="0"/>
          <a:chExt cx="0" cy="0"/>
        </a:xfrm>
      </p:grpSpPr>
      <p:sp>
        <p:nvSpPr>
          <p:cNvPr id="10933" name="Google Shape;10933;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0934" name="Google Shape;10934;p76"/>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14"/>
        <p:cNvGrpSpPr/>
        <p:nvPr/>
      </p:nvGrpSpPr>
      <p:grpSpPr>
        <a:xfrm>
          <a:off x="0" y="0"/>
          <a:ext cx="0" cy="0"/>
          <a:chOff x="0" y="0"/>
          <a:chExt cx="0" cy="0"/>
        </a:xfrm>
      </p:grpSpPr>
      <p:grpSp>
        <p:nvGrpSpPr>
          <p:cNvPr id="5015" name="Google Shape;5015;p41"/>
          <p:cNvGrpSpPr/>
          <p:nvPr/>
        </p:nvGrpSpPr>
        <p:grpSpPr>
          <a:xfrm>
            <a:off x="376498" y="3524081"/>
            <a:ext cx="1631738" cy="1133828"/>
            <a:chOff x="376498" y="3524081"/>
            <a:chExt cx="1631738" cy="1133828"/>
          </a:xfrm>
        </p:grpSpPr>
        <p:grpSp>
          <p:nvGrpSpPr>
            <p:cNvPr id="5016" name="Google Shape;5016;p41"/>
            <p:cNvGrpSpPr/>
            <p:nvPr/>
          </p:nvGrpSpPr>
          <p:grpSpPr>
            <a:xfrm>
              <a:off x="1112980" y="3597914"/>
              <a:ext cx="895256" cy="1059981"/>
              <a:chOff x="6638805" y="2345339"/>
              <a:chExt cx="895256" cy="1059981"/>
            </a:xfrm>
          </p:grpSpPr>
          <p:sp>
            <p:nvSpPr>
              <p:cNvPr id="5017" name="Google Shape;5017;p41"/>
              <p:cNvSpPr/>
              <p:nvPr/>
            </p:nvSpPr>
            <p:spPr>
              <a:xfrm>
                <a:off x="6723315" y="2439164"/>
                <a:ext cx="154700" cy="285765"/>
              </a:xfrm>
              <a:custGeom>
                <a:avLst/>
                <a:gdLst/>
                <a:ahLst/>
                <a:cxnLst/>
                <a:rect l="l" t="t" r="r" b="b"/>
                <a:pathLst>
                  <a:path w="216" h="399" extrusionOk="0">
                    <a:moveTo>
                      <a:pt x="1" y="0"/>
                    </a:moveTo>
                    <a:lnTo>
                      <a:pt x="1" y="399"/>
                    </a:lnTo>
                    <a:lnTo>
                      <a:pt x="216" y="399"/>
                    </a:lnTo>
                    <a:lnTo>
                      <a:pt x="2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41"/>
              <p:cNvSpPr/>
              <p:nvPr/>
            </p:nvSpPr>
            <p:spPr>
              <a:xfrm>
                <a:off x="6723315" y="2439164"/>
                <a:ext cx="154700" cy="66607"/>
              </a:xfrm>
              <a:custGeom>
                <a:avLst/>
                <a:gdLst/>
                <a:ahLst/>
                <a:cxnLst/>
                <a:rect l="l" t="t" r="r" b="b"/>
                <a:pathLst>
                  <a:path w="216" h="93" extrusionOk="0">
                    <a:moveTo>
                      <a:pt x="1" y="0"/>
                    </a:moveTo>
                    <a:lnTo>
                      <a:pt x="1" y="92"/>
                    </a:lnTo>
                    <a:lnTo>
                      <a:pt x="216" y="92"/>
                    </a:lnTo>
                    <a:lnTo>
                      <a:pt x="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41"/>
              <p:cNvSpPr/>
              <p:nvPr/>
            </p:nvSpPr>
            <p:spPr>
              <a:xfrm>
                <a:off x="6690370" y="2394759"/>
                <a:ext cx="791407" cy="1010562"/>
              </a:xfrm>
              <a:custGeom>
                <a:avLst/>
                <a:gdLst/>
                <a:ahLst/>
                <a:cxnLst/>
                <a:rect l="l" t="t" r="r" b="b"/>
                <a:pathLst>
                  <a:path w="1105" h="1411" extrusionOk="0">
                    <a:moveTo>
                      <a:pt x="553" y="1"/>
                    </a:moveTo>
                    <a:lnTo>
                      <a:pt x="1" y="549"/>
                    </a:lnTo>
                    <a:lnTo>
                      <a:pt x="1" y="1411"/>
                    </a:lnTo>
                    <a:lnTo>
                      <a:pt x="1104" y="1411"/>
                    </a:lnTo>
                    <a:lnTo>
                      <a:pt x="1104" y="549"/>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41"/>
              <p:cNvSpPr/>
              <p:nvPr/>
            </p:nvSpPr>
            <p:spPr>
              <a:xfrm>
                <a:off x="6693235" y="2886088"/>
                <a:ext cx="783528" cy="77350"/>
              </a:xfrm>
              <a:custGeom>
                <a:avLst/>
                <a:gdLst/>
                <a:ahLst/>
                <a:cxnLst/>
                <a:rect l="l" t="t" r="r" b="b"/>
                <a:pathLst>
                  <a:path w="1094" h="108" extrusionOk="0">
                    <a:moveTo>
                      <a:pt x="0" y="1"/>
                    </a:moveTo>
                    <a:lnTo>
                      <a:pt x="0" y="107"/>
                    </a:lnTo>
                    <a:lnTo>
                      <a:pt x="1093" y="107"/>
                    </a:lnTo>
                    <a:lnTo>
                      <a:pt x="10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1"/>
              <p:cNvSpPr/>
              <p:nvPr/>
            </p:nvSpPr>
            <p:spPr>
              <a:xfrm>
                <a:off x="6693235" y="2669788"/>
                <a:ext cx="780663" cy="74485"/>
              </a:xfrm>
              <a:custGeom>
                <a:avLst/>
                <a:gdLst/>
                <a:ahLst/>
                <a:cxnLst/>
                <a:rect l="l" t="t" r="r" b="b"/>
                <a:pathLst>
                  <a:path w="1090" h="104" extrusionOk="0">
                    <a:moveTo>
                      <a:pt x="131" y="0"/>
                    </a:moveTo>
                    <a:cubicBezTo>
                      <a:pt x="92" y="42"/>
                      <a:pt x="55" y="84"/>
                      <a:pt x="0" y="100"/>
                    </a:cubicBezTo>
                    <a:lnTo>
                      <a:pt x="0" y="103"/>
                    </a:lnTo>
                    <a:lnTo>
                      <a:pt x="1089" y="103"/>
                    </a:lnTo>
                    <a:lnTo>
                      <a:pt x="1089" y="96"/>
                    </a:lnTo>
                    <a:cubicBezTo>
                      <a:pt x="1074" y="84"/>
                      <a:pt x="1058" y="69"/>
                      <a:pt x="1047" y="57"/>
                    </a:cubicBezTo>
                    <a:cubicBezTo>
                      <a:pt x="1043" y="54"/>
                      <a:pt x="1040" y="50"/>
                      <a:pt x="1035" y="46"/>
                    </a:cubicBezTo>
                    <a:cubicBezTo>
                      <a:pt x="1017" y="34"/>
                      <a:pt x="1001" y="27"/>
                      <a:pt x="985" y="15"/>
                    </a:cubicBezTo>
                    <a:cubicBezTo>
                      <a:pt x="978" y="11"/>
                      <a:pt x="971" y="4"/>
                      <a:pt x="962" y="0"/>
                    </a:cubicBezTo>
                    <a:close/>
                  </a:path>
                </a:pathLst>
              </a:custGeom>
              <a:solidFill>
                <a:srgbClr val="D1C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41"/>
              <p:cNvSpPr/>
              <p:nvPr/>
            </p:nvSpPr>
            <p:spPr>
              <a:xfrm>
                <a:off x="6693235" y="3232024"/>
                <a:ext cx="783528" cy="170456"/>
              </a:xfrm>
              <a:custGeom>
                <a:avLst/>
                <a:gdLst/>
                <a:ahLst/>
                <a:cxnLst/>
                <a:rect l="l" t="t" r="r" b="b"/>
                <a:pathLst>
                  <a:path w="1094" h="238" extrusionOk="0">
                    <a:moveTo>
                      <a:pt x="0" y="1"/>
                    </a:moveTo>
                    <a:lnTo>
                      <a:pt x="0" y="238"/>
                    </a:lnTo>
                    <a:lnTo>
                      <a:pt x="1093" y="238"/>
                    </a:lnTo>
                    <a:lnTo>
                      <a:pt x="10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41"/>
              <p:cNvSpPr/>
              <p:nvPr/>
            </p:nvSpPr>
            <p:spPr>
              <a:xfrm>
                <a:off x="6676763" y="2381150"/>
                <a:ext cx="818622" cy="426140"/>
              </a:xfrm>
              <a:custGeom>
                <a:avLst/>
                <a:gdLst/>
                <a:ahLst/>
                <a:cxnLst/>
                <a:rect l="l" t="t" r="r" b="b"/>
                <a:pathLst>
                  <a:path w="1143" h="595" extrusionOk="0">
                    <a:moveTo>
                      <a:pt x="568" y="0"/>
                    </a:moveTo>
                    <a:lnTo>
                      <a:pt x="0" y="579"/>
                    </a:lnTo>
                    <a:lnTo>
                      <a:pt x="1143" y="595"/>
                    </a:lnTo>
                    <a:lnTo>
                      <a:pt x="1143" y="595"/>
                    </a:lnTo>
                    <a:lnTo>
                      <a:pt x="5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1"/>
              <p:cNvSpPr/>
              <p:nvPr/>
            </p:nvSpPr>
            <p:spPr>
              <a:xfrm>
                <a:off x="6638805" y="2345339"/>
                <a:ext cx="895256" cy="497045"/>
              </a:xfrm>
              <a:custGeom>
                <a:avLst/>
                <a:gdLst/>
                <a:ahLst/>
                <a:cxnLst/>
                <a:rect l="l" t="t" r="r" b="b"/>
                <a:pathLst>
                  <a:path w="1250" h="694" extrusionOk="0">
                    <a:moveTo>
                      <a:pt x="621" y="1"/>
                    </a:moveTo>
                    <a:cubicBezTo>
                      <a:pt x="610" y="1"/>
                      <a:pt x="594" y="8"/>
                      <a:pt x="587" y="16"/>
                    </a:cubicBezTo>
                    <a:lnTo>
                      <a:pt x="19" y="595"/>
                    </a:lnTo>
                    <a:cubicBezTo>
                      <a:pt x="0" y="614"/>
                      <a:pt x="0" y="645"/>
                      <a:pt x="19" y="664"/>
                    </a:cubicBezTo>
                    <a:cubicBezTo>
                      <a:pt x="31" y="673"/>
                      <a:pt x="44" y="678"/>
                      <a:pt x="57" y="678"/>
                    </a:cubicBezTo>
                    <a:cubicBezTo>
                      <a:pt x="70" y="678"/>
                      <a:pt x="82" y="673"/>
                      <a:pt x="92" y="664"/>
                    </a:cubicBezTo>
                    <a:lnTo>
                      <a:pt x="621" y="123"/>
                    </a:lnTo>
                    <a:lnTo>
                      <a:pt x="1157" y="679"/>
                    </a:lnTo>
                    <a:cubicBezTo>
                      <a:pt x="1167" y="688"/>
                      <a:pt x="1179" y="693"/>
                      <a:pt x="1192" y="693"/>
                    </a:cubicBezTo>
                    <a:cubicBezTo>
                      <a:pt x="1204" y="693"/>
                      <a:pt x="1217" y="688"/>
                      <a:pt x="1226" y="679"/>
                    </a:cubicBezTo>
                    <a:cubicBezTo>
                      <a:pt x="1249" y="664"/>
                      <a:pt x="1249" y="629"/>
                      <a:pt x="1231" y="610"/>
                    </a:cubicBezTo>
                    <a:lnTo>
                      <a:pt x="656" y="16"/>
                    </a:lnTo>
                    <a:cubicBezTo>
                      <a:pt x="648" y="8"/>
                      <a:pt x="637" y="4"/>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41"/>
              <p:cNvSpPr/>
              <p:nvPr/>
            </p:nvSpPr>
            <p:spPr>
              <a:xfrm>
                <a:off x="6932441" y="3110982"/>
                <a:ext cx="302239" cy="291494"/>
              </a:xfrm>
              <a:custGeom>
                <a:avLst/>
                <a:gdLst/>
                <a:ahLst/>
                <a:cxnLst/>
                <a:rect l="l" t="t" r="r" b="b"/>
                <a:pathLst>
                  <a:path w="422" h="407" extrusionOk="0">
                    <a:moveTo>
                      <a:pt x="211" y="0"/>
                    </a:moveTo>
                    <a:cubicBezTo>
                      <a:pt x="96" y="0"/>
                      <a:pt x="0" y="92"/>
                      <a:pt x="0" y="212"/>
                    </a:cubicBezTo>
                    <a:lnTo>
                      <a:pt x="0" y="407"/>
                    </a:lnTo>
                    <a:lnTo>
                      <a:pt x="422" y="407"/>
                    </a:lnTo>
                    <a:lnTo>
                      <a:pt x="422" y="212"/>
                    </a:lnTo>
                    <a:cubicBezTo>
                      <a:pt x="422" y="92"/>
                      <a:pt x="326"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41"/>
              <p:cNvSpPr/>
              <p:nvPr/>
            </p:nvSpPr>
            <p:spPr>
              <a:xfrm>
                <a:off x="6932441" y="3110982"/>
                <a:ext cx="140376" cy="291494"/>
              </a:xfrm>
              <a:custGeom>
                <a:avLst/>
                <a:gdLst/>
                <a:ahLst/>
                <a:cxnLst/>
                <a:rect l="l" t="t" r="r" b="b"/>
                <a:pathLst>
                  <a:path w="196" h="407" extrusionOk="0">
                    <a:moveTo>
                      <a:pt x="195" y="0"/>
                    </a:moveTo>
                    <a:cubicBezTo>
                      <a:pt x="89" y="9"/>
                      <a:pt x="0" y="101"/>
                      <a:pt x="0" y="212"/>
                    </a:cubicBezTo>
                    <a:lnTo>
                      <a:pt x="0" y="407"/>
                    </a:lnTo>
                    <a:lnTo>
                      <a:pt x="195" y="407"/>
                    </a:lnTo>
                    <a:lnTo>
                      <a:pt x="1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1"/>
              <p:cNvSpPr/>
              <p:nvPr/>
            </p:nvSpPr>
            <p:spPr>
              <a:xfrm>
                <a:off x="6775597" y="3015724"/>
                <a:ext cx="96688" cy="172605"/>
              </a:xfrm>
              <a:custGeom>
                <a:avLst/>
                <a:gdLst/>
                <a:ahLst/>
                <a:cxnLst/>
                <a:rect l="l" t="t" r="r" b="b"/>
                <a:pathLst>
                  <a:path w="135" h="241" extrusionOk="0">
                    <a:moveTo>
                      <a:pt x="69" y="0"/>
                    </a:moveTo>
                    <a:cubicBezTo>
                      <a:pt x="32" y="0"/>
                      <a:pt x="0" y="27"/>
                      <a:pt x="0" y="64"/>
                    </a:cubicBezTo>
                    <a:lnTo>
                      <a:pt x="0" y="241"/>
                    </a:lnTo>
                    <a:lnTo>
                      <a:pt x="135" y="241"/>
                    </a:lnTo>
                    <a:lnTo>
                      <a:pt x="135" y="64"/>
                    </a:lnTo>
                    <a:cubicBezTo>
                      <a:pt x="135" y="27"/>
                      <a:pt x="104" y="0"/>
                      <a:pt x="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41"/>
              <p:cNvSpPr/>
              <p:nvPr/>
            </p:nvSpPr>
            <p:spPr>
              <a:xfrm>
                <a:off x="6751246" y="2990656"/>
                <a:ext cx="146106" cy="222739"/>
              </a:xfrm>
              <a:custGeom>
                <a:avLst/>
                <a:gdLst/>
                <a:ahLst/>
                <a:cxnLst/>
                <a:rect l="l" t="t" r="r" b="b"/>
                <a:pathLst>
                  <a:path w="204" h="311" extrusionOk="0">
                    <a:moveTo>
                      <a:pt x="103" y="65"/>
                    </a:moveTo>
                    <a:cubicBezTo>
                      <a:pt x="112" y="65"/>
                      <a:pt x="119" y="69"/>
                      <a:pt x="126" y="76"/>
                    </a:cubicBezTo>
                    <a:cubicBezTo>
                      <a:pt x="135" y="81"/>
                      <a:pt x="138" y="92"/>
                      <a:pt x="138" y="99"/>
                    </a:cubicBezTo>
                    <a:lnTo>
                      <a:pt x="138" y="246"/>
                    </a:lnTo>
                    <a:lnTo>
                      <a:pt x="66" y="246"/>
                    </a:lnTo>
                    <a:lnTo>
                      <a:pt x="66" y="99"/>
                    </a:lnTo>
                    <a:cubicBezTo>
                      <a:pt x="66" y="92"/>
                      <a:pt x="69" y="81"/>
                      <a:pt x="77" y="76"/>
                    </a:cubicBezTo>
                    <a:cubicBezTo>
                      <a:pt x="85" y="69"/>
                      <a:pt x="92" y="65"/>
                      <a:pt x="103" y="65"/>
                    </a:cubicBezTo>
                    <a:close/>
                    <a:moveTo>
                      <a:pt x="103" y="0"/>
                    </a:moveTo>
                    <a:cubicBezTo>
                      <a:pt x="46" y="0"/>
                      <a:pt x="0" y="46"/>
                      <a:pt x="0" y="99"/>
                    </a:cubicBezTo>
                    <a:lnTo>
                      <a:pt x="0" y="311"/>
                    </a:lnTo>
                    <a:lnTo>
                      <a:pt x="204" y="311"/>
                    </a:lnTo>
                    <a:lnTo>
                      <a:pt x="204" y="276"/>
                    </a:lnTo>
                    <a:lnTo>
                      <a:pt x="204" y="99"/>
                    </a:lnTo>
                    <a:cubicBezTo>
                      <a:pt x="204" y="46"/>
                      <a:pt x="158" y="0"/>
                      <a:pt x="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41"/>
              <p:cNvSpPr/>
              <p:nvPr/>
            </p:nvSpPr>
            <p:spPr>
              <a:xfrm>
                <a:off x="7305574" y="3015724"/>
                <a:ext cx="96688" cy="172605"/>
              </a:xfrm>
              <a:custGeom>
                <a:avLst/>
                <a:gdLst/>
                <a:ahLst/>
                <a:cxnLst/>
                <a:rect l="l" t="t" r="r" b="b"/>
                <a:pathLst>
                  <a:path w="135" h="241" extrusionOk="0">
                    <a:moveTo>
                      <a:pt x="65" y="0"/>
                    </a:moveTo>
                    <a:cubicBezTo>
                      <a:pt x="31" y="0"/>
                      <a:pt x="1" y="27"/>
                      <a:pt x="1" y="64"/>
                    </a:cubicBezTo>
                    <a:lnTo>
                      <a:pt x="1" y="241"/>
                    </a:lnTo>
                    <a:lnTo>
                      <a:pt x="134" y="241"/>
                    </a:lnTo>
                    <a:lnTo>
                      <a:pt x="134" y="64"/>
                    </a:lnTo>
                    <a:cubicBezTo>
                      <a:pt x="134" y="27"/>
                      <a:pt x="104" y="0"/>
                      <a:pt x="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1"/>
              <p:cNvSpPr/>
              <p:nvPr/>
            </p:nvSpPr>
            <p:spPr>
              <a:xfrm>
                <a:off x="7280507" y="2990656"/>
                <a:ext cx="146822" cy="222739"/>
              </a:xfrm>
              <a:custGeom>
                <a:avLst/>
                <a:gdLst/>
                <a:ahLst/>
                <a:cxnLst/>
                <a:rect l="l" t="t" r="r" b="b"/>
                <a:pathLst>
                  <a:path w="205" h="311" extrusionOk="0">
                    <a:moveTo>
                      <a:pt x="100" y="65"/>
                    </a:moveTo>
                    <a:cubicBezTo>
                      <a:pt x="112" y="65"/>
                      <a:pt x="119" y="69"/>
                      <a:pt x="128" y="76"/>
                    </a:cubicBezTo>
                    <a:cubicBezTo>
                      <a:pt x="135" y="81"/>
                      <a:pt x="139" y="92"/>
                      <a:pt x="139" y="99"/>
                    </a:cubicBezTo>
                    <a:lnTo>
                      <a:pt x="139" y="246"/>
                    </a:lnTo>
                    <a:lnTo>
                      <a:pt x="66" y="246"/>
                    </a:lnTo>
                    <a:lnTo>
                      <a:pt x="66" y="99"/>
                    </a:lnTo>
                    <a:cubicBezTo>
                      <a:pt x="66" y="92"/>
                      <a:pt x="70" y="81"/>
                      <a:pt x="77" y="76"/>
                    </a:cubicBezTo>
                    <a:cubicBezTo>
                      <a:pt x="85" y="69"/>
                      <a:pt x="93" y="65"/>
                      <a:pt x="100" y="65"/>
                    </a:cubicBezTo>
                    <a:close/>
                    <a:moveTo>
                      <a:pt x="100" y="0"/>
                    </a:moveTo>
                    <a:cubicBezTo>
                      <a:pt x="47" y="0"/>
                      <a:pt x="1" y="46"/>
                      <a:pt x="1" y="99"/>
                    </a:cubicBezTo>
                    <a:lnTo>
                      <a:pt x="1" y="311"/>
                    </a:lnTo>
                    <a:lnTo>
                      <a:pt x="204" y="311"/>
                    </a:lnTo>
                    <a:lnTo>
                      <a:pt x="204" y="276"/>
                    </a:lnTo>
                    <a:lnTo>
                      <a:pt x="204" y="99"/>
                    </a:lnTo>
                    <a:cubicBezTo>
                      <a:pt x="204" y="46"/>
                      <a:pt x="158"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41"/>
              <p:cNvSpPr/>
              <p:nvPr/>
            </p:nvSpPr>
            <p:spPr>
              <a:xfrm>
                <a:off x="7033423" y="2625382"/>
                <a:ext cx="99552" cy="176902"/>
              </a:xfrm>
              <a:custGeom>
                <a:avLst/>
                <a:gdLst/>
                <a:ahLst/>
                <a:cxnLst/>
                <a:rect l="l" t="t" r="r" b="b"/>
                <a:pathLst>
                  <a:path w="139" h="247" extrusionOk="0">
                    <a:moveTo>
                      <a:pt x="70" y="1"/>
                    </a:moveTo>
                    <a:cubicBezTo>
                      <a:pt x="31" y="1"/>
                      <a:pt x="1" y="31"/>
                      <a:pt x="1" y="70"/>
                    </a:cubicBezTo>
                    <a:lnTo>
                      <a:pt x="1" y="246"/>
                    </a:lnTo>
                    <a:lnTo>
                      <a:pt x="139" y="246"/>
                    </a:lnTo>
                    <a:lnTo>
                      <a:pt x="139" y="70"/>
                    </a:lnTo>
                    <a:cubicBezTo>
                      <a:pt x="139" y="31"/>
                      <a:pt x="109" y="1"/>
                      <a:pt x="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41"/>
              <p:cNvSpPr/>
              <p:nvPr/>
            </p:nvSpPr>
            <p:spPr>
              <a:xfrm>
                <a:off x="7011938" y="2603896"/>
                <a:ext cx="143241" cy="222739"/>
              </a:xfrm>
              <a:custGeom>
                <a:avLst/>
                <a:gdLst/>
                <a:ahLst/>
                <a:cxnLst/>
                <a:rect l="l" t="t" r="r" b="b"/>
                <a:pathLst>
                  <a:path w="200" h="311" extrusionOk="0">
                    <a:moveTo>
                      <a:pt x="100" y="65"/>
                    </a:moveTo>
                    <a:cubicBezTo>
                      <a:pt x="112" y="65"/>
                      <a:pt x="119" y="69"/>
                      <a:pt x="127" y="77"/>
                    </a:cubicBezTo>
                    <a:cubicBezTo>
                      <a:pt x="130" y="80"/>
                      <a:pt x="135" y="88"/>
                      <a:pt x="135" y="100"/>
                    </a:cubicBezTo>
                    <a:lnTo>
                      <a:pt x="135" y="245"/>
                    </a:lnTo>
                    <a:lnTo>
                      <a:pt x="66" y="245"/>
                    </a:lnTo>
                    <a:lnTo>
                      <a:pt x="66" y="100"/>
                    </a:lnTo>
                    <a:cubicBezTo>
                      <a:pt x="66" y="88"/>
                      <a:pt x="70" y="80"/>
                      <a:pt x="77" y="77"/>
                    </a:cubicBezTo>
                    <a:cubicBezTo>
                      <a:pt x="81" y="69"/>
                      <a:pt x="89" y="65"/>
                      <a:pt x="100" y="65"/>
                    </a:cubicBezTo>
                    <a:close/>
                    <a:moveTo>
                      <a:pt x="100" y="0"/>
                    </a:moveTo>
                    <a:cubicBezTo>
                      <a:pt x="47" y="0"/>
                      <a:pt x="1" y="46"/>
                      <a:pt x="1" y="100"/>
                    </a:cubicBezTo>
                    <a:lnTo>
                      <a:pt x="1" y="310"/>
                    </a:lnTo>
                    <a:lnTo>
                      <a:pt x="199" y="310"/>
                    </a:lnTo>
                    <a:lnTo>
                      <a:pt x="199" y="276"/>
                    </a:lnTo>
                    <a:lnTo>
                      <a:pt x="199" y="100"/>
                    </a:lnTo>
                    <a:cubicBezTo>
                      <a:pt x="199" y="46"/>
                      <a:pt x="158"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41"/>
            <p:cNvGrpSpPr/>
            <p:nvPr/>
          </p:nvGrpSpPr>
          <p:grpSpPr>
            <a:xfrm>
              <a:off x="376498" y="3524081"/>
              <a:ext cx="673217" cy="1133828"/>
              <a:chOff x="6542207" y="2185022"/>
              <a:chExt cx="492153" cy="828821"/>
            </a:xfrm>
          </p:grpSpPr>
          <p:sp>
            <p:nvSpPr>
              <p:cNvPr id="5034" name="Google Shape;5034;p41"/>
              <p:cNvSpPr/>
              <p:nvPr/>
            </p:nvSpPr>
            <p:spPr>
              <a:xfrm>
                <a:off x="6911311" y="2185022"/>
                <a:ext cx="57069" cy="233510"/>
              </a:xfrm>
              <a:custGeom>
                <a:avLst/>
                <a:gdLst/>
                <a:ahLst/>
                <a:cxnLst/>
                <a:rect l="l" t="t" r="r" b="b"/>
                <a:pathLst>
                  <a:path w="109" h="446" extrusionOk="0">
                    <a:moveTo>
                      <a:pt x="1" y="0"/>
                    </a:moveTo>
                    <a:lnTo>
                      <a:pt x="1" y="445"/>
                    </a:lnTo>
                    <a:lnTo>
                      <a:pt x="109" y="445"/>
                    </a:lnTo>
                    <a:lnTo>
                      <a:pt x="1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41"/>
              <p:cNvSpPr/>
              <p:nvPr/>
            </p:nvSpPr>
            <p:spPr>
              <a:xfrm>
                <a:off x="6911311" y="2185022"/>
                <a:ext cx="57069" cy="48692"/>
              </a:xfrm>
              <a:custGeom>
                <a:avLst/>
                <a:gdLst/>
                <a:ahLst/>
                <a:cxnLst/>
                <a:rect l="l" t="t" r="r" b="b"/>
                <a:pathLst>
                  <a:path w="109" h="93" extrusionOk="0">
                    <a:moveTo>
                      <a:pt x="1" y="0"/>
                    </a:moveTo>
                    <a:lnTo>
                      <a:pt x="1" y="92"/>
                    </a:lnTo>
                    <a:lnTo>
                      <a:pt x="109" y="92"/>
                    </a:lnTo>
                    <a:lnTo>
                      <a:pt x="1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1"/>
              <p:cNvSpPr/>
              <p:nvPr/>
            </p:nvSpPr>
            <p:spPr>
              <a:xfrm>
                <a:off x="6574667" y="2253087"/>
                <a:ext cx="441891" cy="759169"/>
              </a:xfrm>
              <a:custGeom>
                <a:avLst/>
                <a:gdLst/>
                <a:ahLst/>
                <a:cxnLst/>
                <a:rect l="l" t="t" r="r" b="b"/>
                <a:pathLst>
                  <a:path w="844" h="1450" extrusionOk="0">
                    <a:moveTo>
                      <a:pt x="414" y="1"/>
                    </a:moveTo>
                    <a:lnTo>
                      <a:pt x="0" y="395"/>
                    </a:lnTo>
                    <a:lnTo>
                      <a:pt x="0" y="1449"/>
                    </a:lnTo>
                    <a:lnTo>
                      <a:pt x="843" y="1449"/>
                    </a:lnTo>
                    <a:lnTo>
                      <a:pt x="843" y="395"/>
                    </a:lnTo>
                    <a:lnTo>
                      <a:pt x="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1"/>
              <p:cNvSpPr/>
              <p:nvPr/>
            </p:nvSpPr>
            <p:spPr>
              <a:xfrm>
                <a:off x="6570479" y="2867245"/>
                <a:ext cx="448174" cy="146598"/>
              </a:xfrm>
              <a:custGeom>
                <a:avLst/>
                <a:gdLst/>
                <a:ahLst/>
                <a:cxnLst/>
                <a:rect l="l" t="t" r="r" b="b"/>
                <a:pathLst>
                  <a:path w="856" h="280" extrusionOk="0">
                    <a:moveTo>
                      <a:pt x="1" y="0"/>
                    </a:moveTo>
                    <a:lnTo>
                      <a:pt x="1" y="280"/>
                    </a:lnTo>
                    <a:lnTo>
                      <a:pt x="855" y="280"/>
                    </a:lnTo>
                    <a:lnTo>
                      <a:pt x="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41"/>
              <p:cNvSpPr/>
              <p:nvPr/>
            </p:nvSpPr>
            <p:spPr>
              <a:xfrm>
                <a:off x="6570479" y="2523777"/>
                <a:ext cx="448174" cy="147645"/>
              </a:xfrm>
              <a:custGeom>
                <a:avLst/>
                <a:gdLst/>
                <a:ahLst/>
                <a:cxnLst/>
                <a:rect l="l" t="t" r="r" b="b"/>
                <a:pathLst>
                  <a:path w="856" h="282" extrusionOk="0">
                    <a:moveTo>
                      <a:pt x="1" y="1"/>
                    </a:moveTo>
                    <a:lnTo>
                      <a:pt x="1" y="281"/>
                    </a:lnTo>
                    <a:lnTo>
                      <a:pt x="855" y="281"/>
                    </a:lnTo>
                    <a:lnTo>
                      <a:pt x="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1"/>
              <p:cNvSpPr/>
              <p:nvPr/>
            </p:nvSpPr>
            <p:spPr>
              <a:xfrm>
                <a:off x="6839061" y="2505976"/>
                <a:ext cx="89006" cy="177489"/>
              </a:xfrm>
              <a:custGeom>
                <a:avLst/>
                <a:gdLst/>
                <a:ahLst/>
                <a:cxnLst/>
                <a:rect l="l" t="t" r="r" b="b"/>
                <a:pathLst>
                  <a:path w="170" h="339" extrusionOk="0">
                    <a:moveTo>
                      <a:pt x="1" y="1"/>
                    </a:moveTo>
                    <a:lnTo>
                      <a:pt x="1" y="338"/>
                    </a:lnTo>
                    <a:lnTo>
                      <a:pt x="169" y="338"/>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1"/>
              <p:cNvSpPr/>
              <p:nvPr/>
            </p:nvSpPr>
            <p:spPr>
              <a:xfrm>
                <a:off x="6823355" y="2490268"/>
                <a:ext cx="120944" cy="208902"/>
              </a:xfrm>
              <a:custGeom>
                <a:avLst/>
                <a:gdLst/>
                <a:ahLst/>
                <a:cxnLst/>
                <a:rect l="l" t="t" r="r" b="b"/>
                <a:pathLst>
                  <a:path w="231" h="399" extrusionOk="0">
                    <a:moveTo>
                      <a:pt x="169" y="61"/>
                    </a:moveTo>
                    <a:lnTo>
                      <a:pt x="169" y="337"/>
                    </a:lnTo>
                    <a:lnTo>
                      <a:pt x="61" y="337"/>
                    </a:lnTo>
                    <a:lnTo>
                      <a:pt x="61" y="61"/>
                    </a:lnTo>
                    <a:close/>
                    <a:moveTo>
                      <a:pt x="1" y="0"/>
                    </a:moveTo>
                    <a:lnTo>
                      <a:pt x="1" y="398"/>
                    </a:lnTo>
                    <a:lnTo>
                      <a:pt x="231" y="398"/>
                    </a:lnTo>
                    <a:lnTo>
                      <a:pt x="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41"/>
              <p:cNvSpPr/>
              <p:nvPr/>
            </p:nvSpPr>
            <p:spPr>
              <a:xfrm>
                <a:off x="6662624" y="2505976"/>
                <a:ext cx="89006" cy="177489"/>
              </a:xfrm>
              <a:custGeom>
                <a:avLst/>
                <a:gdLst/>
                <a:ahLst/>
                <a:cxnLst/>
                <a:rect l="l" t="t" r="r" b="b"/>
                <a:pathLst>
                  <a:path w="170" h="339" extrusionOk="0">
                    <a:moveTo>
                      <a:pt x="0" y="1"/>
                    </a:moveTo>
                    <a:lnTo>
                      <a:pt x="0" y="338"/>
                    </a:lnTo>
                    <a:lnTo>
                      <a:pt x="170" y="338"/>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1"/>
              <p:cNvSpPr/>
              <p:nvPr/>
            </p:nvSpPr>
            <p:spPr>
              <a:xfrm>
                <a:off x="6646917" y="2490268"/>
                <a:ext cx="120944" cy="208902"/>
              </a:xfrm>
              <a:custGeom>
                <a:avLst/>
                <a:gdLst/>
                <a:ahLst/>
                <a:cxnLst/>
                <a:rect l="l" t="t" r="r" b="b"/>
                <a:pathLst>
                  <a:path w="231" h="399" extrusionOk="0">
                    <a:moveTo>
                      <a:pt x="168" y="61"/>
                    </a:moveTo>
                    <a:lnTo>
                      <a:pt x="168" y="337"/>
                    </a:lnTo>
                    <a:lnTo>
                      <a:pt x="62" y="337"/>
                    </a:lnTo>
                    <a:lnTo>
                      <a:pt x="62" y="61"/>
                    </a:lnTo>
                    <a:close/>
                    <a:moveTo>
                      <a:pt x="0" y="0"/>
                    </a:moveTo>
                    <a:lnTo>
                      <a:pt x="0" y="398"/>
                    </a:lnTo>
                    <a:lnTo>
                      <a:pt x="230" y="398"/>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41"/>
              <p:cNvSpPr/>
              <p:nvPr/>
            </p:nvSpPr>
            <p:spPr>
              <a:xfrm>
                <a:off x="6662624" y="2810699"/>
                <a:ext cx="89006" cy="105237"/>
              </a:xfrm>
              <a:custGeom>
                <a:avLst/>
                <a:gdLst/>
                <a:ahLst/>
                <a:cxnLst/>
                <a:rect l="l" t="t" r="r" b="b"/>
                <a:pathLst>
                  <a:path w="170" h="201" extrusionOk="0">
                    <a:moveTo>
                      <a:pt x="0" y="1"/>
                    </a:moveTo>
                    <a:lnTo>
                      <a:pt x="0" y="200"/>
                    </a:lnTo>
                    <a:lnTo>
                      <a:pt x="170" y="200"/>
                    </a:lnTo>
                    <a:lnTo>
                      <a:pt x="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41"/>
              <p:cNvSpPr/>
              <p:nvPr/>
            </p:nvSpPr>
            <p:spPr>
              <a:xfrm>
                <a:off x="6646917" y="2794991"/>
                <a:ext cx="120944" cy="136650"/>
              </a:xfrm>
              <a:custGeom>
                <a:avLst/>
                <a:gdLst/>
                <a:ahLst/>
                <a:cxnLst/>
                <a:rect l="l" t="t" r="r" b="b"/>
                <a:pathLst>
                  <a:path w="231" h="261" extrusionOk="0">
                    <a:moveTo>
                      <a:pt x="168" y="62"/>
                    </a:moveTo>
                    <a:lnTo>
                      <a:pt x="168" y="200"/>
                    </a:lnTo>
                    <a:lnTo>
                      <a:pt x="62" y="200"/>
                    </a:lnTo>
                    <a:lnTo>
                      <a:pt x="62" y="62"/>
                    </a:lnTo>
                    <a:close/>
                    <a:moveTo>
                      <a:pt x="0" y="0"/>
                    </a:moveTo>
                    <a:lnTo>
                      <a:pt x="0" y="261"/>
                    </a:lnTo>
                    <a:lnTo>
                      <a:pt x="230" y="261"/>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41"/>
              <p:cNvSpPr/>
              <p:nvPr/>
            </p:nvSpPr>
            <p:spPr>
              <a:xfrm>
                <a:off x="6821260" y="2788708"/>
                <a:ext cx="116756" cy="225133"/>
              </a:xfrm>
              <a:custGeom>
                <a:avLst/>
                <a:gdLst/>
                <a:ahLst/>
                <a:cxnLst/>
                <a:rect l="l" t="t" r="r" b="b"/>
                <a:pathLst>
                  <a:path w="223" h="430" extrusionOk="0">
                    <a:moveTo>
                      <a:pt x="0" y="0"/>
                    </a:moveTo>
                    <a:lnTo>
                      <a:pt x="0" y="430"/>
                    </a:lnTo>
                    <a:lnTo>
                      <a:pt x="223" y="430"/>
                    </a:lnTo>
                    <a:lnTo>
                      <a:pt x="2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41"/>
              <p:cNvSpPr/>
              <p:nvPr/>
            </p:nvSpPr>
            <p:spPr>
              <a:xfrm>
                <a:off x="6877280" y="2788708"/>
                <a:ext cx="62828" cy="225133"/>
              </a:xfrm>
              <a:custGeom>
                <a:avLst/>
                <a:gdLst/>
                <a:ahLst/>
                <a:cxnLst/>
                <a:rect l="l" t="t" r="r" b="b"/>
                <a:pathLst>
                  <a:path w="120" h="430" extrusionOk="0">
                    <a:moveTo>
                      <a:pt x="1" y="0"/>
                    </a:moveTo>
                    <a:lnTo>
                      <a:pt x="1" y="430"/>
                    </a:lnTo>
                    <a:lnTo>
                      <a:pt x="119" y="430"/>
                    </a:lnTo>
                    <a:lnTo>
                      <a:pt x="1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41"/>
              <p:cNvSpPr/>
              <p:nvPr/>
            </p:nvSpPr>
            <p:spPr>
              <a:xfrm>
                <a:off x="6542207" y="2191305"/>
                <a:ext cx="492153" cy="288484"/>
              </a:xfrm>
              <a:custGeom>
                <a:avLst/>
                <a:gdLst/>
                <a:ahLst/>
                <a:cxnLst/>
                <a:rect l="l" t="t" r="r" b="b"/>
                <a:pathLst>
                  <a:path w="940" h="551" extrusionOk="0">
                    <a:moveTo>
                      <a:pt x="483" y="0"/>
                    </a:moveTo>
                    <a:cubicBezTo>
                      <a:pt x="469" y="0"/>
                      <a:pt x="453" y="4"/>
                      <a:pt x="446" y="15"/>
                    </a:cubicBezTo>
                    <a:lnTo>
                      <a:pt x="20" y="460"/>
                    </a:lnTo>
                    <a:cubicBezTo>
                      <a:pt x="1" y="479"/>
                      <a:pt x="1" y="513"/>
                      <a:pt x="24" y="536"/>
                    </a:cubicBezTo>
                    <a:cubicBezTo>
                      <a:pt x="33" y="545"/>
                      <a:pt x="46" y="550"/>
                      <a:pt x="59" y="550"/>
                    </a:cubicBezTo>
                    <a:cubicBezTo>
                      <a:pt x="74" y="550"/>
                      <a:pt x="89" y="545"/>
                      <a:pt x="101" y="533"/>
                    </a:cubicBezTo>
                    <a:lnTo>
                      <a:pt x="483" y="130"/>
                    </a:lnTo>
                    <a:lnTo>
                      <a:pt x="840" y="510"/>
                    </a:lnTo>
                    <a:cubicBezTo>
                      <a:pt x="852" y="522"/>
                      <a:pt x="866" y="527"/>
                      <a:pt x="880" y="527"/>
                    </a:cubicBezTo>
                    <a:cubicBezTo>
                      <a:pt x="893" y="527"/>
                      <a:pt x="906" y="522"/>
                      <a:pt x="917" y="513"/>
                    </a:cubicBezTo>
                    <a:cubicBezTo>
                      <a:pt x="940" y="490"/>
                      <a:pt x="940" y="456"/>
                      <a:pt x="920" y="437"/>
                    </a:cubicBezTo>
                    <a:lnTo>
                      <a:pt x="522" y="15"/>
                    </a:lnTo>
                    <a:cubicBezTo>
                      <a:pt x="515" y="4"/>
                      <a:pt x="499"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48" name="Google Shape;5048;p41"/>
          <p:cNvSpPr txBox="1">
            <a:spLocks noGrp="1"/>
          </p:cNvSpPr>
          <p:nvPr>
            <p:ph type="title"/>
          </p:nvPr>
        </p:nvSpPr>
        <p:spPr>
          <a:xfrm>
            <a:off x="713212" y="1238225"/>
            <a:ext cx="4296900" cy="113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1"/>
                </a:solidFill>
              </a:rPr>
              <a:t>Whoa</a:t>
            </a:r>
            <a:r>
              <a:rPr lang="en"/>
              <a:t>!!</a:t>
            </a:r>
            <a:endParaRPr/>
          </a:p>
        </p:txBody>
      </p:sp>
      <p:sp>
        <p:nvSpPr>
          <p:cNvPr id="5049" name="Google Shape;5049;p41"/>
          <p:cNvSpPr txBox="1">
            <a:spLocks noGrp="1"/>
          </p:cNvSpPr>
          <p:nvPr>
            <p:ph type="subTitle" idx="1"/>
          </p:nvPr>
        </p:nvSpPr>
        <p:spPr>
          <a:xfrm>
            <a:off x="713100" y="2280079"/>
            <a:ext cx="4296900" cy="74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This can be the part of the presentation where you introduce yourself, write your email…</a:t>
            </a:r>
            <a:endParaRPr/>
          </a:p>
        </p:txBody>
      </p:sp>
      <p:grpSp>
        <p:nvGrpSpPr>
          <p:cNvPr id="5050" name="Google Shape;5050;p41"/>
          <p:cNvGrpSpPr/>
          <p:nvPr/>
        </p:nvGrpSpPr>
        <p:grpSpPr>
          <a:xfrm flipH="1">
            <a:off x="7067967" y="4238056"/>
            <a:ext cx="1609760" cy="788436"/>
            <a:chOff x="5302117" y="778706"/>
            <a:chExt cx="1609760" cy="788436"/>
          </a:xfrm>
        </p:grpSpPr>
        <p:sp>
          <p:nvSpPr>
            <p:cNvPr id="5051" name="Google Shape;5051;p41"/>
            <p:cNvSpPr/>
            <p:nvPr/>
          </p:nvSpPr>
          <p:spPr>
            <a:xfrm>
              <a:off x="5321668" y="1414545"/>
              <a:ext cx="241709" cy="71974"/>
            </a:xfrm>
            <a:custGeom>
              <a:avLst/>
              <a:gdLst/>
              <a:ahLst/>
              <a:cxnLst/>
              <a:rect l="l" t="t" r="r" b="b"/>
              <a:pathLst>
                <a:path w="2794" h="832" extrusionOk="0">
                  <a:moveTo>
                    <a:pt x="84" y="1"/>
                  </a:moveTo>
                  <a:cubicBezTo>
                    <a:pt x="0" y="169"/>
                    <a:pt x="84" y="257"/>
                    <a:pt x="84" y="257"/>
                  </a:cubicBezTo>
                  <a:lnTo>
                    <a:pt x="1939" y="257"/>
                  </a:lnTo>
                  <a:lnTo>
                    <a:pt x="2793" y="832"/>
                  </a:lnTo>
                  <a:lnTo>
                    <a:pt x="27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41"/>
            <p:cNvSpPr/>
            <p:nvPr/>
          </p:nvSpPr>
          <p:spPr>
            <a:xfrm>
              <a:off x="5319938" y="901044"/>
              <a:ext cx="1573098" cy="581244"/>
            </a:xfrm>
            <a:custGeom>
              <a:avLst/>
              <a:gdLst/>
              <a:ahLst/>
              <a:cxnLst/>
              <a:rect l="l" t="t" r="r" b="b"/>
              <a:pathLst>
                <a:path w="18184" h="6719" extrusionOk="0">
                  <a:moveTo>
                    <a:pt x="8354" y="0"/>
                  </a:moveTo>
                  <a:lnTo>
                    <a:pt x="8354" y="3035"/>
                  </a:lnTo>
                  <a:lnTo>
                    <a:pt x="208" y="3035"/>
                  </a:lnTo>
                  <a:cubicBezTo>
                    <a:pt x="8" y="3553"/>
                    <a:pt x="158" y="5560"/>
                    <a:pt x="158" y="5560"/>
                  </a:cubicBezTo>
                  <a:cubicBezTo>
                    <a:pt x="1" y="5679"/>
                    <a:pt x="104" y="6040"/>
                    <a:pt x="104" y="6040"/>
                  </a:cubicBezTo>
                  <a:lnTo>
                    <a:pt x="2035" y="6040"/>
                  </a:lnTo>
                  <a:lnTo>
                    <a:pt x="2346" y="6247"/>
                  </a:lnTo>
                  <a:lnTo>
                    <a:pt x="3039" y="6718"/>
                  </a:lnTo>
                  <a:lnTo>
                    <a:pt x="5415" y="6718"/>
                  </a:lnTo>
                  <a:lnTo>
                    <a:pt x="6101" y="6197"/>
                  </a:lnTo>
                  <a:lnTo>
                    <a:pt x="6308" y="6040"/>
                  </a:lnTo>
                  <a:lnTo>
                    <a:pt x="12711" y="6040"/>
                  </a:lnTo>
                  <a:lnTo>
                    <a:pt x="12853" y="6151"/>
                  </a:lnTo>
                  <a:lnTo>
                    <a:pt x="13386" y="6572"/>
                  </a:lnTo>
                  <a:lnTo>
                    <a:pt x="16122" y="6572"/>
                  </a:lnTo>
                  <a:lnTo>
                    <a:pt x="16684" y="6151"/>
                  </a:lnTo>
                  <a:lnTo>
                    <a:pt x="16811" y="6059"/>
                  </a:lnTo>
                  <a:lnTo>
                    <a:pt x="17885" y="6059"/>
                  </a:lnTo>
                  <a:cubicBezTo>
                    <a:pt x="18183" y="6059"/>
                    <a:pt x="18175" y="4465"/>
                    <a:pt x="17885" y="4465"/>
                  </a:cubicBezTo>
                  <a:lnTo>
                    <a:pt x="17678" y="3457"/>
                  </a:lnTo>
                  <a:cubicBezTo>
                    <a:pt x="17678" y="3457"/>
                    <a:pt x="16980" y="2859"/>
                    <a:pt x="16868" y="2813"/>
                  </a:cubicBezTo>
                  <a:cubicBezTo>
                    <a:pt x="16758" y="2767"/>
                    <a:pt x="13665" y="2434"/>
                    <a:pt x="13665" y="2434"/>
                  </a:cubicBezTo>
                  <a:cubicBezTo>
                    <a:pt x="13665" y="2434"/>
                    <a:pt x="12071" y="143"/>
                    <a:pt x="11856" y="100"/>
                  </a:cubicBezTo>
                  <a:cubicBezTo>
                    <a:pt x="11638" y="62"/>
                    <a:pt x="8354" y="0"/>
                    <a:pt x="83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41"/>
            <p:cNvSpPr/>
            <p:nvPr/>
          </p:nvSpPr>
          <p:spPr>
            <a:xfrm>
              <a:off x="5376342" y="1238154"/>
              <a:ext cx="1093054" cy="65746"/>
            </a:xfrm>
            <a:custGeom>
              <a:avLst/>
              <a:gdLst/>
              <a:ahLst/>
              <a:cxnLst/>
              <a:rect l="l" t="t" r="r" b="b"/>
              <a:pathLst>
                <a:path w="12635" h="760" extrusionOk="0">
                  <a:moveTo>
                    <a:pt x="0" y="1"/>
                  </a:moveTo>
                  <a:lnTo>
                    <a:pt x="88" y="759"/>
                  </a:lnTo>
                  <a:lnTo>
                    <a:pt x="12097" y="759"/>
                  </a:lnTo>
                  <a:cubicBezTo>
                    <a:pt x="12159" y="438"/>
                    <a:pt x="12339" y="151"/>
                    <a:pt x="126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41"/>
            <p:cNvSpPr/>
            <p:nvPr/>
          </p:nvSpPr>
          <p:spPr>
            <a:xfrm>
              <a:off x="6835228" y="1310215"/>
              <a:ext cx="45158" cy="76905"/>
            </a:xfrm>
            <a:custGeom>
              <a:avLst/>
              <a:gdLst/>
              <a:ahLst/>
              <a:cxnLst/>
              <a:rect l="l" t="t" r="r" b="b"/>
              <a:pathLst>
                <a:path w="522" h="889" extrusionOk="0">
                  <a:moveTo>
                    <a:pt x="406" y="0"/>
                  </a:moveTo>
                  <a:cubicBezTo>
                    <a:pt x="35" y="18"/>
                    <a:pt x="35" y="230"/>
                    <a:pt x="4" y="819"/>
                  </a:cubicBezTo>
                  <a:cubicBezTo>
                    <a:pt x="1" y="858"/>
                    <a:pt x="31" y="888"/>
                    <a:pt x="65" y="888"/>
                  </a:cubicBezTo>
                  <a:lnTo>
                    <a:pt x="387" y="888"/>
                  </a:lnTo>
                  <a:cubicBezTo>
                    <a:pt x="418" y="888"/>
                    <a:pt x="445" y="865"/>
                    <a:pt x="452" y="839"/>
                  </a:cubicBezTo>
                  <a:cubicBezTo>
                    <a:pt x="475" y="727"/>
                    <a:pt x="521" y="437"/>
                    <a:pt x="472" y="57"/>
                  </a:cubicBezTo>
                  <a:cubicBezTo>
                    <a:pt x="468" y="23"/>
                    <a:pt x="441"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41"/>
            <p:cNvSpPr/>
            <p:nvPr/>
          </p:nvSpPr>
          <p:spPr>
            <a:xfrm>
              <a:off x="6846474" y="1376481"/>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41"/>
            <p:cNvSpPr/>
            <p:nvPr/>
          </p:nvSpPr>
          <p:spPr>
            <a:xfrm>
              <a:off x="6847512" y="1368522"/>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41"/>
            <p:cNvSpPr/>
            <p:nvPr/>
          </p:nvSpPr>
          <p:spPr>
            <a:xfrm>
              <a:off x="6848464" y="1360563"/>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41"/>
            <p:cNvSpPr/>
            <p:nvPr/>
          </p:nvSpPr>
          <p:spPr>
            <a:xfrm>
              <a:off x="6750968" y="1307447"/>
              <a:ext cx="160909" cy="116785"/>
            </a:xfrm>
            <a:custGeom>
              <a:avLst/>
              <a:gdLst/>
              <a:ahLst/>
              <a:cxnLst/>
              <a:rect l="l" t="t" r="r" b="b"/>
              <a:pathLst>
                <a:path w="1860" h="1350" extrusionOk="0">
                  <a:moveTo>
                    <a:pt x="1660" y="1"/>
                  </a:moveTo>
                  <a:cubicBezTo>
                    <a:pt x="1618" y="1"/>
                    <a:pt x="1587" y="39"/>
                    <a:pt x="1591" y="78"/>
                  </a:cubicBezTo>
                  <a:cubicBezTo>
                    <a:pt x="1622" y="254"/>
                    <a:pt x="1675" y="676"/>
                    <a:pt x="1595" y="975"/>
                  </a:cubicBezTo>
                  <a:cubicBezTo>
                    <a:pt x="1587" y="1005"/>
                    <a:pt x="1561" y="1028"/>
                    <a:pt x="1526" y="1028"/>
                  </a:cubicBezTo>
                  <a:lnTo>
                    <a:pt x="66" y="1028"/>
                  </a:lnTo>
                  <a:cubicBezTo>
                    <a:pt x="32" y="1028"/>
                    <a:pt x="1" y="1055"/>
                    <a:pt x="1" y="1093"/>
                  </a:cubicBezTo>
                  <a:lnTo>
                    <a:pt x="1" y="1281"/>
                  </a:lnTo>
                  <a:cubicBezTo>
                    <a:pt x="1" y="1320"/>
                    <a:pt x="32" y="1350"/>
                    <a:pt x="66" y="1350"/>
                  </a:cubicBezTo>
                  <a:lnTo>
                    <a:pt x="1656" y="1350"/>
                  </a:lnTo>
                  <a:cubicBezTo>
                    <a:pt x="1691" y="1350"/>
                    <a:pt x="1718" y="1327"/>
                    <a:pt x="1725" y="1297"/>
                  </a:cubicBezTo>
                  <a:cubicBezTo>
                    <a:pt x="1760" y="1120"/>
                    <a:pt x="1859" y="553"/>
                    <a:pt x="1725" y="50"/>
                  </a:cubicBezTo>
                  <a:cubicBezTo>
                    <a:pt x="1718" y="20"/>
                    <a:pt x="1691" y="1"/>
                    <a:pt x="1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41"/>
            <p:cNvSpPr/>
            <p:nvPr/>
          </p:nvSpPr>
          <p:spPr>
            <a:xfrm>
              <a:off x="6431837" y="1271027"/>
              <a:ext cx="331506" cy="189711"/>
            </a:xfrm>
            <a:custGeom>
              <a:avLst/>
              <a:gdLst/>
              <a:ahLst/>
              <a:cxnLst/>
              <a:rect l="l" t="t" r="r" b="b"/>
              <a:pathLst>
                <a:path w="3832" h="2193" extrusionOk="0">
                  <a:moveTo>
                    <a:pt x="1900" y="1"/>
                  </a:moveTo>
                  <a:cubicBezTo>
                    <a:pt x="326" y="1"/>
                    <a:pt x="0" y="1771"/>
                    <a:pt x="0" y="1771"/>
                  </a:cubicBezTo>
                  <a:lnTo>
                    <a:pt x="533" y="2192"/>
                  </a:lnTo>
                  <a:lnTo>
                    <a:pt x="3269" y="2192"/>
                  </a:lnTo>
                  <a:lnTo>
                    <a:pt x="3831" y="1771"/>
                  </a:lnTo>
                  <a:cubicBezTo>
                    <a:pt x="3831" y="1771"/>
                    <a:pt x="3472" y="1"/>
                    <a:pt x="19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1"/>
            <p:cNvSpPr/>
            <p:nvPr/>
          </p:nvSpPr>
          <p:spPr>
            <a:xfrm>
              <a:off x="5519514" y="1271027"/>
              <a:ext cx="333929" cy="192393"/>
            </a:xfrm>
            <a:custGeom>
              <a:avLst/>
              <a:gdLst/>
              <a:ahLst/>
              <a:cxnLst/>
              <a:rect l="l" t="t" r="r" b="b"/>
              <a:pathLst>
                <a:path w="3860" h="2224" extrusionOk="0">
                  <a:moveTo>
                    <a:pt x="1928" y="1"/>
                  </a:moveTo>
                  <a:cubicBezTo>
                    <a:pt x="353" y="1"/>
                    <a:pt x="0" y="1844"/>
                    <a:pt x="0" y="1844"/>
                  </a:cubicBezTo>
                  <a:lnTo>
                    <a:pt x="560" y="2223"/>
                  </a:lnTo>
                  <a:lnTo>
                    <a:pt x="3296" y="2192"/>
                  </a:lnTo>
                  <a:lnTo>
                    <a:pt x="3859" y="1771"/>
                  </a:lnTo>
                  <a:cubicBezTo>
                    <a:pt x="3859" y="1771"/>
                    <a:pt x="3499" y="1"/>
                    <a:pt x="1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1"/>
            <p:cNvSpPr/>
            <p:nvPr/>
          </p:nvSpPr>
          <p:spPr>
            <a:xfrm>
              <a:off x="5516573" y="844799"/>
              <a:ext cx="334534" cy="202168"/>
            </a:xfrm>
            <a:custGeom>
              <a:avLst/>
              <a:gdLst/>
              <a:ahLst/>
              <a:cxnLst/>
              <a:rect l="l" t="t" r="r" b="b"/>
              <a:pathLst>
                <a:path w="3867" h="2337" extrusionOk="0">
                  <a:moveTo>
                    <a:pt x="1916" y="0"/>
                  </a:moveTo>
                  <a:cubicBezTo>
                    <a:pt x="341" y="0"/>
                    <a:pt x="0" y="1816"/>
                    <a:pt x="0" y="1816"/>
                  </a:cubicBezTo>
                  <a:lnTo>
                    <a:pt x="73" y="1866"/>
                  </a:lnTo>
                  <a:lnTo>
                    <a:pt x="766" y="2337"/>
                  </a:lnTo>
                  <a:lnTo>
                    <a:pt x="3142" y="2337"/>
                  </a:lnTo>
                  <a:lnTo>
                    <a:pt x="3828" y="1812"/>
                  </a:lnTo>
                  <a:lnTo>
                    <a:pt x="3867" y="1785"/>
                  </a:lnTo>
                  <a:cubicBezTo>
                    <a:pt x="3867" y="1785"/>
                    <a:pt x="3487" y="0"/>
                    <a:pt x="1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1"/>
            <p:cNvSpPr/>
            <p:nvPr/>
          </p:nvSpPr>
          <p:spPr>
            <a:xfrm>
              <a:off x="6063136" y="1151040"/>
              <a:ext cx="426148" cy="240750"/>
            </a:xfrm>
            <a:custGeom>
              <a:avLst/>
              <a:gdLst/>
              <a:ahLst/>
              <a:cxnLst/>
              <a:rect l="l" t="t" r="r" b="b"/>
              <a:pathLst>
                <a:path w="4926" h="2783" extrusionOk="0">
                  <a:moveTo>
                    <a:pt x="4576" y="1"/>
                  </a:moveTo>
                  <a:lnTo>
                    <a:pt x="4565" y="4"/>
                  </a:lnTo>
                  <a:cubicBezTo>
                    <a:pt x="4565" y="4"/>
                    <a:pt x="4565" y="8"/>
                    <a:pt x="4568" y="12"/>
                  </a:cubicBezTo>
                  <a:cubicBezTo>
                    <a:pt x="4599" y="73"/>
                    <a:pt x="4855" y="604"/>
                    <a:pt x="4909" y="1367"/>
                  </a:cubicBezTo>
                  <a:lnTo>
                    <a:pt x="4909" y="1367"/>
                  </a:lnTo>
                  <a:cubicBezTo>
                    <a:pt x="4862" y="1399"/>
                    <a:pt x="4401" y="1727"/>
                    <a:pt x="4183" y="2767"/>
                  </a:cubicBezTo>
                  <a:lnTo>
                    <a:pt x="85" y="2767"/>
                  </a:lnTo>
                  <a:cubicBezTo>
                    <a:pt x="85" y="2759"/>
                    <a:pt x="84" y="2743"/>
                    <a:pt x="81" y="2721"/>
                  </a:cubicBezTo>
                  <a:cubicBezTo>
                    <a:pt x="69" y="2472"/>
                    <a:pt x="23" y="1388"/>
                    <a:pt x="16" y="139"/>
                  </a:cubicBezTo>
                  <a:lnTo>
                    <a:pt x="0" y="139"/>
                  </a:lnTo>
                  <a:cubicBezTo>
                    <a:pt x="12" y="1568"/>
                    <a:pt x="69" y="2774"/>
                    <a:pt x="69" y="2778"/>
                  </a:cubicBezTo>
                  <a:lnTo>
                    <a:pt x="69" y="2783"/>
                  </a:lnTo>
                  <a:lnTo>
                    <a:pt x="4197" y="2783"/>
                  </a:lnTo>
                  <a:lnTo>
                    <a:pt x="4197" y="2778"/>
                  </a:lnTo>
                  <a:cubicBezTo>
                    <a:pt x="4312" y="2226"/>
                    <a:pt x="4492" y="1878"/>
                    <a:pt x="4645" y="1663"/>
                  </a:cubicBezTo>
                  <a:cubicBezTo>
                    <a:pt x="4722" y="1556"/>
                    <a:pt x="4791" y="1487"/>
                    <a:pt x="4841" y="1441"/>
                  </a:cubicBezTo>
                  <a:cubicBezTo>
                    <a:pt x="4867" y="1418"/>
                    <a:pt x="4887" y="1403"/>
                    <a:pt x="4902" y="1391"/>
                  </a:cubicBezTo>
                  <a:cubicBezTo>
                    <a:pt x="4910" y="1388"/>
                    <a:pt x="4913" y="1384"/>
                    <a:pt x="4917" y="1380"/>
                  </a:cubicBezTo>
                  <a:lnTo>
                    <a:pt x="4921" y="1376"/>
                  </a:lnTo>
                  <a:lnTo>
                    <a:pt x="4925" y="1372"/>
                  </a:lnTo>
                  <a:lnTo>
                    <a:pt x="4925" y="1368"/>
                  </a:lnTo>
                  <a:cubicBezTo>
                    <a:pt x="4867" y="553"/>
                    <a:pt x="4576" y="1"/>
                    <a:pt x="4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1"/>
            <p:cNvSpPr/>
            <p:nvPr/>
          </p:nvSpPr>
          <p:spPr>
            <a:xfrm>
              <a:off x="6096269" y="1195159"/>
              <a:ext cx="61163" cy="1298"/>
            </a:xfrm>
            <a:custGeom>
              <a:avLst/>
              <a:gdLst/>
              <a:ahLst/>
              <a:cxnLst/>
              <a:rect l="l" t="t" r="r" b="b"/>
              <a:pathLst>
                <a:path w="707" h="15" extrusionOk="0">
                  <a:moveTo>
                    <a:pt x="1" y="0"/>
                  </a:moveTo>
                  <a:lnTo>
                    <a:pt x="1" y="15"/>
                  </a:lnTo>
                  <a:lnTo>
                    <a:pt x="706" y="15"/>
                  </a:lnTo>
                  <a:lnTo>
                    <a:pt x="7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1"/>
            <p:cNvSpPr/>
            <p:nvPr/>
          </p:nvSpPr>
          <p:spPr>
            <a:xfrm>
              <a:off x="6495767" y="1116523"/>
              <a:ext cx="279514" cy="38928"/>
            </a:xfrm>
            <a:custGeom>
              <a:avLst/>
              <a:gdLst/>
              <a:ahLst/>
              <a:cxnLst/>
              <a:rect l="l" t="t" r="r" b="b"/>
              <a:pathLst>
                <a:path w="3231" h="450" extrusionOk="0">
                  <a:moveTo>
                    <a:pt x="1" y="1"/>
                  </a:moveTo>
                  <a:lnTo>
                    <a:pt x="1" y="16"/>
                  </a:lnTo>
                  <a:cubicBezTo>
                    <a:pt x="1" y="16"/>
                    <a:pt x="652" y="124"/>
                    <a:pt x="1318" y="230"/>
                  </a:cubicBezTo>
                  <a:cubicBezTo>
                    <a:pt x="1652" y="285"/>
                    <a:pt x="1993" y="338"/>
                    <a:pt x="2254" y="380"/>
                  </a:cubicBezTo>
                  <a:cubicBezTo>
                    <a:pt x="2384" y="400"/>
                    <a:pt x="2499" y="418"/>
                    <a:pt x="2583" y="430"/>
                  </a:cubicBezTo>
                  <a:cubicBezTo>
                    <a:pt x="2622" y="434"/>
                    <a:pt x="2656" y="441"/>
                    <a:pt x="2683" y="441"/>
                  </a:cubicBezTo>
                  <a:cubicBezTo>
                    <a:pt x="2710" y="446"/>
                    <a:pt x="2729" y="449"/>
                    <a:pt x="2737" y="449"/>
                  </a:cubicBezTo>
                  <a:cubicBezTo>
                    <a:pt x="2771" y="449"/>
                    <a:pt x="2817" y="441"/>
                    <a:pt x="2871" y="430"/>
                  </a:cubicBezTo>
                  <a:cubicBezTo>
                    <a:pt x="3028" y="395"/>
                    <a:pt x="3230" y="322"/>
                    <a:pt x="3230" y="322"/>
                  </a:cubicBezTo>
                  <a:lnTo>
                    <a:pt x="3227" y="311"/>
                  </a:lnTo>
                  <a:cubicBezTo>
                    <a:pt x="3227" y="311"/>
                    <a:pt x="3219" y="311"/>
                    <a:pt x="3212" y="315"/>
                  </a:cubicBezTo>
                  <a:cubicBezTo>
                    <a:pt x="3173" y="326"/>
                    <a:pt x="3085" y="357"/>
                    <a:pt x="2989" y="384"/>
                  </a:cubicBezTo>
                  <a:cubicBezTo>
                    <a:pt x="2894" y="411"/>
                    <a:pt x="2790" y="434"/>
                    <a:pt x="2737" y="434"/>
                  </a:cubicBezTo>
                  <a:cubicBezTo>
                    <a:pt x="2729" y="434"/>
                    <a:pt x="2714" y="430"/>
                    <a:pt x="2687" y="430"/>
                  </a:cubicBezTo>
                  <a:cubicBezTo>
                    <a:pt x="2491" y="403"/>
                    <a:pt x="1821" y="299"/>
                    <a:pt x="1196" y="196"/>
                  </a:cubicBezTo>
                  <a:cubicBezTo>
                    <a:pt x="885" y="147"/>
                    <a:pt x="586" y="96"/>
                    <a:pt x="368" y="62"/>
                  </a:cubicBezTo>
                  <a:cubicBezTo>
                    <a:pt x="257" y="43"/>
                    <a:pt x="165" y="27"/>
                    <a:pt x="100" y="16"/>
                  </a:cubicBezTo>
                  <a:cubicBezTo>
                    <a:pt x="70" y="13"/>
                    <a:pt x="47" y="9"/>
                    <a:pt x="27" y="4"/>
                  </a:cubicBezTo>
                  <a:cubicBezTo>
                    <a:pt x="12" y="4"/>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1"/>
            <p:cNvSpPr/>
            <p:nvPr/>
          </p:nvSpPr>
          <p:spPr>
            <a:xfrm>
              <a:off x="5340787" y="1372502"/>
              <a:ext cx="177865" cy="1384"/>
            </a:xfrm>
            <a:custGeom>
              <a:avLst/>
              <a:gdLst/>
              <a:ahLst/>
              <a:cxnLst/>
              <a:rect l="l" t="t" r="r" b="b"/>
              <a:pathLst>
                <a:path w="2056" h="16" extrusionOk="0">
                  <a:moveTo>
                    <a:pt x="1" y="0"/>
                  </a:moveTo>
                  <a:lnTo>
                    <a:pt x="1" y="16"/>
                  </a:lnTo>
                  <a:lnTo>
                    <a:pt x="2055" y="16"/>
                  </a:lnTo>
                  <a:lnTo>
                    <a:pt x="20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1"/>
            <p:cNvSpPr/>
            <p:nvPr/>
          </p:nvSpPr>
          <p:spPr>
            <a:xfrm>
              <a:off x="5342171" y="1175262"/>
              <a:ext cx="1122813" cy="1298"/>
            </a:xfrm>
            <a:custGeom>
              <a:avLst/>
              <a:gdLst/>
              <a:ahLst/>
              <a:cxnLst/>
              <a:rect l="l" t="t" r="r" b="b"/>
              <a:pathLst>
                <a:path w="12979" h="15" extrusionOk="0">
                  <a:moveTo>
                    <a:pt x="1" y="0"/>
                  </a:moveTo>
                  <a:lnTo>
                    <a:pt x="1" y="15"/>
                  </a:lnTo>
                  <a:lnTo>
                    <a:pt x="12979" y="15"/>
                  </a:lnTo>
                  <a:lnTo>
                    <a:pt x="12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1"/>
            <p:cNvSpPr/>
            <p:nvPr/>
          </p:nvSpPr>
          <p:spPr>
            <a:xfrm>
              <a:off x="6757716" y="1368782"/>
              <a:ext cx="69641" cy="1471"/>
            </a:xfrm>
            <a:custGeom>
              <a:avLst/>
              <a:gdLst/>
              <a:ahLst/>
              <a:cxnLst/>
              <a:rect l="l" t="t" r="r" b="b"/>
              <a:pathLst>
                <a:path w="805" h="17" extrusionOk="0">
                  <a:moveTo>
                    <a:pt x="0" y="1"/>
                  </a:moveTo>
                  <a:lnTo>
                    <a:pt x="0" y="16"/>
                  </a:lnTo>
                  <a:lnTo>
                    <a:pt x="805" y="16"/>
                  </a:lnTo>
                  <a:lnTo>
                    <a:pt x="8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41"/>
            <p:cNvSpPr/>
            <p:nvPr/>
          </p:nvSpPr>
          <p:spPr>
            <a:xfrm>
              <a:off x="6360554" y="926982"/>
              <a:ext cx="141617" cy="179417"/>
            </a:xfrm>
            <a:custGeom>
              <a:avLst/>
              <a:gdLst/>
              <a:ahLst/>
              <a:cxnLst/>
              <a:rect l="l" t="t" r="r" b="b"/>
              <a:pathLst>
                <a:path w="1637" h="2074" extrusionOk="0">
                  <a:moveTo>
                    <a:pt x="134" y="0"/>
                  </a:moveTo>
                  <a:lnTo>
                    <a:pt x="0" y="19"/>
                  </a:lnTo>
                  <a:cubicBezTo>
                    <a:pt x="73" y="475"/>
                    <a:pt x="1445" y="2069"/>
                    <a:pt x="1445" y="2069"/>
                  </a:cubicBezTo>
                  <a:cubicBezTo>
                    <a:pt x="1461" y="2072"/>
                    <a:pt x="1476" y="2073"/>
                    <a:pt x="1491" y="2073"/>
                  </a:cubicBezTo>
                  <a:cubicBezTo>
                    <a:pt x="1577" y="2073"/>
                    <a:pt x="1636" y="2031"/>
                    <a:pt x="1636" y="2031"/>
                  </a:cubicBezTo>
                  <a:cubicBezTo>
                    <a:pt x="1138" y="1307"/>
                    <a:pt x="637" y="628"/>
                    <a:pt x="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1"/>
            <p:cNvSpPr/>
            <p:nvPr/>
          </p:nvSpPr>
          <p:spPr>
            <a:xfrm>
              <a:off x="5498319" y="1291616"/>
              <a:ext cx="370955" cy="275526"/>
            </a:xfrm>
            <a:custGeom>
              <a:avLst/>
              <a:gdLst/>
              <a:ahLst/>
              <a:cxnLst/>
              <a:rect l="l" t="t" r="r" b="b"/>
              <a:pathLst>
                <a:path w="4288" h="3185" extrusionOk="0">
                  <a:moveTo>
                    <a:pt x="2143" y="0"/>
                  </a:moveTo>
                  <a:cubicBezTo>
                    <a:pt x="907" y="0"/>
                    <a:pt x="1" y="1410"/>
                    <a:pt x="943" y="2709"/>
                  </a:cubicBezTo>
                  <a:cubicBezTo>
                    <a:pt x="966" y="2744"/>
                    <a:pt x="993" y="2771"/>
                    <a:pt x="1027" y="2794"/>
                  </a:cubicBezTo>
                  <a:cubicBezTo>
                    <a:pt x="1403" y="3066"/>
                    <a:pt x="1788" y="3184"/>
                    <a:pt x="2145" y="3184"/>
                  </a:cubicBezTo>
                  <a:cubicBezTo>
                    <a:pt x="3381" y="3184"/>
                    <a:pt x="4288" y="1774"/>
                    <a:pt x="3346" y="475"/>
                  </a:cubicBezTo>
                  <a:cubicBezTo>
                    <a:pt x="3323" y="440"/>
                    <a:pt x="3296" y="414"/>
                    <a:pt x="3261" y="391"/>
                  </a:cubicBezTo>
                  <a:cubicBezTo>
                    <a:pt x="2885" y="118"/>
                    <a:pt x="2501" y="0"/>
                    <a:pt x="2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1"/>
            <p:cNvSpPr/>
            <p:nvPr/>
          </p:nvSpPr>
          <p:spPr>
            <a:xfrm>
              <a:off x="5568651" y="1348625"/>
              <a:ext cx="230376" cy="161423"/>
            </a:xfrm>
            <a:custGeom>
              <a:avLst/>
              <a:gdLst/>
              <a:ahLst/>
              <a:cxnLst/>
              <a:rect l="l" t="t" r="r" b="b"/>
              <a:pathLst>
                <a:path w="2663" h="1866" extrusionOk="0">
                  <a:moveTo>
                    <a:pt x="1310" y="0"/>
                  </a:moveTo>
                  <a:cubicBezTo>
                    <a:pt x="1188" y="0"/>
                    <a:pt x="1059" y="21"/>
                    <a:pt x="923" y="66"/>
                  </a:cubicBezTo>
                  <a:cubicBezTo>
                    <a:pt x="904" y="69"/>
                    <a:pt x="885" y="80"/>
                    <a:pt x="865" y="92"/>
                  </a:cubicBezTo>
                  <a:cubicBezTo>
                    <a:pt x="0" y="721"/>
                    <a:pt x="444" y="1866"/>
                    <a:pt x="1352" y="1866"/>
                  </a:cubicBezTo>
                  <a:cubicBezTo>
                    <a:pt x="1474" y="1866"/>
                    <a:pt x="1603" y="1846"/>
                    <a:pt x="1739" y="1801"/>
                  </a:cubicBezTo>
                  <a:cubicBezTo>
                    <a:pt x="1758" y="1797"/>
                    <a:pt x="1778" y="1786"/>
                    <a:pt x="1797" y="1774"/>
                  </a:cubicBezTo>
                  <a:cubicBezTo>
                    <a:pt x="2663" y="1145"/>
                    <a:pt x="2218" y="0"/>
                    <a:pt x="1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41"/>
            <p:cNvSpPr/>
            <p:nvPr/>
          </p:nvSpPr>
          <p:spPr>
            <a:xfrm>
              <a:off x="5574707" y="1352951"/>
              <a:ext cx="218178" cy="152772"/>
            </a:xfrm>
            <a:custGeom>
              <a:avLst/>
              <a:gdLst/>
              <a:ahLst/>
              <a:cxnLst/>
              <a:rect l="l" t="t" r="r" b="b"/>
              <a:pathLst>
                <a:path w="2522" h="1766" extrusionOk="0">
                  <a:moveTo>
                    <a:pt x="1240" y="1"/>
                  </a:moveTo>
                  <a:cubicBezTo>
                    <a:pt x="1126" y="1"/>
                    <a:pt x="1004" y="20"/>
                    <a:pt x="876" y="62"/>
                  </a:cubicBezTo>
                  <a:cubicBezTo>
                    <a:pt x="857" y="65"/>
                    <a:pt x="838" y="76"/>
                    <a:pt x="823" y="88"/>
                  </a:cubicBezTo>
                  <a:cubicBezTo>
                    <a:pt x="0" y="683"/>
                    <a:pt x="421" y="1766"/>
                    <a:pt x="1282" y="1766"/>
                  </a:cubicBezTo>
                  <a:cubicBezTo>
                    <a:pt x="1396" y="1766"/>
                    <a:pt x="1518" y="1747"/>
                    <a:pt x="1646" y="1705"/>
                  </a:cubicBezTo>
                  <a:cubicBezTo>
                    <a:pt x="1665" y="1701"/>
                    <a:pt x="1685" y="1690"/>
                    <a:pt x="1700" y="1678"/>
                  </a:cubicBezTo>
                  <a:cubicBezTo>
                    <a:pt x="2522" y="1083"/>
                    <a:pt x="2101" y="1"/>
                    <a:pt x="1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41"/>
            <p:cNvSpPr/>
            <p:nvPr/>
          </p:nvSpPr>
          <p:spPr>
            <a:xfrm>
              <a:off x="5602130" y="1371896"/>
              <a:ext cx="163331" cy="114882"/>
            </a:xfrm>
            <a:custGeom>
              <a:avLst/>
              <a:gdLst/>
              <a:ahLst/>
              <a:cxnLst/>
              <a:rect l="l" t="t" r="r" b="b"/>
              <a:pathLst>
                <a:path w="1888" h="1328" extrusionOk="0">
                  <a:moveTo>
                    <a:pt x="926" y="1"/>
                  </a:moveTo>
                  <a:cubicBezTo>
                    <a:pt x="841" y="1"/>
                    <a:pt x="750" y="15"/>
                    <a:pt x="655" y="46"/>
                  </a:cubicBezTo>
                  <a:cubicBezTo>
                    <a:pt x="639" y="53"/>
                    <a:pt x="628" y="57"/>
                    <a:pt x="616" y="69"/>
                  </a:cubicBezTo>
                  <a:cubicBezTo>
                    <a:pt x="0" y="516"/>
                    <a:pt x="315" y="1328"/>
                    <a:pt x="962" y="1328"/>
                  </a:cubicBezTo>
                  <a:cubicBezTo>
                    <a:pt x="1047" y="1328"/>
                    <a:pt x="1138" y="1313"/>
                    <a:pt x="1233" y="1283"/>
                  </a:cubicBezTo>
                  <a:cubicBezTo>
                    <a:pt x="1249" y="1275"/>
                    <a:pt x="1260" y="1268"/>
                    <a:pt x="1272" y="1260"/>
                  </a:cubicBezTo>
                  <a:cubicBezTo>
                    <a:pt x="1888" y="813"/>
                    <a:pt x="1574" y="1"/>
                    <a:pt x="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1"/>
            <p:cNvSpPr/>
            <p:nvPr/>
          </p:nvSpPr>
          <p:spPr>
            <a:xfrm>
              <a:off x="5660956" y="1413161"/>
              <a:ext cx="45677" cy="32354"/>
            </a:xfrm>
            <a:custGeom>
              <a:avLst/>
              <a:gdLst/>
              <a:ahLst/>
              <a:cxnLst/>
              <a:rect l="l" t="t" r="r" b="b"/>
              <a:pathLst>
                <a:path w="528" h="374" extrusionOk="0">
                  <a:moveTo>
                    <a:pt x="259" y="1"/>
                  </a:moveTo>
                  <a:cubicBezTo>
                    <a:pt x="236" y="1"/>
                    <a:pt x="211" y="5"/>
                    <a:pt x="185" y="13"/>
                  </a:cubicBezTo>
                  <a:cubicBezTo>
                    <a:pt x="178" y="17"/>
                    <a:pt x="174" y="17"/>
                    <a:pt x="171" y="20"/>
                  </a:cubicBezTo>
                  <a:cubicBezTo>
                    <a:pt x="0" y="146"/>
                    <a:pt x="89" y="374"/>
                    <a:pt x="269" y="374"/>
                  </a:cubicBezTo>
                  <a:cubicBezTo>
                    <a:pt x="292" y="374"/>
                    <a:pt x="317" y="370"/>
                    <a:pt x="343" y="361"/>
                  </a:cubicBezTo>
                  <a:cubicBezTo>
                    <a:pt x="350" y="358"/>
                    <a:pt x="355" y="358"/>
                    <a:pt x="358" y="354"/>
                  </a:cubicBezTo>
                  <a:cubicBezTo>
                    <a:pt x="528"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1"/>
            <p:cNvSpPr/>
            <p:nvPr/>
          </p:nvSpPr>
          <p:spPr>
            <a:xfrm>
              <a:off x="5674019" y="1370166"/>
              <a:ext cx="19638" cy="54067"/>
            </a:xfrm>
            <a:custGeom>
              <a:avLst/>
              <a:gdLst/>
              <a:ahLst/>
              <a:cxnLst/>
              <a:rect l="l" t="t" r="r" b="b"/>
              <a:pathLst>
                <a:path w="227" h="625" extrusionOk="0">
                  <a:moveTo>
                    <a:pt x="0" y="0"/>
                  </a:moveTo>
                  <a:lnTo>
                    <a:pt x="57" y="625"/>
                  </a:lnTo>
                  <a:lnTo>
                    <a:pt x="169" y="625"/>
                  </a:lnTo>
                  <a:lnTo>
                    <a:pt x="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41"/>
            <p:cNvSpPr/>
            <p:nvPr/>
          </p:nvSpPr>
          <p:spPr>
            <a:xfrm>
              <a:off x="5627564" y="1391014"/>
              <a:ext cx="54155" cy="40139"/>
            </a:xfrm>
            <a:custGeom>
              <a:avLst/>
              <a:gdLst/>
              <a:ahLst/>
              <a:cxnLst/>
              <a:rect l="l" t="t" r="r" b="b"/>
              <a:pathLst>
                <a:path w="626" h="464" extrusionOk="0">
                  <a:moveTo>
                    <a:pt x="115" y="0"/>
                  </a:moveTo>
                  <a:lnTo>
                    <a:pt x="58" y="101"/>
                  </a:lnTo>
                  <a:lnTo>
                    <a:pt x="0" y="200"/>
                  </a:lnTo>
                  <a:lnTo>
                    <a:pt x="571" y="464"/>
                  </a:lnTo>
                  <a:lnTo>
                    <a:pt x="598" y="414"/>
                  </a:lnTo>
                  <a:lnTo>
                    <a:pt x="626"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41"/>
            <p:cNvSpPr/>
            <p:nvPr/>
          </p:nvSpPr>
          <p:spPr>
            <a:xfrm>
              <a:off x="5627564" y="1427521"/>
              <a:ext cx="54155" cy="40226"/>
            </a:xfrm>
            <a:custGeom>
              <a:avLst/>
              <a:gdLst/>
              <a:ahLst/>
              <a:cxnLst/>
              <a:rect l="l" t="t" r="r" b="b"/>
              <a:pathLst>
                <a:path w="626" h="465" extrusionOk="0">
                  <a:moveTo>
                    <a:pt x="571" y="1"/>
                  </a:moveTo>
                  <a:lnTo>
                    <a:pt x="0" y="264"/>
                  </a:lnTo>
                  <a:lnTo>
                    <a:pt x="58" y="364"/>
                  </a:lnTo>
                  <a:lnTo>
                    <a:pt x="115" y="464"/>
                  </a:lnTo>
                  <a:lnTo>
                    <a:pt x="626"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1"/>
            <p:cNvSpPr/>
            <p:nvPr/>
          </p:nvSpPr>
          <p:spPr>
            <a:xfrm>
              <a:off x="5674019" y="1434442"/>
              <a:ext cx="19638" cy="54067"/>
            </a:xfrm>
            <a:custGeom>
              <a:avLst/>
              <a:gdLst/>
              <a:ahLst/>
              <a:cxnLst/>
              <a:rect l="l" t="t" r="r" b="b"/>
              <a:pathLst>
                <a:path w="227" h="625" extrusionOk="0">
                  <a:moveTo>
                    <a:pt x="57" y="1"/>
                  </a:moveTo>
                  <a:lnTo>
                    <a:pt x="0" y="625"/>
                  </a:lnTo>
                  <a:lnTo>
                    <a:pt x="227" y="625"/>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1"/>
            <p:cNvSpPr/>
            <p:nvPr/>
          </p:nvSpPr>
          <p:spPr>
            <a:xfrm>
              <a:off x="5685957" y="1427521"/>
              <a:ext cx="54069" cy="40226"/>
            </a:xfrm>
            <a:custGeom>
              <a:avLst/>
              <a:gdLst/>
              <a:ahLst/>
              <a:cxnLst/>
              <a:rect l="l" t="t" r="r" b="b"/>
              <a:pathLst>
                <a:path w="625" h="465" extrusionOk="0">
                  <a:moveTo>
                    <a:pt x="54" y="1"/>
                  </a:moveTo>
                  <a:lnTo>
                    <a:pt x="27" y="50"/>
                  </a:lnTo>
                  <a:lnTo>
                    <a:pt x="0" y="100"/>
                  </a:lnTo>
                  <a:lnTo>
                    <a:pt x="510" y="464"/>
                  </a:lnTo>
                  <a:lnTo>
                    <a:pt x="567" y="364"/>
                  </a:lnTo>
                  <a:lnTo>
                    <a:pt x="625" y="264"/>
                  </a:lnTo>
                  <a:lnTo>
                    <a:pt x="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1"/>
            <p:cNvSpPr/>
            <p:nvPr/>
          </p:nvSpPr>
          <p:spPr>
            <a:xfrm>
              <a:off x="5685957" y="1391014"/>
              <a:ext cx="54069" cy="40139"/>
            </a:xfrm>
            <a:custGeom>
              <a:avLst/>
              <a:gdLst/>
              <a:ahLst/>
              <a:cxnLst/>
              <a:rect l="l" t="t" r="r" b="b"/>
              <a:pathLst>
                <a:path w="625" h="464" extrusionOk="0">
                  <a:moveTo>
                    <a:pt x="510" y="0"/>
                  </a:moveTo>
                  <a:lnTo>
                    <a:pt x="0" y="365"/>
                  </a:lnTo>
                  <a:lnTo>
                    <a:pt x="27" y="414"/>
                  </a:lnTo>
                  <a:lnTo>
                    <a:pt x="54" y="464"/>
                  </a:lnTo>
                  <a:lnTo>
                    <a:pt x="625" y="200"/>
                  </a:lnTo>
                  <a:lnTo>
                    <a:pt x="567" y="101"/>
                  </a:lnTo>
                  <a:lnTo>
                    <a:pt x="5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41"/>
            <p:cNvSpPr/>
            <p:nvPr/>
          </p:nvSpPr>
          <p:spPr>
            <a:xfrm>
              <a:off x="5672894" y="1421638"/>
              <a:ext cx="21801" cy="15398"/>
            </a:xfrm>
            <a:custGeom>
              <a:avLst/>
              <a:gdLst/>
              <a:ahLst/>
              <a:cxnLst/>
              <a:rect l="l" t="t" r="r" b="b"/>
              <a:pathLst>
                <a:path w="252" h="178" extrusionOk="0">
                  <a:moveTo>
                    <a:pt x="126" y="1"/>
                  </a:moveTo>
                  <a:cubicBezTo>
                    <a:pt x="114" y="1"/>
                    <a:pt x="102" y="3"/>
                    <a:pt x="90" y="7"/>
                  </a:cubicBezTo>
                  <a:cubicBezTo>
                    <a:pt x="86" y="7"/>
                    <a:pt x="82" y="11"/>
                    <a:pt x="82" y="11"/>
                  </a:cubicBezTo>
                  <a:cubicBezTo>
                    <a:pt x="1" y="68"/>
                    <a:pt x="43" y="177"/>
                    <a:pt x="127" y="177"/>
                  </a:cubicBezTo>
                  <a:cubicBezTo>
                    <a:pt x="138" y="177"/>
                    <a:pt x="150" y="176"/>
                    <a:pt x="162" y="172"/>
                  </a:cubicBezTo>
                  <a:cubicBezTo>
                    <a:pt x="166" y="172"/>
                    <a:pt x="171" y="168"/>
                    <a:pt x="171"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41"/>
            <p:cNvSpPr/>
            <p:nvPr/>
          </p:nvSpPr>
          <p:spPr>
            <a:xfrm>
              <a:off x="6410556" y="1291616"/>
              <a:ext cx="370955" cy="275526"/>
            </a:xfrm>
            <a:custGeom>
              <a:avLst/>
              <a:gdLst/>
              <a:ahLst/>
              <a:cxnLst/>
              <a:rect l="l" t="t" r="r" b="b"/>
              <a:pathLst>
                <a:path w="4288" h="3185" extrusionOk="0">
                  <a:moveTo>
                    <a:pt x="2144" y="0"/>
                  </a:moveTo>
                  <a:cubicBezTo>
                    <a:pt x="908" y="0"/>
                    <a:pt x="1" y="1410"/>
                    <a:pt x="943" y="2709"/>
                  </a:cubicBezTo>
                  <a:cubicBezTo>
                    <a:pt x="966" y="2744"/>
                    <a:pt x="993" y="2771"/>
                    <a:pt x="1028" y="2794"/>
                  </a:cubicBezTo>
                  <a:cubicBezTo>
                    <a:pt x="1403" y="3066"/>
                    <a:pt x="1788" y="3184"/>
                    <a:pt x="2146" y="3184"/>
                  </a:cubicBezTo>
                  <a:cubicBezTo>
                    <a:pt x="3381" y="3184"/>
                    <a:pt x="4288" y="1774"/>
                    <a:pt x="3346" y="475"/>
                  </a:cubicBezTo>
                  <a:cubicBezTo>
                    <a:pt x="3323" y="440"/>
                    <a:pt x="3296" y="414"/>
                    <a:pt x="3262" y="391"/>
                  </a:cubicBezTo>
                  <a:cubicBezTo>
                    <a:pt x="2886" y="118"/>
                    <a:pt x="250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1"/>
            <p:cNvSpPr/>
            <p:nvPr/>
          </p:nvSpPr>
          <p:spPr>
            <a:xfrm>
              <a:off x="6480887" y="1348625"/>
              <a:ext cx="230376" cy="161423"/>
            </a:xfrm>
            <a:custGeom>
              <a:avLst/>
              <a:gdLst/>
              <a:ahLst/>
              <a:cxnLst/>
              <a:rect l="l" t="t" r="r" b="b"/>
              <a:pathLst>
                <a:path w="2663" h="1866" extrusionOk="0">
                  <a:moveTo>
                    <a:pt x="1311" y="0"/>
                  </a:moveTo>
                  <a:cubicBezTo>
                    <a:pt x="1190" y="0"/>
                    <a:pt x="1060" y="21"/>
                    <a:pt x="924" y="66"/>
                  </a:cubicBezTo>
                  <a:cubicBezTo>
                    <a:pt x="905" y="69"/>
                    <a:pt x="885" y="80"/>
                    <a:pt x="870" y="92"/>
                  </a:cubicBezTo>
                  <a:cubicBezTo>
                    <a:pt x="1" y="721"/>
                    <a:pt x="445" y="1866"/>
                    <a:pt x="1353" y="1866"/>
                  </a:cubicBezTo>
                  <a:cubicBezTo>
                    <a:pt x="1474" y="1866"/>
                    <a:pt x="1604" y="1846"/>
                    <a:pt x="1740" y="1801"/>
                  </a:cubicBezTo>
                  <a:cubicBezTo>
                    <a:pt x="1759" y="1797"/>
                    <a:pt x="1778" y="1786"/>
                    <a:pt x="1798" y="1774"/>
                  </a:cubicBezTo>
                  <a:cubicBezTo>
                    <a:pt x="2663" y="1145"/>
                    <a:pt x="2222" y="0"/>
                    <a:pt x="1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1"/>
            <p:cNvSpPr/>
            <p:nvPr/>
          </p:nvSpPr>
          <p:spPr>
            <a:xfrm>
              <a:off x="6486943" y="1352951"/>
              <a:ext cx="218265" cy="152772"/>
            </a:xfrm>
            <a:custGeom>
              <a:avLst/>
              <a:gdLst/>
              <a:ahLst/>
              <a:cxnLst/>
              <a:rect l="l" t="t" r="r" b="b"/>
              <a:pathLst>
                <a:path w="2523" h="1766" extrusionOk="0">
                  <a:moveTo>
                    <a:pt x="1241" y="1"/>
                  </a:moveTo>
                  <a:cubicBezTo>
                    <a:pt x="1127" y="1"/>
                    <a:pt x="1005" y="20"/>
                    <a:pt x="877" y="62"/>
                  </a:cubicBezTo>
                  <a:cubicBezTo>
                    <a:pt x="858" y="65"/>
                    <a:pt x="838" y="76"/>
                    <a:pt x="823" y="88"/>
                  </a:cubicBezTo>
                  <a:cubicBezTo>
                    <a:pt x="1" y="683"/>
                    <a:pt x="421" y="1766"/>
                    <a:pt x="1282" y="1766"/>
                  </a:cubicBezTo>
                  <a:cubicBezTo>
                    <a:pt x="1397" y="1766"/>
                    <a:pt x="1519" y="1747"/>
                    <a:pt x="1647" y="1705"/>
                  </a:cubicBezTo>
                  <a:cubicBezTo>
                    <a:pt x="1666" y="1701"/>
                    <a:pt x="1685" y="1690"/>
                    <a:pt x="1700" y="1678"/>
                  </a:cubicBezTo>
                  <a:cubicBezTo>
                    <a:pt x="2522" y="1083"/>
                    <a:pt x="2102" y="1"/>
                    <a:pt x="1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41"/>
            <p:cNvSpPr/>
            <p:nvPr/>
          </p:nvSpPr>
          <p:spPr>
            <a:xfrm>
              <a:off x="6514366" y="1371896"/>
              <a:ext cx="163504" cy="114882"/>
            </a:xfrm>
            <a:custGeom>
              <a:avLst/>
              <a:gdLst/>
              <a:ahLst/>
              <a:cxnLst/>
              <a:rect l="l" t="t" r="r" b="b"/>
              <a:pathLst>
                <a:path w="1890" h="1328" extrusionOk="0">
                  <a:moveTo>
                    <a:pt x="927" y="1"/>
                  </a:moveTo>
                  <a:cubicBezTo>
                    <a:pt x="842" y="1"/>
                    <a:pt x="751" y="15"/>
                    <a:pt x="656" y="46"/>
                  </a:cubicBezTo>
                  <a:cubicBezTo>
                    <a:pt x="640" y="53"/>
                    <a:pt x="629" y="57"/>
                    <a:pt x="617" y="69"/>
                  </a:cubicBezTo>
                  <a:cubicBezTo>
                    <a:pt x="1" y="516"/>
                    <a:pt x="315" y="1328"/>
                    <a:pt x="962" y="1328"/>
                  </a:cubicBezTo>
                  <a:cubicBezTo>
                    <a:pt x="1048" y="1328"/>
                    <a:pt x="1139" y="1313"/>
                    <a:pt x="1234" y="1283"/>
                  </a:cubicBezTo>
                  <a:cubicBezTo>
                    <a:pt x="1250" y="1275"/>
                    <a:pt x="1261" y="1268"/>
                    <a:pt x="1276" y="1260"/>
                  </a:cubicBezTo>
                  <a:cubicBezTo>
                    <a:pt x="1889" y="813"/>
                    <a:pt x="1574" y="1"/>
                    <a:pt x="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41"/>
            <p:cNvSpPr/>
            <p:nvPr/>
          </p:nvSpPr>
          <p:spPr>
            <a:xfrm>
              <a:off x="6573279" y="1413161"/>
              <a:ext cx="45937" cy="32354"/>
            </a:xfrm>
            <a:custGeom>
              <a:avLst/>
              <a:gdLst/>
              <a:ahLst/>
              <a:cxnLst/>
              <a:rect l="l" t="t" r="r" b="b"/>
              <a:pathLst>
                <a:path w="531" h="374" extrusionOk="0">
                  <a:moveTo>
                    <a:pt x="259" y="1"/>
                  </a:moveTo>
                  <a:cubicBezTo>
                    <a:pt x="236" y="1"/>
                    <a:pt x="211" y="5"/>
                    <a:pt x="185" y="13"/>
                  </a:cubicBezTo>
                  <a:cubicBezTo>
                    <a:pt x="178" y="17"/>
                    <a:pt x="173" y="17"/>
                    <a:pt x="169" y="20"/>
                  </a:cubicBezTo>
                  <a:cubicBezTo>
                    <a:pt x="0" y="146"/>
                    <a:pt x="89" y="374"/>
                    <a:pt x="271" y="374"/>
                  </a:cubicBezTo>
                  <a:cubicBezTo>
                    <a:pt x="295" y="374"/>
                    <a:pt x="320" y="370"/>
                    <a:pt x="346" y="361"/>
                  </a:cubicBezTo>
                  <a:cubicBezTo>
                    <a:pt x="350" y="358"/>
                    <a:pt x="353" y="358"/>
                    <a:pt x="357" y="354"/>
                  </a:cubicBezTo>
                  <a:cubicBezTo>
                    <a:pt x="531"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41"/>
            <p:cNvSpPr/>
            <p:nvPr/>
          </p:nvSpPr>
          <p:spPr>
            <a:xfrm>
              <a:off x="6586255" y="1370166"/>
              <a:ext cx="19638" cy="54067"/>
            </a:xfrm>
            <a:custGeom>
              <a:avLst/>
              <a:gdLst/>
              <a:ahLst/>
              <a:cxnLst/>
              <a:rect l="l" t="t" r="r" b="b"/>
              <a:pathLst>
                <a:path w="227" h="625" extrusionOk="0">
                  <a:moveTo>
                    <a:pt x="0" y="0"/>
                  </a:moveTo>
                  <a:lnTo>
                    <a:pt x="58" y="625"/>
                  </a:lnTo>
                  <a:lnTo>
                    <a:pt x="173" y="625"/>
                  </a:lnTo>
                  <a:lnTo>
                    <a:pt x="2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1"/>
            <p:cNvSpPr/>
            <p:nvPr/>
          </p:nvSpPr>
          <p:spPr>
            <a:xfrm>
              <a:off x="6539887" y="1391014"/>
              <a:ext cx="54415" cy="40139"/>
            </a:xfrm>
            <a:custGeom>
              <a:avLst/>
              <a:gdLst/>
              <a:ahLst/>
              <a:cxnLst/>
              <a:rect l="l" t="t" r="r" b="b"/>
              <a:pathLst>
                <a:path w="629" h="464" extrusionOk="0">
                  <a:moveTo>
                    <a:pt x="115" y="0"/>
                  </a:moveTo>
                  <a:lnTo>
                    <a:pt x="58" y="101"/>
                  </a:lnTo>
                  <a:lnTo>
                    <a:pt x="0" y="200"/>
                  </a:lnTo>
                  <a:lnTo>
                    <a:pt x="571" y="464"/>
                  </a:lnTo>
                  <a:lnTo>
                    <a:pt x="598" y="414"/>
                  </a:lnTo>
                  <a:lnTo>
                    <a:pt x="628"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41"/>
            <p:cNvSpPr/>
            <p:nvPr/>
          </p:nvSpPr>
          <p:spPr>
            <a:xfrm>
              <a:off x="6539887" y="1427521"/>
              <a:ext cx="54415" cy="40226"/>
            </a:xfrm>
            <a:custGeom>
              <a:avLst/>
              <a:gdLst/>
              <a:ahLst/>
              <a:cxnLst/>
              <a:rect l="l" t="t" r="r" b="b"/>
              <a:pathLst>
                <a:path w="629" h="465" extrusionOk="0">
                  <a:moveTo>
                    <a:pt x="571" y="1"/>
                  </a:moveTo>
                  <a:lnTo>
                    <a:pt x="0" y="264"/>
                  </a:lnTo>
                  <a:lnTo>
                    <a:pt x="58" y="364"/>
                  </a:lnTo>
                  <a:lnTo>
                    <a:pt x="115" y="464"/>
                  </a:lnTo>
                  <a:lnTo>
                    <a:pt x="628"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41"/>
            <p:cNvSpPr/>
            <p:nvPr/>
          </p:nvSpPr>
          <p:spPr>
            <a:xfrm>
              <a:off x="6586255" y="1434442"/>
              <a:ext cx="19638" cy="54067"/>
            </a:xfrm>
            <a:custGeom>
              <a:avLst/>
              <a:gdLst/>
              <a:ahLst/>
              <a:cxnLst/>
              <a:rect l="l" t="t" r="r" b="b"/>
              <a:pathLst>
                <a:path w="227" h="625" extrusionOk="0">
                  <a:moveTo>
                    <a:pt x="58" y="1"/>
                  </a:moveTo>
                  <a:lnTo>
                    <a:pt x="0" y="625"/>
                  </a:lnTo>
                  <a:lnTo>
                    <a:pt x="226" y="625"/>
                  </a:lnTo>
                  <a:lnTo>
                    <a:pt x="1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1"/>
            <p:cNvSpPr/>
            <p:nvPr/>
          </p:nvSpPr>
          <p:spPr>
            <a:xfrm>
              <a:off x="6598194" y="1427521"/>
              <a:ext cx="54155" cy="40226"/>
            </a:xfrm>
            <a:custGeom>
              <a:avLst/>
              <a:gdLst/>
              <a:ahLst/>
              <a:cxnLst/>
              <a:rect l="l" t="t" r="r" b="b"/>
              <a:pathLst>
                <a:path w="626" h="465" extrusionOk="0">
                  <a:moveTo>
                    <a:pt x="58" y="1"/>
                  </a:moveTo>
                  <a:lnTo>
                    <a:pt x="28" y="50"/>
                  </a:lnTo>
                  <a:lnTo>
                    <a:pt x="0" y="100"/>
                  </a:lnTo>
                  <a:lnTo>
                    <a:pt x="511" y="464"/>
                  </a:lnTo>
                  <a:lnTo>
                    <a:pt x="568" y="364"/>
                  </a:lnTo>
                  <a:lnTo>
                    <a:pt x="625" y="264"/>
                  </a:lnTo>
                  <a:lnTo>
                    <a:pt x="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41"/>
            <p:cNvSpPr/>
            <p:nvPr/>
          </p:nvSpPr>
          <p:spPr>
            <a:xfrm>
              <a:off x="6598194" y="1391014"/>
              <a:ext cx="54155" cy="40139"/>
            </a:xfrm>
            <a:custGeom>
              <a:avLst/>
              <a:gdLst/>
              <a:ahLst/>
              <a:cxnLst/>
              <a:rect l="l" t="t" r="r" b="b"/>
              <a:pathLst>
                <a:path w="626" h="464" extrusionOk="0">
                  <a:moveTo>
                    <a:pt x="511" y="0"/>
                  </a:moveTo>
                  <a:lnTo>
                    <a:pt x="0" y="365"/>
                  </a:lnTo>
                  <a:lnTo>
                    <a:pt x="28" y="414"/>
                  </a:lnTo>
                  <a:lnTo>
                    <a:pt x="58" y="464"/>
                  </a:lnTo>
                  <a:lnTo>
                    <a:pt x="625" y="200"/>
                  </a:lnTo>
                  <a:lnTo>
                    <a:pt x="568" y="101"/>
                  </a:lnTo>
                  <a:lnTo>
                    <a:pt x="5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41"/>
            <p:cNvSpPr/>
            <p:nvPr/>
          </p:nvSpPr>
          <p:spPr>
            <a:xfrm>
              <a:off x="6585131" y="1421638"/>
              <a:ext cx="21801" cy="15398"/>
            </a:xfrm>
            <a:custGeom>
              <a:avLst/>
              <a:gdLst/>
              <a:ahLst/>
              <a:cxnLst/>
              <a:rect l="l" t="t" r="r" b="b"/>
              <a:pathLst>
                <a:path w="252" h="178" extrusionOk="0">
                  <a:moveTo>
                    <a:pt x="126" y="1"/>
                  </a:moveTo>
                  <a:cubicBezTo>
                    <a:pt x="115" y="1"/>
                    <a:pt x="103" y="3"/>
                    <a:pt x="90" y="7"/>
                  </a:cubicBezTo>
                  <a:cubicBezTo>
                    <a:pt x="87" y="7"/>
                    <a:pt x="87" y="11"/>
                    <a:pt x="82" y="11"/>
                  </a:cubicBezTo>
                  <a:cubicBezTo>
                    <a:pt x="1" y="68"/>
                    <a:pt x="43" y="177"/>
                    <a:pt x="128" y="177"/>
                  </a:cubicBezTo>
                  <a:cubicBezTo>
                    <a:pt x="139" y="177"/>
                    <a:pt x="151" y="176"/>
                    <a:pt x="163" y="172"/>
                  </a:cubicBezTo>
                  <a:cubicBezTo>
                    <a:pt x="167" y="172"/>
                    <a:pt x="170" y="168"/>
                    <a:pt x="170"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41"/>
            <p:cNvSpPr/>
            <p:nvPr/>
          </p:nvSpPr>
          <p:spPr>
            <a:xfrm>
              <a:off x="6078448" y="920667"/>
              <a:ext cx="377011" cy="234089"/>
            </a:xfrm>
            <a:custGeom>
              <a:avLst/>
              <a:gdLst/>
              <a:ahLst/>
              <a:cxnLst/>
              <a:rect l="l" t="t" r="r" b="b"/>
              <a:pathLst>
                <a:path w="4358" h="2706" extrusionOk="0">
                  <a:moveTo>
                    <a:pt x="0" y="0"/>
                  </a:moveTo>
                  <a:lnTo>
                    <a:pt x="0" y="2705"/>
                  </a:lnTo>
                  <a:lnTo>
                    <a:pt x="4307" y="2705"/>
                  </a:lnTo>
                  <a:lnTo>
                    <a:pt x="4357" y="2395"/>
                  </a:lnTo>
                  <a:cubicBezTo>
                    <a:pt x="4357" y="2395"/>
                    <a:pt x="2878" y="146"/>
                    <a:pt x="2809" y="100"/>
                  </a:cubicBezTo>
                  <a:cubicBezTo>
                    <a:pt x="2740" y="5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41"/>
            <p:cNvSpPr/>
            <p:nvPr/>
          </p:nvSpPr>
          <p:spPr>
            <a:xfrm>
              <a:off x="6080697" y="923003"/>
              <a:ext cx="372080" cy="229072"/>
            </a:xfrm>
            <a:custGeom>
              <a:avLst/>
              <a:gdLst/>
              <a:ahLst/>
              <a:cxnLst/>
              <a:rect l="l" t="t" r="r" b="b"/>
              <a:pathLst>
                <a:path w="4301" h="2648" extrusionOk="0">
                  <a:moveTo>
                    <a:pt x="1" y="0"/>
                  </a:moveTo>
                  <a:lnTo>
                    <a:pt x="1" y="2648"/>
                  </a:lnTo>
                  <a:lnTo>
                    <a:pt x="4258" y="2648"/>
                  </a:lnTo>
                  <a:lnTo>
                    <a:pt x="4300" y="2376"/>
                  </a:lnTo>
                  <a:cubicBezTo>
                    <a:pt x="3725" y="1502"/>
                    <a:pt x="2864" y="203"/>
                    <a:pt x="2772" y="99"/>
                  </a:cubicBezTo>
                  <a:cubicBezTo>
                    <a:pt x="2768" y="99"/>
                    <a:pt x="2768" y="96"/>
                    <a:pt x="2768" y="96"/>
                  </a:cubicBezTo>
                  <a:cubicBezTo>
                    <a:pt x="2710" y="80"/>
                    <a:pt x="2227" y="57"/>
                    <a:pt x="1629" y="42"/>
                  </a:cubicBezTo>
                  <a:cubicBezTo>
                    <a:pt x="1610" y="39"/>
                    <a:pt x="1595" y="39"/>
                    <a:pt x="1576" y="39"/>
                  </a:cubicBezTo>
                  <a:cubicBezTo>
                    <a:pt x="1526" y="39"/>
                    <a:pt x="1480" y="34"/>
                    <a:pt x="1430" y="34"/>
                  </a:cubicBezTo>
                  <a:cubicBezTo>
                    <a:pt x="959" y="23"/>
                    <a:pt x="438" y="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41"/>
            <p:cNvSpPr/>
            <p:nvPr/>
          </p:nvSpPr>
          <p:spPr>
            <a:xfrm>
              <a:off x="6291520" y="928626"/>
              <a:ext cx="35556" cy="224487"/>
            </a:xfrm>
            <a:custGeom>
              <a:avLst/>
              <a:gdLst/>
              <a:ahLst/>
              <a:cxnLst/>
              <a:rect l="l" t="t" r="r" b="b"/>
              <a:pathLst>
                <a:path w="411" h="2595" extrusionOk="0">
                  <a:moveTo>
                    <a:pt x="89" y="0"/>
                  </a:moveTo>
                  <a:lnTo>
                    <a:pt x="89" y="0"/>
                  </a:lnTo>
                  <a:cubicBezTo>
                    <a:pt x="151" y="54"/>
                    <a:pt x="112" y="2567"/>
                    <a:pt x="1" y="2595"/>
                  </a:cubicBezTo>
                  <a:lnTo>
                    <a:pt x="411" y="2595"/>
                  </a:lnTo>
                  <a:cubicBezTo>
                    <a:pt x="308" y="2483"/>
                    <a:pt x="269" y="172"/>
                    <a:pt x="312" y="15"/>
                  </a:cubicBezTo>
                  <a:lnTo>
                    <a:pt x="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41"/>
            <p:cNvSpPr/>
            <p:nvPr/>
          </p:nvSpPr>
          <p:spPr>
            <a:xfrm>
              <a:off x="6339618" y="1071538"/>
              <a:ext cx="136945" cy="91438"/>
            </a:xfrm>
            <a:custGeom>
              <a:avLst/>
              <a:gdLst/>
              <a:ahLst/>
              <a:cxnLst/>
              <a:rect l="l" t="t" r="r" b="b"/>
              <a:pathLst>
                <a:path w="1583" h="1057" extrusionOk="0">
                  <a:moveTo>
                    <a:pt x="562" y="1"/>
                  </a:moveTo>
                  <a:cubicBezTo>
                    <a:pt x="370" y="1"/>
                    <a:pt x="189" y="24"/>
                    <a:pt x="127" y="96"/>
                  </a:cubicBezTo>
                  <a:cubicBezTo>
                    <a:pt x="0" y="241"/>
                    <a:pt x="74" y="984"/>
                    <a:pt x="169" y="1035"/>
                  </a:cubicBezTo>
                  <a:cubicBezTo>
                    <a:pt x="200" y="1051"/>
                    <a:pt x="359" y="1057"/>
                    <a:pt x="557" y="1057"/>
                  </a:cubicBezTo>
                  <a:cubicBezTo>
                    <a:pt x="953" y="1057"/>
                    <a:pt x="1507" y="1035"/>
                    <a:pt x="1507" y="1035"/>
                  </a:cubicBezTo>
                  <a:cubicBezTo>
                    <a:pt x="1583" y="831"/>
                    <a:pt x="1530" y="547"/>
                    <a:pt x="1530" y="547"/>
                  </a:cubicBezTo>
                  <a:lnTo>
                    <a:pt x="1426" y="547"/>
                  </a:lnTo>
                  <a:cubicBezTo>
                    <a:pt x="1426" y="547"/>
                    <a:pt x="1261" y="103"/>
                    <a:pt x="1089" y="53"/>
                  </a:cubicBezTo>
                  <a:cubicBezTo>
                    <a:pt x="997" y="29"/>
                    <a:pt x="773"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41"/>
            <p:cNvSpPr/>
            <p:nvPr/>
          </p:nvSpPr>
          <p:spPr>
            <a:xfrm>
              <a:off x="6342906" y="1124135"/>
              <a:ext cx="51819" cy="28980"/>
            </a:xfrm>
            <a:custGeom>
              <a:avLst/>
              <a:gdLst/>
              <a:ahLst/>
              <a:cxnLst/>
              <a:rect l="l" t="t" r="r" b="b"/>
              <a:pathLst>
                <a:path w="599" h="335" extrusionOk="0">
                  <a:moveTo>
                    <a:pt x="1" y="1"/>
                  </a:moveTo>
                  <a:cubicBezTo>
                    <a:pt x="1" y="174"/>
                    <a:pt x="47" y="335"/>
                    <a:pt x="47" y="335"/>
                  </a:cubicBezTo>
                  <a:lnTo>
                    <a:pt x="545" y="335"/>
                  </a:lnTo>
                  <a:cubicBezTo>
                    <a:pt x="599" y="200"/>
                    <a:pt x="514" y="1"/>
                    <a:pt x="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41"/>
            <p:cNvSpPr/>
            <p:nvPr/>
          </p:nvSpPr>
          <p:spPr>
            <a:xfrm>
              <a:off x="5335164" y="1199830"/>
              <a:ext cx="59086" cy="113152"/>
            </a:xfrm>
            <a:custGeom>
              <a:avLst/>
              <a:gdLst/>
              <a:ahLst/>
              <a:cxnLst/>
              <a:rect l="l" t="t" r="r" b="b"/>
              <a:pathLst>
                <a:path w="683" h="1308" extrusionOk="0">
                  <a:moveTo>
                    <a:pt x="357" y="1"/>
                  </a:moveTo>
                  <a:cubicBezTo>
                    <a:pt x="259" y="1"/>
                    <a:pt x="154" y="9"/>
                    <a:pt x="43" y="26"/>
                  </a:cubicBezTo>
                  <a:cubicBezTo>
                    <a:pt x="1" y="521"/>
                    <a:pt x="43" y="1303"/>
                    <a:pt x="43" y="1303"/>
                  </a:cubicBezTo>
                  <a:cubicBezTo>
                    <a:pt x="112" y="1306"/>
                    <a:pt x="203" y="1308"/>
                    <a:pt x="294" y="1308"/>
                  </a:cubicBezTo>
                  <a:cubicBezTo>
                    <a:pt x="476" y="1308"/>
                    <a:pt x="656" y="1303"/>
                    <a:pt x="656" y="1303"/>
                  </a:cubicBezTo>
                  <a:cubicBezTo>
                    <a:pt x="683" y="835"/>
                    <a:pt x="633" y="26"/>
                    <a:pt x="633" y="26"/>
                  </a:cubicBezTo>
                  <a:cubicBezTo>
                    <a:pt x="547" y="9"/>
                    <a:pt x="455" y="1"/>
                    <a:pt x="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41"/>
            <p:cNvSpPr/>
            <p:nvPr/>
          </p:nvSpPr>
          <p:spPr>
            <a:xfrm>
              <a:off x="5349092" y="1296893"/>
              <a:ext cx="23012" cy="1471"/>
            </a:xfrm>
            <a:custGeom>
              <a:avLst/>
              <a:gdLst/>
              <a:ahLst/>
              <a:cxnLst/>
              <a:rect l="l" t="t" r="r" b="b"/>
              <a:pathLst>
                <a:path w="266" h="17" extrusionOk="0">
                  <a:moveTo>
                    <a:pt x="1" y="0"/>
                  </a:moveTo>
                  <a:lnTo>
                    <a:pt x="1" y="16"/>
                  </a:lnTo>
                  <a:lnTo>
                    <a:pt x="265" y="16"/>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41"/>
            <p:cNvSpPr/>
            <p:nvPr/>
          </p:nvSpPr>
          <p:spPr>
            <a:xfrm>
              <a:off x="5349092" y="1285301"/>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41"/>
            <p:cNvSpPr/>
            <p:nvPr/>
          </p:nvSpPr>
          <p:spPr>
            <a:xfrm>
              <a:off x="5349092" y="1273363"/>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41"/>
            <p:cNvSpPr/>
            <p:nvPr/>
          </p:nvSpPr>
          <p:spPr>
            <a:xfrm>
              <a:off x="6805036" y="1198792"/>
              <a:ext cx="49830" cy="78722"/>
            </a:xfrm>
            <a:custGeom>
              <a:avLst/>
              <a:gdLst/>
              <a:ahLst/>
              <a:cxnLst/>
              <a:rect l="l" t="t" r="r" b="b"/>
              <a:pathLst>
                <a:path w="576" h="910" extrusionOk="0">
                  <a:moveTo>
                    <a:pt x="387" y="1"/>
                  </a:moveTo>
                  <a:cubicBezTo>
                    <a:pt x="387" y="1"/>
                    <a:pt x="28" y="50"/>
                    <a:pt x="0" y="119"/>
                  </a:cubicBezTo>
                  <a:cubicBezTo>
                    <a:pt x="0" y="119"/>
                    <a:pt x="46" y="613"/>
                    <a:pt x="97" y="882"/>
                  </a:cubicBezTo>
                  <a:cubicBezTo>
                    <a:pt x="97" y="882"/>
                    <a:pt x="356" y="910"/>
                    <a:pt x="499" y="910"/>
                  </a:cubicBezTo>
                  <a:cubicBezTo>
                    <a:pt x="532" y="910"/>
                    <a:pt x="559" y="908"/>
                    <a:pt x="575" y="905"/>
                  </a:cubicBezTo>
                  <a:cubicBezTo>
                    <a:pt x="575" y="905"/>
                    <a:pt x="456" y="307"/>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41"/>
            <p:cNvSpPr/>
            <p:nvPr/>
          </p:nvSpPr>
          <p:spPr>
            <a:xfrm>
              <a:off x="6814639" y="1247497"/>
              <a:ext cx="19378" cy="25606"/>
            </a:xfrm>
            <a:custGeom>
              <a:avLst/>
              <a:gdLst/>
              <a:ahLst/>
              <a:cxnLst/>
              <a:rect l="l" t="t" r="r" b="b"/>
              <a:pathLst>
                <a:path w="224" h="296" extrusionOk="0">
                  <a:moveTo>
                    <a:pt x="24" y="0"/>
                  </a:moveTo>
                  <a:cubicBezTo>
                    <a:pt x="12" y="0"/>
                    <a:pt x="1" y="12"/>
                    <a:pt x="1" y="27"/>
                  </a:cubicBezTo>
                  <a:lnTo>
                    <a:pt x="20" y="261"/>
                  </a:lnTo>
                  <a:cubicBezTo>
                    <a:pt x="24" y="273"/>
                    <a:pt x="32" y="280"/>
                    <a:pt x="43" y="284"/>
                  </a:cubicBezTo>
                  <a:cubicBezTo>
                    <a:pt x="92" y="288"/>
                    <a:pt x="158" y="292"/>
                    <a:pt x="196" y="296"/>
                  </a:cubicBezTo>
                  <a:cubicBezTo>
                    <a:pt x="211" y="296"/>
                    <a:pt x="223" y="280"/>
                    <a:pt x="223" y="265"/>
                  </a:cubicBezTo>
                  <a:cubicBezTo>
                    <a:pt x="211" y="161"/>
                    <a:pt x="193" y="62"/>
                    <a:pt x="184" y="20"/>
                  </a:cubicBezTo>
                  <a:cubicBezTo>
                    <a:pt x="181" y="8"/>
                    <a:pt x="173"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41"/>
            <p:cNvSpPr/>
            <p:nvPr/>
          </p:nvSpPr>
          <p:spPr>
            <a:xfrm>
              <a:off x="5302117" y="974995"/>
              <a:ext cx="32528" cy="98619"/>
            </a:xfrm>
            <a:custGeom>
              <a:avLst/>
              <a:gdLst/>
              <a:ahLst/>
              <a:cxnLst/>
              <a:rect l="l" t="t" r="r" b="b"/>
              <a:pathLst>
                <a:path w="376" h="1140" extrusionOk="0">
                  <a:moveTo>
                    <a:pt x="88" y="1"/>
                  </a:moveTo>
                  <a:cubicBezTo>
                    <a:pt x="76" y="1"/>
                    <a:pt x="65" y="8"/>
                    <a:pt x="61" y="23"/>
                  </a:cubicBezTo>
                  <a:cubicBezTo>
                    <a:pt x="0" y="591"/>
                    <a:pt x="65" y="1019"/>
                    <a:pt x="84" y="1120"/>
                  </a:cubicBezTo>
                  <a:cubicBezTo>
                    <a:pt x="84" y="1131"/>
                    <a:pt x="96" y="1139"/>
                    <a:pt x="111" y="1139"/>
                  </a:cubicBezTo>
                  <a:lnTo>
                    <a:pt x="349" y="1139"/>
                  </a:lnTo>
                  <a:cubicBezTo>
                    <a:pt x="364" y="1139"/>
                    <a:pt x="375" y="1127"/>
                    <a:pt x="375" y="1111"/>
                  </a:cubicBezTo>
                  <a:cubicBezTo>
                    <a:pt x="375" y="1097"/>
                    <a:pt x="364" y="1085"/>
                    <a:pt x="349" y="1085"/>
                  </a:cubicBezTo>
                  <a:lnTo>
                    <a:pt x="276" y="1085"/>
                  </a:lnTo>
                  <a:cubicBezTo>
                    <a:pt x="260" y="1085"/>
                    <a:pt x="249" y="1074"/>
                    <a:pt x="249" y="1062"/>
                  </a:cubicBezTo>
                  <a:cubicBezTo>
                    <a:pt x="211" y="633"/>
                    <a:pt x="222" y="196"/>
                    <a:pt x="226" y="85"/>
                  </a:cubicBezTo>
                  <a:cubicBezTo>
                    <a:pt x="226" y="73"/>
                    <a:pt x="237" y="62"/>
                    <a:pt x="253" y="62"/>
                  </a:cubicBezTo>
                  <a:lnTo>
                    <a:pt x="322" y="62"/>
                  </a:lnTo>
                  <a:cubicBezTo>
                    <a:pt x="333" y="62"/>
                    <a:pt x="345" y="50"/>
                    <a:pt x="349" y="39"/>
                  </a:cubicBezTo>
                  <a:lnTo>
                    <a:pt x="349" y="31"/>
                  </a:lnTo>
                  <a:cubicBezTo>
                    <a:pt x="352" y="16"/>
                    <a:pt x="34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41"/>
            <p:cNvSpPr/>
            <p:nvPr/>
          </p:nvSpPr>
          <p:spPr>
            <a:xfrm>
              <a:off x="5315959" y="786060"/>
              <a:ext cx="726771" cy="368695"/>
            </a:xfrm>
            <a:custGeom>
              <a:avLst/>
              <a:gdLst/>
              <a:ahLst/>
              <a:cxnLst/>
              <a:rect l="l" t="t" r="r" b="b"/>
              <a:pathLst>
                <a:path w="8401" h="4262" extrusionOk="0">
                  <a:moveTo>
                    <a:pt x="5323" y="0"/>
                  </a:moveTo>
                  <a:cubicBezTo>
                    <a:pt x="4963" y="0"/>
                    <a:pt x="4596" y="4"/>
                    <a:pt x="4231" y="4"/>
                  </a:cubicBezTo>
                  <a:lnTo>
                    <a:pt x="4074" y="4"/>
                  </a:lnTo>
                  <a:cubicBezTo>
                    <a:pt x="3809" y="8"/>
                    <a:pt x="3549" y="8"/>
                    <a:pt x="3292" y="12"/>
                  </a:cubicBezTo>
                  <a:cubicBezTo>
                    <a:pt x="1644" y="23"/>
                    <a:pt x="254" y="50"/>
                    <a:pt x="254" y="50"/>
                  </a:cubicBezTo>
                  <a:cubicBezTo>
                    <a:pt x="1" y="1364"/>
                    <a:pt x="181" y="3518"/>
                    <a:pt x="238" y="4108"/>
                  </a:cubicBezTo>
                  <a:cubicBezTo>
                    <a:pt x="250" y="4208"/>
                    <a:pt x="254" y="4261"/>
                    <a:pt x="254" y="4261"/>
                  </a:cubicBezTo>
                  <a:lnTo>
                    <a:pt x="8400" y="4261"/>
                  </a:lnTo>
                  <a:lnTo>
                    <a:pt x="8400" y="69"/>
                  </a:lnTo>
                  <a:cubicBezTo>
                    <a:pt x="7887" y="20"/>
                    <a:pt x="6665" y="4"/>
                    <a:pt x="5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41"/>
            <p:cNvSpPr/>
            <p:nvPr/>
          </p:nvSpPr>
          <p:spPr>
            <a:xfrm>
              <a:off x="5328589" y="1147060"/>
              <a:ext cx="714140" cy="18340"/>
            </a:xfrm>
            <a:custGeom>
              <a:avLst/>
              <a:gdLst/>
              <a:ahLst/>
              <a:cxnLst/>
              <a:rect l="l" t="t" r="r" b="b"/>
              <a:pathLst>
                <a:path w="8255" h="212" extrusionOk="0">
                  <a:moveTo>
                    <a:pt x="100" y="1"/>
                  </a:moveTo>
                  <a:cubicBezTo>
                    <a:pt x="0" y="27"/>
                    <a:pt x="73" y="211"/>
                    <a:pt x="73" y="211"/>
                  </a:cubicBezTo>
                  <a:lnTo>
                    <a:pt x="8254" y="211"/>
                  </a:lnTo>
                  <a:lnTo>
                    <a:pt x="82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41"/>
            <p:cNvSpPr/>
            <p:nvPr/>
          </p:nvSpPr>
          <p:spPr>
            <a:xfrm>
              <a:off x="5325648" y="778706"/>
              <a:ext cx="730058" cy="20416"/>
            </a:xfrm>
            <a:custGeom>
              <a:avLst/>
              <a:gdLst/>
              <a:ahLst/>
              <a:cxnLst/>
              <a:rect l="l" t="t" r="r" b="b"/>
              <a:pathLst>
                <a:path w="8439" h="236" extrusionOk="0">
                  <a:moveTo>
                    <a:pt x="130" y="1"/>
                  </a:moveTo>
                  <a:cubicBezTo>
                    <a:pt x="0" y="1"/>
                    <a:pt x="0" y="200"/>
                    <a:pt x="130" y="204"/>
                  </a:cubicBezTo>
                  <a:cubicBezTo>
                    <a:pt x="2253" y="212"/>
                    <a:pt x="4372" y="220"/>
                    <a:pt x="6495" y="227"/>
                  </a:cubicBezTo>
                  <a:cubicBezTo>
                    <a:pt x="7096" y="231"/>
                    <a:pt x="7702" y="231"/>
                    <a:pt x="8307" y="235"/>
                  </a:cubicBezTo>
                  <a:cubicBezTo>
                    <a:pt x="8438" y="235"/>
                    <a:pt x="8438" y="32"/>
                    <a:pt x="8307" y="32"/>
                  </a:cubicBezTo>
                  <a:cubicBezTo>
                    <a:pt x="6185" y="24"/>
                    <a:pt x="4065" y="16"/>
                    <a:pt x="1943" y="9"/>
                  </a:cubicBezTo>
                  <a:cubicBezTo>
                    <a:pt x="1341" y="5"/>
                    <a:pt x="736" y="1"/>
                    <a:pt x="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41"/>
            <p:cNvSpPr/>
            <p:nvPr/>
          </p:nvSpPr>
          <p:spPr>
            <a:xfrm>
              <a:off x="5353071" y="818500"/>
              <a:ext cx="667425" cy="6748"/>
            </a:xfrm>
            <a:custGeom>
              <a:avLst/>
              <a:gdLst/>
              <a:ahLst/>
              <a:cxnLst/>
              <a:rect l="l" t="t" r="r" b="b"/>
              <a:pathLst>
                <a:path w="7715" h="78" extrusionOk="0">
                  <a:moveTo>
                    <a:pt x="1" y="1"/>
                  </a:moveTo>
                  <a:lnTo>
                    <a:pt x="1" y="16"/>
                  </a:lnTo>
                  <a:lnTo>
                    <a:pt x="7715" y="78"/>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41"/>
            <p:cNvSpPr/>
            <p:nvPr/>
          </p:nvSpPr>
          <p:spPr>
            <a:xfrm>
              <a:off x="5353071" y="859938"/>
              <a:ext cx="667425" cy="6402"/>
            </a:xfrm>
            <a:custGeom>
              <a:avLst/>
              <a:gdLst/>
              <a:ahLst/>
              <a:cxnLst/>
              <a:rect l="l" t="t" r="r" b="b"/>
              <a:pathLst>
                <a:path w="7715" h="74" extrusionOk="0">
                  <a:moveTo>
                    <a:pt x="1" y="1"/>
                  </a:moveTo>
                  <a:lnTo>
                    <a:pt x="1" y="13"/>
                  </a:lnTo>
                  <a:lnTo>
                    <a:pt x="7715" y="73"/>
                  </a:lnTo>
                  <a:lnTo>
                    <a:pt x="7715" y="5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41"/>
            <p:cNvSpPr/>
            <p:nvPr/>
          </p:nvSpPr>
          <p:spPr>
            <a:xfrm>
              <a:off x="5353071" y="901116"/>
              <a:ext cx="667425" cy="6315"/>
            </a:xfrm>
            <a:custGeom>
              <a:avLst/>
              <a:gdLst/>
              <a:ahLst/>
              <a:cxnLst/>
              <a:rect l="l" t="t" r="r" b="b"/>
              <a:pathLst>
                <a:path w="7715" h="73" extrusionOk="0">
                  <a:moveTo>
                    <a:pt x="1" y="0"/>
                  </a:moveTo>
                  <a:lnTo>
                    <a:pt x="1" y="16"/>
                  </a:lnTo>
                  <a:lnTo>
                    <a:pt x="7715" y="73"/>
                  </a:lnTo>
                  <a:lnTo>
                    <a:pt x="7715" y="57"/>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1"/>
            <p:cNvSpPr/>
            <p:nvPr/>
          </p:nvSpPr>
          <p:spPr>
            <a:xfrm>
              <a:off x="5353071" y="942208"/>
              <a:ext cx="667425" cy="6402"/>
            </a:xfrm>
            <a:custGeom>
              <a:avLst/>
              <a:gdLst/>
              <a:ahLst/>
              <a:cxnLst/>
              <a:rect l="l" t="t" r="r" b="b"/>
              <a:pathLst>
                <a:path w="7715" h="74" extrusionOk="0">
                  <a:moveTo>
                    <a:pt x="1" y="1"/>
                  </a:moveTo>
                  <a:lnTo>
                    <a:pt x="1" y="15"/>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1"/>
            <p:cNvSpPr/>
            <p:nvPr/>
          </p:nvSpPr>
          <p:spPr>
            <a:xfrm>
              <a:off x="5353071" y="983299"/>
              <a:ext cx="667425" cy="6315"/>
            </a:xfrm>
            <a:custGeom>
              <a:avLst/>
              <a:gdLst/>
              <a:ahLst/>
              <a:cxnLst/>
              <a:rect l="l" t="t" r="r" b="b"/>
              <a:pathLst>
                <a:path w="7715" h="73" extrusionOk="0">
                  <a:moveTo>
                    <a:pt x="1" y="0"/>
                  </a:moveTo>
                  <a:lnTo>
                    <a:pt x="1" y="16"/>
                  </a:lnTo>
                  <a:lnTo>
                    <a:pt x="7715" y="73"/>
                  </a:lnTo>
                  <a:lnTo>
                    <a:pt x="7715" y="6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41"/>
            <p:cNvSpPr/>
            <p:nvPr/>
          </p:nvSpPr>
          <p:spPr>
            <a:xfrm>
              <a:off x="5353071" y="1024391"/>
              <a:ext cx="667425" cy="6661"/>
            </a:xfrm>
            <a:custGeom>
              <a:avLst/>
              <a:gdLst/>
              <a:ahLst/>
              <a:cxnLst/>
              <a:rect l="l" t="t" r="r" b="b"/>
              <a:pathLst>
                <a:path w="7715" h="77" extrusionOk="0">
                  <a:moveTo>
                    <a:pt x="1" y="1"/>
                  </a:moveTo>
                  <a:lnTo>
                    <a:pt x="1" y="16"/>
                  </a:lnTo>
                  <a:lnTo>
                    <a:pt x="7715" y="77"/>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41"/>
            <p:cNvSpPr/>
            <p:nvPr/>
          </p:nvSpPr>
          <p:spPr>
            <a:xfrm>
              <a:off x="5353071" y="1065829"/>
              <a:ext cx="667425" cy="6402"/>
            </a:xfrm>
            <a:custGeom>
              <a:avLst/>
              <a:gdLst/>
              <a:ahLst/>
              <a:cxnLst/>
              <a:rect l="l" t="t" r="r" b="b"/>
              <a:pathLst>
                <a:path w="7715" h="74" extrusionOk="0">
                  <a:moveTo>
                    <a:pt x="1" y="1"/>
                  </a:moveTo>
                  <a:lnTo>
                    <a:pt x="1" y="12"/>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41"/>
            <p:cNvSpPr/>
            <p:nvPr/>
          </p:nvSpPr>
          <p:spPr>
            <a:xfrm>
              <a:off x="5353071" y="1106920"/>
              <a:ext cx="667425" cy="6402"/>
            </a:xfrm>
            <a:custGeom>
              <a:avLst/>
              <a:gdLst/>
              <a:ahLst/>
              <a:cxnLst/>
              <a:rect l="l" t="t" r="r" b="b"/>
              <a:pathLst>
                <a:path w="7715" h="74" extrusionOk="0">
                  <a:moveTo>
                    <a:pt x="1" y="0"/>
                  </a:moveTo>
                  <a:lnTo>
                    <a:pt x="1" y="16"/>
                  </a:lnTo>
                  <a:lnTo>
                    <a:pt x="7715" y="74"/>
                  </a:lnTo>
                  <a:lnTo>
                    <a:pt x="7715" y="5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41"/>
          <p:cNvGrpSpPr/>
          <p:nvPr/>
        </p:nvGrpSpPr>
        <p:grpSpPr>
          <a:xfrm flipH="1">
            <a:off x="3530911" y="3989340"/>
            <a:ext cx="936969" cy="806872"/>
            <a:chOff x="4392173" y="3619365"/>
            <a:chExt cx="936969" cy="806872"/>
          </a:xfrm>
        </p:grpSpPr>
        <p:grpSp>
          <p:nvGrpSpPr>
            <p:cNvPr id="5117" name="Google Shape;5117;p41"/>
            <p:cNvGrpSpPr/>
            <p:nvPr/>
          </p:nvGrpSpPr>
          <p:grpSpPr>
            <a:xfrm>
              <a:off x="4392173" y="4218513"/>
              <a:ext cx="275877" cy="203099"/>
              <a:chOff x="4392173" y="4014525"/>
              <a:chExt cx="275877" cy="203099"/>
            </a:xfrm>
          </p:grpSpPr>
          <p:sp>
            <p:nvSpPr>
              <p:cNvPr id="5118" name="Google Shape;5118;p41"/>
              <p:cNvSpPr/>
              <p:nvPr/>
            </p:nvSpPr>
            <p:spPr>
              <a:xfrm>
                <a:off x="4392173" y="4014525"/>
                <a:ext cx="275877" cy="203099"/>
              </a:xfrm>
              <a:custGeom>
                <a:avLst/>
                <a:gdLst/>
                <a:ahLst/>
                <a:cxnLst/>
                <a:rect l="l" t="t" r="r" b="b"/>
                <a:pathLst>
                  <a:path w="2460" h="1811" extrusionOk="0">
                    <a:moveTo>
                      <a:pt x="1227" y="0"/>
                    </a:moveTo>
                    <a:cubicBezTo>
                      <a:pt x="518" y="0"/>
                      <a:pt x="1" y="817"/>
                      <a:pt x="557" y="1560"/>
                    </a:cubicBezTo>
                    <a:cubicBezTo>
                      <a:pt x="561" y="1560"/>
                      <a:pt x="561" y="1564"/>
                      <a:pt x="565" y="1568"/>
                    </a:cubicBezTo>
                    <a:cubicBezTo>
                      <a:pt x="787" y="1738"/>
                      <a:pt x="1015" y="1811"/>
                      <a:pt x="1227" y="1811"/>
                    </a:cubicBezTo>
                    <a:cubicBezTo>
                      <a:pt x="1938" y="1811"/>
                      <a:pt x="2460" y="986"/>
                      <a:pt x="1887" y="239"/>
                    </a:cubicBezTo>
                    <a:cubicBezTo>
                      <a:pt x="1883" y="239"/>
                      <a:pt x="1883" y="234"/>
                      <a:pt x="1880" y="234"/>
                    </a:cubicBezTo>
                    <a:cubicBezTo>
                      <a:pt x="1660" y="71"/>
                      <a:pt x="1435" y="0"/>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41"/>
              <p:cNvSpPr/>
              <p:nvPr/>
            </p:nvSpPr>
            <p:spPr>
              <a:xfrm>
                <a:off x="4457216" y="4062189"/>
                <a:ext cx="145789" cy="107437"/>
              </a:xfrm>
              <a:custGeom>
                <a:avLst/>
                <a:gdLst/>
                <a:ahLst/>
                <a:cxnLst/>
                <a:rect l="l" t="t" r="r" b="b"/>
                <a:pathLst>
                  <a:path w="1300" h="958" extrusionOk="0">
                    <a:moveTo>
                      <a:pt x="647" y="0"/>
                    </a:moveTo>
                    <a:cubicBezTo>
                      <a:pt x="273" y="0"/>
                      <a:pt x="0" y="427"/>
                      <a:pt x="288" y="826"/>
                    </a:cubicBezTo>
                    <a:lnTo>
                      <a:pt x="292" y="826"/>
                    </a:lnTo>
                    <a:cubicBezTo>
                      <a:pt x="411" y="918"/>
                      <a:pt x="533" y="957"/>
                      <a:pt x="647" y="957"/>
                    </a:cubicBezTo>
                    <a:cubicBezTo>
                      <a:pt x="1024" y="957"/>
                      <a:pt x="1299" y="522"/>
                      <a:pt x="993" y="124"/>
                    </a:cubicBezTo>
                    <a:lnTo>
                      <a:pt x="989" y="120"/>
                    </a:lnTo>
                    <a:cubicBezTo>
                      <a:pt x="874" y="36"/>
                      <a:pt x="756" y="0"/>
                      <a:pt x="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41"/>
              <p:cNvSpPr/>
              <p:nvPr/>
            </p:nvSpPr>
            <p:spPr>
              <a:xfrm>
                <a:off x="4481103" y="4079909"/>
                <a:ext cx="98015" cy="72111"/>
              </a:xfrm>
              <a:custGeom>
                <a:avLst/>
                <a:gdLst/>
                <a:ahLst/>
                <a:cxnLst/>
                <a:rect l="l" t="t" r="r" b="b"/>
                <a:pathLst>
                  <a:path w="874" h="643" extrusionOk="0">
                    <a:moveTo>
                      <a:pt x="432" y="0"/>
                    </a:moveTo>
                    <a:cubicBezTo>
                      <a:pt x="182" y="0"/>
                      <a:pt x="1" y="286"/>
                      <a:pt x="194" y="553"/>
                    </a:cubicBezTo>
                    <a:cubicBezTo>
                      <a:pt x="274" y="615"/>
                      <a:pt x="356" y="642"/>
                      <a:pt x="433" y="642"/>
                    </a:cubicBezTo>
                    <a:cubicBezTo>
                      <a:pt x="687" y="642"/>
                      <a:pt x="874" y="346"/>
                      <a:pt x="665" y="81"/>
                    </a:cubicBezTo>
                    <a:lnTo>
                      <a:pt x="661" y="81"/>
                    </a:lnTo>
                    <a:cubicBezTo>
                      <a:pt x="584" y="24"/>
                      <a:pt x="505" y="0"/>
                      <a:pt x="4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1" name="Google Shape;5121;p41"/>
              <p:cNvGrpSpPr/>
              <p:nvPr/>
            </p:nvGrpSpPr>
            <p:grpSpPr>
              <a:xfrm>
                <a:off x="4432320" y="4019413"/>
                <a:ext cx="194681" cy="194805"/>
                <a:chOff x="4432320" y="4258288"/>
                <a:chExt cx="194681" cy="194805"/>
              </a:xfrm>
            </p:grpSpPr>
            <p:sp>
              <p:nvSpPr>
                <p:cNvPr id="5122" name="Google Shape;5122;p41"/>
                <p:cNvSpPr/>
                <p:nvPr/>
              </p:nvSpPr>
              <p:spPr>
                <a:xfrm>
                  <a:off x="4528090" y="4258288"/>
                  <a:ext cx="3589" cy="39252"/>
                </a:xfrm>
                <a:custGeom>
                  <a:avLst/>
                  <a:gdLst/>
                  <a:ahLst/>
                  <a:cxnLst/>
                  <a:rect l="l" t="t" r="r" b="b"/>
                  <a:pathLst>
                    <a:path w="32" h="350" extrusionOk="0">
                      <a:moveTo>
                        <a:pt x="16" y="1"/>
                      </a:moveTo>
                      <a:cubicBezTo>
                        <a:pt x="5" y="1"/>
                        <a:pt x="1" y="77"/>
                        <a:pt x="1" y="173"/>
                      </a:cubicBezTo>
                      <a:cubicBezTo>
                        <a:pt x="1" y="268"/>
                        <a:pt x="5" y="349"/>
                        <a:pt x="16" y="349"/>
                      </a:cubicBezTo>
                      <a:cubicBezTo>
                        <a:pt x="24" y="349"/>
                        <a:pt x="31" y="268"/>
                        <a:pt x="31" y="173"/>
                      </a:cubicBezTo>
                      <a:cubicBezTo>
                        <a:pt x="31" y="77"/>
                        <a:pt x="24"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41"/>
                <p:cNvSpPr/>
                <p:nvPr/>
              </p:nvSpPr>
              <p:spPr>
                <a:xfrm>
                  <a:off x="4528090" y="4414290"/>
                  <a:ext cx="3589" cy="38803"/>
                </a:xfrm>
                <a:custGeom>
                  <a:avLst/>
                  <a:gdLst/>
                  <a:ahLst/>
                  <a:cxnLst/>
                  <a:rect l="l" t="t" r="r" b="b"/>
                  <a:pathLst>
                    <a:path w="32" h="346" extrusionOk="0">
                      <a:moveTo>
                        <a:pt x="16" y="0"/>
                      </a:moveTo>
                      <a:cubicBezTo>
                        <a:pt x="5" y="0"/>
                        <a:pt x="1" y="77"/>
                        <a:pt x="1" y="173"/>
                      </a:cubicBezTo>
                      <a:cubicBezTo>
                        <a:pt x="1" y="269"/>
                        <a:pt x="5" y="345"/>
                        <a:pt x="16" y="345"/>
                      </a:cubicBezTo>
                      <a:cubicBezTo>
                        <a:pt x="24" y="345"/>
                        <a:pt x="31" y="269"/>
                        <a:pt x="31" y="173"/>
                      </a:cubicBezTo>
                      <a:cubicBezTo>
                        <a:pt x="31" y="77"/>
                        <a:pt x="24"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41"/>
                <p:cNvSpPr/>
                <p:nvPr/>
              </p:nvSpPr>
              <p:spPr>
                <a:xfrm>
                  <a:off x="4588311" y="4354177"/>
                  <a:ext cx="38690" cy="3477"/>
                </a:xfrm>
                <a:custGeom>
                  <a:avLst/>
                  <a:gdLst/>
                  <a:ahLst/>
                  <a:cxnLst/>
                  <a:rect l="l" t="t" r="r" b="b"/>
                  <a:pathLst>
                    <a:path w="345" h="31" extrusionOk="0">
                      <a:moveTo>
                        <a:pt x="173" y="0"/>
                      </a:moveTo>
                      <a:cubicBezTo>
                        <a:pt x="76" y="0"/>
                        <a:pt x="0" y="7"/>
                        <a:pt x="0" y="16"/>
                      </a:cubicBezTo>
                      <a:cubicBezTo>
                        <a:pt x="0" y="23"/>
                        <a:pt x="76"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41"/>
                <p:cNvSpPr/>
                <p:nvPr/>
              </p:nvSpPr>
              <p:spPr>
                <a:xfrm>
                  <a:off x="4432320" y="4354177"/>
                  <a:ext cx="39251" cy="3477"/>
                </a:xfrm>
                <a:custGeom>
                  <a:avLst/>
                  <a:gdLst/>
                  <a:ahLst/>
                  <a:cxnLst/>
                  <a:rect l="l" t="t" r="r" b="b"/>
                  <a:pathLst>
                    <a:path w="350" h="31" extrusionOk="0">
                      <a:moveTo>
                        <a:pt x="173" y="0"/>
                      </a:moveTo>
                      <a:cubicBezTo>
                        <a:pt x="77" y="0"/>
                        <a:pt x="1" y="7"/>
                        <a:pt x="1" y="16"/>
                      </a:cubicBezTo>
                      <a:cubicBezTo>
                        <a:pt x="1" y="23"/>
                        <a:pt x="77" y="30"/>
                        <a:pt x="173" y="30"/>
                      </a:cubicBezTo>
                      <a:cubicBezTo>
                        <a:pt x="268" y="30"/>
                        <a:pt x="349" y="23"/>
                        <a:pt x="349" y="16"/>
                      </a:cubicBezTo>
                      <a:cubicBezTo>
                        <a:pt x="349" y="7"/>
                        <a:pt x="268"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41"/>
                <p:cNvSpPr/>
                <p:nvPr/>
              </p:nvSpPr>
              <p:spPr>
                <a:xfrm>
                  <a:off x="4570256" y="4286999"/>
                  <a:ext cx="28821" cy="27813"/>
                </a:xfrm>
                <a:custGeom>
                  <a:avLst/>
                  <a:gdLst/>
                  <a:ahLst/>
                  <a:cxnLst/>
                  <a:rect l="l" t="t" r="r" b="b"/>
                  <a:pathLst>
                    <a:path w="257" h="248" extrusionOk="0">
                      <a:moveTo>
                        <a:pt x="251" y="1"/>
                      </a:moveTo>
                      <a:cubicBezTo>
                        <a:pt x="238" y="1"/>
                        <a:pt x="183" y="48"/>
                        <a:pt x="119" y="113"/>
                      </a:cubicBezTo>
                      <a:cubicBezTo>
                        <a:pt x="53" y="178"/>
                        <a:pt x="0" y="239"/>
                        <a:pt x="8" y="247"/>
                      </a:cubicBezTo>
                      <a:cubicBezTo>
                        <a:pt x="8" y="247"/>
                        <a:pt x="8" y="247"/>
                        <a:pt x="9" y="247"/>
                      </a:cubicBezTo>
                      <a:cubicBezTo>
                        <a:pt x="20" y="247"/>
                        <a:pt x="75" y="198"/>
                        <a:pt x="142" y="132"/>
                      </a:cubicBezTo>
                      <a:cubicBezTo>
                        <a:pt x="207" y="67"/>
                        <a:pt x="257" y="5"/>
                        <a:pt x="253" y="1"/>
                      </a:cubicBezTo>
                      <a:cubicBezTo>
                        <a:pt x="253" y="1"/>
                        <a:pt x="252"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41"/>
                <p:cNvSpPr/>
                <p:nvPr/>
              </p:nvSpPr>
              <p:spPr>
                <a:xfrm>
                  <a:off x="4460132" y="4397131"/>
                  <a:ext cx="29046" cy="27700"/>
                </a:xfrm>
                <a:custGeom>
                  <a:avLst/>
                  <a:gdLst/>
                  <a:ahLst/>
                  <a:cxnLst/>
                  <a:rect l="l" t="t" r="r" b="b"/>
                  <a:pathLst>
                    <a:path w="259" h="247" extrusionOk="0">
                      <a:moveTo>
                        <a:pt x="249" y="0"/>
                      </a:moveTo>
                      <a:cubicBezTo>
                        <a:pt x="241" y="0"/>
                        <a:pt x="182" y="49"/>
                        <a:pt x="120" y="111"/>
                      </a:cubicBezTo>
                      <a:cubicBezTo>
                        <a:pt x="51" y="180"/>
                        <a:pt x="1" y="238"/>
                        <a:pt x="9" y="245"/>
                      </a:cubicBezTo>
                      <a:cubicBezTo>
                        <a:pt x="9" y="246"/>
                        <a:pt x="10" y="246"/>
                        <a:pt x="11" y="246"/>
                      </a:cubicBezTo>
                      <a:cubicBezTo>
                        <a:pt x="21" y="246"/>
                        <a:pt x="75" y="198"/>
                        <a:pt x="139" y="134"/>
                      </a:cubicBezTo>
                      <a:cubicBezTo>
                        <a:pt x="208" y="65"/>
                        <a:pt x="258" y="8"/>
                        <a:pt x="250" y="1"/>
                      </a:cubicBezTo>
                      <a:cubicBezTo>
                        <a:pt x="250" y="0"/>
                        <a:pt x="250" y="0"/>
                        <a:pt x="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41"/>
                <p:cNvSpPr/>
                <p:nvPr/>
              </p:nvSpPr>
              <p:spPr>
                <a:xfrm>
                  <a:off x="4570256" y="4397131"/>
                  <a:ext cx="28821" cy="27700"/>
                </a:xfrm>
                <a:custGeom>
                  <a:avLst/>
                  <a:gdLst/>
                  <a:ahLst/>
                  <a:cxnLst/>
                  <a:rect l="l" t="t" r="r" b="b"/>
                  <a:pathLst>
                    <a:path w="257" h="247" extrusionOk="0">
                      <a:moveTo>
                        <a:pt x="9" y="0"/>
                      </a:moveTo>
                      <a:cubicBezTo>
                        <a:pt x="8" y="0"/>
                        <a:pt x="8" y="0"/>
                        <a:pt x="8" y="1"/>
                      </a:cubicBezTo>
                      <a:cubicBezTo>
                        <a:pt x="0" y="8"/>
                        <a:pt x="53" y="65"/>
                        <a:pt x="119" y="134"/>
                      </a:cubicBezTo>
                      <a:cubicBezTo>
                        <a:pt x="183" y="198"/>
                        <a:pt x="237" y="246"/>
                        <a:pt x="251" y="246"/>
                      </a:cubicBezTo>
                      <a:cubicBezTo>
                        <a:pt x="252" y="246"/>
                        <a:pt x="253" y="246"/>
                        <a:pt x="253" y="245"/>
                      </a:cubicBezTo>
                      <a:cubicBezTo>
                        <a:pt x="257" y="238"/>
                        <a:pt x="207" y="180"/>
                        <a:pt x="142" y="111"/>
                      </a:cubicBezTo>
                      <a:cubicBezTo>
                        <a:pt x="76" y="49"/>
                        <a:pt x="21"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41"/>
                <p:cNvSpPr/>
                <p:nvPr/>
              </p:nvSpPr>
              <p:spPr>
                <a:xfrm>
                  <a:off x="4460132" y="4286999"/>
                  <a:ext cx="29046" cy="27813"/>
                </a:xfrm>
                <a:custGeom>
                  <a:avLst/>
                  <a:gdLst/>
                  <a:ahLst/>
                  <a:cxnLst/>
                  <a:rect l="l" t="t" r="r" b="b"/>
                  <a:pathLst>
                    <a:path w="259" h="248" extrusionOk="0">
                      <a:moveTo>
                        <a:pt x="11" y="1"/>
                      </a:moveTo>
                      <a:cubicBezTo>
                        <a:pt x="10" y="1"/>
                        <a:pt x="9" y="1"/>
                        <a:pt x="9" y="1"/>
                      </a:cubicBezTo>
                      <a:cubicBezTo>
                        <a:pt x="1" y="5"/>
                        <a:pt x="51" y="67"/>
                        <a:pt x="120" y="132"/>
                      </a:cubicBezTo>
                      <a:cubicBezTo>
                        <a:pt x="183" y="198"/>
                        <a:pt x="242" y="247"/>
                        <a:pt x="250" y="247"/>
                      </a:cubicBezTo>
                      <a:cubicBezTo>
                        <a:pt x="250" y="247"/>
                        <a:pt x="250" y="247"/>
                        <a:pt x="250" y="247"/>
                      </a:cubicBezTo>
                      <a:cubicBezTo>
                        <a:pt x="258" y="239"/>
                        <a:pt x="208" y="178"/>
                        <a:pt x="139" y="113"/>
                      </a:cubicBezTo>
                      <a:cubicBezTo>
                        <a:pt x="74" y="48"/>
                        <a:pt x="20" y="1"/>
                        <a:pt x="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41"/>
                <p:cNvSpPr/>
                <p:nvPr/>
              </p:nvSpPr>
              <p:spPr>
                <a:xfrm>
                  <a:off x="4551753" y="4266026"/>
                  <a:ext cx="16822" cy="35775"/>
                </a:xfrm>
                <a:custGeom>
                  <a:avLst/>
                  <a:gdLst/>
                  <a:ahLst/>
                  <a:cxnLst/>
                  <a:rect l="l" t="t" r="r" b="b"/>
                  <a:pathLst>
                    <a:path w="150" h="319" extrusionOk="0">
                      <a:moveTo>
                        <a:pt x="142" y="1"/>
                      </a:moveTo>
                      <a:cubicBezTo>
                        <a:pt x="133" y="1"/>
                        <a:pt x="95" y="68"/>
                        <a:pt x="62" y="153"/>
                      </a:cubicBezTo>
                      <a:cubicBezTo>
                        <a:pt x="24" y="242"/>
                        <a:pt x="1" y="319"/>
                        <a:pt x="8" y="319"/>
                      </a:cubicBezTo>
                      <a:cubicBezTo>
                        <a:pt x="8" y="319"/>
                        <a:pt x="8" y="319"/>
                        <a:pt x="9" y="319"/>
                      </a:cubicBezTo>
                      <a:cubicBezTo>
                        <a:pt x="18" y="319"/>
                        <a:pt x="51" y="251"/>
                        <a:pt x="89" y="165"/>
                      </a:cubicBezTo>
                      <a:cubicBezTo>
                        <a:pt x="127" y="77"/>
                        <a:pt x="150" y="4"/>
                        <a:pt x="142"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41"/>
                <p:cNvSpPr/>
                <p:nvPr/>
              </p:nvSpPr>
              <p:spPr>
                <a:xfrm>
                  <a:off x="4490747" y="4409467"/>
                  <a:ext cx="17270" cy="36224"/>
                </a:xfrm>
                <a:custGeom>
                  <a:avLst/>
                  <a:gdLst/>
                  <a:ahLst/>
                  <a:cxnLst/>
                  <a:rect l="l" t="t" r="r" b="b"/>
                  <a:pathLst>
                    <a:path w="154" h="323" extrusionOk="0">
                      <a:moveTo>
                        <a:pt x="146" y="1"/>
                      </a:moveTo>
                      <a:cubicBezTo>
                        <a:pt x="136" y="1"/>
                        <a:pt x="99" y="68"/>
                        <a:pt x="62" y="154"/>
                      </a:cubicBezTo>
                      <a:cubicBezTo>
                        <a:pt x="27" y="243"/>
                        <a:pt x="0" y="319"/>
                        <a:pt x="8" y="323"/>
                      </a:cubicBezTo>
                      <a:cubicBezTo>
                        <a:pt x="16" y="323"/>
                        <a:pt x="54" y="254"/>
                        <a:pt x="92" y="166"/>
                      </a:cubicBezTo>
                      <a:cubicBezTo>
                        <a:pt x="127" y="78"/>
                        <a:pt x="154" y="6"/>
                        <a:pt x="146" y="1"/>
                      </a:cubicBezTo>
                      <a:cubicBezTo>
                        <a:pt x="146"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1"/>
                <p:cNvSpPr/>
                <p:nvPr/>
              </p:nvSpPr>
              <p:spPr>
                <a:xfrm>
                  <a:off x="4583153" y="4378402"/>
                  <a:ext cx="36559" cy="15476"/>
                </a:xfrm>
                <a:custGeom>
                  <a:avLst/>
                  <a:gdLst/>
                  <a:ahLst/>
                  <a:cxnLst/>
                  <a:rect l="l" t="t" r="r" b="b"/>
                  <a:pathLst>
                    <a:path w="326" h="138" extrusionOk="0">
                      <a:moveTo>
                        <a:pt x="8" y="1"/>
                      </a:moveTo>
                      <a:cubicBezTo>
                        <a:pt x="6" y="1"/>
                        <a:pt x="4" y="1"/>
                        <a:pt x="4" y="2"/>
                      </a:cubicBezTo>
                      <a:cubicBezTo>
                        <a:pt x="0" y="10"/>
                        <a:pt x="69" y="44"/>
                        <a:pt x="157" y="83"/>
                      </a:cubicBezTo>
                      <a:cubicBezTo>
                        <a:pt x="234" y="116"/>
                        <a:pt x="298" y="138"/>
                        <a:pt x="317" y="138"/>
                      </a:cubicBezTo>
                      <a:cubicBezTo>
                        <a:pt x="320" y="138"/>
                        <a:pt x="321" y="137"/>
                        <a:pt x="322" y="136"/>
                      </a:cubicBezTo>
                      <a:cubicBezTo>
                        <a:pt x="326" y="129"/>
                        <a:pt x="257" y="94"/>
                        <a:pt x="168" y="56"/>
                      </a:cubicBezTo>
                      <a:cubicBezTo>
                        <a:pt x="92" y="22"/>
                        <a:pt x="26"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41"/>
                <p:cNvSpPr/>
                <p:nvPr/>
              </p:nvSpPr>
              <p:spPr>
                <a:xfrm>
                  <a:off x="4439498" y="4317504"/>
                  <a:ext cx="36784" cy="15813"/>
                </a:xfrm>
                <a:custGeom>
                  <a:avLst/>
                  <a:gdLst/>
                  <a:ahLst/>
                  <a:cxnLst/>
                  <a:rect l="l" t="t" r="r" b="b"/>
                  <a:pathLst>
                    <a:path w="328" h="141" extrusionOk="0">
                      <a:moveTo>
                        <a:pt x="10" y="0"/>
                      </a:moveTo>
                      <a:cubicBezTo>
                        <a:pt x="7" y="0"/>
                        <a:pt x="6" y="0"/>
                        <a:pt x="6" y="1"/>
                      </a:cubicBezTo>
                      <a:cubicBezTo>
                        <a:pt x="1" y="13"/>
                        <a:pt x="70" y="47"/>
                        <a:pt x="158" y="85"/>
                      </a:cubicBezTo>
                      <a:cubicBezTo>
                        <a:pt x="235" y="119"/>
                        <a:pt x="304" y="141"/>
                        <a:pt x="319" y="141"/>
                      </a:cubicBezTo>
                      <a:cubicBezTo>
                        <a:pt x="322" y="141"/>
                        <a:pt x="323" y="140"/>
                        <a:pt x="323" y="139"/>
                      </a:cubicBezTo>
                      <a:cubicBezTo>
                        <a:pt x="327" y="131"/>
                        <a:pt x="258" y="93"/>
                        <a:pt x="170" y="59"/>
                      </a:cubicBezTo>
                      <a:cubicBezTo>
                        <a:pt x="93" y="25"/>
                        <a:pt x="27" y="0"/>
                        <a:pt x="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41"/>
                <p:cNvSpPr/>
                <p:nvPr/>
              </p:nvSpPr>
              <p:spPr>
                <a:xfrm>
                  <a:off x="4583489" y="4319074"/>
                  <a:ext cx="37120" cy="15140"/>
                </a:xfrm>
                <a:custGeom>
                  <a:avLst/>
                  <a:gdLst/>
                  <a:ahLst/>
                  <a:cxnLst/>
                  <a:rect l="l" t="t" r="r" b="b"/>
                  <a:pathLst>
                    <a:path w="331" h="135" extrusionOk="0">
                      <a:moveTo>
                        <a:pt x="322" y="1"/>
                      </a:moveTo>
                      <a:cubicBezTo>
                        <a:pt x="303" y="1"/>
                        <a:pt x="235" y="22"/>
                        <a:pt x="158" y="53"/>
                      </a:cubicBezTo>
                      <a:cubicBezTo>
                        <a:pt x="70" y="87"/>
                        <a:pt x="1" y="125"/>
                        <a:pt x="4" y="133"/>
                      </a:cubicBezTo>
                      <a:cubicBezTo>
                        <a:pt x="5" y="134"/>
                        <a:pt x="7" y="134"/>
                        <a:pt x="9" y="134"/>
                      </a:cubicBezTo>
                      <a:cubicBezTo>
                        <a:pt x="28" y="134"/>
                        <a:pt x="93" y="112"/>
                        <a:pt x="170" y="79"/>
                      </a:cubicBezTo>
                      <a:cubicBezTo>
                        <a:pt x="257" y="45"/>
                        <a:pt x="331" y="10"/>
                        <a:pt x="326" y="2"/>
                      </a:cubicBezTo>
                      <a:cubicBezTo>
                        <a:pt x="326" y="1"/>
                        <a:pt x="324"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41"/>
                <p:cNvSpPr/>
                <p:nvPr/>
              </p:nvSpPr>
              <p:spPr>
                <a:xfrm>
                  <a:off x="4439161" y="4377616"/>
                  <a:ext cx="36559" cy="15028"/>
                </a:xfrm>
                <a:custGeom>
                  <a:avLst/>
                  <a:gdLst/>
                  <a:ahLst/>
                  <a:cxnLst/>
                  <a:rect l="l" t="t" r="r" b="b"/>
                  <a:pathLst>
                    <a:path w="326" h="134" extrusionOk="0">
                      <a:moveTo>
                        <a:pt x="321" y="0"/>
                      </a:moveTo>
                      <a:cubicBezTo>
                        <a:pt x="303" y="0"/>
                        <a:pt x="235" y="22"/>
                        <a:pt x="158" y="51"/>
                      </a:cubicBezTo>
                      <a:cubicBezTo>
                        <a:pt x="69" y="90"/>
                        <a:pt x="0" y="124"/>
                        <a:pt x="4" y="132"/>
                      </a:cubicBezTo>
                      <a:cubicBezTo>
                        <a:pt x="4" y="133"/>
                        <a:pt x="5" y="134"/>
                        <a:pt x="8" y="134"/>
                      </a:cubicBezTo>
                      <a:cubicBezTo>
                        <a:pt x="24" y="134"/>
                        <a:pt x="92" y="112"/>
                        <a:pt x="169" y="83"/>
                      </a:cubicBezTo>
                      <a:cubicBezTo>
                        <a:pt x="257" y="44"/>
                        <a:pt x="326" y="9"/>
                        <a:pt x="326" y="2"/>
                      </a:cubicBezTo>
                      <a:cubicBezTo>
                        <a:pt x="325" y="1"/>
                        <a:pt x="324" y="0"/>
                        <a:pt x="3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41"/>
                <p:cNvSpPr/>
                <p:nvPr/>
              </p:nvSpPr>
              <p:spPr>
                <a:xfrm>
                  <a:off x="4550968" y="4410028"/>
                  <a:ext cx="16373" cy="36224"/>
                </a:xfrm>
                <a:custGeom>
                  <a:avLst/>
                  <a:gdLst/>
                  <a:ahLst/>
                  <a:cxnLst/>
                  <a:rect l="l" t="t" r="r" b="b"/>
                  <a:pathLst>
                    <a:path w="146" h="323" extrusionOk="0">
                      <a:moveTo>
                        <a:pt x="8" y="0"/>
                      </a:moveTo>
                      <a:cubicBezTo>
                        <a:pt x="8" y="0"/>
                        <a:pt x="8" y="0"/>
                        <a:pt x="8" y="1"/>
                      </a:cubicBezTo>
                      <a:cubicBezTo>
                        <a:pt x="0" y="4"/>
                        <a:pt x="23" y="77"/>
                        <a:pt x="57" y="165"/>
                      </a:cubicBezTo>
                      <a:cubicBezTo>
                        <a:pt x="91" y="255"/>
                        <a:pt x="128" y="323"/>
                        <a:pt x="137" y="323"/>
                      </a:cubicBezTo>
                      <a:cubicBezTo>
                        <a:pt x="138" y="323"/>
                        <a:pt x="138" y="322"/>
                        <a:pt x="138" y="322"/>
                      </a:cubicBezTo>
                      <a:cubicBezTo>
                        <a:pt x="145" y="318"/>
                        <a:pt x="122" y="245"/>
                        <a:pt x="84" y="153"/>
                      </a:cubicBezTo>
                      <a:cubicBezTo>
                        <a:pt x="51" y="68"/>
                        <a:pt x="17"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41"/>
                <p:cNvSpPr/>
                <p:nvPr/>
              </p:nvSpPr>
              <p:spPr>
                <a:xfrm>
                  <a:off x="4492429" y="4265578"/>
                  <a:ext cx="16485" cy="36224"/>
                </a:xfrm>
                <a:custGeom>
                  <a:avLst/>
                  <a:gdLst/>
                  <a:ahLst/>
                  <a:cxnLst/>
                  <a:rect l="l" t="t" r="r" b="b"/>
                  <a:pathLst>
                    <a:path w="147" h="323" extrusionOk="0">
                      <a:moveTo>
                        <a:pt x="9" y="1"/>
                      </a:moveTo>
                      <a:cubicBezTo>
                        <a:pt x="9" y="1"/>
                        <a:pt x="8" y="1"/>
                        <a:pt x="8" y="1"/>
                      </a:cubicBezTo>
                      <a:cubicBezTo>
                        <a:pt x="1" y="5"/>
                        <a:pt x="24" y="77"/>
                        <a:pt x="58" y="166"/>
                      </a:cubicBezTo>
                      <a:cubicBezTo>
                        <a:pt x="93" y="254"/>
                        <a:pt x="127" y="323"/>
                        <a:pt x="135" y="323"/>
                      </a:cubicBezTo>
                      <a:cubicBezTo>
                        <a:pt x="146" y="318"/>
                        <a:pt x="123" y="242"/>
                        <a:pt x="85" y="154"/>
                      </a:cubicBezTo>
                      <a:cubicBezTo>
                        <a:pt x="51" y="6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41"/>
                <p:cNvSpPr/>
                <p:nvPr/>
              </p:nvSpPr>
              <p:spPr>
                <a:xfrm>
                  <a:off x="4539641" y="4259970"/>
                  <a:ext cx="9196" cy="38354"/>
                </a:xfrm>
                <a:custGeom>
                  <a:avLst/>
                  <a:gdLst/>
                  <a:ahLst/>
                  <a:cxnLst/>
                  <a:rect l="l" t="t" r="r" b="b"/>
                  <a:pathLst>
                    <a:path w="82" h="342" extrusionOk="0">
                      <a:moveTo>
                        <a:pt x="74" y="0"/>
                      </a:moveTo>
                      <a:cubicBezTo>
                        <a:pt x="66" y="0"/>
                        <a:pt x="47" y="74"/>
                        <a:pt x="28" y="170"/>
                      </a:cubicBezTo>
                      <a:cubicBezTo>
                        <a:pt x="9" y="262"/>
                        <a:pt x="1" y="342"/>
                        <a:pt x="9" y="342"/>
                      </a:cubicBezTo>
                      <a:cubicBezTo>
                        <a:pt x="9" y="342"/>
                        <a:pt x="10" y="342"/>
                        <a:pt x="10" y="342"/>
                      </a:cubicBezTo>
                      <a:cubicBezTo>
                        <a:pt x="21" y="342"/>
                        <a:pt x="40" y="267"/>
                        <a:pt x="59" y="173"/>
                      </a:cubicBezTo>
                      <a:cubicBezTo>
                        <a:pt x="74" y="81"/>
                        <a:pt x="82" y="5"/>
                        <a:pt x="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41"/>
                <p:cNvSpPr/>
                <p:nvPr/>
              </p:nvSpPr>
              <p:spPr>
                <a:xfrm>
                  <a:off x="4510484" y="4413393"/>
                  <a:ext cx="9084" cy="38018"/>
                </a:xfrm>
                <a:custGeom>
                  <a:avLst/>
                  <a:gdLst/>
                  <a:ahLst/>
                  <a:cxnLst/>
                  <a:rect l="l" t="t" r="r" b="b"/>
                  <a:pathLst>
                    <a:path w="81" h="339" extrusionOk="0">
                      <a:moveTo>
                        <a:pt x="73" y="1"/>
                      </a:moveTo>
                      <a:cubicBezTo>
                        <a:pt x="65" y="1"/>
                        <a:pt x="43" y="76"/>
                        <a:pt x="27" y="165"/>
                      </a:cubicBezTo>
                      <a:cubicBezTo>
                        <a:pt x="8" y="261"/>
                        <a:pt x="1" y="338"/>
                        <a:pt x="8" y="338"/>
                      </a:cubicBezTo>
                      <a:cubicBezTo>
                        <a:pt x="8" y="338"/>
                        <a:pt x="8" y="339"/>
                        <a:pt x="9" y="339"/>
                      </a:cubicBezTo>
                      <a:cubicBezTo>
                        <a:pt x="17" y="339"/>
                        <a:pt x="40" y="263"/>
                        <a:pt x="54" y="173"/>
                      </a:cubicBezTo>
                      <a:cubicBezTo>
                        <a:pt x="73" y="77"/>
                        <a:pt x="81" y="1"/>
                        <a:pt x="73" y="1"/>
                      </a:cubicBezTo>
                      <a:cubicBezTo>
                        <a:pt x="73" y="1"/>
                        <a:pt x="73" y="1"/>
                        <a:pt x="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41"/>
                <p:cNvSpPr/>
                <p:nvPr/>
              </p:nvSpPr>
              <p:spPr>
                <a:xfrm>
                  <a:off x="4587078" y="4366289"/>
                  <a:ext cx="38690" cy="8299"/>
                </a:xfrm>
                <a:custGeom>
                  <a:avLst/>
                  <a:gdLst/>
                  <a:ahLst/>
                  <a:cxnLst/>
                  <a:rect l="l" t="t" r="r" b="b"/>
                  <a:pathLst>
                    <a:path w="345" h="74" extrusionOk="0">
                      <a:moveTo>
                        <a:pt x="17" y="0"/>
                      </a:moveTo>
                      <a:cubicBezTo>
                        <a:pt x="7" y="0"/>
                        <a:pt x="1" y="1"/>
                        <a:pt x="0" y="3"/>
                      </a:cubicBezTo>
                      <a:cubicBezTo>
                        <a:pt x="0" y="14"/>
                        <a:pt x="76" y="34"/>
                        <a:pt x="168" y="53"/>
                      </a:cubicBezTo>
                      <a:cubicBezTo>
                        <a:pt x="237" y="64"/>
                        <a:pt x="296" y="73"/>
                        <a:pt x="323" y="73"/>
                      </a:cubicBezTo>
                      <a:cubicBezTo>
                        <a:pt x="334" y="73"/>
                        <a:pt x="340" y="72"/>
                        <a:pt x="340" y="69"/>
                      </a:cubicBezTo>
                      <a:cubicBezTo>
                        <a:pt x="345" y="60"/>
                        <a:pt x="268" y="41"/>
                        <a:pt x="176" y="23"/>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1"/>
                <p:cNvSpPr/>
                <p:nvPr/>
              </p:nvSpPr>
              <p:spPr>
                <a:xfrm>
                  <a:off x="4434003" y="4337018"/>
                  <a:ext cx="38354" cy="8075"/>
                </a:xfrm>
                <a:custGeom>
                  <a:avLst/>
                  <a:gdLst/>
                  <a:ahLst/>
                  <a:cxnLst/>
                  <a:rect l="l" t="t" r="r" b="b"/>
                  <a:pathLst>
                    <a:path w="342" h="72" extrusionOk="0">
                      <a:moveTo>
                        <a:pt x="17" y="0"/>
                      </a:moveTo>
                      <a:cubicBezTo>
                        <a:pt x="7" y="0"/>
                        <a:pt x="1" y="1"/>
                        <a:pt x="0" y="3"/>
                      </a:cubicBezTo>
                      <a:cubicBezTo>
                        <a:pt x="0" y="11"/>
                        <a:pt x="73" y="34"/>
                        <a:pt x="170" y="54"/>
                      </a:cubicBezTo>
                      <a:cubicBezTo>
                        <a:pt x="236" y="64"/>
                        <a:pt x="297" y="72"/>
                        <a:pt x="325" y="72"/>
                      </a:cubicBezTo>
                      <a:cubicBezTo>
                        <a:pt x="336" y="72"/>
                        <a:pt x="341" y="71"/>
                        <a:pt x="341" y="68"/>
                      </a:cubicBezTo>
                      <a:cubicBezTo>
                        <a:pt x="341" y="61"/>
                        <a:pt x="269" y="42"/>
                        <a:pt x="173" y="22"/>
                      </a:cubicBezTo>
                      <a:cubicBezTo>
                        <a:pt x="105" y="8"/>
                        <a:pt x="45" y="0"/>
                        <a:pt x="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41"/>
                <p:cNvSpPr/>
                <p:nvPr/>
              </p:nvSpPr>
              <p:spPr>
                <a:xfrm>
                  <a:off x="4577546" y="4301130"/>
                  <a:ext cx="33195" cy="21869"/>
                </a:xfrm>
                <a:custGeom>
                  <a:avLst/>
                  <a:gdLst/>
                  <a:ahLst/>
                  <a:cxnLst/>
                  <a:rect l="l" t="t" r="r" b="b"/>
                  <a:pathLst>
                    <a:path w="296" h="195" extrusionOk="0">
                      <a:moveTo>
                        <a:pt x="290" y="0"/>
                      </a:moveTo>
                      <a:cubicBezTo>
                        <a:pt x="276" y="0"/>
                        <a:pt x="212" y="37"/>
                        <a:pt x="142" y="86"/>
                      </a:cubicBezTo>
                      <a:cubicBezTo>
                        <a:pt x="62" y="139"/>
                        <a:pt x="0" y="190"/>
                        <a:pt x="4" y="193"/>
                      </a:cubicBezTo>
                      <a:cubicBezTo>
                        <a:pt x="5" y="194"/>
                        <a:pt x="6" y="194"/>
                        <a:pt x="7" y="194"/>
                      </a:cubicBezTo>
                      <a:cubicBezTo>
                        <a:pt x="22" y="194"/>
                        <a:pt x="83" y="158"/>
                        <a:pt x="158" y="109"/>
                      </a:cubicBezTo>
                      <a:cubicBezTo>
                        <a:pt x="238"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41"/>
                <p:cNvSpPr/>
                <p:nvPr/>
              </p:nvSpPr>
              <p:spPr>
                <a:xfrm>
                  <a:off x="4448581" y="4388383"/>
                  <a:ext cx="33307" cy="22317"/>
                </a:xfrm>
                <a:custGeom>
                  <a:avLst/>
                  <a:gdLst/>
                  <a:ahLst/>
                  <a:cxnLst/>
                  <a:rect l="l" t="t" r="r" b="b"/>
                  <a:pathLst>
                    <a:path w="297" h="199" extrusionOk="0">
                      <a:moveTo>
                        <a:pt x="290" y="0"/>
                      </a:moveTo>
                      <a:cubicBezTo>
                        <a:pt x="276" y="0"/>
                        <a:pt x="212" y="37"/>
                        <a:pt x="139" y="86"/>
                      </a:cubicBezTo>
                      <a:cubicBezTo>
                        <a:pt x="62" y="139"/>
                        <a:pt x="1" y="189"/>
                        <a:pt x="5" y="197"/>
                      </a:cubicBezTo>
                      <a:cubicBezTo>
                        <a:pt x="5" y="198"/>
                        <a:pt x="6" y="198"/>
                        <a:pt x="7" y="198"/>
                      </a:cubicBezTo>
                      <a:cubicBezTo>
                        <a:pt x="20" y="198"/>
                        <a:pt x="84" y="162"/>
                        <a:pt x="158" y="113"/>
                      </a:cubicBezTo>
                      <a:cubicBezTo>
                        <a:pt x="234" y="59"/>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41"/>
                <p:cNvSpPr/>
                <p:nvPr/>
              </p:nvSpPr>
              <p:spPr>
                <a:xfrm>
                  <a:off x="4561621" y="4403972"/>
                  <a:ext cx="23775" cy="32411"/>
                </a:xfrm>
                <a:custGeom>
                  <a:avLst/>
                  <a:gdLst/>
                  <a:ahLst/>
                  <a:cxnLst/>
                  <a:rect l="l" t="t" r="r" b="b"/>
                  <a:pathLst>
                    <a:path w="212" h="289" extrusionOk="0">
                      <a:moveTo>
                        <a:pt x="9" y="0"/>
                      </a:moveTo>
                      <a:cubicBezTo>
                        <a:pt x="9" y="0"/>
                        <a:pt x="8" y="0"/>
                        <a:pt x="8" y="0"/>
                      </a:cubicBezTo>
                      <a:cubicBezTo>
                        <a:pt x="1" y="9"/>
                        <a:pt x="39" y="78"/>
                        <a:pt x="93" y="154"/>
                      </a:cubicBezTo>
                      <a:cubicBezTo>
                        <a:pt x="143" y="229"/>
                        <a:pt x="190" y="289"/>
                        <a:pt x="202" y="289"/>
                      </a:cubicBezTo>
                      <a:cubicBezTo>
                        <a:pt x="203" y="289"/>
                        <a:pt x="204" y="289"/>
                        <a:pt x="204" y="288"/>
                      </a:cubicBezTo>
                      <a:cubicBezTo>
                        <a:pt x="211" y="284"/>
                        <a:pt x="173" y="215"/>
                        <a:pt x="119" y="138"/>
                      </a:cubicBezTo>
                      <a:cubicBezTo>
                        <a:pt x="68" y="60"/>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1"/>
                <p:cNvSpPr/>
                <p:nvPr/>
              </p:nvSpPr>
              <p:spPr>
                <a:xfrm>
                  <a:off x="4474374" y="4274998"/>
                  <a:ext cx="23326" cy="32411"/>
                </a:xfrm>
                <a:custGeom>
                  <a:avLst/>
                  <a:gdLst/>
                  <a:ahLst/>
                  <a:cxnLst/>
                  <a:rect l="l" t="t" r="r" b="b"/>
                  <a:pathLst>
                    <a:path w="208" h="289" extrusionOk="0">
                      <a:moveTo>
                        <a:pt x="5" y="1"/>
                      </a:moveTo>
                      <a:cubicBezTo>
                        <a:pt x="5" y="1"/>
                        <a:pt x="5" y="1"/>
                        <a:pt x="4" y="1"/>
                      </a:cubicBezTo>
                      <a:cubicBezTo>
                        <a:pt x="1" y="9"/>
                        <a:pt x="39" y="73"/>
                        <a:pt x="93" y="154"/>
                      </a:cubicBezTo>
                      <a:cubicBezTo>
                        <a:pt x="144" y="232"/>
                        <a:pt x="189" y="289"/>
                        <a:pt x="200" y="289"/>
                      </a:cubicBezTo>
                      <a:cubicBezTo>
                        <a:pt x="200" y="289"/>
                        <a:pt x="200" y="289"/>
                        <a:pt x="200" y="289"/>
                      </a:cubicBezTo>
                      <a:cubicBezTo>
                        <a:pt x="208" y="285"/>
                        <a:pt x="169" y="216"/>
                        <a:pt x="116" y="139"/>
                      </a:cubicBezTo>
                      <a:cubicBezTo>
                        <a:pt x="64" y="61"/>
                        <a:pt x="1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1"/>
                <p:cNvSpPr/>
                <p:nvPr/>
              </p:nvSpPr>
              <p:spPr>
                <a:xfrm>
                  <a:off x="4561621" y="4274998"/>
                  <a:ext cx="22990" cy="32411"/>
                </a:xfrm>
                <a:custGeom>
                  <a:avLst/>
                  <a:gdLst/>
                  <a:ahLst/>
                  <a:cxnLst/>
                  <a:rect l="l" t="t" r="r" b="b"/>
                  <a:pathLst>
                    <a:path w="205" h="289" extrusionOk="0">
                      <a:moveTo>
                        <a:pt x="198" y="0"/>
                      </a:moveTo>
                      <a:cubicBezTo>
                        <a:pt x="187" y="0"/>
                        <a:pt x="140" y="59"/>
                        <a:pt x="89" y="135"/>
                      </a:cubicBezTo>
                      <a:cubicBezTo>
                        <a:pt x="35" y="216"/>
                        <a:pt x="1" y="280"/>
                        <a:pt x="4" y="289"/>
                      </a:cubicBezTo>
                      <a:cubicBezTo>
                        <a:pt x="5" y="289"/>
                        <a:pt x="5" y="289"/>
                        <a:pt x="5" y="289"/>
                      </a:cubicBezTo>
                      <a:cubicBezTo>
                        <a:pt x="15" y="289"/>
                        <a:pt x="63" y="228"/>
                        <a:pt x="116" y="151"/>
                      </a:cubicBezTo>
                      <a:cubicBezTo>
                        <a:pt x="169" y="73"/>
                        <a:pt x="204" y="4"/>
                        <a:pt x="199"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41"/>
                <p:cNvSpPr/>
                <p:nvPr/>
              </p:nvSpPr>
              <p:spPr>
                <a:xfrm>
                  <a:off x="4474823" y="4404308"/>
                  <a:ext cx="23326" cy="32411"/>
                </a:xfrm>
                <a:custGeom>
                  <a:avLst/>
                  <a:gdLst/>
                  <a:ahLst/>
                  <a:cxnLst/>
                  <a:rect l="l" t="t" r="r" b="b"/>
                  <a:pathLst>
                    <a:path w="208" h="289" extrusionOk="0">
                      <a:moveTo>
                        <a:pt x="199" y="1"/>
                      </a:moveTo>
                      <a:cubicBezTo>
                        <a:pt x="189" y="1"/>
                        <a:pt x="141" y="61"/>
                        <a:pt x="89" y="135"/>
                      </a:cubicBezTo>
                      <a:cubicBezTo>
                        <a:pt x="35" y="216"/>
                        <a:pt x="0" y="285"/>
                        <a:pt x="8" y="289"/>
                      </a:cubicBezTo>
                      <a:cubicBezTo>
                        <a:pt x="8" y="289"/>
                        <a:pt x="8" y="289"/>
                        <a:pt x="9" y="289"/>
                      </a:cubicBezTo>
                      <a:cubicBezTo>
                        <a:pt x="19" y="289"/>
                        <a:pt x="64" y="233"/>
                        <a:pt x="115" y="155"/>
                      </a:cubicBezTo>
                      <a:cubicBezTo>
                        <a:pt x="169" y="75"/>
                        <a:pt x="207" y="6"/>
                        <a:pt x="200" y="1"/>
                      </a:cubicBezTo>
                      <a:cubicBezTo>
                        <a:pt x="200" y="1"/>
                        <a:pt x="200" y="1"/>
                        <a:pt x="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41"/>
                <p:cNvSpPr/>
                <p:nvPr/>
              </p:nvSpPr>
              <p:spPr>
                <a:xfrm>
                  <a:off x="4577994" y="4388047"/>
                  <a:ext cx="33195" cy="22205"/>
                </a:xfrm>
                <a:custGeom>
                  <a:avLst/>
                  <a:gdLst/>
                  <a:ahLst/>
                  <a:cxnLst/>
                  <a:rect l="l" t="t" r="r" b="b"/>
                  <a:pathLst>
                    <a:path w="296" h="198" extrusionOk="0">
                      <a:moveTo>
                        <a:pt x="5" y="0"/>
                      </a:moveTo>
                      <a:cubicBezTo>
                        <a:pt x="4" y="0"/>
                        <a:pt x="4" y="0"/>
                        <a:pt x="4" y="1"/>
                      </a:cubicBezTo>
                      <a:cubicBezTo>
                        <a:pt x="0" y="8"/>
                        <a:pt x="58" y="59"/>
                        <a:pt x="138" y="112"/>
                      </a:cubicBezTo>
                      <a:cubicBezTo>
                        <a:pt x="212" y="161"/>
                        <a:pt x="277" y="197"/>
                        <a:pt x="289" y="197"/>
                      </a:cubicBezTo>
                      <a:cubicBezTo>
                        <a:pt x="291" y="197"/>
                        <a:pt x="291" y="197"/>
                        <a:pt x="292" y="197"/>
                      </a:cubicBezTo>
                      <a:cubicBezTo>
                        <a:pt x="295" y="188"/>
                        <a:pt x="234" y="139"/>
                        <a:pt x="157" y="85"/>
                      </a:cubicBezTo>
                      <a:cubicBezTo>
                        <a:pt x="80" y="38"/>
                        <a:pt x="14"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41"/>
                <p:cNvSpPr/>
                <p:nvPr/>
              </p:nvSpPr>
              <p:spPr>
                <a:xfrm>
                  <a:off x="4448245" y="4301578"/>
                  <a:ext cx="33643" cy="21869"/>
                </a:xfrm>
                <a:custGeom>
                  <a:avLst/>
                  <a:gdLst/>
                  <a:ahLst/>
                  <a:cxnLst/>
                  <a:rect l="l" t="t" r="r" b="b"/>
                  <a:pathLst>
                    <a:path w="300" h="195" extrusionOk="0">
                      <a:moveTo>
                        <a:pt x="7" y="1"/>
                      </a:moveTo>
                      <a:cubicBezTo>
                        <a:pt x="6" y="1"/>
                        <a:pt x="5" y="1"/>
                        <a:pt x="4" y="2"/>
                      </a:cubicBezTo>
                      <a:cubicBezTo>
                        <a:pt x="0" y="9"/>
                        <a:pt x="61" y="55"/>
                        <a:pt x="142" y="109"/>
                      </a:cubicBezTo>
                      <a:cubicBezTo>
                        <a:pt x="215" y="158"/>
                        <a:pt x="276" y="194"/>
                        <a:pt x="292" y="194"/>
                      </a:cubicBezTo>
                      <a:cubicBezTo>
                        <a:pt x="294" y="194"/>
                        <a:pt x="295" y="194"/>
                        <a:pt x="295" y="193"/>
                      </a:cubicBezTo>
                      <a:cubicBezTo>
                        <a:pt x="299" y="186"/>
                        <a:pt x="237" y="140"/>
                        <a:pt x="157" y="86"/>
                      </a:cubicBezTo>
                      <a:cubicBezTo>
                        <a:pt x="84" y="37"/>
                        <a:pt x="23"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1"/>
                <p:cNvSpPr/>
                <p:nvPr/>
              </p:nvSpPr>
              <p:spPr>
                <a:xfrm>
                  <a:off x="4587078" y="4336569"/>
                  <a:ext cx="38241" cy="8299"/>
                </a:xfrm>
                <a:custGeom>
                  <a:avLst/>
                  <a:gdLst/>
                  <a:ahLst/>
                  <a:cxnLst/>
                  <a:rect l="l" t="t" r="r" b="b"/>
                  <a:pathLst>
                    <a:path w="341" h="74" extrusionOk="0">
                      <a:moveTo>
                        <a:pt x="326" y="1"/>
                      </a:moveTo>
                      <a:cubicBezTo>
                        <a:pt x="299" y="1"/>
                        <a:pt x="237" y="8"/>
                        <a:pt x="168" y="23"/>
                      </a:cubicBezTo>
                      <a:cubicBezTo>
                        <a:pt x="73" y="42"/>
                        <a:pt x="0" y="61"/>
                        <a:pt x="0" y="69"/>
                      </a:cubicBezTo>
                      <a:cubicBezTo>
                        <a:pt x="1" y="72"/>
                        <a:pt x="8" y="74"/>
                        <a:pt x="19" y="74"/>
                      </a:cubicBezTo>
                      <a:cubicBezTo>
                        <a:pt x="47" y="74"/>
                        <a:pt x="105" y="63"/>
                        <a:pt x="172" y="49"/>
                      </a:cubicBezTo>
                      <a:cubicBezTo>
                        <a:pt x="268" y="35"/>
                        <a:pt x="340" y="12"/>
                        <a:pt x="340" y="3"/>
                      </a:cubicBezTo>
                      <a:cubicBezTo>
                        <a:pt x="340" y="2"/>
                        <a:pt x="335" y="1"/>
                        <a:pt x="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41"/>
                <p:cNvSpPr/>
                <p:nvPr/>
              </p:nvSpPr>
              <p:spPr>
                <a:xfrm>
                  <a:off x="4434003" y="4366738"/>
                  <a:ext cx="38354" cy="8411"/>
                </a:xfrm>
                <a:custGeom>
                  <a:avLst/>
                  <a:gdLst/>
                  <a:ahLst/>
                  <a:cxnLst/>
                  <a:rect l="l" t="t" r="r" b="b"/>
                  <a:pathLst>
                    <a:path w="342" h="75" extrusionOk="0">
                      <a:moveTo>
                        <a:pt x="327" y="0"/>
                      </a:moveTo>
                      <a:cubicBezTo>
                        <a:pt x="300" y="0"/>
                        <a:pt x="238" y="8"/>
                        <a:pt x="170" y="22"/>
                      </a:cubicBezTo>
                      <a:cubicBezTo>
                        <a:pt x="73" y="42"/>
                        <a:pt x="0" y="65"/>
                        <a:pt x="0" y="72"/>
                      </a:cubicBezTo>
                      <a:cubicBezTo>
                        <a:pt x="1" y="74"/>
                        <a:pt x="7" y="75"/>
                        <a:pt x="17" y="75"/>
                      </a:cubicBezTo>
                      <a:cubicBezTo>
                        <a:pt x="45" y="75"/>
                        <a:pt x="106" y="67"/>
                        <a:pt x="177" y="53"/>
                      </a:cubicBezTo>
                      <a:cubicBezTo>
                        <a:pt x="269" y="33"/>
                        <a:pt x="341" y="10"/>
                        <a:pt x="341" y="3"/>
                      </a:cubicBezTo>
                      <a:cubicBezTo>
                        <a:pt x="341" y="1"/>
                        <a:pt x="336" y="0"/>
                        <a:pt x="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41"/>
                <p:cNvSpPr/>
                <p:nvPr/>
              </p:nvSpPr>
              <p:spPr>
                <a:xfrm>
                  <a:off x="4540090" y="4413056"/>
                  <a:ext cx="9644" cy="38354"/>
                </a:xfrm>
                <a:custGeom>
                  <a:avLst/>
                  <a:gdLst/>
                  <a:ahLst/>
                  <a:cxnLst/>
                  <a:rect l="l" t="t" r="r" b="b"/>
                  <a:pathLst>
                    <a:path w="86" h="342" extrusionOk="0">
                      <a:moveTo>
                        <a:pt x="9" y="0"/>
                      </a:moveTo>
                      <a:lnTo>
                        <a:pt x="9" y="0"/>
                      </a:lnTo>
                      <a:cubicBezTo>
                        <a:pt x="1" y="4"/>
                        <a:pt x="9" y="80"/>
                        <a:pt x="28" y="176"/>
                      </a:cubicBezTo>
                      <a:cubicBezTo>
                        <a:pt x="47" y="268"/>
                        <a:pt x="66" y="341"/>
                        <a:pt x="78" y="341"/>
                      </a:cubicBezTo>
                      <a:cubicBezTo>
                        <a:pt x="85" y="341"/>
                        <a:pt x="78" y="260"/>
                        <a:pt x="59" y="168"/>
                      </a:cubicBezTo>
                      <a:cubicBezTo>
                        <a:pt x="39" y="73"/>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41"/>
                <p:cNvSpPr/>
                <p:nvPr/>
              </p:nvSpPr>
              <p:spPr>
                <a:xfrm>
                  <a:off x="4510035" y="4260419"/>
                  <a:ext cx="9084" cy="37906"/>
                </a:xfrm>
                <a:custGeom>
                  <a:avLst/>
                  <a:gdLst/>
                  <a:ahLst/>
                  <a:cxnLst/>
                  <a:rect l="l" t="t" r="r" b="b"/>
                  <a:pathLst>
                    <a:path w="81" h="338" extrusionOk="0">
                      <a:moveTo>
                        <a:pt x="9" y="1"/>
                      </a:moveTo>
                      <a:cubicBezTo>
                        <a:pt x="9" y="1"/>
                        <a:pt x="9" y="1"/>
                        <a:pt x="8" y="1"/>
                      </a:cubicBezTo>
                      <a:cubicBezTo>
                        <a:pt x="1" y="1"/>
                        <a:pt x="8" y="77"/>
                        <a:pt x="28" y="173"/>
                      </a:cubicBezTo>
                      <a:cubicBezTo>
                        <a:pt x="43" y="263"/>
                        <a:pt x="65" y="338"/>
                        <a:pt x="73" y="338"/>
                      </a:cubicBezTo>
                      <a:cubicBezTo>
                        <a:pt x="73" y="338"/>
                        <a:pt x="73" y="338"/>
                        <a:pt x="74" y="338"/>
                      </a:cubicBezTo>
                      <a:cubicBezTo>
                        <a:pt x="81" y="338"/>
                        <a:pt x="74" y="261"/>
                        <a:pt x="54" y="166"/>
                      </a:cubicBezTo>
                      <a:cubicBezTo>
                        <a:pt x="36" y="76"/>
                        <a:pt x="1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4" name="Google Shape;5154;p41"/>
            <p:cNvGrpSpPr/>
            <p:nvPr/>
          </p:nvGrpSpPr>
          <p:grpSpPr>
            <a:xfrm>
              <a:off x="4415050" y="3902974"/>
              <a:ext cx="914092" cy="469794"/>
              <a:chOff x="4415050" y="3065562"/>
              <a:chExt cx="914092" cy="469794"/>
            </a:xfrm>
          </p:grpSpPr>
          <p:sp>
            <p:nvSpPr>
              <p:cNvPr id="5155" name="Google Shape;5155;p41"/>
              <p:cNvSpPr/>
              <p:nvPr/>
            </p:nvSpPr>
            <p:spPr>
              <a:xfrm>
                <a:off x="4561285" y="3338873"/>
                <a:ext cx="53717" cy="65831"/>
              </a:xfrm>
              <a:custGeom>
                <a:avLst/>
                <a:gdLst/>
                <a:ahLst/>
                <a:cxnLst/>
                <a:rect l="l" t="t" r="r" b="b"/>
                <a:pathLst>
                  <a:path w="479" h="587" extrusionOk="0">
                    <a:moveTo>
                      <a:pt x="230" y="1"/>
                    </a:moveTo>
                    <a:lnTo>
                      <a:pt x="0" y="480"/>
                    </a:lnTo>
                    <a:lnTo>
                      <a:pt x="268" y="586"/>
                    </a:lnTo>
                    <a:lnTo>
                      <a:pt x="478" y="139"/>
                    </a:lnTo>
                    <a:lnTo>
                      <a:pt x="2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41"/>
              <p:cNvSpPr/>
              <p:nvPr/>
            </p:nvSpPr>
            <p:spPr>
              <a:xfrm>
                <a:off x="4415050" y="3355247"/>
                <a:ext cx="272624" cy="180109"/>
              </a:xfrm>
              <a:custGeom>
                <a:avLst/>
                <a:gdLst/>
                <a:ahLst/>
                <a:cxnLst/>
                <a:rect l="l" t="t" r="r" b="b"/>
                <a:pathLst>
                  <a:path w="2431" h="1606" extrusionOk="0">
                    <a:moveTo>
                      <a:pt x="940" y="1"/>
                    </a:moveTo>
                    <a:cubicBezTo>
                      <a:pt x="367" y="1"/>
                      <a:pt x="1" y="514"/>
                      <a:pt x="1" y="514"/>
                    </a:cubicBezTo>
                    <a:lnTo>
                      <a:pt x="2193" y="1606"/>
                    </a:lnTo>
                    <a:cubicBezTo>
                      <a:pt x="2193" y="1606"/>
                      <a:pt x="2431" y="725"/>
                      <a:pt x="1529" y="180"/>
                    </a:cubicBezTo>
                    <a:cubicBezTo>
                      <a:pt x="1316" y="50"/>
                      <a:pt x="1118" y="1"/>
                      <a:pt x="9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1"/>
              <p:cNvSpPr/>
              <p:nvPr/>
            </p:nvSpPr>
            <p:spPr>
              <a:xfrm>
                <a:off x="4544463" y="3065562"/>
                <a:ext cx="784679" cy="441413"/>
              </a:xfrm>
              <a:custGeom>
                <a:avLst/>
                <a:gdLst/>
                <a:ahLst/>
                <a:cxnLst/>
                <a:rect l="l" t="t" r="r" b="b"/>
                <a:pathLst>
                  <a:path w="6997" h="3936" extrusionOk="0">
                    <a:moveTo>
                      <a:pt x="1116" y="1"/>
                    </a:moveTo>
                    <a:lnTo>
                      <a:pt x="215" y="2173"/>
                    </a:lnTo>
                    <a:cubicBezTo>
                      <a:pt x="135" y="2330"/>
                      <a:pt x="0" y="2484"/>
                      <a:pt x="283" y="2641"/>
                    </a:cubicBezTo>
                    <a:cubicBezTo>
                      <a:pt x="743" y="2901"/>
                      <a:pt x="1081" y="3288"/>
                      <a:pt x="1134" y="3936"/>
                    </a:cubicBezTo>
                    <a:lnTo>
                      <a:pt x="3729" y="3936"/>
                    </a:lnTo>
                    <a:cubicBezTo>
                      <a:pt x="3912" y="3936"/>
                      <a:pt x="4073" y="3813"/>
                      <a:pt x="4123" y="3637"/>
                    </a:cubicBezTo>
                    <a:lnTo>
                      <a:pt x="6997" y="3805"/>
                    </a:lnTo>
                    <a:cubicBezTo>
                      <a:pt x="6772" y="3081"/>
                      <a:pt x="6376" y="2449"/>
                      <a:pt x="5732" y="1947"/>
                    </a:cubicBezTo>
                    <a:lnTo>
                      <a:pt x="3081" y="2031"/>
                    </a:lnTo>
                    <a:cubicBezTo>
                      <a:pt x="3353" y="2280"/>
                      <a:pt x="3522" y="2579"/>
                      <a:pt x="3564" y="2931"/>
                    </a:cubicBezTo>
                    <a:cubicBezTo>
                      <a:pt x="3606" y="3262"/>
                      <a:pt x="3350" y="3552"/>
                      <a:pt x="3016" y="3552"/>
                    </a:cubicBezTo>
                    <a:lnTo>
                      <a:pt x="1679" y="3552"/>
                    </a:lnTo>
                    <a:cubicBezTo>
                      <a:pt x="1544" y="3552"/>
                      <a:pt x="1426" y="3476"/>
                      <a:pt x="1372" y="3354"/>
                    </a:cubicBezTo>
                    <a:lnTo>
                      <a:pt x="1065" y="2656"/>
                    </a:lnTo>
                    <a:cubicBezTo>
                      <a:pt x="955" y="2399"/>
                      <a:pt x="939" y="2112"/>
                      <a:pt x="1024" y="1847"/>
                    </a:cubicBezTo>
                    <a:lnTo>
                      <a:pt x="1387" y="154"/>
                    </a:lnTo>
                    <a:lnTo>
                      <a:pt x="11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41"/>
              <p:cNvSpPr/>
              <p:nvPr/>
            </p:nvSpPr>
            <p:spPr>
              <a:xfrm>
                <a:off x="5006829" y="3355920"/>
                <a:ext cx="300100" cy="134801"/>
              </a:xfrm>
              <a:custGeom>
                <a:avLst/>
                <a:gdLst/>
                <a:ahLst/>
                <a:cxnLst/>
                <a:rect l="l" t="t" r="r" b="b"/>
                <a:pathLst>
                  <a:path w="2676" h="1202" extrusionOk="0">
                    <a:moveTo>
                      <a:pt x="1059" y="1"/>
                    </a:moveTo>
                    <a:cubicBezTo>
                      <a:pt x="117" y="1"/>
                      <a:pt x="0" y="1048"/>
                      <a:pt x="0" y="1048"/>
                    </a:cubicBezTo>
                    <a:lnTo>
                      <a:pt x="2675" y="1201"/>
                    </a:lnTo>
                    <a:cubicBezTo>
                      <a:pt x="2675" y="1201"/>
                      <a:pt x="2227" y="94"/>
                      <a:pt x="1177" y="6"/>
                    </a:cubicBezTo>
                    <a:cubicBezTo>
                      <a:pt x="1136" y="2"/>
                      <a:pt x="1097" y="1"/>
                      <a:pt x="1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9" name="Google Shape;5159;p41"/>
            <p:cNvSpPr/>
            <p:nvPr/>
          </p:nvSpPr>
          <p:spPr>
            <a:xfrm>
              <a:off x="4790169" y="4214886"/>
              <a:ext cx="40596" cy="50803"/>
            </a:xfrm>
            <a:custGeom>
              <a:avLst/>
              <a:gdLst/>
              <a:ahLst/>
              <a:cxnLst/>
              <a:rect l="l" t="t" r="r" b="b"/>
              <a:pathLst>
                <a:path w="362" h="453" extrusionOk="0">
                  <a:moveTo>
                    <a:pt x="1" y="1"/>
                  </a:moveTo>
                  <a:lnTo>
                    <a:pt x="59" y="453"/>
                  </a:lnTo>
                  <a:lnTo>
                    <a:pt x="323" y="453"/>
                  </a:lnTo>
                  <a:lnTo>
                    <a:pt x="361" y="24"/>
                  </a:lnTo>
                  <a:lnTo>
                    <a:pt x="1"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41"/>
            <p:cNvSpPr/>
            <p:nvPr/>
          </p:nvSpPr>
          <p:spPr>
            <a:xfrm>
              <a:off x="4822017" y="3962658"/>
              <a:ext cx="249859" cy="143549"/>
            </a:xfrm>
            <a:custGeom>
              <a:avLst/>
              <a:gdLst/>
              <a:ahLst/>
              <a:cxnLst/>
              <a:rect l="l" t="t" r="r" b="b"/>
              <a:pathLst>
                <a:path w="2228" h="1280" extrusionOk="0">
                  <a:moveTo>
                    <a:pt x="901" y="0"/>
                  </a:moveTo>
                  <a:cubicBezTo>
                    <a:pt x="901" y="0"/>
                    <a:pt x="921" y="361"/>
                    <a:pt x="951" y="521"/>
                  </a:cubicBezTo>
                  <a:cubicBezTo>
                    <a:pt x="807" y="508"/>
                    <a:pt x="666" y="500"/>
                    <a:pt x="527" y="500"/>
                  </a:cubicBezTo>
                  <a:cubicBezTo>
                    <a:pt x="345" y="500"/>
                    <a:pt x="169" y="514"/>
                    <a:pt x="1" y="544"/>
                  </a:cubicBezTo>
                  <a:lnTo>
                    <a:pt x="74" y="1107"/>
                  </a:lnTo>
                  <a:cubicBezTo>
                    <a:pt x="74" y="1107"/>
                    <a:pt x="718" y="1279"/>
                    <a:pt x="1270" y="1279"/>
                  </a:cubicBezTo>
                  <a:cubicBezTo>
                    <a:pt x="1574" y="1279"/>
                    <a:pt x="1850" y="1227"/>
                    <a:pt x="1975" y="1065"/>
                  </a:cubicBezTo>
                  <a:cubicBezTo>
                    <a:pt x="2227" y="732"/>
                    <a:pt x="1798" y="0"/>
                    <a:pt x="1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41"/>
            <p:cNvSpPr/>
            <p:nvPr/>
          </p:nvSpPr>
          <p:spPr>
            <a:xfrm>
              <a:off x="4772114" y="4021089"/>
              <a:ext cx="101267" cy="197828"/>
            </a:xfrm>
            <a:custGeom>
              <a:avLst/>
              <a:gdLst/>
              <a:ahLst/>
              <a:cxnLst/>
              <a:rect l="l" t="t" r="r" b="b"/>
              <a:pathLst>
                <a:path w="903" h="1764" extrusionOk="0">
                  <a:moveTo>
                    <a:pt x="708" y="0"/>
                  </a:moveTo>
                  <a:cubicBezTo>
                    <a:pt x="641" y="0"/>
                    <a:pt x="266" y="7"/>
                    <a:pt x="116" y="158"/>
                  </a:cubicBezTo>
                  <a:cubicBezTo>
                    <a:pt x="1" y="268"/>
                    <a:pt x="93" y="1177"/>
                    <a:pt x="162" y="1729"/>
                  </a:cubicBezTo>
                  <a:cubicBezTo>
                    <a:pt x="228" y="1754"/>
                    <a:pt x="301" y="1764"/>
                    <a:pt x="375" y="1764"/>
                  </a:cubicBezTo>
                  <a:cubicBezTo>
                    <a:pt x="425" y="1764"/>
                    <a:pt x="474" y="1759"/>
                    <a:pt x="522" y="1752"/>
                  </a:cubicBezTo>
                  <a:cubicBezTo>
                    <a:pt x="584" y="1257"/>
                    <a:pt x="680" y="793"/>
                    <a:pt x="519" y="586"/>
                  </a:cubicBezTo>
                  <a:lnTo>
                    <a:pt x="519" y="586"/>
                  </a:lnTo>
                  <a:lnTo>
                    <a:pt x="902" y="664"/>
                  </a:lnTo>
                  <a:lnTo>
                    <a:pt x="718" y="0"/>
                  </a:lnTo>
                  <a:cubicBezTo>
                    <a:pt x="718" y="0"/>
                    <a:pt x="715"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41"/>
            <p:cNvSpPr/>
            <p:nvPr/>
          </p:nvSpPr>
          <p:spPr>
            <a:xfrm>
              <a:off x="4726247" y="4256269"/>
              <a:ext cx="119547" cy="52934"/>
            </a:xfrm>
            <a:custGeom>
              <a:avLst/>
              <a:gdLst/>
              <a:ahLst/>
              <a:cxnLst/>
              <a:rect l="l" t="t" r="r" b="b"/>
              <a:pathLst>
                <a:path w="1066" h="472" extrusionOk="0">
                  <a:moveTo>
                    <a:pt x="902" y="0"/>
                  </a:moveTo>
                  <a:cubicBezTo>
                    <a:pt x="895" y="0"/>
                    <a:pt x="888" y="1"/>
                    <a:pt x="882" y="3"/>
                  </a:cubicBezTo>
                  <a:cubicBezTo>
                    <a:pt x="836" y="24"/>
                    <a:pt x="783" y="35"/>
                    <a:pt x="730" y="35"/>
                  </a:cubicBezTo>
                  <a:cubicBezTo>
                    <a:pt x="694" y="35"/>
                    <a:pt x="658" y="30"/>
                    <a:pt x="625" y="19"/>
                  </a:cubicBezTo>
                  <a:cubicBezTo>
                    <a:pt x="615" y="15"/>
                    <a:pt x="604" y="13"/>
                    <a:pt x="594" y="13"/>
                  </a:cubicBezTo>
                  <a:cubicBezTo>
                    <a:pt x="571" y="13"/>
                    <a:pt x="550" y="23"/>
                    <a:pt x="537" y="42"/>
                  </a:cubicBezTo>
                  <a:cubicBezTo>
                    <a:pt x="475" y="122"/>
                    <a:pt x="414" y="176"/>
                    <a:pt x="268" y="237"/>
                  </a:cubicBezTo>
                  <a:cubicBezTo>
                    <a:pt x="228" y="235"/>
                    <a:pt x="189" y="232"/>
                    <a:pt x="153" y="232"/>
                  </a:cubicBezTo>
                  <a:cubicBezTo>
                    <a:pt x="67" y="232"/>
                    <a:pt x="3" y="248"/>
                    <a:pt x="1" y="332"/>
                  </a:cubicBezTo>
                  <a:cubicBezTo>
                    <a:pt x="98" y="425"/>
                    <a:pt x="219" y="471"/>
                    <a:pt x="391" y="471"/>
                  </a:cubicBezTo>
                  <a:cubicBezTo>
                    <a:pt x="449" y="471"/>
                    <a:pt x="512" y="466"/>
                    <a:pt x="583" y="456"/>
                  </a:cubicBezTo>
                  <a:cubicBezTo>
                    <a:pt x="640" y="460"/>
                    <a:pt x="694" y="463"/>
                    <a:pt x="746" y="463"/>
                  </a:cubicBezTo>
                  <a:cubicBezTo>
                    <a:pt x="876" y="463"/>
                    <a:pt x="986" y="443"/>
                    <a:pt x="1066" y="375"/>
                  </a:cubicBezTo>
                  <a:cubicBezTo>
                    <a:pt x="1039" y="252"/>
                    <a:pt x="1016" y="125"/>
                    <a:pt x="958" y="30"/>
                  </a:cubicBezTo>
                  <a:cubicBezTo>
                    <a:pt x="947" y="9"/>
                    <a:pt x="924" y="0"/>
                    <a:pt x="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41"/>
            <p:cNvSpPr/>
            <p:nvPr/>
          </p:nvSpPr>
          <p:spPr>
            <a:xfrm>
              <a:off x="4947057" y="3717609"/>
              <a:ext cx="67623" cy="62803"/>
            </a:xfrm>
            <a:custGeom>
              <a:avLst/>
              <a:gdLst/>
              <a:ahLst/>
              <a:cxnLst/>
              <a:rect l="l" t="t" r="r" b="b"/>
              <a:pathLst>
                <a:path w="603" h="560" extrusionOk="0">
                  <a:moveTo>
                    <a:pt x="469" y="1"/>
                  </a:moveTo>
                  <a:lnTo>
                    <a:pt x="1" y="142"/>
                  </a:lnTo>
                  <a:lnTo>
                    <a:pt x="219" y="560"/>
                  </a:lnTo>
                  <a:lnTo>
                    <a:pt x="602" y="365"/>
                  </a:lnTo>
                  <a:lnTo>
                    <a:pt x="469" y="1"/>
                  </a:ln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41"/>
            <p:cNvSpPr/>
            <p:nvPr/>
          </p:nvSpPr>
          <p:spPr>
            <a:xfrm>
              <a:off x="4901308" y="3642703"/>
              <a:ext cx="91286" cy="115848"/>
            </a:xfrm>
            <a:custGeom>
              <a:avLst/>
              <a:gdLst/>
              <a:ahLst/>
              <a:cxnLst/>
              <a:rect l="l" t="t" r="r" b="b"/>
              <a:pathLst>
                <a:path w="814" h="1033" extrusionOk="0">
                  <a:moveTo>
                    <a:pt x="416" y="1"/>
                  </a:moveTo>
                  <a:cubicBezTo>
                    <a:pt x="414" y="1"/>
                    <a:pt x="412" y="1"/>
                    <a:pt x="411" y="1"/>
                  </a:cubicBezTo>
                  <a:cubicBezTo>
                    <a:pt x="204" y="9"/>
                    <a:pt x="0" y="246"/>
                    <a:pt x="46" y="522"/>
                  </a:cubicBezTo>
                  <a:cubicBezTo>
                    <a:pt x="101" y="852"/>
                    <a:pt x="188" y="1033"/>
                    <a:pt x="320" y="1033"/>
                  </a:cubicBezTo>
                  <a:cubicBezTo>
                    <a:pt x="384" y="1033"/>
                    <a:pt x="458" y="990"/>
                    <a:pt x="545" y="901"/>
                  </a:cubicBezTo>
                  <a:cubicBezTo>
                    <a:pt x="782" y="656"/>
                    <a:pt x="813" y="782"/>
                    <a:pt x="805" y="503"/>
                  </a:cubicBezTo>
                  <a:cubicBezTo>
                    <a:pt x="798" y="222"/>
                    <a:pt x="624" y="1"/>
                    <a:pt x="416" y="1"/>
                  </a:cubicBezTo>
                  <a:close/>
                </a:path>
              </a:pathLst>
            </a:custGeom>
            <a:solidFill>
              <a:srgbClr val="D39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41"/>
            <p:cNvSpPr/>
            <p:nvPr/>
          </p:nvSpPr>
          <p:spPr>
            <a:xfrm>
              <a:off x="4890761" y="3758544"/>
              <a:ext cx="169451" cy="294499"/>
            </a:xfrm>
            <a:custGeom>
              <a:avLst/>
              <a:gdLst/>
              <a:ahLst/>
              <a:cxnLst/>
              <a:rect l="l" t="t" r="r" b="b"/>
              <a:pathLst>
                <a:path w="1511" h="2626" extrusionOk="0">
                  <a:moveTo>
                    <a:pt x="1104" y="0"/>
                  </a:moveTo>
                  <a:lnTo>
                    <a:pt x="721" y="195"/>
                  </a:lnTo>
                  <a:cubicBezTo>
                    <a:pt x="288" y="770"/>
                    <a:pt x="0" y="1073"/>
                    <a:pt x="0" y="1073"/>
                  </a:cubicBezTo>
                  <a:cubicBezTo>
                    <a:pt x="15" y="1279"/>
                    <a:pt x="112" y="1338"/>
                    <a:pt x="235" y="1338"/>
                  </a:cubicBezTo>
                  <a:cubicBezTo>
                    <a:pt x="243" y="1338"/>
                    <a:pt x="250" y="1338"/>
                    <a:pt x="258" y="1337"/>
                  </a:cubicBezTo>
                  <a:cubicBezTo>
                    <a:pt x="269" y="1728"/>
                    <a:pt x="288" y="2103"/>
                    <a:pt x="338" y="2341"/>
                  </a:cubicBezTo>
                  <a:cubicBezTo>
                    <a:pt x="626" y="2562"/>
                    <a:pt x="896" y="2626"/>
                    <a:pt x="1187" y="2626"/>
                  </a:cubicBezTo>
                  <a:cubicBezTo>
                    <a:pt x="1292" y="2626"/>
                    <a:pt x="1399" y="2618"/>
                    <a:pt x="1511" y="2605"/>
                  </a:cubicBezTo>
                  <a:cubicBezTo>
                    <a:pt x="1511" y="2605"/>
                    <a:pt x="1346" y="517"/>
                    <a:pt x="1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41"/>
            <p:cNvSpPr/>
            <p:nvPr/>
          </p:nvSpPr>
          <p:spPr>
            <a:xfrm>
              <a:off x="4916778" y="3633832"/>
              <a:ext cx="210048" cy="191211"/>
            </a:xfrm>
            <a:custGeom>
              <a:avLst/>
              <a:gdLst/>
              <a:ahLst/>
              <a:cxnLst/>
              <a:rect l="l" t="t" r="r" b="b"/>
              <a:pathLst>
                <a:path w="1873" h="1705" extrusionOk="0">
                  <a:moveTo>
                    <a:pt x="453" y="0"/>
                  </a:moveTo>
                  <a:cubicBezTo>
                    <a:pt x="198" y="0"/>
                    <a:pt x="1" y="196"/>
                    <a:pt x="56" y="292"/>
                  </a:cubicBezTo>
                  <a:cubicBezTo>
                    <a:pt x="214" y="403"/>
                    <a:pt x="271" y="560"/>
                    <a:pt x="523" y="564"/>
                  </a:cubicBezTo>
                  <a:cubicBezTo>
                    <a:pt x="540" y="519"/>
                    <a:pt x="572" y="498"/>
                    <a:pt x="602" y="498"/>
                  </a:cubicBezTo>
                  <a:cubicBezTo>
                    <a:pt x="660" y="498"/>
                    <a:pt x="712" y="577"/>
                    <a:pt x="647" y="721"/>
                  </a:cubicBezTo>
                  <a:cubicBezTo>
                    <a:pt x="673" y="1123"/>
                    <a:pt x="834" y="1545"/>
                    <a:pt x="1164" y="1671"/>
                  </a:cubicBezTo>
                  <a:cubicBezTo>
                    <a:pt x="1225" y="1695"/>
                    <a:pt x="1287" y="1705"/>
                    <a:pt x="1348" y="1705"/>
                  </a:cubicBezTo>
                  <a:cubicBezTo>
                    <a:pt x="1582" y="1705"/>
                    <a:pt x="1792" y="1556"/>
                    <a:pt x="1850" y="1464"/>
                  </a:cubicBezTo>
                  <a:cubicBezTo>
                    <a:pt x="1873" y="1430"/>
                    <a:pt x="1646" y="1441"/>
                    <a:pt x="1455" y="1330"/>
                  </a:cubicBezTo>
                  <a:cubicBezTo>
                    <a:pt x="1359" y="1273"/>
                    <a:pt x="1130" y="1112"/>
                    <a:pt x="1018" y="691"/>
                  </a:cubicBezTo>
                  <a:cubicBezTo>
                    <a:pt x="980" y="553"/>
                    <a:pt x="1045" y="419"/>
                    <a:pt x="930" y="269"/>
                  </a:cubicBezTo>
                  <a:cubicBezTo>
                    <a:pt x="777" y="69"/>
                    <a:pt x="605" y="0"/>
                    <a:pt x="453" y="0"/>
                  </a:cubicBezTo>
                  <a:close/>
                </a:path>
              </a:pathLst>
            </a:custGeom>
            <a:solidFill>
              <a:srgbClr val="5B2F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7" name="Google Shape;5167;p41"/>
            <p:cNvGrpSpPr/>
            <p:nvPr/>
          </p:nvGrpSpPr>
          <p:grpSpPr>
            <a:xfrm>
              <a:off x="4890727" y="3666132"/>
              <a:ext cx="90388" cy="110466"/>
              <a:chOff x="4415052" y="3666132"/>
              <a:chExt cx="90388" cy="110466"/>
            </a:xfrm>
          </p:grpSpPr>
          <p:sp>
            <p:nvSpPr>
              <p:cNvPr id="5168" name="Google Shape;5168;p41"/>
              <p:cNvSpPr/>
              <p:nvPr/>
            </p:nvSpPr>
            <p:spPr>
              <a:xfrm>
                <a:off x="4439612" y="3696637"/>
                <a:ext cx="25457" cy="29495"/>
              </a:xfrm>
              <a:custGeom>
                <a:avLst/>
                <a:gdLst/>
                <a:ahLst/>
                <a:cxnLst/>
                <a:rect l="l" t="t" r="r" b="b"/>
                <a:pathLst>
                  <a:path w="227" h="263" extrusionOk="0">
                    <a:moveTo>
                      <a:pt x="77" y="0"/>
                    </a:moveTo>
                    <a:cubicBezTo>
                      <a:pt x="77" y="0"/>
                      <a:pt x="0" y="177"/>
                      <a:pt x="11" y="234"/>
                    </a:cubicBezTo>
                    <a:cubicBezTo>
                      <a:pt x="16" y="254"/>
                      <a:pt x="43" y="262"/>
                      <a:pt x="77" y="262"/>
                    </a:cubicBezTo>
                    <a:cubicBezTo>
                      <a:pt x="141" y="262"/>
                      <a:pt x="226" y="233"/>
                      <a:pt x="218" y="195"/>
                    </a:cubicBezTo>
                    <a:cubicBezTo>
                      <a:pt x="211" y="138"/>
                      <a:pt x="77" y="0"/>
                      <a:pt x="77"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41"/>
              <p:cNvSpPr/>
              <p:nvPr/>
            </p:nvSpPr>
            <p:spPr>
              <a:xfrm>
                <a:off x="4415052" y="3681496"/>
                <a:ext cx="74913" cy="95101"/>
              </a:xfrm>
              <a:custGeom>
                <a:avLst/>
                <a:gdLst/>
                <a:ahLst/>
                <a:cxnLst/>
                <a:rect l="l" t="t" r="r" b="b"/>
                <a:pathLst>
                  <a:path w="668" h="848" extrusionOk="0">
                    <a:moveTo>
                      <a:pt x="281" y="1"/>
                    </a:moveTo>
                    <a:lnTo>
                      <a:pt x="0" y="128"/>
                    </a:lnTo>
                    <a:lnTo>
                      <a:pt x="273" y="848"/>
                    </a:lnTo>
                    <a:lnTo>
                      <a:pt x="299" y="848"/>
                    </a:lnTo>
                    <a:cubicBezTo>
                      <a:pt x="460" y="848"/>
                      <a:pt x="580" y="786"/>
                      <a:pt x="667" y="694"/>
                    </a:cubicBezTo>
                    <a:lnTo>
                      <a:pt x="652" y="660"/>
                    </a:lnTo>
                    <a:cubicBezTo>
                      <a:pt x="614" y="683"/>
                      <a:pt x="584" y="691"/>
                      <a:pt x="549" y="691"/>
                    </a:cubicBezTo>
                    <a:cubicBezTo>
                      <a:pt x="449" y="691"/>
                      <a:pt x="377" y="588"/>
                      <a:pt x="322" y="395"/>
                    </a:cubicBezTo>
                    <a:lnTo>
                      <a:pt x="296" y="395"/>
                    </a:lnTo>
                    <a:cubicBezTo>
                      <a:pt x="262" y="395"/>
                      <a:pt x="235" y="388"/>
                      <a:pt x="230" y="369"/>
                    </a:cubicBezTo>
                    <a:cubicBezTo>
                      <a:pt x="223" y="330"/>
                      <a:pt x="253" y="238"/>
                      <a:pt x="276" y="181"/>
                    </a:cubicBezTo>
                    <a:cubicBezTo>
                      <a:pt x="265" y="120"/>
                      <a:pt x="269" y="59"/>
                      <a:pt x="28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41"/>
              <p:cNvSpPr/>
              <p:nvPr/>
            </p:nvSpPr>
            <p:spPr>
              <a:xfrm>
                <a:off x="4488169" y="3744301"/>
                <a:ext cx="14242" cy="15140"/>
              </a:xfrm>
              <a:custGeom>
                <a:avLst/>
                <a:gdLst/>
                <a:ahLst/>
                <a:cxnLst/>
                <a:rect l="l" t="t" r="r" b="b"/>
                <a:pathLst>
                  <a:path w="127" h="135" extrusionOk="0">
                    <a:moveTo>
                      <a:pt x="123" y="0"/>
                    </a:moveTo>
                    <a:cubicBezTo>
                      <a:pt x="81" y="46"/>
                      <a:pt x="38" y="81"/>
                      <a:pt x="0" y="100"/>
                    </a:cubicBezTo>
                    <a:lnTo>
                      <a:pt x="15" y="134"/>
                    </a:lnTo>
                    <a:cubicBezTo>
                      <a:pt x="58" y="97"/>
                      <a:pt x="92" y="51"/>
                      <a:pt x="126"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41"/>
              <p:cNvSpPr/>
              <p:nvPr/>
            </p:nvSpPr>
            <p:spPr>
              <a:xfrm>
                <a:off x="4444770" y="3674655"/>
                <a:ext cx="60670" cy="84335"/>
              </a:xfrm>
              <a:custGeom>
                <a:avLst/>
                <a:gdLst/>
                <a:ahLst/>
                <a:cxnLst/>
                <a:rect l="l" t="t" r="r" b="b"/>
                <a:pathLst>
                  <a:path w="541" h="752" extrusionOk="0">
                    <a:moveTo>
                      <a:pt x="158" y="0"/>
                    </a:moveTo>
                    <a:lnTo>
                      <a:pt x="16" y="62"/>
                    </a:lnTo>
                    <a:cubicBezTo>
                      <a:pt x="4" y="120"/>
                      <a:pt x="0" y="181"/>
                      <a:pt x="11" y="242"/>
                    </a:cubicBezTo>
                    <a:cubicBezTo>
                      <a:pt x="23" y="216"/>
                      <a:pt x="31" y="196"/>
                      <a:pt x="31" y="196"/>
                    </a:cubicBezTo>
                    <a:cubicBezTo>
                      <a:pt x="31" y="196"/>
                      <a:pt x="165" y="334"/>
                      <a:pt x="172" y="391"/>
                    </a:cubicBezTo>
                    <a:cubicBezTo>
                      <a:pt x="181" y="422"/>
                      <a:pt x="115" y="449"/>
                      <a:pt x="57" y="456"/>
                    </a:cubicBezTo>
                    <a:cubicBezTo>
                      <a:pt x="112" y="649"/>
                      <a:pt x="184" y="752"/>
                      <a:pt x="284" y="752"/>
                    </a:cubicBezTo>
                    <a:cubicBezTo>
                      <a:pt x="319" y="752"/>
                      <a:pt x="349" y="744"/>
                      <a:pt x="387" y="721"/>
                    </a:cubicBezTo>
                    <a:cubicBezTo>
                      <a:pt x="425" y="702"/>
                      <a:pt x="468" y="667"/>
                      <a:pt x="510" y="621"/>
                    </a:cubicBezTo>
                    <a:lnTo>
                      <a:pt x="513" y="621"/>
                    </a:lnTo>
                    <a:cubicBezTo>
                      <a:pt x="522" y="606"/>
                      <a:pt x="529" y="591"/>
                      <a:pt x="540" y="575"/>
                    </a:cubicBezTo>
                    <a:lnTo>
                      <a:pt x="513" y="200"/>
                    </a:lnTo>
                    <a:cubicBezTo>
                      <a:pt x="330" y="189"/>
                      <a:pt x="257" y="92"/>
                      <a:pt x="158"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41"/>
              <p:cNvSpPr/>
              <p:nvPr/>
            </p:nvSpPr>
            <p:spPr>
              <a:xfrm>
                <a:off x="4462377" y="3666132"/>
                <a:ext cx="40036" cy="30953"/>
              </a:xfrm>
              <a:custGeom>
                <a:avLst/>
                <a:gdLst/>
                <a:ahLst/>
                <a:cxnLst/>
                <a:rect l="l" t="t" r="r" b="b"/>
                <a:pathLst>
                  <a:path w="357" h="276" extrusionOk="0">
                    <a:moveTo>
                      <a:pt x="169" y="0"/>
                    </a:moveTo>
                    <a:lnTo>
                      <a:pt x="1" y="76"/>
                    </a:lnTo>
                    <a:cubicBezTo>
                      <a:pt x="100" y="168"/>
                      <a:pt x="173" y="265"/>
                      <a:pt x="356" y="276"/>
                    </a:cubicBezTo>
                    <a:lnTo>
                      <a:pt x="342" y="69"/>
                    </a:lnTo>
                    <a:lnTo>
                      <a:pt x="169" y="0"/>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3" name="Google Shape;5173;p41"/>
            <p:cNvSpPr/>
            <p:nvPr/>
          </p:nvSpPr>
          <p:spPr>
            <a:xfrm>
              <a:off x="4861940" y="3619365"/>
              <a:ext cx="193899" cy="127960"/>
            </a:xfrm>
            <a:custGeom>
              <a:avLst/>
              <a:gdLst/>
              <a:ahLst/>
              <a:cxnLst/>
              <a:rect l="l" t="t" r="r" b="b"/>
              <a:pathLst>
                <a:path w="1729" h="1141" extrusionOk="0">
                  <a:moveTo>
                    <a:pt x="989" y="1"/>
                  </a:moveTo>
                  <a:cubicBezTo>
                    <a:pt x="457" y="1"/>
                    <a:pt x="0" y="656"/>
                    <a:pt x="97" y="743"/>
                  </a:cubicBezTo>
                  <a:lnTo>
                    <a:pt x="714" y="578"/>
                  </a:lnTo>
                  <a:cubicBezTo>
                    <a:pt x="724" y="575"/>
                    <a:pt x="734" y="574"/>
                    <a:pt x="745" y="574"/>
                  </a:cubicBezTo>
                  <a:cubicBezTo>
                    <a:pt x="774" y="574"/>
                    <a:pt x="803" y="584"/>
                    <a:pt x="825" y="601"/>
                  </a:cubicBezTo>
                  <a:lnTo>
                    <a:pt x="898" y="666"/>
                  </a:lnTo>
                  <a:cubicBezTo>
                    <a:pt x="932" y="697"/>
                    <a:pt x="947" y="739"/>
                    <a:pt x="936" y="785"/>
                  </a:cubicBezTo>
                  <a:lnTo>
                    <a:pt x="894" y="1004"/>
                  </a:lnTo>
                  <a:cubicBezTo>
                    <a:pt x="883" y="1053"/>
                    <a:pt x="913" y="1099"/>
                    <a:pt x="963" y="1110"/>
                  </a:cubicBezTo>
                  <a:lnTo>
                    <a:pt x="1120" y="1137"/>
                  </a:lnTo>
                  <a:cubicBezTo>
                    <a:pt x="1127" y="1139"/>
                    <a:pt x="1134" y="1140"/>
                    <a:pt x="1141" y="1140"/>
                  </a:cubicBezTo>
                  <a:cubicBezTo>
                    <a:pt x="1161" y="1140"/>
                    <a:pt x="1179" y="1132"/>
                    <a:pt x="1196" y="1119"/>
                  </a:cubicBezTo>
                  <a:lnTo>
                    <a:pt x="1561" y="808"/>
                  </a:lnTo>
                  <a:cubicBezTo>
                    <a:pt x="1561" y="808"/>
                    <a:pt x="1729" y="187"/>
                    <a:pt x="1166" y="26"/>
                  </a:cubicBezTo>
                  <a:cubicBezTo>
                    <a:pt x="1106" y="9"/>
                    <a:pt x="1047" y="1"/>
                    <a:pt x="9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41"/>
            <p:cNvSpPr/>
            <p:nvPr/>
          </p:nvSpPr>
          <p:spPr>
            <a:xfrm>
              <a:off x="5265767" y="4195100"/>
              <a:ext cx="50129" cy="58429"/>
            </a:xfrm>
            <a:custGeom>
              <a:avLst/>
              <a:gdLst/>
              <a:ahLst/>
              <a:cxnLst/>
              <a:rect l="l" t="t" r="r" b="b"/>
              <a:pathLst>
                <a:path w="447" h="521" extrusionOk="0">
                  <a:moveTo>
                    <a:pt x="340" y="1"/>
                  </a:moveTo>
                  <a:lnTo>
                    <a:pt x="156" y="39"/>
                  </a:lnTo>
                  <a:cubicBezTo>
                    <a:pt x="0" y="73"/>
                    <a:pt x="94" y="520"/>
                    <a:pt x="243" y="520"/>
                  </a:cubicBezTo>
                  <a:cubicBezTo>
                    <a:pt x="248" y="520"/>
                    <a:pt x="253" y="519"/>
                    <a:pt x="259" y="518"/>
                  </a:cubicBezTo>
                  <a:lnTo>
                    <a:pt x="446" y="476"/>
                  </a:lnTo>
                  <a:lnTo>
                    <a:pt x="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41"/>
            <p:cNvSpPr/>
            <p:nvPr/>
          </p:nvSpPr>
          <p:spPr>
            <a:xfrm>
              <a:off x="5303783" y="4193642"/>
              <a:ext cx="21980" cy="54840"/>
            </a:xfrm>
            <a:custGeom>
              <a:avLst/>
              <a:gdLst/>
              <a:ahLst/>
              <a:cxnLst/>
              <a:rect l="l" t="t" r="r" b="b"/>
              <a:pathLst>
                <a:path w="196" h="489" extrusionOk="0">
                  <a:moveTo>
                    <a:pt x="68" y="1"/>
                  </a:moveTo>
                  <a:cubicBezTo>
                    <a:pt x="65" y="1"/>
                    <a:pt x="61" y="1"/>
                    <a:pt x="58" y="2"/>
                  </a:cubicBezTo>
                  <a:lnTo>
                    <a:pt x="1" y="14"/>
                  </a:lnTo>
                  <a:lnTo>
                    <a:pt x="107" y="489"/>
                  </a:lnTo>
                  <a:lnTo>
                    <a:pt x="162" y="478"/>
                  </a:lnTo>
                  <a:cubicBezTo>
                    <a:pt x="180" y="473"/>
                    <a:pt x="196" y="450"/>
                    <a:pt x="188" y="432"/>
                  </a:cubicBezTo>
                  <a:lnTo>
                    <a:pt x="104" y="29"/>
                  </a:lnTo>
                  <a:cubicBezTo>
                    <a:pt x="101" y="13"/>
                    <a:pt x="85" y="1"/>
                    <a:pt x="68" y="1"/>
                  </a:cubicBezTo>
                  <a:close/>
                </a:path>
              </a:pathLst>
            </a:custGeom>
            <a:solidFill>
              <a:srgbClr val="FEB5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41"/>
            <p:cNvSpPr/>
            <p:nvPr/>
          </p:nvSpPr>
          <p:spPr>
            <a:xfrm>
              <a:off x="4717164" y="3840975"/>
              <a:ext cx="24672" cy="46653"/>
            </a:xfrm>
            <a:custGeom>
              <a:avLst/>
              <a:gdLst/>
              <a:ahLst/>
              <a:cxnLst/>
              <a:rect l="l" t="t" r="r" b="b"/>
              <a:pathLst>
                <a:path w="220" h="416" extrusionOk="0">
                  <a:moveTo>
                    <a:pt x="108" y="0"/>
                  </a:moveTo>
                  <a:cubicBezTo>
                    <a:pt x="107" y="0"/>
                    <a:pt x="106" y="0"/>
                    <a:pt x="105" y="1"/>
                  </a:cubicBezTo>
                  <a:cubicBezTo>
                    <a:pt x="70" y="4"/>
                    <a:pt x="1" y="112"/>
                    <a:pt x="20" y="227"/>
                  </a:cubicBezTo>
                  <a:cubicBezTo>
                    <a:pt x="38" y="337"/>
                    <a:pt x="134" y="415"/>
                    <a:pt x="169" y="415"/>
                  </a:cubicBezTo>
                  <a:cubicBezTo>
                    <a:pt x="171" y="415"/>
                    <a:pt x="172" y="415"/>
                    <a:pt x="174" y="415"/>
                  </a:cubicBezTo>
                  <a:cubicBezTo>
                    <a:pt x="208" y="411"/>
                    <a:pt x="220" y="311"/>
                    <a:pt x="200" y="196"/>
                  </a:cubicBezTo>
                  <a:cubicBezTo>
                    <a:pt x="182" y="90"/>
                    <a:pt x="138"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41"/>
            <p:cNvSpPr/>
            <p:nvPr/>
          </p:nvSpPr>
          <p:spPr>
            <a:xfrm>
              <a:off x="4651896" y="3825498"/>
              <a:ext cx="21195" cy="43513"/>
            </a:xfrm>
            <a:custGeom>
              <a:avLst/>
              <a:gdLst/>
              <a:ahLst/>
              <a:cxnLst/>
              <a:rect l="l" t="t" r="r" b="b"/>
              <a:pathLst>
                <a:path w="189" h="388" extrusionOk="0">
                  <a:moveTo>
                    <a:pt x="136" y="1"/>
                  </a:moveTo>
                  <a:cubicBezTo>
                    <a:pt x="100" y="1"/>
                    <a:pt x="20" y="80"/>
                    <a:pt x="12" y="185"/>
                  </a:cubicBezTo>
                  <a:cubicBezTo>
                    <a:pt x="1" y="292"/>
                    <a:pt x="73" y="384"/>
                    <a:pt x="107" y="388"/>
                  </a:cubicBezTo>
                  <a:cubicBezTo>
                    <a:pt x="138" y="388"/>
                    <a:pt x="169" y="303"/>
                    <a:pt x="176" y="196"/>
                  </a:cubicBezTo>
                  <a:cubicBezTo>
                    <a:pt x="188" y="93"/>
                    <a:pt x="169" y="1"/>
                    <a:pt x="138" y="1"/>
                  </a:cubicBezTo>
                  <a:cubicBezTo>
                    <a:pt x="138" y="1"/>
                    <a:pt x="137" y="1"/>
                    <a:pt x="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1"/>
            <p:cNvSpPr/>
            <p:nvPr/>
          </p:nvSpPr>
          <p:spPr>
            <a:xfrm>
              <a:off x="4682848" y="3860265"/>
              <a:ext cx="45531" cy="64148"/>
            </a:xfrm>
            <a:custGeom>
              <a:avLst/>
              <a:gdLst/>
              <a:ahLst/>
              <a:cxnLst/>
              <a:rect l="l" t="t" r="r" b="b"/>
              <a:pathLst>
                <a:path w="406" h="572" extrusionOk="0">
                  <a:moveTo>
                    <a:pt x="391" y="1"/>
                  </a:moveTo>
                  <a:cubicBezTo>
                    <a:pt x="123" y="85"/>
                    <a:pt x="0" y="277"/>
                    <a:pt x="31" y="572"/>
                  </a:cubicBezTo>
                  <a:lnTo>
                    <a:pt x="89" y="568"/>
                  </a:lnTo>
                  <a:cubicBezTo>
                    <a:pt x="61" y="300"/>
                    <a:pt x="165" y="135"/>
                    <a:pt x="406" y="59"/>
                  </a:cubicBezTo>
                  <a:lnTo>
                    <a:pt x="3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41"/>
            <p:cNvSpPr/>
            <p:nvPr/>
          </p:nvSpPr>
          <p:spPr>
            <a:xfrm>
              <a:off x="4650551" y="3844788"/>
              <a:ext cx="28036" cy="65494"/>
            </a:xfrm>
            <a:custGeom>
              <a:avLst/>
              <a:gdLst/>
              <a:ahLst/>
              <a:cxnLst/>
              <a:rect l="l" t="t" r="r" b="b"/>
              <a:pathLst>
                <a:path w="250" h="584" extrusionOk="0">
                  <a:moveTo>
                    <a:pt x="27" y="1"/>
                  </a:moveTo>
                  <a:lnTo>
                    <a:pt x="27" y="1"/>
                  </a:lnTo>
                  <a:cubicBezTo>
                    <a:pt x="1" y="208"/>
                    <a:pt x="70" y="427"/>
                    <a:pt x="204" y="584"/>
                  </a:cubicBezTo>
                  <a:lnTo>
                    <a:pt x="250" y="545"/>
                  </a:lnTo>
                  <a:cubicBezTo>
                    <a:pt x="124" y="400"/>
                    <a:pt x="62" y="197"/>
                    <a:pt x="85" y="5"/>
                  </a:cubicBezTo>
                  <a:lnTo>
                    <a:pt x="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41"/>
            <p:cNvSpPr/>
            <p:nvPr/>
          </p:nvSpPr>
          <p:spPr>
            <a:xfrm>
              <a:off x="4717612" y="3919593"/>
              <a:ext cx="43064" cy="26467"/>
            </a:xfrm>
            <a:custGeom>
              <a:avLst/>
              <a:gdLst/>
              <a:ahLst/>
              <a:cxnLst/>
              <a:rect l="l" t="t" r="r" b="b"/>
              <a:pathLst>
                <a:path w="384" h="236" extrusionOk="0">
                  <a:moveTo>
                    <a:pt x="0" y="1"/>
                  </a:moveTo>
                  <a:lnTo>
                    <a:pt x="0" y="235"/>
                  </a:lnTo>
                  <a:lnTo>
                    <a:pt x="315" y="189"/>
                  </a:lnTo>
                  <a:cubicBezTo>
                    <a:pt x="353" y="189"/>
                    <a:pt x="384" y="154"/>
                    <a:pt x="384" y="120"/>
                  </a:cubicBezTo>
                  <a:cubicBezTo>
                    <a:pt x="384" y="81"/>
                    <a:pt x="357" y="51"/>
                    <a:pt x="322" y="47"/>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1"/>
            <p:cNvSpPr/>
            <p:nvPr/>
          </p:nvSpPr>
          <p:spPr>
            <a:xfrm>
              <a:off x="4643261" y="3895929"/>
              <a:ext cx="74464" cy="70204"/>
            </a:xfrm>
            <a:custGeom>
              <a:avLst/>
              <a:gdLst/>
              <a:ahLst/>
              <a:cxnLst/>
              <a:rect l="l" t="t" r="r" b="b"/>
              <a:pathLst>
                <a:path w="664" h="626" extrusionOk="0">
                  <a:moveTo>
                    <a:pt x="0" y="1"/>
                  </a:moveTo>
                  <a:lnTo>
                    <a:pt x="32" y="469"/>
                  </a:lnTo>
                  <a:lnTo>
                    <a:pt x="380" y="625"/>
                  </a:lnTo>
                  <a:lnTo>
                    <a:pt x="663" y="446"/>
                  </a:lnTo>
                  <a:lnTo>
                    <a:pt x="663" y="212"/>
                  </a:lnTo>
                  <a:cubicBezTo>
                    <a:pt x="525" y="116"/>
                    <a:pt x="345"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2" name="Google Shape;5182;p41"/>
            <p:cNvGrpSpPr/>
            <p:nvPr/>
          </p:nvGrpSpPr>
          <p:grpSpPr>
            <a:xfrm>
              <a:off x="5005739" y="4223137"/>
              <a:ext cx="276213" cy="203099"/>
              <a:chOff x="5408064" y="4254475"/>
              <a:chExt cx="276213" cy="203099"/>
            </a:xfrm>
          </p:grpSpPr>
          <p:sp>
            <p:nvSpPr>
              <p:cNvPr id="5183" name="Google Shape;5183;p41"/>
              <p:cNvSpPr/>
              <p:nvPr/>
            </p:nvSpPr>
            <p:spPr>
              <a:xfrm>
                <a:off x="5408064" y="4254475"/>
                <a:ext cx="276213" cy="203099"/>
              </a:xfrm>
              <a:custGeom>
                <a:avLst/>
                <a:gdLst/>
                <a:ahLst/>
                <a:cxnLst/>
                <a:rect l="l" t="t" r="r" b="b"/>
                <a:pathLst>
                  <a:path w="2463" h="1811" extrusionOk="0">
                    <a:moveTo>
                      <a:pt x="1230" y="0"/>
                    </a:moveTo>
                    <a:cubicBezTo>
                      <a:pt x="522" y="0"/>
                      <a:pt x="1" y="819"/>
                      <a:pt x="568" y="1563"/>
                    </a:cubicBezTo>
                    <a:cubicBezTo>
                      <a:pt x="568" y="1567"/>
                      <a:pt x="571" y="1567"/>
                      <a:pt x="571" y="1571"/>
                    </a:cubicBezTo>
                    <a:cubicBezTo>
                      <a:pt x="792" y="1738"/>
                      <a:pt x="1019" y="1810"/>
                      <a:pt x="1230" y="1810"/>
                    </a:cubicBezTo>
                    <a:cubicBezTo>
                      <a:pt x="1941" y="1810"/>
                      <a:pt x="2462" y="990"/>
                      <a:pt x="1898" y="245"/>
                    </a:cubicBezTo>
                    <a:cubicBezTo>
                      <a:pt x="1894" y="245"/>
                      <a:pt x="1894" y="242"/>
                      <a:pt x="1889" y="242"/>
                    </a:cubicBezTo>
                    <a:cubicBezTo>
                      <a:pt x="1669" y="73"/>
                      <a:pt x="1441" y="0"/>
                      <a:pt x="1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41"/>
              <p:cNvSpPr/>
              <p:nvPr/>
            </p:nvSpPr>
            <p:spPr>
              <a:xfrm>
                <a:off x="5473331" y="4302027"/>
                <a:ext cx="145789" cy="107662"/>
              </a:xfrm>
              <a:custGeom>
                <a:avLst/>
                <a:gdLst/>
                <a:ahLst/>
                <a:cxnLst/>
                <a:rect l="l" t="t" r="r" b="b"/>
                <a:pathLst>
                  <a:path w="1300" h="960" extrusionOk="0">
                    <a:moveTo>
                      <a:pt x="649" y="1"/>
                    </a:moveTo>
                    <a:cubicBezTo>
                      <a:pt x="275" y="1"/>
                      <a:pt x="1" y="433"/>
                      <a:pt x="296" y="829"/>
                    </a:cubicBezTo>
                    <a:lnTo>
                      <a:pt x="300" y="833"/>
                    </a:lnTo>
                    <a:cubicBezTo>
                      <a:pt x="417" y="921"/>
                      <a:pt x="538" y="959"/>
                      <a:pt x="649" y="959"/>
                    </a:cubicBezTo>
                    <a:cubicBezTo>
                      <a:pt x="1026" y="959"/>
                      <a:pt x="1300" y="525"/>
                      <a:pt x="1001" y="131"/>
                    </a:cubicBezTo>
                    <a:lnTo>
                      <a:pt x="997" y="128"/>
                    </a:lnTo>
                    <a:cubicBezTo>
                      <a:pt x="881" y="39"/>
                      <a:pt x="760"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41"/>
              <p:cNvSpPr/>
              <p:nvPr/>
            </p:nvSpPr>
            <p:spPr>
              <a:xfrm>
                <a:off x="5497106" y="4319747"/>
                <a:ext cx="98015" cy="72223"/>
              </a:xfrm>
              <a:custGeom>
                <a:avLst/>
                <a:gdLst/>
                <a:ahLst/>
                <a:cxnLst/>
                <a:rect l="l" t="t" r="r" b="b"/>
                <a:pathLst>
                  <a:path w="874" h="644" extrusionOk="0">
                    <a:moveTo>
                      <a:pt x="438" y="1"/>
                    </a:moveTo>
                    <a:cubicBezTo>
                      <a:pt x="186" y="1"/>
                      <a:pt x="1" y="290"/>
                      <a:pt x="199" y="556"/>
                    </a:cubicBezTo>
                    <a:lnTo>
                      <a:pt x="203" y="556"/>
                    </a:lnTo>
                    <a:cubicBezTo>
                      <a:pt x="282" y="617"/>
                      <a:pt x="364" y="643"/>
                      <a:pt x="439" y="643"/>
                    </a:cubicBezTo>
                    <a:cubicBezTo>
                      <a:pt x="691" y="643"/>
                      <a:pt x="874" y="350"/>
                      <a:pt x="670" y="85"/>
                    </a:cubicBezTo>
                    <a:cubicBezTo>
                      <a:pt x="593" y="26"/>
                      <a:pt x="512" y="1"/>
                      <a:pt x="4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6" name="Google Shape;5186;p41"/>
              <p:cNvGrpSpPr/>
              <p:nvPr/>
            </p:nvGrpSpPr>
            <p:grpSpPr>
              <a:xfrm>
                <a:off x="5449420" y="4258288"/>
                <a:ext cx="194793" cy="194805"/>
                <a:chOff x="5060097" y="4258288"/>
                <a:chExt cx="194793" cy="194805"/>
              </a:xfrm>
            </p:grpSpPr>
            <p:sp>
              <p:nvSpPr>
                <p:cNvPr id="5187" name="Google Shape;5187;p41"/>
                <p:cNvSpPr/>
                <p:nvPr/>
              </p:nvSpPr>
              <p:spPr>
                <a:xfrm>
                  <a:off x="5155530" y="4258288"/>
                  <a:ext cx="3476" cy="39252"/>
                </a:xfrm>
                <a:custGeom>
                  <a:avLst/>
                  <a:gdLst/>
                  <a:ahLst/>
                  <a:cxnLst/>
                  <a:rect l="l" t="t" r="r" b="b"/>
                  <a:pathLst>
                    <a:path w="31" h="350" extrusionOk="0">
                      <a:moveTo>
                        <a:pt x="16" y="1"/>
                      </a:moveTo>
                      <a:cubicBezTo>
                        <a:pt x="8" y="1"/>
                        <a:pt x="0" y="77"/>
                        <a:pt x="0" y="173"/>
                      </a:cubicBezTo>
                      <a:cubicBezTo>
                        <a:pt x="0" y="268"/>
                        <a:pt x="8" y="349"/>
                        <a:pt x="16" y="349"/>
                      </a:cubicBezTo>
                      <a:cubicBezTo>
                        <a:pt x="23" y="349"/>
                        <a:pt x="31" y="268"/>
                        <a:pt x="31" y="173"/>
                      </a:cubicBezTo>
                      <a:cubicBezTo>
                        <a:pt x="31" y="77"/>
                        <a:pt x="23" y="1"/>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1"/>
                <p:cNvSpPr/>
                <p:nvPr/>
              </p:nvSpPr>
              <p:spPr>
                <a:xfrm>
                  <a:off x="5155530" y="4414290"/>
                  <a:ext cx="3476" cy="38803"/>
                </a:xfrm>
                <a:custGeom>
                  <a:avLst/>
                  <a:gdLst/>
                  <a:ahLst/>
                  <a:cxnLst/>
                  <a:rect l="l" t="t" r="r" b="b"/>
                  <a:pathLst>
                    <a:path w="31" h="346" extrusionOk="0">
                      <a:moveTo>
                        <a:pt x="16" y="0"/>
                      </a:moveTo>
                      <a:cubicBezTo>
                        <a:pt x="8" y="0"/>
                        <a:pt x="0" y="77"/>
                        <a:pt x="0" y="173"/>
                      </a:cubicBezTo>
                      <a:cubicBezTo>
                        <a:pt x="0" y="269"/>
                        <a:pt x="8" y="345"/>
                        <a:pt x="16" y="345"/>
                      </a:cubicBezTo>
                      <a:cubicBezTo>
                        <a:pt x="23" y="345"/>
                        <a:pt x="31" y="269"/>
                        <a:pt x="31" y="173"/>
                      </a:cubicBezTo>
                      <a:cubicBezTo>
                        <a:pt x="31" y="77"/>
                        <a:pt x="23" y="0"/>
                        <a:pt x="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1"/>
                <p:cNvSpPr/>
                <p:nvPr/>
              </p:nvSpPr>
              <p:spPr>
                <a:xfrm>
                  <a:off x="5216088"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6" y="23"/>
                        <a:pt x="346" y="16"/>
                      </a:cubicBezTo>
                      <a:cubicBezTo>
                        <a:pt x="346"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41"/>
                <p:cNvSpPr/>
                <p:nvPr/>
              </p:nvSpPr>
              <p:spPr>
                <a:xfrm>
                  <a:off x="5060097" y="4354177"/>
                  <a:ext cx="38802" cy="3477"/>
                </a:xfrm>
                <a:custGeom>
                  <a:avLst/>
                  <a:gdLst/>
                  <a:ahLst/>
                  <a:cxnLst/>
                  <a:rect l="l" t="t" r="r" b="b"/>
                  <a:pathLst>
                    <a:path w="346" h="31" extrusionOk="0">
                      <a:moveTo>
                        <a:pt x="173" y="0"/>
                      </a:moveTo>
                      <a:cubicBezTo>
                        <a:pt x="77" y="0"/>
                        <a:pt x="1" y="7"/>
                        <a:pt x="1" y="16"/>
                      </a:cubicBezTo>
                      <a:cubicBezTo>
                        <a:pt x="1" y="23"/>
                        <a:pt x="77" y="30"/>
                        <a:pt x="173" y="30"/>
                      </a:cubicBezTo>
                      <a:cubicBezTo>
                        <a:pt x="269" y="30"/>
                        <a:pt x="345" y="23"/>
                        <a:pt x="345" y="16"/>
                      </a:cubicBezTo>
                      <a:cubicBezTo>
                        <a:pt x="345" y="7"/>
                        <a:pt x="269" y="0"/>
                        <a:pt x="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1"/>
                <p:cNvSpPr/>
                <p:nvPr/>
              </p:nvSpPr>
              <p:spPr>
                <a:xfrm>
                  <a:off x="5198145" y="4286999"/>
                  <a:ext cx="28821" cy="27813"/>
                </a:xfrm>
                <a:custGeom>
                  <a:avLst/>
                  <a:gdLst/>
                  <a:ahLst/>
                  <a:cxnLst/>
                  <a:rect l="l" t="t" r="r" b="b"/>
                  <a:pathLst>
                    <a:path w="257" h="248" extrusionOk="0">
                      <a:moveTo>
                        <a:pt x="247" y="1"/>
                      </a:moveTo>
                      <a:cubicBezTo>
                        <a:pt x="237" y="1"/>
                        <a:pt x="180" y="48"/>
                        <a:pt x="119" y="113"/>
                      </a:cubicBezTo>
                      <a:cubicBezTo>
                        <a:pt x="50" y="178"/>
                        <a:pt x="0" y="239"/>
                        <a:pt x="4" y="247"/>
                      </a:cubicBezTo>
                      <a:cubicBezTo>
                        <a:pt x="4" y="247"/>
                        <a:pt x="4" y="247"/>
                        <a:pt x="5" y="247"/>
                      </a:cubicBezTo>
                      <a:cubicBezTo>
                        <a:pt x="15" y="247"/>
                        <a:pt x="75" y="198"/>
                        <a:pt x="138" y="132"/>
                      </a:cubicBezTo>
                      <a:cubicBezTo>
                        <a:pt x="207" y="67"/>
                        <a:pt x="257" y="5"/>
                        <a:pt x="248" y="1"/>
                      </a:cubicBezTo>
                      <a:cubicBezTo>
                        <a:pt x="248" y="1"/>
                        <a:pt x="248" y="1"/>
                        <a:pt x="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1"/>
                <p:cNvSpPr/>
                <p:nvPr/>
              </p:nvSpPr>
              <p:spPr>
                <a:xfrm>
                  <a:off x="5087684" y="4397131"/>
                  <a:ext cx="28821" cy="27700"/>
                </a:xfrm>
                <a:custGeom>
                  <a:avLst/>
                  <a:gdLst/>
                  <a:ahLst/>
                  <a:cxnLst/>
                  <a:rect l="l" t="t" r="r" b="b"/>
                  <a:pathLst>
                    <a:path w="257" h="247" extrusionOk="0">
                      <a:moveTo>
                        <a:pt x="252" y="0"/>
                      </a:moveTo>
                      <a:cubicBezTo>
                        <a:pt x="240" y="0"/>
                        <a:pt x="185" y="49"/>
                        <a:pt x="119" y="111"/>
                      </a:cubicBezTo>
                      <a:cubicBezTo>
                        <a:pt x="50" y="180"/>
                        <a:pt x="0" y="238"/>
                        <a:pt x="7" y="245"/>
                      </a:cubicBezTo>
                      <a:cubicBezTo>
                        <a:pt x="8" y="246"/>
                        <a:pt x="8" y="246"/>
                        <a:pt x="9" y="246"/>
                      </a:cubicBezTo>
                      <a:cubicBezTo>
                        <a:pt x="20" y="246"/>
                        <a:pt x="78" y="198"/>
                        <a:pt x="142" y="134"/>
                      </a:cubicBezTo>
                      <a:cubicBezTo>
                        <a:pt x="207" y="65"/>
                        <a:pt x="257" y="8"/>
                        <a:pt x="253" y="1"/>
                      </a:cubicBezTo>
                      <a:cubicBezTo>
                        <a:pt x="253" y="0"/>
                        <a:pt x="252" y="0"/>
                        <a:pt x="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1"/>
                <p:cNvSpPr/>
                <p:nvPr/>
              </p:nvSpPr>
              <p:spPr>
                <a:xfrm>
                  <a:off x="5198145" y="4397131"/>
                  <a:ext cx="28821" cy="27700"/>
                </a:xfrm>
                <a:custGeom>
                  <a:avLst/>
                  <a:gdLst/>
                  <a:ahLst/>
                  <a:cxnLst/>
                  <a:rect l="l" t="t" r="r" b="b"/>
                  <a:pathLst>
                    <a:path w="257" h="247" extrusionOk="0">
                      <a:moveTo>
                        <a:pt x="5" y="0"/>
                      </a:moveTo>
                      <a:cubicBezTo>
                        <a:pt x="4" y="0"/>
                        <a:pt x="4" y="0"/>
                        <a:pt x="4" y="1"/>
                      </a:cubicBezTo>
                      <a:cubicBezTo>
                        <a:pt x="0" y="8"/>
                        <a:pt x="50" y="65"/>
                        <a:pt x="119" y="134"/>
                      </a:cubicBezTo>
                      <a:cubicBezTo>
                        <a:pt x="179" y="198"/>
                        <a:pt x="236" y="246"/>
                        <a:pt x="247" y="246"/>
                      </a:cubicBezTo>
                      <a:cubicBezTo>
                        <a:pt x="247" y="246"/>
                        <a:pt x="248" y="246"/>
                        <a:pt x="248" y="245"/>
                      </a:cubicBezTo>
                      <a:cubicBezTo>
                        <a:pt x="257" y="238"/>
                        <a:pt x="207" y="180"/>
                        <a:pt x="138" y="111"/>
                      </a:cubicBezTo>
                      <a:cubicBezTo>
                        <a:pt x="75" y="49"/>
                        <a:pt x="16"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41"/>
                <p:cNvSpPr/>
                <p:nvPr/>
              </p:nvSpPr>
              <p:spPr>
                <a:xfrm>
                  <a:off x="5087684" y="4286999"/>
                  <a:ext cx="28821" cy="27813"/>
                </a:xfrm>
                <a:custGeom>
                  <a:avLst/>
                  <a:gdLst/>
                  <a:ahLst/>
                  <a:cxnLst/>
                  <a:rect l="l" t="t" r="r" b="b"/>
                  <a:pathLst>
                    <a:path w="257" h="248" extrusionOk="0">
                      <a:moveTo>
                        <a:pt x="9" y="1"/>
                      </a:moveTo>
                      <a:cubicBezTo>
                        <a:pt x="8" y="1"/>
                        <a:pt x="8" y="1"/>
                        <a:pt x="7" y="1"/>
                      </a:cubicBezTo>
                      <a:cubicBezTo>
                        <a:pt x="0" y="5"/>
                        <a:pt x="50" y="67"/>
                        <a:pt x="119" y="132"/>
                      </a:cubicBezTo>
                      <a:cubicBezTo>
                        <a:pt x="185" y="198"/>
                        <a:pt x="241" y="247"/>
                        <a:pt x="252" y="247"/>
                      </a:cubicBezTo>
                      <a:cubicBezTo>
                        <a:pt x="252" y="247"/>
                        <a:pt x="253" y="247"/>
                        <a:pt x="253" y="247"/>
                      </a:cubicBezTo>
                      <a:cubicBezTo>
                        <a:pt x="257" y="239"/>
                        <a:pt x="207" y="178"/>
                        <a:pt x="142" y="113"/>
                      </a:cubicBezTo>
                      <a:cubicBezTo>
                        <a:pt x="77" y="48"/>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41"/>
                <p:cNvSpPr/>
                <p:nvPr/>
              </p:nvSpPr>
              <p:spPr>
                <a:xfrm>
                  <a:off x="5179080" y="4266026"/>
                  <a:ext cx="17382" cy="35775"/>
                </a:xfrm>
                <a:custGeom>
                  <a:avLst/>
                  <a:gdLst/>
                  <a:ahLst/>
                  <a:cxnLst/>
                  <a:rect l="l" t="t" r="r" b="b"/>
                  <a:pathLst>
                    <a:path w="155" h="319" extrusionOk="0">
                      <a:moveTo>
                        <a:pt x="146" y="1"/>
                      </a:moveTo>
                      <a:cubicBezTo>
                        <a:pt x="133" y="1"/>
                        <a:pt x="100" y="68"/>
                        <a:pt x="62" y="153"/>
                      </a:cubicBezTo>
                      <a:cubicBezTo>
                        <a:pt x="27" y="242"/>
                        <a:pt x="1" y="319"/>
                        <a:pt x="9" y="319"/>
                      </a:cubicBezTo>
                      <a:cubicBezTo>
                        <a:pt x="9" y="319"/>
                        <a:pt x="9" y="319"/>
                        <a:pt x="10" y="319"/>
                      </a:cubicBezTo>
                      <a:cubicBezTo>
                        <a:pt x="18" y="319"/>
                        <a:pt x="56" y="251"/>
                        <a:pt x="93" y="165"/>
                      </a:cubicBezTo>
                      <a:cubicBezTo>
                        <a:pt x="128" y="77"/>
                        <a:pt x="154" y="4"/>
                        <a:pt x="147" y="1"/>
                      </a:cubicBezTo>
                      <a:cubicBezTo>
                        <a:pt x="147" y="1"/>
                        <a:pt x="146"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1"/>
                <p:cNvSpPr/>
                <p:nvPr/>
              </p:nvSpPr>
              <p:spPr>
                <a:xfrm>
                  <a:off x="5118523" y="4409467"/>
                  <a:ext cx="16822" cy="36224"/>
                </a:xfrm>
                <a:custGeom>
                  <a:avLst/>
                  <a:gdLst/>
                  <a:ahLst/>
                  <a:cxnLst/>
                  <a:rect l="l" t="t" r="r" b="b"/>
                  <a:pathLst>
                    <a:path w="150" h="323" extrusionOk="0">
                      <a:moveTo>
                        <a:pt x="142" y="1"/>
                      </a:moveTo>
                      <a:cubicBezTo>
                        <a:pt x="133" y="1"/>
                        <a:pt x="96" y="68"/>
                        <a:pt x="62" y="154"/>
                      </a:cubicBezTo>
                      <a:cubicBezTo>
                        <a:pt x="24" y="243"/>
                        <a:pt x="1" y="319"/>
                        <a:pt x="8" y="323"/>
                      </a:cubicBezTo>
                      <a:cubicBezTo>
                        <a:pt x="16" y="323"/>
                        <a:pt x="51" y="254"/>
                        <a:pt x="89" y="166"/>
                      </a:cubicBezTo>
                      <a:cubicBezTo>
                        <a:pt x="127" y="78"/>
                        <a:pt x="150" y="6"/>
                        <a:pt x="143" y="1"/>
                      </a:cubicBezTo>
                      <a:cubicBezTo>
                        <a:pt x="142" y="1"/>
                        <a:pt x="142"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41"/>
                <p:cNvSpPr/>
                <p:nvPr/>
              </p:nvSpPr>
              <p:spPr>
                <a:xfrm>
                  <a:off x="5210929" y="4378402"/>
                  <a:ext cx="36671" cy="15476"/>
                </a:xfrm>
                <a:custGeom>
                  <a:avLst/>
                  <a:gdLst/>
                  <a:ahLst/>
                  <a:cxnLst/>
                  <a:rect l="l" t="t" r="r" b="b"/>
                  <a:pathLst>
                    <a:path w="327" h="138" extrusionOk="0">
                      <a:moveTo>
                        <a:pt x="9" y="1"/>
                      </a:moveTo>
                      <a:cubicBezTo>
                        <a:pt x="7" y="1"/>
                        <a:pt x="5" y="1"/>
                        <a:pt x="5" y="2"/>
                      </a:cubicBezTo>
                      <a:cubicBezTo>
                        <a:pt x="1" y="10"/>
                        <a:pt x="70" y="44"/>
                        <a:pt x="157" y="83"/>
                      </a:cubicBezTo>
                      <a:cubicBezTo>
                        <a:pt x="234" y="116"/>
                        <a:pt x="298" y="138"/>
                        <a:pt x="317" y="138"/>
                      </a:cubicBezTo>
                      <a:cubicBezTo>
                        <a:pt x="320" y="138"/>
                        <a:pt x="322" y="137"/>
                        <a:pt x="323" y="136"/>
                      </a:cubicBezTo>
                      <a:cubicBezTo>
                        <a:pt x="327" y="129"/>
                        <a:pt x="258" y="94"/>
                        <a:pt x="169" y="56"/>
                      </a:cubicBezTo>
                      <a:cubicBezTo>
                        <a:pt x="92" y="22"/>
                        <a:pt x="27"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41"/>
                <p:cNvSpPr/>
                <p:nvPr/>
              </p:nvSpPr>
              <p:spPr>
                <a:xfrm>
                  <a:off x="5067386" y="4317504"/>
                  <a:ext cx="36671" cy="15813"/>
                </a:xfrm>
                <a:custGeom>
                  <a:avLst/>
                  <a:gdLst/>
                  <a:ahLst/>
                  <a:cxnLst/>
                  <a:rect l="l" t="t" r="r" b="b"/>
                  <a:pathLst>
                    <a:path w="327" h="141" extrusionOk="0">
                      <a:moveTo>
                        <a:pt x="5" y="0"/>
                      </a:moveTo>
                      <a:cubicBezTo>
                        <a:pt x="3" y="0"/>
                        <a:pt x="1" y="0"/>
                        <a:pt x="1" y="1"/>
                      </a:cubicBezTo>
                      <a:cubicBezTo>
                        <a:pt x="1" y="13"/>
                        <a:pt x="70" y="47"/>
                        <a:pt x="158" y="85"/>
                      </a:cubicBezTo>
                      <a:cubicBezTo>
                        <a:pt x="235" y="119"/>
                        <a:pt x="301" y="141"/>
                        <a:pt x="318" y="141"/>
                      </a:cubicBezTo>
                      <a:cubicBezTo>
                        <a:pt x="321" y="141"/>
                        <a:pt x="322" y="140"/>
                        <a:pt x="323" y="139"/>
                      </a:cubicBezTo>
                      <a:cubicBezTo>
                        <a:pt x="326" y="131"/>
                        <a:pt x="257" y="93"/>
                        <a:pt x="169" y="59"/>
                      </a:cubicBezTo>
                      <a:cubicBezTo>
                        <a:pt x="91" y="25"/>
                        <a:pt x="23"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41"/>
                <p:cNvSpPr/>
                <p:nvPr/>
              </p:nvSpPr>
              <p:spPr>
                <a:xfrm>
                  <a:off x="5211378" y="4319074"/>
                  <a:ext cx="36671" cy="15140"/>
                </a:xfrm>
                <a:custGeom>
                  <a:avLst/>
                  <a:gdLst/>
                  <a:ahLst/>
                  <a:cxnLst/>
                  <a:rect l="l" t="t" r="r" b="b"/>
                  <a:pathLst>
                    <a:path w="327" h="135" extrusionOk="0">
                      <a:moveTo>
                        <a:pt x="318" y="1"/>
                      </a:moveTo>
                      <a:cubicBezTo>
                        <a:pt x="300" y="1"/>
                        <a:pt x="234" y="22"/>
                        <a:pt x="158" y="53"/>
                      </a:cubicBezTo>
                      <a:cubicBezTo>
                        <a:pt x="70" y="87"/>
                        <a:pt x="1" y="125"/>
                        <a:pt x="4" y="133"/>
                      </a:cubicBezTo>
                      <a:cubicBezTo>
                        <a:pt x="4" y="134"/>
                        <a:pt x="6" y="134"/>
                        <a:pt x="8" y="134"/>
                      </a:cubicBezTo>
                      <a:cubicBezTo>
                        <a:pt x="24" y="134"/>
                        <a:pt x="92" y="112"/>
                        <a:pt x="169" y="79"/>
                      </a:cubicBezTo>
                      <a:cubicBezTo>
                        <a:pt x="257" y="45"/>
                        <a:pt x="326" y="10"/>
                        <a:pt x="323" y="2"/>
                      </a:cubicBezTo>
                      <a:cubicBezTo>
                        <a:pt x="322" y="1"/>
                        <a:pt x="320" y="1"/>
                        <a:pt x="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41"/>
                <p:cNvSpPr/>
                <p:nvPr/>
              </p:nvSpPr>
              <p:spPr>
                <a:xfrm>
                  <a:off x="5067050" y="4377616"/>
                  <a:ext cx="36559" cy="15028"/>
                </a:xfrm>
                <a:custGeom>
                  <a:avLst/>
                  <a:gdLst/>
                  <a:ahLst/>
                  <a:cxnLst/>
                  <a:rect l="l" t="t" r="r" b="b"/>
                  <a:pathLst>
                    <a:path w="326" h="134" extrusionOk="0">
                      <a:moveTo>
                        <a:pt x="317" y="0"/>
                      </a:moveTo>
                      <a:cubicBezTo>
                        <a:pt x="300" y="0"/>
                        <a:pt x="234" y="22"/>
                        <a:pt x="157" y="51"/>
                      </a:cubicBezTo>
                      <a:cubicBezTo>
                        <a:pt x="65" y="90"/>
                        <a:pt x="0" y="124"/>
                        <a:pt x="0" y="132"/>
                      </a:cubicBezTo>
                      <a:cubicBezTo>
                        <a:pt x="1" y="133"/>
                        <a:pt x="2" y="134"/>
                        <a:pt x="5" y="134"/>
                      </a:cubicBezTo>
                      <a:cubicBezTo>
                        <a:pt x="22" y="134"/>
                        <a:pt x="88" y="112"/>
                        <a:pt x="168" y="83"/>
                      </a:cubicBezTo>
                      <a:cubicBezTo>
                        <a:pt x="257" y="44"/>
                        <a:pt x="326" y="9"/>
                        <a:pt x="322" y="2"/>
                      </a:cubicBezTo>
                      <a:cubicBezTo>
                        <a:pt x="322" y="1"/>
                        <a:pt x="320" y="0"/>
                        <a:pt x="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41"/>
                <p:cNvSpPr/>
                <p:nvPr/>
              </p:nvSpPr>
              <p:spPr>
                <a:xfrm>
                  <a:off x="5178295" y="4410028"/>
                  <a:ext cx="16373" cy="36224"/>
                </a:xfrm>
                <a:custGeom>
                  <a:avLst/>
                  <a:gdLst/>
                  <a:ahLst/>
                  <a:cxnLst/>
                  <a:rect l="l" t="t" r="r" b="b"/>
                  <a:pathLst>
                    <a:path w="146" h="323" extrusionOk="0">
                      <a:moveTo>
                        <a:pt x="9" y="0"/>
                      </a:moveTo>
                      <a:cubicBezTo>
                        <a:pt x="8" y="0"/>
                        <a:pt x="8" y="0"/>
                        <a:pt x="8" y="1"/>
                      </a:cubicBezTo>
                      <a:cubicBezTo>
                        <a:pt x="0" y="4"/>
                        <a:pt x="23" y="77"/>
                        <a:pt x="62" y="165"/>
                      </a:cubicBezTo>
                      <a:cubicBezTo>
                        <a:pt x="95" y="255"/>
                        <a:pt x="129" y="323"/>
                        <a:pt x="138" y="323"/>
                      </a:cubicBezTo>
                      <a:cubicBezTo>
                        <a:pt x="138" y="323"/>
                        <a:pt x="138" y="322"/>
                        <a:pt x="138" y="322"/>
                      </a:cubicBezTo>
                      <a:cubicBezTo>
                        <a:pt x="146" y="318"/>
                        <a:pt x="123" y="245"/>
                        <a:pt x="89" y="153"/>
                      </a:cubicBezTo>
                      <a:cubicBezTo>
                        <a:pt x="51" y="68"/>
                        <a:pt x="18"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41"/>
                <p:cNvSpPr/>
                <p:nvPr/>
              </p:nvSpPr>
              <p:spPr>
                <a:xfrm>
                  <a:off x="5119757" y="4265578"/>
                  <a:ext cx="16597" cy="36224"/>
                </a:xfrm>
                <a:custGeom>
                  <a:avLst/>
                  <a:gdLst/>
                  <a:ahLst/>
                  <a:cxnLst/>
                  <a:rect l="l" t="t" r="r" b="b"/>
                  <a:pathLst>
                    <a:path w="148" h="323" extrusionOk="0">
                      <a:moveTo>
                        <a:pt x="10" y="1"/>
                      </a:moveTo>
                      <a:cubicBezTo>
                        <a:pt x="10" y="1"/>
                        <a:pt x="10" y="1"/>
                        <a:pt x="9" y="1"/>
                      </a:cubicBezTo>
                      <a:cubicBezTo>
                        <a:pt x="1" y="5"/>
                        <a:pt x="24" y="77"/>
                        <a:pt x="59" y="166"/>
                      </a:cubicBezTo>
                      <a:cubicBezTo>
                        <a:pt x="97" y="254"/>
                        <a:pt x="132" y="323"/>
                        <a:pt x="139" y="323"/>
                      </a:cubicBezTo>
                      <a:cubicBezTo>
                        <a:pt x="147" y="318"/>
                        <a:pt x="124" y="242"/>
                        <a:pt x="89" y="154"/>
                      </a:cubicBezTo>
                      <a:cubicBezTo>
                        <a:pt x="52" y="68"/>
                        <a:pt x="19"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1"/>
                <p:cNvSpPr/>
                <p:nvPr/>
              </p:nvSpPr>
              <p:spPr>
                <a:xfrm>
                  <a:off x="5167530" y="4259970"/>
                  <a:ext cx="9084" cy="38354"/>
                </a:xfrm>
                <a:custGeom>
                  <a:avLst/>
                  <a:gdLst/>
                  <a:ahLst/>
                  <a:cxnLst/>
                  <a:rect l="l" t="t" r="r" b="b"/>
                  <a:pathLst>
                    <a:path w="81" h="342" extrusionOk="0">
                      <a:moveTo>
                        <a:pt x="73" y="0"/>
                      </a:moveTo>
                      <a:cubicBezTo>
                        <a:pt x="66" y="0"/>
                        <a:pt x="43" y="74"/>
                        <a:pt x="24" y="170"/>
                      </a:cubicBezTo>
                      <a:cubicBezTo>
                        <a:pt x="8" y="262"/>
                        <a:pt x="1" y="342"/>
                        <a:pt x="8" y="342"/>
                      </a:cubicBezTo>
                      <a:cubicBezTo>
                        <a:pt x="8" y="342"/>
                        <a:pt x="9" y="342"/>
                        <a:pt x="9" y="342"/>
                      </a:cubicBezTo>
                      <a:cubicBezTo>
                        <a:pt x="16" y="342"/>
                        <a:pt x="35" y="267"/>
                        <a:pt x="54" y="173"/>
                      </a:cubicBezTo>
                      <a:cubicBezTo>
                        <a:pt x="73" y="81"/>
                        <a:pt x="81" y="5"/>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41"/>
                <p:cNvSpPr/>
                <p:nvPr/>
              </p:nvSpPr>
              <p:spPr>
                <a:xfrm>
                  <a:off x="5137812" y="4413393"/>
                  <a:ext cx="9644" cy="38018"/>
                </a:xfrm>
                <a:custGeom>
                  <a:avLst/>
                  <a:gdLst/>
                  <a:ahLst/>
                  <a:cxnLst/>
                  <a:rect l="l" t="t" r="r" b="b"/>
                  <a:pathLst>
                    <a:path w="86" h="339" extrusionOk="0">
                      <a:moveTo>
                        <a:pt x="77" y="1"/>
                      </a:moveTo>
                      <a:cubicBezTo>
                        <a:pt x="65" y="1"/>
                        <a:pt x="46" y="76"/>
                        <a:pt x="28" y="165"/>
                      </a:cubicBezTo>
                      <a:cubicBezTo>
                        <a:pt x="9" y="261"/>
                        <a:pt x="1" y="338"/>
                        <a:pt x="13" y="338"/>
                      </a:cubicBezTo>
                      <a:cubicBezTo>
                        <a:pt x="13" y="338"/>
                        <a:pt x="13" y="339"/>
                        <a:pt x="13" y="339"/>
                      </a:cubicBezTo>
                      <a:cubicBezTo>
                        <a:pt x="21" y="339"/>
                        <a:pt x="40" y="263"/>
                        <a:pt x="59" y="173"/>
                      </a:cubicBezTo>
                      <a:cubicBezTo>
                        <a:pt x="78" y="77"/>
                        <a:pt x="86" y="1"/>
                        <a:pt x="78" y="1"/>
                      </a:cubicBezTo>
                      <a:cubicBezTo>
                        <a:pt x="78" y="1"/>
                        <a:pt x="78"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41"/>
                <p:cNvSpPr/>
                <p:nvPr/>
              </p:nvSpPr>
              <p:spPr>
                <a:xfrm>
                  <a:off x="5214854" y="4366289"/>
                  <a:ext cx="38354" cy="8299"/>
                </a:xfrm>
                <a:custGeom>
                  <a:avLst/>
                  <a:gdLst/>
                  <a:ahLst/>
                  <a:cxnLst/>
                  <a:rect l="l" t="t" r="r" b="b"/>
                  <a:pathLst>
                    <a:path w="342" h="74" extrusionOk="0">
                      <a:moveTo>
                        <a:pt x="15" y="0"/>
                      </a:moveTo>
                      <a:cubicBezTo>
                        <a:pt x="6" y="0"/>
                        <a:pt x="0" y="1"/>
                        <a:pt x="0" y="3"/>
                      </a:cubicBezTo>
                      <a:cubicBezTo>
                        <a:pt x="0" y="14"/>
                        <a:pt x="73" y="34"/>
                        <a:pt x="168" y="53"/>
                      </a:cubicBezTo>
                      <a:cubicBezTo>
                        <a:pt x="234" y="64"/>
                        <a:pt x="293" y="73"/>
                        <a:pt x="322" y="73"/>
                      </a:cubicBezTo>
                      <a:cubicBezTo>
                        <a:pt x="333" y="73"/>
                        <a:pt x="340" y="72"/>
                        <a:pt x="341" y="69"/>
                      </a:cubicBezTo>
                      <a:cubicBezTo>
                        <a:pt x="341" y="60"/>
                        <a:pt x="269" y="41"/>
                        <a:pt x="173" y="23"/>
                      </a:cubicBezTo>
                      <a:cubicBezTo>
                        <a:pt x="105" y="8"/>
                        <a:pt x="43" y="0"/>
                        <a:pt x="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1"/>
                <p:cNvSpPr/>
                <p:nvPr/>
              </p:nvSpPr>
              <p:spPr>
                <a:xfrm>
                  <a:off x="5061442" y="4337018"/>
                  <a:ext cx="38802" cy="8075"/>
                </a:xfrm>
                <a:custGeom>
                  <a:avLst/>
                  <a:gdLst/>
                  <a:ahLst/>
                  <a:cxnLst/>
                  <a:rect l="l" t="t" r="r" b="b"/>
                  <a:pathLst>
                    <a:path w="346" h="72" extrusionOk="0">
                      <a:moveTo>
                        <a:pt x="18" y="0"/>
                      </a:moveTo>
                      <a:cubicBezTo>
                        <a:pt x="9" y="0"/>
                        <a:pt x="4" y="1"/>
                        <a:pt x="4" y="3"/>
                      </a:cubicBezTo>
                      <a:cubicBezTo>
                        <a:pt x="0" y="11"/>
                        <a:pt x="77" y="34"/>
                        <a:pt x="169" y="54"/>
                      </a:cubicBezTo>
                      <a:cubicBezTo>
                        <a:pt x="238" y="64"/>
                        <a:pt x="298" y="72"/>
                        <a:pt x="325" y="72"/>
                      </a:cubicBezTo>
                      <a:cubicBezTo>
                        <a:pt x="335" y="72"/>
                        <a:pt x="341" y="71"/>
                        <a:pt x="341" y="68"/>
                      </a:cubicBezTo>
                      <a:cubicBezTo>
                        <a:pt x="345" y="61"/>
                        <a:pt x="268" y="42"/>
                        <a:pt x="176" y="22"/>
                      </a:cubicBezTo>
                      <a:cubicBezTo>
                        <a:pt x="105" y="8"/>
                        <a:pt x="45" y="0"/>
                        <a:pt x="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41"/>
                <p:cNvSpPr/>
                <p:nvPr/>
              </p:nvSpPr>
              <p:spPr>
                <a:xfrm>
                  <a:off x="5205322" y="4301130"/>
                  <a:ext cx="33195" cy="21869"/>
                </a:xfrm>
                <a:custGeom>
                  <a:avLst/>
                  <a:gdLst/>
                  <a:ahLst/>
                  <a:cxnLst/>
                  <a:rect l="l" t="t" r="r" b="b"/>
                  <a:pathLst>
                    <a:path w="296" h="195" extrusionOk="0">
                      <a:moveTo>
                        <a:pt x="290" y="0"/>
                      </a:moveTo>
                      <a:cubicBezTo>
                        <a:pt x="277" y="0"/>
                        <a:pt x="213" y="37"/>
                        <a:pt x="138" y="86"/>
                      </a:cubicBezTo>
                      <a:cubicBezTo>
                        <a:pt x="58" y="139"/>
                        <a:pt x="0" y="190"/>
                        <a:pt x="5" y="193"/>
                      </a:cubicBezTo>
                      <a:cubicBezTo>
                        <a:pt x="5" y="194"/>
                        <a:pt x="6" y="194"/>
                        <a:pt x="7" y="194"/>
                      </a:cubicBezTo>
                      <a:cubicBezTo>
                        <a:pt x="20" y="194"/>
                        <a:pt x="84" y="158"/>
                        <a:pt x="154" y="109"/>
                      </a:cubicBezTo>
                      <a:cubicBezTo>
                        <a:pt x="235" y="56"/>
                        <a:pt x="296" y="10"/>
                        <a:pt x="292" y="1"/>
                      </a:cubicBezTo>
                      <a:cubicBezTo>
                        <a:pt x="292"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41"/>
                <p:cNvSpPr/>
                <p:nvPr/>
              </p:nvSpPr>
              <p:spPr>
                <a:xfrm>
                  <a:off x="5076021" y="4388383"/>
                  <a:ext cx="33643" cy="22317"/>
                </a:xfrm>
                <a:custGeom>
                  <a:avLst/>
                  <a:gdLst/>
                  <a:ahLst/>
                  <a:cxnLst/>
                  <a:rect l="l" t="t" r="r" b="b"/>
                  <a:pathLst>
                    <a:path w="300" h="199" extrusionOk="0">
                      <a:moveTo>
                        <a:pt x="290" y="0"/>
                      </a:moveTo>
                      <a:cubicBezTo>
                        <a:pt x="277" y="0"/>
                        <a:pt x="216" y="37"/>
                        <a:pt x="142" y="86"/>
                      </a:cubicBezTo>
                      <a:cubicBezTo>
                        <a:pt x="62" y="139"/>
                        <a:pt x="0" y="189"/>
                        <a:pt x="8" y="197"/>
                      </a:cubicBezTo>
                      <a:cubicBezTo>
                        <a:pt x="9" y="198"/>
                        <a:pt x="9" y="198"/>
                        <a:pt x="11" y="198"/>
                      </a:cubicBezTo>
                      <a:cubicBezTo>
                        <a:pt x="24" y="198"/>
                        <a:pt x="87" y="162"/>
                        <a:pt x="157" y="113"/>
                      </a:cubicBezTo>
                      <a:cubicBezTo>
                        <a:pt x="238" y="59"/>
                        <a:pt x="299" y="10"/>
                        <a:pt x="292" y="1"/>
                      </a:cubicBezTo>
                      <a:cubicBezTo>
                        <a:pt x="291" y="1"/>
                        <a:pt x="291" y="0"/>
                        <a:pt x="2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41"/>
                <p:cNvSpPr/>
                <p:nvPr/>
              </p:nvSpPr>
              <p:spPr>
                <a:xfrm>
                  <a:off x="5189398" y="4403972"/>
                  <a:ext cx="23326" cy="32411"/>
                </a:xfrm>
                <a:custGeom>
                  <a:avLst/>
                  <a:gdLst/>
                  <a:ahLst/>
                  <a:cxnLst/>
                  <a:rect l="l" t="t" r="r" b="b"/>
                  <a:pathLst>
                    <a:path w="208" h="289" extrusionOk="0">
                      <a:moveTo>
                        <a:pt x="9" y="0"/>
                      </a:moveTo>
                      <a:cubicBezTo>
                        <a:pt x="9" y="0"/>
                        <a:pt x="9" y="0"/>
                        <a:pt x="9" y="0"/>
                      </a:cubicBezTo>
                      <a:cubicBezTo>
                        <a:pt x="1" y="9"/>
                        <a:pt x="39" y="78"/>
                        <a:pt x="93" y="154"/>
                      </a:cubicBezTo>
                      <a:cubicBezTo>
                        <a:pt x="144" y="229"/>
                        <a:pt x="191" y="289"/>
                        <a:pt x="199" y="289"/>
                      </a:cubicBezTo>
                      <a:cubicBezTo>
                        <a:pt x="200" y="289"/>
                        <a:pt x="200" y="289"/>
                        <a:pt x="200" y="288"/>
                      </a:cubicBezTo>
                      <a:cubicBezTo>
                        <a:pt x="208" y="284"/>
                        <a:pt x="170" y="215"/>
                        <a:pt x="116" y="138"/>
                      </a:cubicBezTo>
                      <a:cubicBezTo>
                        <a:pt x="64" y="60"/>
                        <a:pt x="16" y="0"/>
                        <a:pt x="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1"/>
                <p:cNvSpPr/>
                <p:nvPr/>
              </p:nvSpPr>
              <p:spPr>
                <a:xfrm>
                  <a:off x="5101814" y="4274998"/>
                  <a:ext cx="23214" cy="32411"/>
                </a:xfrm>
                <a:custGeom>
                  <a:avLst/>
                  <a:gdLst/>
                  <a:ahLst/>
                  <a:cxnLst/>
                  <a:rect l="l" t="t" r="r" b="b"/>
                  <a:pathLst>
                    <a:path w="207" h="289" extrusionOk="0">
                      <a:moveTo>
                        <a:pt x="9" y="1"/>
                      </a:moveTo>
                      <a:cubicBezTo>
                        <a:pt x="9" y="1"/>
                        <a:pt x="9" y="1"/>
                        <a:pt x="8" y="1"/>
                      </a:cubicBezTo>
                      <a:cubicBezTo>
                        <a:pt x="0" y="9"/>
                        <a:pt x="39" y="73"/>
                        <a:pt x="92" y="154"/>
                      </a:cubicBezTo>
                      <a:cubicBezTo>
                        <a:pt x="145" y="232"/>
                        <a:pt x="193" y="289"/>
                        <a:pt x="203" y="289"/>
                      </a:cubicBezTo>
                      <a:cubicBezTo>
                        <a:pt x="203" y="289"/>
                        <a:pt x="203" y="289"/>
                        <a:pt x="203" y="289"/>
                      </a:cubicBezTo>
                      <a:cubicBezTo>
                        <a:pt x="207" y="285"/>
                        <a:pt x="173" y="216"/>
                        <a:pt x="119" y="139"/>
                      </a:cubicBezTo>
                      <a:cubicBezTo>
                        <a:pt x="67" y="61"/>
                        <a:pt x="19" y="1"/>
                        <a:pt x="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41"/>
                <p:cNvSpPr/>
                <p:nvPr/>
              </p:nvSpPr>
              <p:spPr>
                <a:xfrm>
                  <a:off x="5189061" y="4274998"/>
                  <a:ext cx="23326" cy="32411"/>
                </a:xfrm>
                <a:custGeom>
                  <a:avLst/>
                  <a:gdLst/>
                  <a:ahLst/>
                  <a:cxnLst/>
                  <a:rect l="l" t="t" r="r" b="b"/>
                  <a:pathLst>
                    <a:path w="208" h="289" extrusionOk="0">
                      <a:moveTo>
                        <a:pt x="198" y="0"/>
                      </a:moveTo>
                      <a:cubicBezTo>
                        <a:pt x="186" y="0"/>
                        <a:pt x="142" y="59"/>
                        <a:pt x="92" y="135"/>
                      </a:cubicBezTo>
                      <a:cubicBezTo>
                        <a:pt x="39" y="216"/>
                        <a:pt x="0" y="280"/>
                        <a:pt x="7" y="289"/>
                      </a:cubicBezTo>
                      <a:cubicBezTo>
                        <a:pt x="8" y="289"/>
                        <a:pt x="8" y="289"/>
                        <a:pt x="8" y="289"/>
                      </a:cubicBezTo>
                      <a:cubicBezTo>
                        <a:pt x="18" y="289"/>
                        <a:pt x="63" y="228"/>
                        <a:pt x="115" y="151"/>
                      </a:cubicBezTo>
                      <a:cubicBezTo>
                        <a:pt x="168" y="73"/>
                        <a:pt x="207" y="4"/>
                        <a:pt x="200" y="1"/>
                      </a:cubicBezTo>
                      <a:cubicBezTo>
                        <a:pt x="199" y="0"/>
                        <a:pt x="199" y="0"/>
                        <a:pt x="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1"/>
                <p:cNvSpPr/>
                <p:nvPr/>
              </p:nvSpPr>
              <p:spPr>
                <a:xfrm>
                  <a:off x="5102150" y="4404308"/>
                  <a:ext cx="23326" cy="32411"/>
                </a:xfrm>
                <a:custGeom>
                  <a:avLst/>
                  <a:gdLst/>
                  <a:ahLst/>
                  <a:cxnLst/>
                  <a:rect l="l" t="t" r="r" b="b"/>
                  <a:pathLst>
                    <a:path w="208" h="289" extrusionOk="0">
                      <a:moveTo>
                        <a:pt x="200" y="1"/>
                      </a:moveTo>
                      <a:cubicBezTo>
                        <a:pt x="194" y="1"/>
                        <a:pt x="145" y="61"/>
                        <a:pt x="93" y="135"/>
                      </a:cubicBezTo>
                      <a:cubicBezTo>
                        <a:pt x="39" y="216"/>
                        <a:pt x="1" y="285"/>
                        <a:pt x="9" y="289"/>
                      </a:cubicBezTo>
                      <a:cubicBezTo>
                        <a:pt x="9" y="289"/>
                        <a:pt x="10" y="289"/>
                        <a:pt x="10" y="289"/>
                      </a:cubicBezTo>
                      <a:cubicBezTo>
                        <a:pt x="19" y="289"/>
                        <a:pt x="68" y="233"/>
                        <a:pt x="120" y="155"/>
                      </a:cubicBezTo>
                      <a:cubicBezTo>
                        <a:pt x="170" y="75"/>
                        <a:pt x="208" y="6"/>
                        <a:pt x="200" y="1"/>
                      </a:cubicBezTo>
                      <a:cubicBezTo>
                        <a:pt x="200" y="1"/>
                        <a:pt x="200" y="1"/>
                        <a:pt x="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1"/>
                <p:cNvSpPr/>
                <p:nvPr/>
              </p:nvSpPr>
              <p:spPr>
                <a:xfrm>
                  <a:off x="5205322" y="4388047"/>
                  <a:ext cx="33643" cy="22205"/>
                </a:xfrm>
                <a:custGeom>
                  <a:avLst/>
                  <a:gdLst/>
                  <a:ahLst/>
                  <a:cxnLst/>
                  <a:rect l="l" t="t" r="r" b="b"/>
                  <a:pathLst>
                    <a:path w="300" h="198" extrusionOk="0">
                      <a:moveTo>
                        <a:pt x="6" y="0"/>
                      </a:moveTo>
                      <a:cubicBezTo>
                        <a:pt x="6" y="0"/>
                        <a:pt x="5" y="0"/>
                        <a:pt x="5" y="1"/>
                      </a:cubicBezTo>
                      <a:cubicBezTo>
                        <a:pt x="0" y="8"/>
                        <a:pt x="62" y="59"/>
                        <a:pt x="143" y="112"/>
                      </a:cubicBezTo>
                      <a:cubicBezTo>
                        <a:pt x="216" y="161"/>
                        <a:pt x="277" y="197"/>
                        <a:pt x="290" y="197"/>
                      </a:cubicBezTo>
                      <a:cubicBezTo>
                        <a:pt x="291" y="197"/>
                        <a:pt x="292" y="197"/>
                        <a:pt x="292" y="197"/>
                      </a:cubicBezTo>
                      <a:cubicBezTo>
                        <a:pt x="299" y="188"/>
                        <a:pt x="239" y="139"/>
                        <a:pt x="158" y="85"/>
                      </a:cubicBezTo>
                      <a:cubicBezTo>
                        <a:pt x="81" y="38"/>
                        <a:pt x="18" y="0"/>
                        <a:pt x="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1"/>
                <p:cNvSpPr/>
                <p:nvPr/>
              </p:nvSpPr>
              <p:spPr>
                <a:xfrm>
                  <a:off x="5076021" y="4301578"/>
                  <a:ext cx="33195" cy="21869"/>
                </a:xfrm>
                <a:custGeom>
                  <a:avLst/>
                  <a:gdLst/>
                  <a:ahLst/>
                  <a:cxnLst/>
                  <a:rect l="l" t="t" r="r" b="b"/>
                  <a:pathLst>
                    <a:path w="296" h="195" extrusionOk="0">
                      <a:moveTo>
                        <a:pt x="7" y="1"/>
                      </a:moveTo>
                      <a:cubicBezTo>
                        <a:pt x="5" y="1"/>
                        <a:pt x="4" y="1"/>
                        <a:pt x="4" y="2"/>
                      </a:cubicBezTo>
                      <a:cubicBezTo>
                        <a:pt x="0" y="9"/>
                        <a:pt x="58" y="55"/>
                        <a:pt x="138" y="109"/>
                      </a:cubicBezTo>
                      <a:cubicBezTo>
                        <a:pt x="212" y="158"/>
                        <a:pt x="276" y="194"/>
                        <a:pt x="289" y="194"/>
                      </a:cubicBezTo>
                      <a:cubicBezTo>
                        <a:pt x="291" y="194"/>
                        <a:pt x="291" y="194"/>
                        <a:pt x="292" y="193"/>
                      </a:cubicBezTo>
                      <a:cubicBezTo>
                        <a:pt x="295" y="186"/>
                        <a:pt x="234" y="140"/>
                        <a:pt x="157" y="86"/>
                      </a:cubicBezTo>
                      <a:cubicBezTo>
                        <a:pt x="85" y="37"/>
                        <a:pt x="21" y="1"/>
                        <a:pt x="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41"/>
                <p:cNvSpPr/>
                <p:nvPr/>
              </p:nvSpPr>
              <p:spPr>
                <a:xfrm>
                  <a:off x="5214405" y="4336569"/>
                  <a:ext cx="38802" cy="8299"/>
                </a:xfrm>
                <a:custGeom>
                  <a:avLst/>
                  <a:gdLst/>
                  <a:ahLst/>
                  <a:cxnLst/>
                  <a:rect l="l" t="t" r="r" b="b"/>
                  <a:pathLst>
                    <a:path w="346" h="74" extrusionOk="0">
                      <a:moveTo>
                        <a:pt x="327" y="1"/>
                      </a:moveTo>
                      <a:cubicBezTo>
                        <a:pt x="301" y="1"/>
                        <a:pt x="240" y="8"/>
                        <a:pt x="169" y="23"/>
                      </a:cubicBezTo>
                      <a:cubicBezTo>
                        <a:pt x="77" y="42"/>
                        <a:pt x="0" y="61"/>
                        <a:pt x="4" y="69"/>
                      </a:cubicBezTo>
                      <a:cubicBezTo>
                        <a:pt x="4" y="72"/>
                        <a:pt x="10" y="74"/>
                        <a:pt x="21" y="74"/>
                      </a:cubicBezTo>
                      <a:cubicBezTo>
                        <a:pt x="50" y="74"/>
                        <a:pt x="110" y="63"/>
                        <a:pt x="177" y="49"/>
                      </a:cubicBezTo>
                      <a:cubicBezTo>
                        <a:pt x="269" y="35"/>
                        <a:pt x="345" y="12"/>
                        <a:pt x="342" y="3"/>
                      </a:cubicBezTo>
                      <a:cubicBezTo>
                        <a:pt x="342" y="2"/>
                        <a:pt x="336" y="1"/>
                        <a:pt x="3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1"/>
                <p:cNvSpPr/>
                <p:nvPr/>
              </p:nvSpPr>
              <p:spPr>
                <a:xfrm>
                  <a:off x="5061442" y="4366738"/>
                  <a:ext cx="38802" cy="8411"/>
                </a:xfrm>
                <a:custGeom>
                  <a:avLst/>
                  <a:gdLst/>
                  <a:ahLst/>
                  <a:cxnLst/>
                  <a:rect l="l" t="t" r="r" b="b"/>
                  <a:pathLst>
                    <a:path w="346" h="75" extrusionOk="0">
                      <a:moveTo>
                        <a:pt x="329" y="0"/>
                      </a:moveTo>
                      <a:cubicBezTo>
                        <a:pt x="300" y="0"/>
                        <a:pt x="240" y="8"/>
                        <a:pt x="169" y="22"/>
                      </a:cubicBezTo>
                      <a:cubicBezTo>
                        <a:pt x="77" y="42"/>
                        <a:pt x="0" y="65"/>
                        <a:pt x="4" y="72"/>
                      </a:cubicBezTo>
                      <a:cubicBezTo>
                        <a:pt x="4" y="74"/>
                        <a:pt x="9" y="75"/>
                        <a:pt x="19" y="75"/>
                      </a:cubicBezTo>
                      <a:cubicBezTo>
                        <a:pt x="46" y="75"/>
                        <a:pt x="108" y="67"/>
                        <a:pt x="176" y="53"/>
                      </a:cubicBezTo>
                      <a:cubicBezTo>
                        <a:pt x="268" y="33"/>
                        <a:pt x="345" y="10"/>
                        <a:pt x="345" y="3"/>
                      </a:cubicBezTo>
                      <a:cubicBezTo>
                        <a:pt x="344" y="1"/>
                        <a:pt x="338" y="0"/>
                        <a:pt x="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1"/>
                <p:cNvSpPr/>
                <p:nvPr/>
              </p:nvSpPr>
              <p:spPr>
                <a:xfrm>
                  <a:off x="5167978" y="4413056"/>
                  <a:ext cx="9084" cy="38354"/>
                </a:xfrm>
                <a:custGeom>
                  <a:avLst/>
                  <a:gdLst/>
                  <a:ahLst/>
                  <a:cxnLst/>
                  <a:rect l="l" t="t" r="r" b="b"/>
                  <a:pathLst>
                    <a:path w="81" h="342" extrusionOk="0">
                      <a:moveTo>
                        <a:pt x="8" y="0"/>
                      </a:moveTo>
                      <a:cubicBezTo>
                        <a:pt x="0" y="4"/>
                        <a:pt x="8" y="80"/>
                        <a:pt x="27" y="176"/>
                      </a:cubicBezTo>
                      <a:cubicBezTo>
                        <a:pt x="43" y="268"/>
                        <a:pt x="66" y="341"/>
                        <a:pt x="73" y="341"/>
                      </a:cubicBezTo>
                      <a:cubicBezTo>
                        <a:pt x="80" y="341"/>
                        <a:pt x="73" y="260"/>
                        <a:pt x="54" y="168"/>
                      </a:cubicBezTo>
                      <a:cubicBezTo>
                        <a:pt x="39" y="73"/>
                        <a:pt x="16"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1"/>
                <p:cNvSpPr/>
                <p:nvPr/>
              </p:nvSpPr>
              <p:spPr>
                <a:xfrm>
                  <a:off x="5137475" y="4260419"/>
                  <a:ext cx="9532" cy="37906"/>
                </a:xfrm>
                <a:custGeom>
                  <a:avLst/>
                  <a:gdLst/>
                  <a:ahLst/>
                  <a:cxnLst/>
                  <a:rect l="l" t="t" r="r" b="b"/>
                  <a:pathLst>
                    <a:path w="85" h="338" extrusionOk="0">
                      <a:moveTo>
                        <a:pt x="8" y="1"/>
                      </a:moveTo>
                      <a:cubicBezTo>
                        <a:pt x="8" y="1"/>
                        <a:pt x="8" y="1"/>
                        <a:pt x="8" y="1"/>
                      </a:cubicBezTo>
                      <a:cubicBezTo>
                        <a:pt x="0" y="1"/>
                        <a:pt x="8" y="77"/>
                        <a:pt x="27" y="173"/>
                      </a:cubicBezTo>
                      <a:cubicBezTo>
                        <a:pt x="46" y="263"/>
                        <a:pt x="68" y="338"/>
                        <a:pt x="76" y="338"/>
                      </a:cubicBezTo>
                      <a:cubicBezTo>
                        <a:pt x="76" y="338"/>
                        <a:pt x="76" y="338"/>
                        <a:pt x="77" y="338"/>
                      </a:cubicBezTo>
                      <a:cubicBezTo>
                        <a:pt x="85" y="338"/>
                        <a:pt x="77" y="261"/>
                        <a:pt x="58" y="166"/>
                      </a:cubicBezTo>
                      <a:cubicBezTo>
                        <a:pt x="39" y="76"/>
                        <a:pt x="17"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19" name="Google Shape;5219;p41"/>
            <p:cNvSpPr/>
            <p:nvPr/>
          </p:nvSpPr>
          <p:spPr>
            <a:xfrm>
              <a:off x="4869678" y="4040379"/>
              <a:ext cx="342267" cy="92970"/>
            </a:xfrm>
            <a:custGeom>
              <a:avLst/>
              <a:gdLst/>
              <a:ahLst/>
              <a:cxnLst/>
              <a:rect l="l" t="t" r="r" b="b"/>
              <a:pathLst>
                <a:path w="3052" h="829" extrusionOk="0">
                  <a:moveTo>
                    <a:pt x="2893" y="0"/>
                  </a:moveTo>
                  <a:cubicBezTo>
                    <a:pt x="2891" y="0"/>
                    <a:pt x="2889" y="0"/>
                    <a:pt x="2887" y="0"/>
                  </a:cubicBezTo>
                  <a:lnTo>
                    <a:pt x="2086" y="299"/>
                  </a:lnTo>
                  <a:lnTo>
                    <a:pt x="200" y="430"/>
                  </a:lnTo>
                  <a:cubicBezTo>
                    <a:pt x="39" y="480"/>
                    <a:pt x="1" y="694"/>
                    <a:pt x="139" y="798"/>
                  </a:cubicBezTo>
                  <a:lnTo>
                    <a:pt x="181" y="828"/>
                  </a:lnTo>
                  <a:lnTo>
                    <a:pt x="2832" y="744"/>
                  </a:lnTo>
                  <a:cubicBezTo>
                    <a:pt x="2963" y="564"/>
                    <a:pt x="3025" y="365"/>
                    <a:pt x="3044" y="158"/>
                  </a:cubicBezTo>
                  <a:cubicBezTo>
                    <a:pt x="3051" y="72"/>
                    <a:pt x="2979" y="0"/>
                    <a:pt x="2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41"/>
            <p:cNvSpPr/>
            <p:nvPr/>
          </p:nvSpPr>
          <p:spPr>
            <a:xfrm>
              <a:off x="4621730" y="3895592"/>
              <a:ext cx="51699" cy="67176"/>
            </a:xfrm>
            <a:custGeom>
              <a:avLst/>
              <a:gdLst/>
              <a:ahLst/>
              <a:cxnLst/>
              <a:rect l="l" t="t" r="r" b="b"/>
              <a:pathLst>
                <a:path w="461" h="599" extrusionOk="0">
                  <a:moveTo>
                    <a:pt x="1" y="0"/>
                  </a:moveTo>
                  <a:lnTo>
                    <a:pt x="1" y="598"/>
                  </a:lnTo>
                  <a:lnTo>
                    <a:pt x="162" y="598"/>
                  </a:lnTo>
                  <a:cubicBezTo>
                    <a:pt x="327" y="598"/>
                    <a:pt x="461" y="464"/>
                    <a:pt x="461" y="299"/>
                  </a:cubicBezTo>
                  <a:cubicBezTo>
                    <a:pt x="461" y="135"/>
                    <a:pt x="327" y="0"/>
                    <a:pt x="1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41"/>
            <p:cNvSpPr/>
            <p:nvPr/>
          </p:nvSpPr>
          <p:spPr>
            <a:xfrm>
              <a:off x="4606703" y="3895592"/>
              <a:ext cx="15140" cy="67176"/>
            </a:xfrm>
            <a:custGeom>
              <a:avLst/>
              <a:gdLst/>
              <a:ahLst/>
              <a:cxnLst/>
              <a:rect l="l" t="t" r="r" b="b"/>
              <a:pathLst>
                <a:path w="135" h="599" extrusionOk="0">
                  <a:moveTo>
                    <a:pt x="1" y="0"/>
                  </a:moveTo>
                  <a:lnTo>
                    <a:pt x="1" y="4"/>
                  </a:lnTo>
                  <a:lnTo>
                    <a:pt x="1" y="598"/>
                  </a:lnTo>
                  <a:lnTo>
                    <a:pt x="135" y="598"/>
                  </a:lnTo>
                  <a:lnTo>
                    <a:pt x="1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1"/>
            <p:cNvSpPr/>
            <p:nvPr/>
          </p:nvSpPr>
          <p:spPr>
            <a:xfrm>
              <a:off x="4716715" y="3871143"/>
              <a:ext cx="164405" cy="73344"/>
            </a:xfrm>
            <a:custGeom>
              <a:avLst/>
              <a:gdLst/>
              <a:ahLst/>
              <a:cxnLst/>
              <a:rect l="l" t="t" r="r" b="b"/>
              <a:pathLst>
                <a:path w="1466" h="654" extrusionOk="0">
                  <a:moveTo>
                    <a:pt x="1334" y="0"/>
                  </a:moveTo>
                  <a:cubicBezTo>
                    <a:pt x="1174" y="54"/>
                    <a:pt x="717" y="215"/>
                    <a:pt x="491" y="353"/>
                  </a:cubicBezTo>
                  <a:cubicBezTo>
                    <a:pt x="491" y="353"/>
                    <a:pt x="317" y="231"/>
                    <a:pt x="213" y="231"/>
                  </a:cubicBezTo>
                  <a:cubicBezTo>
                    <a:pt x="204" y="231"/>
                    <a:pt x="196" y="232"/>
                    <a:pt x="189" y="234"/>
                  </a:cubicBezTo>
                  <a:cubicBezTo>
                    <a:pt x="93" y="257"/>
                    <a:pt x="1" y="406"/>
                    <a:pt x="12" y="524"/>
                  </a:cubicBezTo>
                  <a:cubicBezTo>
                    <a:pt x="18" y="610"/>
                    <a:pt x="80" y="653"/>
                    <a:pt x="141" y="653"/>
                  </a:cubicBezTo>
                  <a:cubicBezTo>
                    <a:pt x="166" y="653"/>
                    <a:pt x="191" y="646"/>
                    <a:pt x="212" y="632"/>
                  </a:cubicBezTo>
                  <a:cubicBezTo>
                    <a:pt x="288" y="579"/>
                    <a:pt x="238" y="502"/>
                    <a:pt x="288" y="483"/>
                  </a:cubicBezTo>
                  <a:cubicBezTo>
                    <a:pt x="290" y="482"/>
                    <a:pt x="293" y="482"/>
                    <a:pt x="296" y="482"/>
                  </a:cubicBezTo>
                  <a:cubicBezTo>
                    <a:pt x="320" y="482"/>
                    <a:pt x="361" y="514"/>
                    <a:pt x="396" y="547"/>
                  </a:cubicBezTo>
                  <a:cubicBezTo>
                    <a:pt x="416" y="568"/>
                    <a:pt x="444" y="579"/>
                    <a:pt x="471" y="579"/>
                  </a:cubicBezTo>
                  <a:cubicBezTo>
                    <a:pt x="494" y="579"/>
                    <a:pt x="518" y="571"/>
                    <a:pt x="537" y="556"/>
                  </a:cubicBezTo>
                  <a:lnTo>
                    <a:pt x="568" y="533"/>
                  </a:lnTo>
                  <a:cubicBezTo>
                    <a:pt x="921" y="487"/>
                    <a:pt x="1239" y="421"/>
                    <a:pt x="1465" y="303"/>
                  </a:cubicBezTo>
                  <a:cubicBezTo>
                    <a:pt x="1453" y="272"/>
                    <a:pt x="1442" y="245"/>
                    <a:pt x="1430" y="215"/>
                  </a:cubicBezTo>
                  <a:cubicBezTo>
                    <a:pt x="1403" y="142"/>
                    <a:pt x="1380" y="61"/>
                    <a:pt x="1334" y="0"/>
                  </a:cubicBezTo>
                  <a:close/>
                </a:path>
              </a:pathLst>
            </a:custGeom>
            <a:solidFill>
              <a:srgbClr val="FC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1"/>
            <p:cNvSpPr/>
            <p:nvPr/>
          </p:nvSpPr>
          <p:spPr>
            <a:xfrm>
              <a:off x="4858127" y="3803965"/>
              <a:ext cx="157452" cy="106764"/>
            </a:xfrm>
            <a:custGeom>
              <a:avLst/>
              <a:gdLst/>
              <a:ahLst/>
              <a:cxnLst/>
              <a:rect l="l" t="t" r="r" b="b"/>
              <a:pathLst>
                <a:path w="1404" h="952" extrusionOk="0">
                  <a:moveTo>
                    <a:pt x="1147" y="1"/>
                  </a:moveTo>
                  <a:cubicBezTo>
                    <a:pt x="1088" y="1"/>
                    <a:pt x="1027" y="18"/>
                    <a:pt x="974" y="47"/>
                  </a:cubicBezTo>
                  <a:cubicBezTo>
                    <a:pt x="599" y="242"/>
                    <a:pt x="73" y="591"/>
                    <a:pt x="1" y="614"/>
                  </a:cubicBezTo>
                  <a:cubicBezTo>
                    <a:pt x="12" y="722"/>
                    <a:pt x="54" y="829"/>
                    <a:pt x="96" y="925"/>
                  </a:cubicBezTo>
                  <a:cubicBezTo>
                    <a:pt x="104" y="932"/>
                    <a:pt x="108" y="944"/>
                    <a:pt x="112" y="952"/>
                  </a:cubicBezTo>
                  <a:cubicBezTo>
                    <a:pt x="169" y="929"/>
                    <a:pt x="863" y="725"/>
                    <a:pt x="1181" y="561"/>
                  </a:cubicBezTo>
                  <a:cubicBezTo>
                    <a:pt x="1262" y="518"/>
                    <a:pt x="1354" y="426"/>
                    <a:pt x="1377" y="346"/>
                  </a:cubicBezTo>
                  <a:cubicBezTo>
                    <a:pt x="1400" y="273"/>
                    <a:pt x="1403" y="216"/>
                    <a:pt x="1372" y="147"/>
                  </a:cubicBezTo>
                  <a:cubicBezTo>
                    <a:pt x="1324" y="42"/>
                    <a:pt x="1237" y="1"/>
                    <a:pt x="11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41"/>
          <p:cNvGrpSpPr/>
          <p:nvPr/>
        </p:nvGrpSpPr>
        <p:grpSpPr>
          <a:xfrm>
            <a:off x="4862891" y="4025418"/>
            <a:ext cx="682394" cy="774372"/>
            <a:chOff x="5933354" y="3578766"/>
            <a:chExt cx="682394" cy="774372"/>
          </a:xfrm>
        </p:grpSpPr>
        <p:sp>
          <p:nvSpPr>
            <p:cNvPr id="5225" name="Google Shape;5225;p41"/>
            <p:cNvSpPr/>
            <p:nvPr/>
          </p:nvSpPr>
          <p:spPr>
            <a:xfrm>
              <a:off x="6417139" y="3944939"/>
              <a:ext cx="29831" cy="26803"/>
            </a:xfrm>
            <a:custGeom>
              <a:avLst/>
              <a:gdLst/>
              <a:ahLst/>
              <a:cxnLst/>
              <a:rect l="l" t="t" r="r" b="b"/>
              <a:pathLst>
                <a:path w="266" h="239" extrusionOk="0">
                  <a:moveTo>
                    <a:pt x="74" y="1"/>
                  </a:moveTo>
                  <a:lnTo>
                    <a:pt x="0" y="112"/>
                  </a:lnTo>
                  <a:lnTo>
                    <a:pt x="193" y="239"/>
                  </a:lnTo>
                  <a:lnTo>
                    <a:pt x="265" y="128"/>
                  </a:lnTo>
                  <a:lnTo>
                    <a:pt x="74" y="1"/>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1"/>
            <p:cNvSpPr/>
            <p:nvPr/>
          </p:nvSpPr>
          <p:spPr>
            <a:xfrm>
              <a:off x="6366450" y="3960415"/>
              <a:ext cx="29718" cy="26803"/>
            </a:xfrm>
            <a:custGeom>
              <a:avLst/>
              <a:gdLst/>
              <a:ahLst/>
              <a:cxnLst/>
              <a:rect l="l" t="t" r="r" b="b"/>
              <a:pathLst>
                <a:path w="265" h="239" extrusionOk="0">
                  <a:moveTo>
                    <a:pt x="73" y="1"/>
                  </a:moveTo>
                  <a:lnTo>
                    <a:pt x="1" y="112"/>
                  </a:lnTo>
                  <a:lnTo>
                    <a:pt x="192" y="239"/>
                  </a:lnTo>
                  <a:lnTo>
                    <a:pt x="265" y="128"/>
                  </a:lnTo>
                  <a:lnTo>
                    <a:pt x="73" y="1"/>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41"/>
            <p:cNvSpPr/>
            <p:nvPr/>
          </p:nvSpPr>
          <p:spPr>
            <a:xfrm>
              <a:off x="6255989" y="3696637"/>
              <a:ext cx="184030" cy="272070"/>
            </a:xfrm>
            <a:custGeom>
              <a:avLst/>
              <a:gdLst/>
              <a:ahLst/>
              <a:cxnLst/>
              <a:rect l="l" t="t" r="r" b="b"/>
              <a:pathLst>
                <a:path w="1641" h="2426" extrusionOk="0">
                  <a:moveTo>
                    <a:pt x="369" y="0"/>
                  </a:moveTo>
                  <a:cubicBezTo>
                    <a:pt x="321" y="0"/>
                    <a:pt x="274" y="27"/>
                    <a:pt x="250" y="73"/>
                  </a:cubicBezTo>
                  <a:cubicBezTo>
                    <a:pt x="1" y="540"/>
                    <a:pt x="380" y="1230"/>
                    <a:pt x="395" y="1261"/>
                  </a:cubicBezTo>
                  <a:cubicBezTo>
                    <a:pt x="606" y="1633"/>
                    <a:pt x="928" y="1962"/>
                    <a:pt x="1101" y="2126"/>
                  </a:cubicBezTo>
                  <a:cubicBezTo>
                    <a:pt x="1216" y="2234"/>
                    <a:pt x="1368" y="2353"/>
                    <a:pt x="1469" y="2425"/>
                  </a:cubicBezTo>
                  <a:lnTo>
                    <a:pt x="1641" y="2234"/>
                  </a:lnTo>
                  <a:cubicBezTo>
                    <a:pt x="1580" y="2200"/>
                    <a:pt x="1469" y="2108"/>
                    <a:pt x="1253" y="1901"/>
                  </a:cubicBezTo>
                  <a:cubicBezTo>
                    <a:pt x="989" y="1644"/>
                    <a:pt x="767" y="1372"/>
                    <a:pt x="633" y="1127"/>
                  </a:cubicBezTo>
                  <a:cubicBezTo>
                    <a:pt x="541" y="966"/>
                    <a:pt x="338" y="479"/>
                    <a:pt x="487" y="200"/>
                  </a:cubicBezTo>
                  <a:cubicBezTo>
                    <a:pt x="522" y="134"/>
                    <a:pt x="495" y="54"/>
                    <a:pt x="430" y="16"/>
                  </a:cubicBezTo>
                  <a:cubicBezTo>
                    <a:pt x="411" y="5"/>
                    <a:pt x="390" y="0"/>
                    <a:pt x="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41"/>
            <p:cNvSpPr/>
            <p:nvPr/>
          </p:nvSpPr>
          <p:spPr>
            <a:xfrm>
              <a:off x="6295576" y="4142661"/>
              <a:ext cx="25457" cy="24560"/>
            </a:xfrm>
            <a:custGeom>
              <a:avLst/>
              <a:gdLst/>
              <a:ahLst/>
              <a:cxnLst/>
              <a:rect l="l" t="t" r="r" b="b"/>
              <a:pathLst>
                <a:path w="227" h="219" extrusionOk="0">
                  <a:moveTo>
                    <a:pt x="77" y="1"/>
                  </a:moveTo>
                  <a:lnTo>
                    <a:pt x="0" y="123"/>
                  </a:lnTo>
                  <a:lnTo>
                    <a:pt x="146" y="219"/>
                  </a:lnTo>
                  <a:lnTo>
                    <a:pt x="226" y="93"/>
                  </a:lnTo>
                  <a:lnTo>
                    <a:pt x="77" y="1"/>
                  </a:lnTo>
                  <a:close/>
                </a:path>
              </a:pathLst>
            </a:custGeom>
            <a:solidFill>
              <a:srgbClr val="CF9B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1"/>
            <p:cNvSpPr/>
            <p:nvPr/>
          </p:nvSpPr>
          <p:spPr>
            <a:xfrm>
              <a:off x="6284025" y="4150399"/>
              <a:ext cx="32634" cy="32859"/>
            </a:xfrm>
            <a:custGeom>
              <a:avLst/>
              <a:gdLst/>
              <a:ahLst/>
              <a:cxnLst/>
              <a:rect l="l" t="t" r="r" b="b"/>
              <a:pathLst>
                <a:path w="291" h="293" extrusionOk="0">
                  <a:moveTo>
                    <a:pt x="119" y="1"/>
                  </a:moveTo>
                  <a:lnTo>
                    <a:pt x="0" y="181"/>
                  </a:lnTo>
                  <a:lnTo>
                    <a:pt x="176" y="292"/>
                  </a:lnTo>
                  <a:lnTo>
                    <a:pt x="291" y="112"/>
                  </a:lnTo>
                  <a:lnTo>
                    <a:pt x="119" y="1"/>
                  </a:lnTo>
                  <a:close/>
                </a:path>
              </a:pathLst>
            </a:custGeom>
            <a:solidFill>
              <a:srgbClr val="FAFB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1"/>
            <p:cNvSpPr/>
            <p:nvPr/>
          </p:nvSpPr>
          <p:spPr>
            <a:xfrm>
              <a:off x="6275278" y="4173614"/>
              <a:ext cx="59998" cy="43513"/>
            </a:xfrm>
            <a:custGeom>
              <a:avLst/>
              <a:gdLst/>
              <a:ahLst/>
              <a:cxnLst/>
              <a:rect l="l" t="t" r="r" b="b"/>
              <a:pathLst>
                <a:path w="535" h="388" extrusionOk="0">
                  <a:moveTo>
                    <a:pt x="20" y="1"/>
                  </a:moveTo>
                  <a:lnTo>
                    <a:pt x="16" y="8"/>
                  </a:lnTo>
                  <a:cubicBezTo>
                    <a:pt x="1" y="27"/>
                    <a:pt x="9" y="50"/>
                    <a:pt x="24" y="62"/>
                  </a:cubicBezTo>
                  <a:cubicBezTo>
                    <a:pt x="85" y="104"/>
                    <a:pt x="212" y="188"/>
                    <a:pt x="212" y="188"/>
                  </a:cubicBezTo>
                  <a:lnTo>
                    <a:pt x="507" y="388"/>
                  </a:lnTo>
                  <a:lnTo>
                    <a:pt x="534" y="346"/>
                  </a:lnTo>
                  <a:lnTo>
                    <a:pt x="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1"/>
            <p:cNvSpPr/>
            <p:nvPr/>
          </p:nvSpPr>
          <p:spPr>
            <a:xfrm>
              <a:off x="6277521" y="4159035"/>
              <a:ext cx="62353" cy="53382"/>
            </a:xfrm>
            <a:custGeom>
              <a:avLst/>
              <a:gdLst/>
              <a:ahLst/>
              <a:cxnLst/>
              <a:rect l="l" t="t" r="r" b="b"/>
              <a:pathLst>
                <a:path w="556" h="476" extrusionOk="0">
                  <a:moveTo>
                    <a:pt x="107" y="0"/>
                  </a:moveTo>
                  <a:cubicBezTo>
                    <a:pt x="96" y="0"/>
                    <a:pt x="85" y="5"/>
                    <a:pt x="77" y="16"/>
                  </a:cubicBezTo>
                  <a:lnTo>
                    <a:pt x="35" y="81"/>
                  </a:lnTo>
                  <a:lnTo>
                    <a:pt x="0" y="131"/>
                  </a:lnTo>
                  <a:lnTo>
                    <a:pt x="514" y="476"/>
                  </a:lnTo>
                  <a:cubicBezTo>
                    <a:pt x="556" y="410"/>
                    <a:pt x="525" y="345"/>
                    <a:pt x="460" y="303"/>
                  </a:cubicBezTo>
                  <a:lnTo>
                    <a:pt x="399" y="261"/>
                  </a:lnTo>
                  <a:cubicBezTo>
                    <a:pt x="391" y="257"/>
                    <a:pt x="387" y="249"/>
                    <a:pt x="380" y="246"/>
                  </a:cubicBezTo>
                  <a:lnTo>
                    <a:pt x="376" y="242"/>
                  </a:lnTo>
                  <a:cubicBezTo>
                    <a:pt x="364" y="230"/>
                    <a:pt x="357" y="223"/>
                    <a:pt x="357" y="211"/>
                  </a:cubicBezTo>
                  <a:lnTo>
                    <a:pt x="357" y="203"/>
                  </a:lnTo>
                  <a:cubicBezTo>
                    <a:pt x="353" y="196"/>
                    <a:pt x="357" y="188"/>
                    <a:pt x="364" y="180"/>
                  </a:cubicBezTo>
                  <a:lnTo>
                    <a:pt x="364" y="177"/>
                  </a:lnTo>
                  <a:lnTo>
                    <a:pt x="246" y="85"/>
                  </a:lnTo>
                  <a:lnTo>
                    <a:pt x="242" y="88"/>
                  </a:lnTo>
                  <a:cubicBezTo>
                    <a:pt x="227" y="108"/>
                    <a:pt x="203" y="120"/>
                    <a:pt x="179" y="120"/>
                  </a:cubicBezTo>
                  <a:cubicBezTo>
                    <a:pt x="166" y="120"/>
                    <a:pt x="153" y="116"/>
                    <a:pt x="142" y="108"/>
                  </a:cubicBezTo>
                  <a:cubicBezTo>
                    <a:pt x="108" y="85"/>
                    <a:pt x="100" y="39"/>
                    <a:pt x="123" y="8"/>
                  </a:cubicBezTo>
                  <a:lnTo>
                    <a:pt x="123" y="4"/>
                  </a:lnTo>
                  <a:cubicBezTo>
                    <a:pt x="118" y="1"/>
                    <a:pt x="113"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1"/>
            <p:cNvSpPr/>
            <p:nvPr/>
          </p:nvSpPr>
          <p:spPr>
            <a:xfrm>
              <a:off x="6190274" y="3918920"/>
              <a:ext cx="180105" cy="248295"/>
            </a:xfrm>
            <a:custGeom>
              <a:avLst/>
              <a:gdLst/>
              <a:ahLst/>
              <a:cxnLst/>
              <a:rect l="l" t="t" r="r" b="b"/>
              <a:pathLst>
                <a:path w="1606" h="2214" extrusionOk="0">
                  <a:moveTo>
                    <a:pt x="883" y="0"/>
                  </a:moveTo>
                  <a:cubicBezTo>
                    <a:pt x="847" y="0"/>
                    <a:pt x="810" y="1"/>
                    <a:pt x="771" y="3"/>
                  </a:cubicBezTo>
                  <a:cubicBezTo>
                    <a:pt x="525" y="15"/>
                    <a:pt x="115" y="68"/>
                    <a:pt x="0" y="95"/>
                  </a:cubicBezTo>
                  <a:lnTo>
                    <a:pt x="249" y="535"/>
                  </a:lnTo>
                  <a:cubicBezTo>
                    <a:pt x="334" y="517"/>
                    <a:pt x="525" y="482"/>
                    <a:pt x="721" y="466"/>
                  </a:cubicBezTo>
                  <a:cubicBezTo>
                    <a:pt x="778" y="462"/>
                    <a:pt x="828" y="461"/>
                    <a:pt x="871" y="461"/>
                  </a:cubicBezTo>
                  <a:cubicBezTo>
                    <a:pt x="1020" y="461"/>
                    <a:pt x="1088" y="481"/>
                    <a:pt x="1112" y="489"/>
                  </a:cubicBezTo>
                  <a:cubicBezTo>
                    <a:pt x="1127" y="528"/>
                    <a:pt x="1135" y="555"/>
                    <a:pt x="1135" y="586"/>
                  </a:cubicBezTo>
                  <a:cubicBezTo>
                    <a:pt x="1146" y="1103"/>
                    <a:pt x="1081" y="1513"/>
                    <a:pt x="886" y="1969"/>
                  </a:cubicBezTo>
                  <a:lnTo>
                    <a:pt x="1284" y="2214"/>
                  </a:lnTo>
                  <a:cubicBezTo>
                    <a:pt x="1507" y="1693"/>
                    <a:pt x="1606" y="1164"/>
                    <a:pt x="1595" y="574"/>
                  </a:cubicBezTo>
                  <a:cubicBezTo>
                    <a:pt x="1595" y="452"/>
                    <a:pt x="1556" y="356"/>
                    <a:pt x="1522" y="275"/>
                  </a:cubicBezTo>
                  <a:cubicBezTo>
                    <a:pt x="1464" y="149"/>
                    <a:pt x="1346" y="64"/>
                    <a:pt x="1165" y="26"/>
                  </a:cubicBezTo>
                  <a:cubicBezTo>
                    <a:pt x="1084" y="9"/>
                    <a:pt x="991" y="0"/>
                    <a:pt x="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1"/>
            <p:cNvSpPr/>
            <p:nvPr/>
          </p:nvSpPr>
          <p:spPr>
            <a:xfrm>
              <a:off x="6235019" y="4226437"/>
              <a:ext cx="31401" cy="78391"/>
            </a:xfrm>
            <a:custGeom>
              <a:avLst/>
              <a:gdLst/>
              <a:ahLst/>
              <a:cxnLst/>
              <a:rect l="l" t="t" r="r" b="b"/>
              <a:pathLst>
                <a:path w="280" h="699" extrusionOk="0">
                  <a:moveTo>
                    <a:pt x="172" y="1"/>
                  </a:moveTo>
                  <a:lnTo>
                    <a:pt x="0" y="672"/>
                  </a:lnTo>
                  <a:lnTo>
                    <a:pt x="112" y="699"/>
                  </a:lnTo>
                  <a:lnTo>
                    <a:pt x="280" y="32"/>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1"/>
            <p:cNvSpPr/>
            <p:nvPr/>
          </p:nvSpPr>
          <p:spPr>
            <a:xfrm>
              <a:off x="6261148" y="4161614"/>
              <a:ext cx="38802" cy="13346"/>
            </a:xfrm>
            <a:custGeom>
              <a:avLst/>
              <a:gdLst/>
              <a:ahLst/>
              <a:cxnLst/>
              <a:rect l="l" t="t" r="r" b="b"/>
              <a:pathLst>
                <a:path w="346" h="119" extrusionOk="0">
                  <a:moveTo>
                    <a:pt x="31" y="0"/>
                  </a:moveTo>
                  <a:lnTo>
                    <a:pt x="1" y="119"/>
                  </a:lnTo>
                  <a:lnTo>
                    <a:pt x="346" y="119"/>
                  </a:lnTo>
                  <a:lnTo>
                    <a:pt x="346" y="0"/>
                  </a:lnTo>
                  <a:close/>
                </a:path>
              </a:pathLst>
            </a:custGeom>
            <a:solidFill>
              <a:srgbClr val="1F2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1"/>
            <p:cNvSpPr/>
            <p:nvPr/>
          </p:nvSpPr>
          <p:spPr>
            <a:xfrm>
              <a:off x="6182087" y="3985425"/>
              <a:ext cx="21195" cy="47775"/>
            </a:xfrm>
            <a:custGeom>
              <a:avLst/>
              <a:gdLst/>
              <a:ahLst/>
              <a:cxnLst/>
              <a:rect l="l" t="t" r="r" b="b"/>
              <a:pathLst>
                <a:path w="189" h="426" extrusionOk="0">
                  <a:moveTo>
                    <a:pt x="81" y="0"/>
                  </a:moveTo>
                  <a:lnTo>
                    <a:pt x="0" y="23"/>
                  </a:lnTo>
                  <a:lnTo>
                    <a:pt x="104" y="425"/>
                  </a:lnTo>
                  <a:lnTo>
                    <a:pt x="188" y="402"/>
                  </a:lnTo>
                  <a:lnTo>
                    <a:pt x="81" y="0"/>
                  </a:lnTo>
                  <a:close/>
                </a:path>
              </a:pathLst>
            </a:custGeom>
            <a:solidFill>
              <a:srgbClr val="DB37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1"/>
            <p:cNvSpPr/>
            <p:nvPr/>
          </p:nvSpPr>
          <p:spPr>
            <a:xfrm>
              <a:off x="6187246" y="4022771"/>
              <a:ext cx="25457" cy="31065"/>
            </a:xfrm>
            <a:custGeom>
              <a:avLst/>
              <a:gdLst/>
              <a:ahLst/>
              <a:cxnLst/>
              <a:rect l="l" t="t" r="r" b="b"/>
              <a:pathLst>
                <a:path w="227" h="277" extrusionOk="0">
                  <a:moveTo>
                    <a:pt x="170" y="0"/>
                  </a:moveTo>
                  <a:lnTo>
                    <a:pt x="0" y="46"/>
                  </a:lnTo>
                  <a:lnTo>
                    <a:pt x="62" y="276"/>
                  </a:lnTo>
                  <a:lnTo>
                    <a:pt x="227" y="235"/>
                  </a:lnTo>
                  <a:lnTo>
                    <a:pt x="170" y="0"/>
                  </a:lnTo>
                  <a:close/>
                </a:path>
              </a:pathLst>
            </a:custGeom>
            <a:solidFill>
              <a:srgbClr val="FAFB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1"/>
            <p:cNvSpPr/>
            <p:nvPr/>
          </p:nvSpPr>
          <p:spPr>
            <a:xfrm>
              <a:off x="6129492" y="3965126"/>
              <a:ext cx="113379" cy="36336"/>
            </a:xfrm>
            <a:custGeom>
              <a:avLst/>
              <a:gdLst/>
              <a:ahLst/>
              <a:cxnLst/>
              <a:rect l="l" t="t" r="r" b="b"/>
              <a:pathLst>
                <a:path w="1011" h="324" extrusionOk="0">
                  <a:moveTo>
                    <a:pt x="52" y="1"/>
                  </a:moveTo>
                  <a:cubicBezTo>
                    <a:pt x="16" y="1"/>
                    <a:pt x="0" y="26"/>
                    <a:pt x="22" y="63"/>
                  </a:cubicBezTo>
                  <a:lnTo>
                    <a:pt x="144" y="261"/>
                  </a:lnTo>
                  <a:cubicBezTo>
                    <a:pt x="165" y="298"/>
                    <a:pt x="218" y="323"/>
                    <a:pt x="258" y="323"/>
                  </a:cubicBezTo>
                  <a:cubicBezTo>
                    <a:pt x="261" y="323"/>
                    <a:pt x="264" y="323"/>
                    <a:pt x="266" y="323"/>
                  </a:cubicBezTo>
                  <a:lnTo>
                    <a:pt x="929" y="266"/>
                  </a:lnTo>
                  <a:cubicBezTo>
                    <a:pt x="975" y="266"/>
                    <a:pt x="1010" y="224"/>
                    <a:pt x="1010" y="181"/>
                  </a:cubicBezTo>
                  <a:lnTo>
                    <a:pt x="1010" y="169"/>
                  </a:lnTo>
                  <a:cubicBezTo>
                    <a:pt x="1007" y="123"/>
                    <a:pt x="972" y="86"/>
                    <a:pt x="926" y="82"/>
                  </a:cubicBezTo>
                  <a:lnTo>
                    <a:pt x="59" y="1"/>
                  </a:lnTo>
                  <a:cubicBezTo>
                    <a:pt x="57" y="1"/>
                    <a:pt x="54" y="1"/>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41"/>
            <p:cNvSpPr/>
            <p:nvPr/>
          </p:nvSpPr>
          <p:spPr>
            <a:xfrm>
              <a:off x="6231094" y="4295186"/>
              <a:ext cx="54278" cy="27252"/>
            </a:xfrm>
            <a:custGeom>
              <a:avLst/>
              <a:gdLst/>
              <a:ahLst/>
              <a:cxnLst/>
              <a:rect l="l" t="t" r="r" b="b"/>
              <a:pathLst>
                <a:path w="484" h="243" extrusionOk="0">
                  <a:moveTo>
                    <a:pt x="32" y="1"/>
                  </a:moveTo>
                  <a:lnTo>
                    <a:pt x="0" y="116"/>
                  </a:lnTo>
                  <a:lnTo>
                    <a:pt x="453" y="243"/>
                  </a:lnTo>
                  <a:lnTo>
                    <a:pt x="483" y="128"/>
                  </a:lnTo>
                  <a:lnTo>
                    <a:pt x="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1"/>
            <p:cNvSpPr/>
            <p:nvPr/>
          </p:nvSpPr>
          <p:spPr>
            <a:xfrm>
              <a:off x="6217749" y="4201540"/>
              <a:ext cx="72782" cy="72784"/>
            </a:xfrm>
            <a:custGeom>
              <a:avLst/>
              <a:gdLst/>
              <a:ahLst/>
              <a:cxnLst/>
              <a:rect l="l" t="t" r="r" b="b"/>
              <a:pathLst>
                <a:path w="649" h="649" extrusionOk="0">
                  <a:moveTo>
                    <a:pt x="399" y="47"/>
                  </a:moveTo>
                  <a:cubicBezTo>
                    <a:pt x="441" y="47"/>
                    <a:pt x="460" y="81"/>
                    <a:pt x="445" y="116"/>
                  </a:cubicBezTo>
                  <a:lnTo>
                    <a:pt x="418" y="177"/>
                  </a:lnTo>
                  <a:cubicBezTo>
                    <a:pt x="399" y="215"/>
                    <a:pt x="357" y="246"/>
                    <a:pt x="323" y="246"/>
                  </a:cubicBezTo>
                  <a:cubicBezTo>
                    <a:pt x="289" y="246"/>
                    <a:pt x="246" y="215"/>
                    <a:pt x="231" y="177"/>
                  </a:cubicBezTo>
                  <a:lnTo>
                    <a:pt x="204" y="116"/>
                  </a:lnTo>
                  <a:cubicBezTo>
                    <a:pt x="185" y="81"/>
                    <a:pt x="208" y="47"/>
                    <a:pt x="250" y="47"/>
                  </a:cubicBezTo>
                  <a:close/>
                  <a:moveTo>
                    <a:pt x="85" y="197"/>
                  </a:moveTo>
                  <a:cubicBezTo>
                    <a:pt x="94" y="197"/>
                    <a:pt x="102" y="199"/>
                    <a:pt x="112" y="204"/>
                  </a:cubicBezTo>
                  <a:lnTo>
                    <a:pt x="174" y="231"/>
                  </a:lnTo>
                  <a:cubicBezTo>
                    <a:pt x="211" y="250"/>
                    <a:pt x="243" y="288"/>
                    <a:pt x="243" y="323"/>
                  </a:cubicBezTo>
                  <a:cubicBezTo>
                    <a:pt x="243" y="357"/>
                    <a:pt x="211" y="399"/>
                    <a:pt x="174" y="418"/>
                  </a:cubicBezTo>
                  <a:lnTo>
                    <a:pt x="112" y="445"/>
                  </a:lnTo>
                  <a:cubicBezTo>
                    <a:pt x="103" y="449"/>
                    <a:pt x="94" y="450"/>
                    <a:pt x="87" y="450"/>
                  </a:cubicBezTo>
                  <a:cubicBezTo>
                    <a:pt x="61" y="450"/>
                    <a:pt x="43" y="432"/>
                    <a:pt x="43" y="399"/>
                  </a:cubicBezTo>
                  <a:lnTo>
                    <a:pt x="43" y="250"/>
                  </a:lnTo>
                  <a:cubicBezTo>
                    <a:pt x="43" y="218"/>
                    <a:pt x="60" y="197"/>
                    <a:pt x="85" y="197"/>
                  </a:cubicBezTo>
                  <a:close/>
                  <a:moveTo>
                    <a:pt x="555" y="202"/>
                  </a:moveTo>
                  <a:cubicBezTo>
                    <a:pt x="581" y="202"/>
                    <a:pt x="598" y="221"/>
                    <a:pt x="598" y="254"/>
                  </a:cubicBezTo>
                  <a:lnTo>
                    <a:pt x="598" y="406"/>
                  </a:lnTo>
                  <a:cubicBezTo>
                    <a:pt x="598" y="438"/>
                    <a:pt x="582" y="456"/>
                    <a:pt x="558" y="456"/>
                  </a:cubicBezTo>
                  <a:cubicBezTo>
                    <a:pt x="549" y="456"/>
                    <a:pt x="540" y="454"/>
                    <a:pt x="529" y="449"/>
                  </a:cubicBezTo>
                  <a:lnTo>
                    <a:pt x="472" y="422"/>
                  </a:lnTo>
                  <a:cubicBezTo>
                    <a:pt x="434" y="406"/>
                    <a:pt x="403" y="365"/>
                    <a:pt x="403" y="330"/>
                  </a:cubicBezTo>
                  <a:cubicBezTo>
                    <a:pt x="403" y="296"/>
                    <a:pt x="434" y="254"/>
                    <a:pt x="472" y="234"/>
                  </a:cubicBezTo>
                  <a:lnTo>
                    <a:pt x="529" y="208"/>
                  </a:lnTo>
                  <a:cubicBezTo>
                    <a:pt x="538" y="204"/>
                    <a:pt x="547" y="202"/>
                    <a:pt x="555" y="202"/>
                  </a:cubicBezTo>
                  <a:close/>
                  <a:moveTo>
                    <a:pt x="319" y="406"/>
                  </a:moveTo>
                  <a:cubicBezTo>
                    <a:pt x="353" y="406"/>
                    <a:pt x="395" y="438"/>
                    <a:pt x="411" y="475"/>
                  </a:cubicBezTo>
                  <a:lnTo>
                    <a:pt x="441" y="537"/>
                  </a:lnTo>
                  <a:cubicBezTo>
                    <a:pt x="457" y="576"/>
                    <a:pt x="437" y="606"/>
                    <a:pt x="395" y="606"/>
                  </a:cubicBezTo>
                  <a:lnTo>
                    <a:pt x="243" y="606"/>
                  </a:lnTo>
                  <a:cubicBezTo>
                    <a:pt x="200" y="606"/>
                    <a:pt x="181" y="576"/>
                    <a:pt x="200" y="537"/>
                  </a:cubicBezTo>
                  <a:lnTo>
                    <a:pt x="227" y="475"/>
                  </a:lnTo>
                  <a:cubicBezTo>
                    <a:pt x="243" y="438"/>
                    <a:pt x="284" y="406"/>
                    <a:pt x="319" y="406"/>
                  </a:cubicBezTo>
                  <a:close/>
                  <a:moveTo>
                    <a:pt x="323" y="1"/>
                  </a:moveTo>
                  <a:cubicBezTo>
                    <a:pt x="146" y="1"/>
                    <a:pt x="1" y="146"/>
                    <a:pt x="1" y="326"/>
                  </a:cubicBezTo>
                  <a:cubicBezTo>
                    <a:pt x="1" y="507"/>
                    <a:pt x="146" y="648"/>
                    <a:pt x="323" y="648"/>
                  </a:cubicBezTo>
                  <a:cubicBezTo>
                    <a:pt x="503" y="648"/>
                    <a:pt x="648" y="507"/>
                    <a:pt x="648" y="326"/>
                  </a:cubicBezTo>
                  <a:cubicBezTo>
                    <a:pt x="648" y="146"/>
                    <a:pt x="503"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1"/>
            <p:cNvSpPr/>
            <p:nvPr/>
          </p:nvSpPr>
          <p:spPr>
            <a:xfrm>
              <a:off x="6250046" y="4196829"/>
              <a:ext cx="8299" cy="5720"/>
            </a:xfrm>
            <a:custGeom>
              <a:avLst/>
              <a:gdLst/>
              <a:ahLst/>
              <a:cxnLst/>
              <a:rect l="l" t="t" r="r" b="b"/>
              <a:pathLst>
                <a:path w="74" h="51" extrusionOk="0">
                  <a:moveTo>
                    <a:pt x="36" y="1"/>
                  </a:moveTo>
                  <a:cubicBezTo>
                    <a:pt x="31" y="1"/>
                    <a:pt x="25" y="4"/>
                    <a:pt x="19" y="12"/>
                  </a:cubicBezTo>
                  <a:lnTo>
                    <a:pt x="1" y="50"/>
                  </a:lnTo>
                  <a:lnTo>
                    <a:pt x="73" y="50"/>
                  </a:lnTo>
                  <a:lnTo>
                    <a:pt x="54" y="12"/>
                  </a:lnTo>
                  <a:cubicBezTo>
                    <a:pt x="48" y="4"/>
                    <a:pt x="42" y="1"/>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41"/>
            <p:cNvSpPr/>
            <p:nvPr/>
          </p:nvSpPr>
          <p:spPr>
            <a:xfrm>
              <a:off x="6240962" y="4198287"/>
              <a:ext cx="8299" cy="6392"/>
            </a:xfrm>
            <a:custGeom>
              <a:avLst/>
              <a:gdLst/>
              <a:ahLst/>
              <a:cxnLst/>
              <a:rect l="l" t="t" r="r" b="b"/>
              <a:pathLst>
                <a:path w="74" h="57" extrusionOk="0">
                  <a:moveTo>
                    <a:pt x="27" y="0"/>
                  </a:moveTo>
                  <a:cubicBezTo>
                    <a:pt x="20" y="0"/>
                    <a:pt x="15" y="6"/>
                    <a:pt x="13" y="18"/>
                  </a:cubicBezTo>
                  <a:lnTo>
                    <a:pt x="1" y="57"/>
                  </a:lnTo>
                  <a:lnTo>
                    <a:pt x="1" y="57"/>
                  </a:lnTo>
                  <a:lnTo>
                    <a:pt x="73" y="37"/>
                  </a:lnTo>
                  <a:lnTo>
                    <a:pt x="43" y="7"/>
                  </a:lnTo>
                  <a:cubicBezTo>
                    <a:pt x="37" y="2"/>
                    <a:pt x="32" y="0"/>
                    <a:pt x="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1"/>
            <p:cNvSpPr/>
            <p:nvPr/>
          </p:nvSpPr>
          <p:spPr>
            <a:xfrm>
              <a:off x="6232776" y="4202213"/>
              <a:ext cx="7514" cy="7177"/>
            </a:xfrm>
            <a:custGeom>
              <a:avLst/>
              <a:gdLst/>
              <a:ahLst/>
              <a:cxnLst/>
              <a:rect l="l" t="t" r="r" b="b"/>
              <a:pathLst>
                <a:path w="67" h="64" extrusionOk="0">
                  <a:moveTo>
                    <a:pt x="14" y="1"/>
                  </a:moveTo>
                  <a:cubicBezTo>
                    <a:pt x="6" y="1"/>
                    <a:pt x="1" y="8"/>
                    <a:pt x="1" y="22"/>
                  </a:cubicBezTo>
                  <a:lnTo>
                    <a:pt x="1" y="64"/>
                  </a:lnTo>
                  <a:lnTo>
                    <a:pt x="66" y="25"/>
                  </a:lnTo>
                  <a:lnTo>
                    <a:pt x="28" y="6"/>
                  </a:lnTo>
                  <a:cubicBezTo>
                    <a:pt x="23" y="2"/>
                    <a:pt x="18" y="1"/>
                    <a:pt x="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41"/>
            <p:cNvSpPr/>
            <p:nvPr/>
          </p:nvSpPr>
          <p:spPr>
            <a:xfrm>
              <a:off x="6224477" y="4208605"/>
              <a:ext cx="7626" cy="7177"/>
            </a:xfrm>
            <a:custGeom>
              <a:avLst/>
              <a:gdLst/>
              <a:ahLst/>
              <a:cxnLst/>
              <a:rect l="l" t="t" r="r" b="b"/>
              <a:pathLst>
                <a:path w="68" h="64" extrusionOk="0">
                  <a:moveTo>
                    <a:pt x="16" y="1"/>
                  </a:moveTo>
                  <a:cubicBezTo>
                    <a:pt x="6" y="1"/>
                    <a:pt x="0" y="11"/>
                    <a:pt x="6" y="26"/>
                  </a:cubicBezTo>
                  <a:lnTo>
                    <a:pt x="13" y="64"/>
                  </a:lnTo>
                  <a:lnTo>
                    <a:pt x="68" y="14"/>
                  </a:lnTo>
                  <a:lnTo>
                    <a:pt x="25" y="3"/>
                  </a:lnTo>
                  <a:cubicBezTo>
                    <a:pt x="22" y="1"/>
                    <a:pt x="19" y="1"/>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41"/>
            <p:cNvSpPr/>
            <p:nvPr/>
          </p:nvSpPr>
          <p:spPr>
            <a:xfrm>
              <a:off x="6218197" y="4216680"/>
              <a:ext cx="7402" cy="7290"/>
            </a:xfrm>
            <a:custGeom>
              <a:avLst/>
              <a:gdLst/>
              <a:ahLst/>
              <a:cxnLst/>
              <a:rect l="l" t="t" r="r" b="b"/>
              <a:pathLst>
                <a:path w="66" h="65" extrusionOk="0">
                  <a:moveTo>
                    <a:pt x="23" y="0"/>
                  </a:moveTo>
                  <a:cubicBezTo>
                    <a:pt x="4" y="0"/>
                    <a:pt x="0" y="11"/>
                    <a:pt x="9" y="27"/>
                  </a:cubicBezTo>
                  <a:lnTo>
                    <a:pt x="32" y="65"/>
                  </a:lnTo>
                  <a:lnTo>
                    <a:pt x="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1"/>
            <p:cNvSpPr/>
            <p:nvPr/>
          </p:nvSpPr>
          <p:spPr>
            <a:xfrm>
              <a:off x="6214384" y="4224755"/>
              <a:ext cx="6841" cy="8299"/>
            </a:xfrm>
            <a:custGeom>
              <a:avLst/>
              <a:gdLst/>
              <a:ahLst/>
              <a:cxnLst/>
              <a:rect l="l" t="t" r="r" b="b"/>
              <a:pathLst>
                <a:path w="61" h="74" extrusionOk="0">
                  <a:moveTo>
                    <a:pt x="61" y="1"/>
                  </a:moveTo>
                  <a:lnTo>
                    <a:pt x="20" y="12"/>
                  </a:lnTo>
                  <a:cubicBezTo>
                    <a:pt x="4" y="16"/>
                    <a:pt x="0" y="31"/>
                    <a:pt x="11" y="43"/>
                  </a:cubicBezTo>
                  <a:lnTo>
                    <a:pt x="43" y="73"/>
                  </a:lnTo>
                  <a:lnTo>
                    <a:pt x="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1"/>
            <p:cNvSpPr/>
            <p:nvPr/>
          </p:nvSpPr>
          <p:spPr>
            <a:xfrm>
              <a:off x="6213039" y="4233727"/>
              <a:ext cx="6168" cy="8860"/>
            </a:xfrm>
            <a:custGeom>
              <a:avLst/>
              <a:gdLst/>
              <a:ahLst/>
              <a:cxnLst/>
              <a:rect l="l" t="t" r="r" b="b"/>
              <a:pathLst>
                <a:path w="55" h="79" extrusionOk="0">
                  <a:moveTo>
                    <a:pt x="55" y="1"/>
                  </a:moveTo>
                  <a:lnTo>
                    <a:pt x="16" y="24"/>
                  </a:lnTo>
                  <a:cubicBezTo>
                    <a:pt x="0" y="32"/>
                    <a:pt x="0" y="47"/>
                    <a:pt x="16" y="55"/>
                  </a:cubicBezTo>
                  <a:lnTo>
                    <a:pt x="55" y="78"/>
                  </a:lnTo>
                  <a:lnTo>
                    <a:pt x="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1"/>
            <p:cNvSpPr/>
            <p:nvPr/>
          </p:nvSpPr>
          <p:spPr>
            <a:xfrm>
              <a:off x="6214384" y="4243260"/>
              <a:ext cx="6841" cy="8299"/>
            </a:xfrm>
            <a:custGeom>
              <a:avLst/>
              <a:gdLst/>
              <a:ahLst/>
              <a:cxnLst/>
              <a:rect l="l" t="t" r="r" b="b"/>
              <a:pathLst>
                <a:path w="61" h="74" extrusionOk="0">
                  <a:moveTo>
                    <a:pt x="43" y="0"/>
                  </a:moveTo>
                  <a:lnTo>
                    <a:pt x="11" y="31"/>
                  </a:lnTo>
                  <a:cubicBezTo>
                    <a:pt x="0" y="43"/>
                    <a:pt x="4" y="57"/>
                    <a:pt x="20" y="62"/>
                  </a:cubicBezTo>
                  <a:lnTo>
                    <a:pt x="61" y="73"/>
                  </a:lnTo>
                  <a:lnTo>
                    <a:pt x="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1"/>
            <p:cNvSpPr/>
            <p:nvPr/>
          </p:nvSpPr>
          <p:spPr>
            <a:xfrm>
              <a:off x="6218197" y="4251783"/>
              <a:ext cx="7850" cy="7514"/>
            </a:xfrm>
            <a:custGeom>
              <a:avLst/>
              <a:gdLst/>
              <a:ahLst/>
              <a:cxnLst/>
              <a:rect l="l" t="t" r="r" b="b"/>
              <a:pathLst>
                <a:path w="70" h="67" extrusionOk="0">
                  <a:moveTo>
                    <a:pt x="32" y="1"/>
                  </a:moveTo>
                  <a:lnTo>
                    <a:pt x="12" y="39"/>
                  </a:lnTo>
                  <a:cubicBezTo>
                    <a:pt x="0" y="55"/>
                    <a:pt x="9" y="66"/>
                    <a:pt x="27" y="66"/>
                  </a:cubicBezTo>
                  <a:lnTo>
                    <a:pt x="69" y="66"/>
                  </a:lnTo>
                  <a:lnTo>
                    <a:pt x="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1"/>
            <p:cNvSpPr/>
            <p:nvPr/>
          </p:nvSpPr>
          <p:spPr>
            <a:xfrm>
              <a:off x="6224701" y="4259970"/>
              <a:ext cx="7850" cy="7514"/>
            </a:xfrm>
            <a:custGeom>
              <a:avLst/>
              <a:gdLst/>
              <a:ahLst/>
              <a:cxnLst/>
              <a:rect l="l" t="t" r="r" b="b"/>
              <a:pathLst>
                <a:path w="70" h="67" extrusionOk="0">
                  <a:moveTo>
                    <a:pt x="15" y="0"/>
                  </a:moveTo>
                  <a:lnTo>
                    <a:pt x="4" y="43"/>
                  </a:lnTo>
                  <a:cubicBezTo>
                    <a:pt x="1" y="56"/>
                    <a:pt x="9" y="66"/>
                    <a:pt x="21" y="66"/>
                  </a:cubicBezTo>
                  <a:cubicBezTo>
                    <a:pt x="23" y="66"/>
                    <a:pt x="25" y="66"/>
                    <a:pt x="27" y="66"/>
                  </a:cubicBezTo>
                  <a:lnTo>
                    <a:pt x="69" y="55"/>
                  </a:lnTo>
                  <a:lnTo>
                    <a:pt x="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41"/>
            <p:cNvSpPr/>
            <p:nvPr/>
          </p:nvSpPr>
          <p:spPr>
            <a:xfrm>
              <a:off x="6233224" y="4266475"/>
              <a:ext cx="7402" cy="7177"/>
            </a:xfrm>
            <a:custGeom>
              <a:avLst/>
              <a:gdLst/>
              <a:ahLst/>
              <a:cxnLst/>
              <a:rect l="l" t="t" r="r" b="b"/>
              <a:pathLst>
                <a:path w="66" h="64" extrusionOk="0">
                  <a:moveTo>
                    <a:pt x="1" y="0"/>
                  </a:moveTo>
                  <a:lnTo>
                    <a:pt x="1" y="43"/>
                  </a:lnTo>
                  <a:cubicBezTo>
                    <a:pt x="1" y="56"/>
                    <a:pt x="6" y="63"/>
                    <a:pt x="14" y="63"/>
                  </a:cubicBezTo>
                  <a:cubicBezTo>
                    <a:pt x="18" y="63"/>
                    <a:pt x="22" y="61"/>
                    <a:pt x="27" y="57"/>
                  </a:cubicBezTo>
                  <a:lnTo>
                    <a:pt x="66" y="3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1"/>
            <p:cNvSpPr/>
            <p:nvPr/>
          </p:nvSpPr>
          <p:spPr>
            <a:xfrm>
              <a:off x="6241411" y="4270737"/>
              <a:ext cx="8187" cy="6729"/>
            </a:xfrm>
            <a:custGeom>
              <a:avLst/>
              <a:gdLst/>
              <a:ahLst/>
              <a:cxnLst/>
              <a:rect l="l" t="t" r="r" b="b"/>
              <a:pathLst>
                <a:path w="73" h="60" extrusionOk="0">
                  <a:moveTo>
                    <a:pt x="0" y="1"/>
                  </a:moveTo>
                  <a:lnTo>
                    <a:pt x="12" y="42"/>
                  </a:lnTo>
                  <a:cubicBezTo>
                    <a:pt x="14" y="54"/>
                    <a:pt x="21" y="60"/>
                    <a:pt x="28" y="60"/>
                  </a:cubicBezTo>
                  <a:cubicBezTo>
                    <a:pt x="33" y="60"/>
                    <a:pt x="38" y="57"/>
                    <a:pt x="43" y="51"/>
                  </a:cubicBezTo>
                  <a:lnTo>
                    <a:pt x="73" y="1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1"/>
            <p:cNvSpPr/>
            <p:nvPr/>
          </p:nvSpPr>
          <p:spPr>
            <a:xfrm>
              <a:off x="6250494" y="4273316"/>
              <a:ext cx="8635" cy="5271"/>
            </a:xfrm>
            <a:custGeom>
              <a:avLst/>
              <a:gdLst/>
              <a:ahLst/>
              <a:cxnLst/>
              <a:rect l="l" t="t" r="r" b="b"/>
              <a:pathLst>
                <a:path w="77" h="47" extrusionOk="0">
                  <a:moveTo>
                    <a:pt x="0" y="1"/>
                  </a:moveTo>
                  <a:lnTo>
                    <a:pt x="23" y="35"/>
                  </a:lnTo>
                  <a:cubicBezTo>
                    <a:pt x="27" y="43"/>
                    <a:pt x="33" y="47"/>
                    <a:pt x="38" y="47"/>
                  </a:cubicBezTo>
                  <a:cubicBezTo>
                    <a:pt x="44" y="47"/>
                    <a:pt x="50" y="43"/>
                    <a:pt x="54" y="35"/>
                  </a:cubicBezTo>
                  <a:lnTo>
                    <a:pt x="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1"/>
            <p:cNvSpPr/>
            <p:nvPr/>
          </p:nvSpPr>
          <p:spPr>
            <a:xfrm>
              <a:off x="6259466" y="4270737"/>
              <a:ext cx="8187" cy="6392"/>
            </a:xfrm>
            <a:custGeom>
              <a:avLst/>
              <a:gdLst/>
              <a:ahLst/>
              <a:cxnLst/>
              <a:rect l="l" t="t" r="r" b="b"/>
              <a:pathLst>
                <a:path w="73" h="57" extrusionOk="0">
                  <a:moveTo>
                    <a:pt x="73" y="1"/>
                  </a:moveTo>
                  <a:lnTo>
                    <a:pt x="0" y="19"/>
                  </a:lnTo>
                  <a:lnTo>
                    <a:pt x="31" y="51"/>
                  </a:lnTo>
                  <a:cubicBezTo>
                    <a:pt x="37" y="55"/>
                    <a:pt x="43" y="57"/>
                    <a:pt x="47" y="57"/>
                  </a:cubicBezTo>
                  <a:cubicBezTo>
                    <a:pt x="55" y="57"/>
                    <a:pt x="61" y="52"/>
                    <a:pt x="65" y="42"/>
                  </a:cubicBezTo>
                  <a:lnTo>
                    <a:pt x="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41"/>
            <p:cNvSpPr/>
            <p:nvPr/>
          </p:nvSpPr>
          <p:spPr>
            <a:xfrm>
              <a:off x="6268549" y="4266026"/>
              <a:ext cx="7402" cy="7290"/>
            </a:xfrm>
            <a:custGeom>
              <a:avLst/>
              <a:gdLst/>
              <a:ahLst/>
              <a:cxnLst/>
              <a:rect l="l" t="t" r="r" b="b"/>
              <a:pathLst>
                <a:path w="66" h="65" extrusionOk="0">
                  <a:moveTo>
                    <a:pt x="65" y="1"/>
                  </a:moveTo>
                  <a:lnTo>
                    <a:pt x="0" y="38"/>
                  </a:lnTo>
                  <a:lnTo>
                    <a:pt x="38" y="61"/>
                  </a:lnTo>
                  <a:cubicBezTo>
                    <a:pt x="42" y="64"/>
                    <a:pt x="46" y="65"/>
                    <a:pt x="50" y="65"/>
                  </a:cubicBezTo>
                  <a:cubicBezTo>
                    <a:pt x="59" y="65"/>
                    <a:pt x="65" y="57"/>
                    <a:pt x="65" y="47"/>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41"/>
            <p:cNvSpPr/>
            <p:nvPr/>
          </p:nvSpPr>
          <p:spPr>
            <a:xfrm>
              <a:off x="6276624" y="4259522"/>
              <a:ext cx="7850" cy="7514"/>
            </a:xfrm>
            <a:custGeom>
              <a:avLst/>
              <a:gdLst/>
              <a:ahLst/>
              <a:cxnLst/>
              <a:rect l="l" t="t" r="r" b="b"/>
              <a:pathLst>
                <a:path w="70" h="67" extrusionOk="0">
                  <a:moveTo>
                    <a:pt x="54" y="1"/>
                  </a:moveTo>
                  <a:lnTo>
                    <a:pt x="1" y="55"/>
                  </a:lnTo>
                  <a:lnTo>
                    <a:pt x="43" y="66"/>
                  </a:lnTo>
                  <a:cubicBezTo>
                    <a:pt x="45" y="67"/>
                    <a:pt x="47" y="67"/>
                    <a:pt x="49" y="67"/>
                  </a:cubicBezTo>
                  <a:cubicBezTo>
                    <a:pt x="61" y="67"/>
                    <a:pt x="69" y="57"/>
                    <a:pt x="66" y="43"/>
                  </a:cubicBezTo>
                  <a:lnTo>
                    <a:pt x="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1"/>
            <p:cNvSpPr/>
            <p:nvPr/>
          </p:nvSpPr>
          <p:spPr>
            <a:xfrm>
              <a:off x="6283016" y="4251447"/>
              <a:ext cx="7850" cy="7402"/>
            </a:xfrm>
            <a:custGeom>
              <a:avLst/>
              <a:gdLst/>
              <a:ahLst/>
              <a:cxnLst/>
              <a:rect l="l" t="t" r="r" b="b"/>
              <a:pathLst>
                <a:path w="70" h="66" extrusionOk="0">
                  <a:moveTo>
                    <a:pt x="39" y="0"/>
                  </a:moveTo>
                  <a:lnTo>
                    <a:pt x="1" y="65"/>
                  </a:lnTo>
                  <a:lnTo>
                    <a:pt x="43" y="65"/>
                  </a:lnTo>
                  <a:cubicBezTo>
                    <a:pt x="62" y="65"/>
                    <a:pt x="70" y="53"/>
                    <a:pt x="59" y="39"/>
                  </a:cubicBezTo>
                  <a:lnTo>
                    <a:pt x="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1"/>
            <p:cNvSpPr/>
            <p:nvPr/>
          </p:nvSpPr>
          <p:spPr>
            <a:xfrm>
              <a:off x="6287389" y="4242475"/>
              <a:ext cx="7402" cy="8187"/>
            </a:xfrm>
            <a:custGeom>
              <a:avLst/>
              <a:gdLst/>
              <a:ahLst/>
              <a:cxnLst/>
              <a:rect l="l" t="t" r="r" b="b"/>
              <a:pathLst>
                <a:path w="66" h="73" extrusionOk="0">
                  <a:moveTo>
                    <a:pt x="20" y="0"/>
                  </a:moveTo>
                  <a:lnTo>
                    <a:pt x="0" y="73"/>
                  </a:lnTo>
                  <a:lnTo>
                    <a:pt x="0" y="73"/>
                  </a:lnTo>
                  <a:lnTo>
                    <a:pt x="43" y="64"/>
                  </a:lnTo>
                  <a:cubicBezTo>
                    <a:pt x="62" y="57"/>
                    <a:pt x="66" y="46"/>
                    <a:pt x="50" y="30"/>
                  </a:cubicBezTo>
                  <a:lnTo>
                    <a:pt x="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1"/>
            <p:cNvSpPr/>
            <p:nvPr/>
          </p:nvSpPr>
          <p:spPr>
            <a:xfrm>
              <a:off x="6289520" y="4233391"/>
              <a:ext cx="6168" cy="8187"/>
            </a:xfrm>
            <a:custGeom>
              <a:avLst/>
              <a:gdLst/>
              <a:ahLst/>
              <a:cxnLst/>
              <a:rect l="l" t="t" r="r" b="b"/>
              <a:pathLst>
                <a:path w="55" h="73" extrusionOk="0">
                  <a:moveTo>
                    <a:pt x="1" y="0"/>
                  </a:moveTo>
                  <a:lnTo>
                    <a:pt x="1" y="73"/>
                  </a:lnTo>
                  <a:lnTo>
                    <a:pt x="39" y="53"/>
                  </a:lnTo>
                  <a:cubicBezTo>
                    <a:pt x="54" y="42"/>
                    <a:pt x="54" y="30"/>
                    <a:pt x="39" y="19"/>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1"/>
            <p:cNvSpPr/>
            <p:nvPr/>
          </p:nvSpPr>
          <p:spPr>
            <a:xfrm>
              <a:off x="6287389" y="4224418"/>
              <a:ext cx="7065" cy="8187"/>
            </a:xfrm>
            <a:custGeom>
              <a:avLst/>
              <a:gdLst/>
              <a:ahLst/>
              <a:cxnLst/>
              <a:rect l="l" t="t" r="r" b="b"/>
              <a:pathLst>
                <a:path w="63" h="73" extrusionOk="0">
                  <a:moveTo>
                    <a:pt x="0" y="0"/>
                  </a:moveTo>
                  <a:lnTo>
                    <a:pt x="20" y="73"/>
                  </a:lnTo>
                  <a:lnTo>
                    <a:pt x="50" y="42"/>
                  </a:lnTo>
                  <a:cubicBezTo>
                    <a:pt x="62" y="30"/>
                    <a:pt x="58" y="15"/>
                    <a:pt x="43" y="11"/>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1"/>
            <p:cNvSpPr/>
            <p:nvPr/>
          </p:nvSpPr>
          <p:spPr>
            <a:xfrm>
              <a:off x="6282679" y="4216119"/>
              <a:ext cx="7850" cy="7402"/>
            </a:xfrm>
            <a:custGeom>
              <a:avLst/>
              <a:gdLst/>
              <a:ahLst/>
              <a:cxnLst/>
              <a:rect l="l" t="t" r="r" b="b"/>
              <a:pathLst>
                <a:path w="70" h="66" extrusionOk="0">
                  <a:moveTo>
                    <a:pt x="0" y="1"/>
                  </a:moveTo>
                  <a:lnTo>
                    <a:pt x="39" y="66"/>
                  </a:lnTo>
                  <a:lnTo>
                    <a:pt x="62" y="28"/>
                  </a:lnTo>
                  <a:cubicBezTo>
                    <a:pt x="69" y="13"/>
                    <a:pt x="62" y="1"/>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41"/>
            <p:cNvSpPr/>
            <p:nvPr/>
          </p:nvSpPr>
          <p:spPr>
            <a:xfrm>
              <a:off x="6276287" y="4208269"/>
              <a:ext cx="7738" cy="7514"/>
            </a:xfrm>
            <a:custGeom>
              <a:avLst/>
              <a:gdLst/>
              <a:ahLst/>
              <a:cxnLst/>
              <a:rect l="l" t="t" r="r" b="b"/>
              <a:pathLst>
                <a:path w="69" h="67" extrusionOk="0">
                  <a:moveTo>
                    <a:pt x="49" y="1"/>
                  </a:moveTo>
                  <a:cubicBezTo>
                    <a:pt x="47" y="1"/>
                    <a:pt x="45" y="1"/>
                    <a:pt x="42" y="2"/>
                  </a:cubicBezTo>
                  <a:lnTo>
                    <a:pt x="0" y="14"/>
                  </a:lnTo>
                  <a:lnTo>
                    <a:pt x="53" y="67"/>
                  </a:lnTo>
                  <a:lnTo>
                    <a:pt x="65" y="25"/>
                  </a:lnTo>
                  <a:cubicBezTo>
                    <a:pt x="69" y="9"/>
                    <a:pt x="60" y="1"/>
                    <a:pt x="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41"/>
            <p:cNvSpPr/>
            <p:nvPr/>
          </p:nvSpPr>
          <p:spPr>
            <a:xfrm>
              <a:off x="6268101" y="4202100"/>
              <a:ext cx="7289" cy="7290"/>
            </a:xfrm>
            <a:custGeom>
              <a:avLst/>
              <a:gdLst/>
              <a:ahLst/>
              <a:cxnLst/>
              <a:rect l="l" t="t" r="r" b="b"/>
              <a:pathLst>
                <a:path w="65" h="65" extrusionOk="0">
                  <a:moveTo>
                    <a:pt x="50" y="0"/>
                  </a:moveTo>
                  <a:cubicBezTo>
                    <a:pt x="46" y="0"/>
                    <a:pt x="42" y="1"/>
                    <a:pt x="38" y="3"/>
                  </a:cubicBezTo>
                  <a:lnTo>
                    <a:pt x="0" y="26"/>
                  </a:lnTo>
                  <a:lnTo>
                    <a:pt x="65" y="65"/>
                  </a:lnTo>
                  <a:lnTo>
                    <a:pt x="65" y="19"/>
                  </a:lnTo>
                  <a:cubicBezTo>
                    <a:pt x="65" y="7"/>
                    <a:pt x="59"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1"/>
            <p:cNvSpPr/>
            <p:nvPr/>
          </p:nvSpPr>
          <p:spPr>
            <a:xfrm>
              <a:off x="6259017" y="4198175"/>
              <a:ext cx="8299" cy="6505"/>
            </a:xfrm>
            <a:custGeom>
              <a:avLst/>
              <a:gdLst/>
              <a:ahLst/>
              <a:cxnLst/>
              <a:rect l="l" t="t" r="r" b="b"/>
              <a:pathLst>
                <a:path w="74" h="58" extrusionOk="0">
                  <a:moveTo>
                    <a:pt x="46" y="1"/>
                  </a:moveTo>
                  <a:cubicBezTo>
                    <a:pt x="41" y="1"/>
                    <a:pt x="36" y="3"/>
                    <a:pt x="31" y="8"/>
                  </a:cubicBezTo>
                  <a:lnTo>
                    <a:pt x="1" y="38"/>
                  </a:lnTo>
                  <a:lnTo>
                    <a:pt x="73" y="58"/>
                  </a:lnTo>
                  <a:lnTo>
                    <a:pt x="62" y="15"/>
                  </a:lnTo>
                  <a:cubicBezTo>
                    <a:pt x="60" y="6"/>
                    <a:pt x="53" y="1"/>
                    <a:pt x="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1"/>
            <p:cNvSpPr/>
            <p:nvPr/>
          </p:nvSpPr>
          <p:spPr>
            <a:xfrm>
              <a:off x="6240177" y="4221839"/>
              <a:ext cx="28485" cy="28485"/>
            </a:xfrm>
            <a:custGeom>
              <a:avLst/>
              <a:gdLst/>
              <a:ahLst/>
              <a:cxnLst/>
              <a:rect l="l" t="t" r="r" b="b"/>
              <a:pathLst>
                <a:path w="254" h="254" extrusionOk="0">
                  <a:moveTo>
                    <a:pt x="126" y="0"/>
                  </a:moveTo>
                  <a:cubicBezTo>
                    <a:pt x="57" y="0"/>
                    <a:pt x="0" y="57"/>
                    <a:pt x="0" y="126"/>
                  </a:cubicBezTo>
                  <a:cubicBezTo>
                    <a:pt x="0" y="195"/>
                    <a:pt x="57" y="253"/>
                    <a:pt x="126" y="253"/>
                  </a:cubicBezTo>
                  <a:cubicBezTo>
                    <a:pt x="195" y="253"/>
                    <a:pt x="253" y="195"/>
                    <a:pt x="253" y="126"/>
                  </a:cubicBezTo>
                  <a:cubicBezTo>
                    <a:pt x="253" y="57"/>
                    <a:pt x="195" y="0"/>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5" name="Google Shape;5265;p41"/>
            <p:cNvGrpSpPr/>
            <p:nvPr/>
          </p:nvGrpSpPr>
          <p:grpSpPr>
            <a:xfrm>
              <a:off x="6038096" y="3979369"/>
              <a:ext cx="465619" cy="269610"/>
              <a:chOff x="6038096" y="3979369"/>
              <a:chExt cx="465619" cy="269610"/>
            </a:xfrm>
          </p:grpSpPr>
          <p:sp>
            <p:nvSpPr>
              <p:cNvPr id="5266" name="Google Shape;5266;p41"/>
              <p:cNvSpPr/>
              <p:nvPr/>
            </p:nvSpPr>
            <p:spPr>
              <a:xfrm>
                <a:off x="6189825" y="4023669"/>
                <a:ext cx="68521" cy="211174"/>
              </a:xfrm>
              <a:custGeom>
                <a:avLst/>
                <a:gdLst/>
                <a:ahLst/>
                <a:cxnLst/>
                <a:rect l="l" t="t" r="r" b="b"/>
                <a:pathLst>
                  <a:path w="611" h="1883" extrusionOk="0">
                    <a:moveTo>
                      <a:pt x="124" y="0"/>
                    </a:moveTo>
                    <a:lnTo>
                      <a:pt x="0" y="31"/>
                    </a:lnTo>
                    <a:lnTo>
                      <a:pt x="487" y="1882"/>
                    </a:lnTo>
                    <a:lnTo>
                      <a:pt x="610" y="1851"/>
                    </a:lnTo>
                    <a:lnTo>
                      <a:pt x="1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1"/>
              <p:cNvSpPr/>
              <p:nvPr/>
            </p:nvSpPr>
            <p:spPr>
              <a:xfrm>
                <a:off x="6205301" y="4012453"/>
                <a:ext cx="222720" cy="65494"/>
              </a:xfrm>
              <a:custGeom>
                <a:avLst/>
                <a:gdLst/>
                <a:ahLst/>
                <a:cxnLst/>
                <a:rect l="l" t="t" r="r" b="b"/>
                <a:pathLst>
                  <a:path w="1986" h="584" extrusionOk="0">
                    <a:moveTo>
                      <a:pt x="1955" y="0"/>
                    </a:moveTo>
                    <a:lnTo>
                      <a:pt x="0" y="460"/>
                    </a:lnTo>
                    <a:lnTo>
                      <a:pt x="32" y="583"/>
                    </a:lnTo>
                    <a:lnTo>
                      <a:pt x="1986" y="123"/>
                    </a:lnTo>
                    <a:lnTo>
                      <a:pt x="19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1"/>
              <p:cNvSpPr/>
              <p:nvPr/>
            </p:nvSpPr>
            <p:spPr>
              <a:xfrm>
                <a:off x="6038096" y="4064491"/>
                <a:ext cx="172030" cy="179324"/>
              </a:xfrm>
              <a:custGeom>
                <a:avLst/>
                <a:gdLst/>
                <a:ahLst/>
                <a:cxnLst/>
                <a:rect l="l" t="t" r="r" b="b"/>
                <a:pathLst>
                  <a:path w="1534" h="1599" extrusionOk="0">
                    <a:moveTo>
                      <a:pt x="1442" y="1"/>
                    </a:moveTo>
                    <a:lnTo>
                      <a:pt x="1" y="1513"/>
                    </a:lnTo>
                    <a:lnTo>
                      <a:pt x="93" y="1598"/>
                    </a:lnTo>
                    <a:lnTo>
                      <a:pt x="1534" y="84"/>
                    </a:lnTo>
                    <a:lnTo>
                      <a:pt x="14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41"/>
              <p:cNvSpPr/>
              <p:nvPr/>
            </p:nvSpPr>
            <p:spPr>
              <a:xfrm>
                <a:off x="6055702" y="4228568"/>
                <a:ext cx="194908" cy="20411"/>
              </a:xfrm>
              <a:custGeom>
                <a:avLst/>
                <a:gdLst/>
                <a:ahLst/>
                <a:cxnLst/>
                <a:rect l="l" t="t" r="r" b="b"/>
                <a:pathLst>
                  <a:path w="1738" h="182" extrusionOk="0">
                    <a:moveTo>
                      <a:pt x="5" y="1"/>
                    </a:moveTo>
                    <a:lnTo>
                      <a:pt x="1" y="128"/>
                    </a:lnTo>
                    <a:lnTo>
                      <a:pt x="1734" y="181"/>
                    </a:lnTo>
                    <a:lnTo>
                      <a:pt x="1737" y="55"/>
                    </a:lnTo>
                    <a:lnTo>
                      <a:pt x="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41"/>
              <p:cNvSpPr/>
              <p:nvPr/>
            </p:nvSpPr>
            <p:spPr>
              <a:xfrm>
                <a:off x="6256886" y="4012902"/>
                <a:ext cx="173264" cy="231697"/>
              </a:xfrm>
              <a:custGeom>
                <a:avLst/>
                <a:gdLst/>
                <a:ahLst/>
                <a:cxnLst/>
                <a:rect l="l" t="t" r="r" b="b"/>
                <a:pathLst>
                  <a:path w="1545" h="2066" extrusionOk="0">
                    <a:moveTo>
                      <a:pt x="1445" y="1"/>
                    </a:moveTo>
                    <a:lnTo>
                      <a:pt x="0" y="1993"/>
                    </a:lnTo>
                    <a:lnTo>
                      <a:pt x="104" y="2065"/>
                    </a:lnTo>
                    <a:lnTo>
                      <a:pt x="1544" y="73"/>
                    </a:lnTo>
                    <a:lnTo>
                      <a:pt x="14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1"/>
              <p:cNvSpPr/>
              <p:nvPr/>
            </p:nvSpPr>
            <p:spPr>
              <a:xfrm>
                <a:off x="6409849" y="3979369"/>
                <a:ext cx="93865" cy="258388"/>
              </a:xfrm>
              <a:custGeom>
                <a:avLst/>
                <a:gdLst/>
                <a:ahLst/>
                <a:cxnLst/>
                <a:rect l="l" t="t" r="r" b="b"/>
                <a:pathLst>
                  <a:path w="837" h="2304" extrusionOk="0">
                    <a:moveTo>
                      <a:pt x="120" y="1"/>
                    </a:moveTo>
                    <a:lnTo>
                      <a:pt x="1" y="39"/>
                    </a:lnTo>
                    <a:lnTo>
                      <a:pt x="714" y="2304"/>
                    </a:lnTo>
                    <a:lnTo>
                      <a:pt x="836" y="2265"/>
                    </a:lnTo>
                    <a:lnTo>
                      <a:pt x="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2" name="Google Shape;5272;p41"/>
            <p:cNvSpPr/>
            <p:nvPr/>
          </p:nvSpPr>
          <p:spPr>
            <a:xfrm>
              <a:off x="6268886" y="4257391"/>
              <a:ext cx="23775" cy="21196"/>
            </a:xfrm>
            <a:custGeom>
              <a:avLst/>
              <a:gdLst/>
              <a:ahLst/>
              <a:cxnLst/>
              <a:rect l="l" t="t" r="r" b="b"/>
              <a:pathLst>
                <a:path w="212" h="189" extrusionOk="0">
                  <a:moveTo>
                    <a:pt x="39" y="0"/>
                  </a:moveTo>
                  <a:lnTo>
                    <a:pt x="1" y="143"/>
                  </a:lnTo>
                  <a:lnTo>
                    <a:pt x="173" y="189"/>
                  </a:lnTo>
                  <a:lnTo>
                    <a:pt x="211" y="46"/>
                  </a:lnTo>
                  <a:lnTo>
                    <a:pt x="39" y="0"/>
                  </a:ln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1"/>
            <p:cNvSpPr/>
            <p:nvPr/>
          </p:nvSpPr>
          <p:spPr>
            <a:xfrm>
              <a:off x="6261817" y="4266924"/>
              <a:ext cx="29046" cy="29270"/>
            </a:xfrm>
            <a:custGeom>
              <a:avLst/>
              <a:gdLst/>
              <a:ahLst/>
              <a:cxnLst/>
              <a:rect l="l" t="t" r="r" b="b"/>
              <a:pathLst>
                <a:path w="259" h="261" extrusionOk="0">
                  <a:moveTo>
                    <a:pt x="59" y="0"/>
                  </a:moveTo>
                  <a:lnTo>
                    <a:pt x="1" y="207"/>
                  </a:lnTo>
                  <a:lnTo>
                    <a:pt x="200" y="260"/>
                  </a:lnTo>
                  <a:lnTo>
                    <a:pt x="258" y="58"/>
                  </a:lnTo>
                  <a:lnTo>
                    <a:pt x="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1"/>
            <p:cNvSpPr/>
            <p:nvPr/>
          </p:nvSpPr>
          <p:spPr>
            <a:xfrm>
              <a:off x="6255989" y="4294849"/>
              <a:ext cx="67623" cy="25457"/>
            </a:xfrm>
            <a:custGeom>
              <a:avLst/>
              <a:gdLst/>
              <a:ahLst/>
              <a:cxnLst/>
              <a:rect l="l" t="t" r="r" b="b"/>
              <a:pathLst>
                <a:path w="603" h="227" extrusionOk="0">
                  <a:moveTo>
                    <a:pt x="12" y="0"/>
                  </a:moveTo>
                  <a:lnTo>
                    <a:pt x="8" y="11"/>
                  </a:lnTo>
                  <a:cubicBezTo>
                    <a:pt x="1" y="31"/>
                    <a:pt x="12" y="54"/>
                    <a:pt x="35" y="57"/>
                  </a:cubicBezTo>
                  <a:cubicBezTo>
                    <a:pt x="104" y="80"/>
                    <a:pt x="250" y="123"/>
                    <a:pt x="250" y="123"/>
                  </a:cubicBezTo>
                  <a:lnTo>
                    <a:pt x="591" y="226"/>
                  </a:lnTo>
                  <a:lnTo>
                    <a:pt x="602" y="177"/>
                  </a:lnTo>
                  <a:lnTo>
                    <a:pt x="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1"/>
            <p:cNvSpPr/>
            <p:nvPr/>
          </p:nvSpPr>
          <p:spPr>
            <a:xfrm>
              <a:off x="6257223" y="4277129"/>
              <a:ext cx="68969" cy="37569"/>
            </a:xfrm>
            <a:custGeom>
              <a:avLst/>
              <a:gdLst/>
              <a:ahLst/>
              <a:cxnLst/>
              <a:rect l="l" t="t" r="r" b="b"/>
              <a:pathLst>
                <a:path w="615" h="335" extrusionOk="0">
                  <a:moveTo>
                    <a:pt x="74" y="0"/>
                  </a:moveTo>
                  <a:cubicBezTo>
                    <a:pt x="58" y="0"/>
                    <a:pt x="43" y="11"/>
                    <a:pt x="40" y="28"/>
                  </a:cubicBezTo>
                  <a:lnTo>
                    <a:pt x="17" y="100"/>
                  </a:lnTo>
                  <a:lnTo>
                    <a:pt x="1" y="158"/>
                  </a:lnTo>
                  <a:lnTo>
                    <a:pt x="591" y="335"/>
                  </a:lnTo>
                  <a:cubicBezTo>
                    <a:pt x="614" y="261"/>
                    <a:pt x="565" y="208"/>
                    <a:pt x="492" y="185"/>
                  </a:cubicBezTo>
                  <a:lnTo>
                    <a:pt x="419" y="162"/>
                  </a:lnTo>
                  <a:cubicBezTo>
                    <a:pt x="411" y="162"/>
                    <a:pt x="404" y="158"/>
                    <a:pt x="400" y="155"/>
                  </a:cubicBezTo>
                  <a:lnTo>
                    <a:pt x="392" y="155"/>
                  </a:lnTo>
                  <a:cubicBezTo>
                    <a:pt x="377" y="146"/>
                    <a:pt x="369" y="139"/>
                    <a:pt x="365" y="132"/>
                  </a:cubicBezTo>
                  <a:cubicBezTo>
                    <a:pt x="361" y="128"/>
                    <a:pt x="361" y="128"/>
                    <a:pt x="361" y="123"/>
                  </a:cubicBezTo>
                  <a:cubicBezTo>
                    <a:pt x="358" y="116"/>
                    <a:pt x="358" y="105"/>
                    <a:pt x="361" y="97"/>
                  </a:cubicBezTo>
                  <a:lnTo>
                    <a:pt x="361" y="93"/>
                  </a:lnTo>
                  <a:lnTo>
                    <a:pt x="220" y="40"/>
                  </a:lnTo>
                  <a:lnTo>
                    <a:pt x="216" y="47"/>
                  </a:lnTo>
                  <a:cubicBezTo>
                    <a:pt x="207" y="78"/>
                    <a:pt x="180" y="96"/>
                    <a:pt x="151" y="96"/>
                  </a:cubicBezTo>
                  <a:cubicBezTo>
                    <a:pt x="143" y="96"/>
                    <a:pt x="135" y="95"/>
                    <a:pt x="128" y="93"/>
                  </a:cubicBezTo>
                  <a:cubicBezTo>
                    <a:pt x="89" y="82"/>
                    <a:pt x="66" y="43"/>
                    <a:pt x="78" y="5"/>
                  </a:cubicBezTo>
                  <a:lnTo>
                    <a:pt x="82" y="1"/>
                  </a:lnTo>
                  <a:cubicBezTo>
                    <a:pt x="79" y="1"/>
                    <a:pt x="77"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1"/>
            <p:cNvSpPr/>
            <p:nvPr/>
          </p:nvSpPr>
          <p:spPr>
            <a:xfrm>
              <a:off x="6133081" y="3908490"/>
              <a:ext cx="74464" cy="66279"/>
            </a:xfrm>
            <a:custGeom>
              <a:avLst/>
              <a:gdLst/>
              <a:ahLst/>
              <a:cxnLst/>
              <a:rect l="l" t="t" r="r" b="b"/>
              <a:pathLst>
                <a:path w="664" h="591" extrusionOk="0">
                  <a:moveTo>
                    <a:pt x="239" y="0"/>
                  </a:moveTo>
                  <a:cubicBezTo>
                    <a:pt x="108" y="0"/>
                    <a:pt x="1" y="108"/>
                    <a:pt x="1" y="242"/>
                  </a:cubicBezTo>
                  <a:lnTo>
                    <a:pt x="1" y="349"/>
                  </a:lnTo>
                  <a:cubicBezTo>
                    <a:pt x="1" y="483"/>
                    <a:pt x="108" y="591"/>
                    <a:pt x="239" y="591"/>
                  </a:cubicBezTo>
                  <a:lnTo>
                    <a:pt x="664" y="591"/>
                  </a:lnTo>
                  <a:lnTo>
                    <a:pt x="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1"/>
            <p:cNvSpPr/>
            <p:nvPr/>
          </p:nvSpPr>
          <p:spPr>
            <a:xfrm>
              <a:off x="6140370" y="3916116"/>
              <a:ext cx="169900" cy="353825"/>
            </a:xfrm>
            <a:custGeom>
              <a:avLst/>
              <a:gdLst/>
              <a:ahLst/>
              <a:cxnLst/>
              <a:rect l="l" t="t" r="r" b="b"/>
              <a:pathLst>
                <a:path w="1515" h="3155" extrusionOk="0">
                  <a:moveTo>
                    <a:pt x="282" y="1"/>
                  </a:moveTo>
                  <a:cubicBezTo>
                    <a:pt x="227" y="1"/>
                    <a:pt x="223" y="60"/>
                    <a:pt x="205" y="60"/>
                  </a:cubicBezTo>
                  <a:cubicBezTo>
                    <a:pt x="203" y="60"/>
                    <a:pt x="202" y="60"/>
                    <a:pt x="200" y="59"/>
                  </a:cubicBezTo>
                  <a:lnTo>
                    <a:pt x="8" y="454"/>
                  </a:lnTo>
                  <a:cubicBezTo>
                    <a:pt x="1" y="454"/>
                    <a:pt x="208" y="629"/>
                    <a:pt x="464" y="890"/>
                  </a:cubicBezTo>
                  <a:cubicBezTo>
                    <a:pt x="683" y="1117"/>
                    <a:pt x="836" y="1292"/>
                    <a:pt x="864" y="1335"/>
                  </a:cubicBezTo>
                  <a:cubicBezTo>
                    <a:pt x="951" y="1503"/>
                    <a:pt x="1089" y="1940"/>
                    <a:pt x="1043" y="3052"/>
                  </a:cubicBezTo>
                  <a:lnTo>
                    <a:pt x="1499" y="3155"/>
                  </a:lnTo>
                  <a:cubicBezTo>
                    <a:pt x="1515" y="2795"/>
                    <a:pt x="1515" y="2469"/>
                    <a:pt x="1499" y="2193"/>
                  </a:cubicBezTo>
                  <a:cubicBezTo>
                    <a:pt x="1472" y="1703"/>
                    <a:pt x="1396" y="1350"/>
                    <a:pt x="1265" y="1112"/>
                  </a:cubicBezTo>
                  <a:cubicBezTo>
                    <a:pt x="1196" y="982"/>
                    <a:pt x="729" y="353"/>
                    <a:pt x="634" y="258"/>
                  </a:cubicBezTo>
                  <a:cubicBezTo>
                    <a:pt x="433" y="53"/>
                    <a:pt x="334"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1"/>
            <p:cNvSpPr/>
            <p:nvPr/>
          </p:nvSpPr>
          <p:spPr>
            <a:xfrm>
              <a:off x="6117156" y="3682730"/>
              <a:ext cx="205562" cy="248182"/>
            </a:xfrm>
            <a:custGeom>
              <a:avLst/>
              <a:gdLst/>
              <a:ahLst/>
              <a:cxnLst/>
              <a:rect l="l" t="t" r="r" b="b"/>
              <a:pathLst>
                <a:path w="1833" h="2213" extrusionOk="0">
                  <a:moveTo>
                    <a:pt x="1366" y="1"/>
                  </a:moveTo>
                  <a:cubicBezTo>
                    <a:pt x="1114" y="1"/>
                    <a:pt x="812" y="187"/>
                    <a:pt x="671" y="335"/>
                  </a:cubicBezTo>
                  <a:cubicBezTo>
                    <a:pt x="215" y="867"/>
                    <a:pt x="1" y="1530"/>
                    <a:pt x="51" y="2213"/>
                  </a:cubicBezTo>
                  <a:lnTo>
                    <a:pt x="1124" y="2213"/>
                  </a:lnTo>
                  <a:cubicBezTo>
                    <a:pt x="1071" y="1787"/>
                    <a:pt x="1189" y="1381"/>
                    <a:pt x="1472" y="1044"/>
                  </a:cubicBezTo>
                  <a:cubicBezTo>
                    <a:pt x="1649" y="844"/>
                    <a:pt x="1833" y="485"/>
                    <a:pt x="1706" y="216"/>
                  </a:cubicBezTo>
                  <a:cubicBezTo>
                    <a:pt x="1633" y="59"/>
                    <a:pt x="1507" y="1"/>
                    <a:pt x="13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1"/>
            <p:cNvSpPr/>
            <p:nvPr/>
          </p:nvSpPr>
          <p:spPr>
            <a:xfrm>
              <a:off x="6283016" y="3645832"/>
              <a:ext cx="90389" cy="79961"/>
            </a:xfrm>
            <a:custGeom>
              <a:avLst/>
              <a:gdLst/>
              <a:ahLst/>
              <a:cxnLst/>
              <a:rect l="l" t="t" r="r" b="b"/>
              <a:pathLst>
                <a:path w="806" h="713" extrusionOk="0">
                  <a:moveTo>
                    <a:pt x="618" y="1"/>
                  </a:moveTo>
                  <a:cubicBezTo>
                    <a:pt x="415" y="85"/>
                    <a:pt x="250" y="208"/>
                    <a:pt x="101" y="388"/>
                  </a:cubicBezTo>
                  <a:cubicBezTo>
                    <a:pt x="32" y="476"/>
                    <a:pt x="1" y="645"/>
                    <a:pt x="124" y="702"/>
                  </a:cubicBezTo>
                  <a:cubicBezTo>
                    <a:pt x="145" y="710"/>
                    <a:pt x="166" y="713"/>
                    <a:pt x="188" y="713"/>
                  </a:cubicBezTo>
                  <a:cubicBezTo>
                    <a:pt x="267" y="713"/>
                    <a:pt x="343" y="667"/>
                    <a:pt x="388" y="607"/>
                  </a:cubicBezTo>
                  <a:cubicBezTo>
                    <a:pt x="511" y="464"/>
                    <a:pt x="641" y="372"/>
                    <a:pt x="805" y="315"/>
                  </a:cubicBezTo>
                  <a:cubicBezTo>
                    <a:pt x="783" y="277"/>
                    <a:pt x="756" y="234"/>
                    <a:pt x="733" y="193"/>
                  </a:cubicBezTo>
                  <a:cubicBezTo>
                    <a:pt x="695" y="128"/>
                    <a:pt x="657" y="66"/>
                    <a:pt x="618"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1"/>
            <p:cNvSpPr/>
            <p:nvPr/>
          </p:nvSpPr>
          <p:spPr>
            <a:xfrm>
              <a:off x="6275839" y="3581570"/>
              <a:ext cx="99360" cy="110914"/>
            </a:xfrm>
            <a:custGeom>
              <a:avLst/>
              <a:gdLst/>
              <a:ahLst/>
              <a:cxnLst/>
              <a:rect l="l" t="t" r="r" b="b"/>
              <a:pathLst>
                <a:path w="886" h="989" extrusionOk="0">
                  <a:moveTo>
                    <a:pt x="508" y="1"/>
                  </a:moveTo>
                  <a:cubicBezTo>
                    <a:pt x="322" y="1"/>
                    <a:pt x="133" y="180"/>
                    <a:pt x="69" y="405"/>
                  </a:cubicBezTo>
                  <a:cubicBezTo>
                    <a:pt x="0" y="662"/>
                    <a:pt x="107" y="919"/>
                    <a:pt x="310" y="977"/>
                  </a:cubicBezTo>
                  <a:cubicBezTo>
                    <a:pt x="338" y="984"/>
                    <a:pt x="367" y="988"/>
                    <a:pt x="395" y="988"/>
                  </a:cubicBezTo>
                  <a:cubicBezTo>
                    <a:pt x="576" y="988"/>
                    <a:pt x="753" y="838"/>
                    <a:pt x="816" y="616"/>
                  </a:cubicBezTo>
                  <a:cubicBezTo>
                    <a:pt x="885" y="359"/>
                    <a:pt x="789" y="68"/>
                    <a:pt x="583" y="11"/>
                  </a:cubicBezTo>
                  <a:cubicBezTo>
                    <a:pt x="558" y="4"/>
                    <a:pt x="533" y="1"/>
                    <a:pt x="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1"/>
            <p:cNvSpPr/>
            <p:nvPr/>
          </p:nvSpPr>
          <p:spPr>
            <a:xfrm>
              <a:off x="6300286" y="3593122"/>
              <a:ext cx="108781" cy="130988"/>
            </a:xfrm>
            <a:custGeom>
              <a:avLst/>
              <a:gdLst/>
              <a:ahLst/>
              <a:cxnLst/>
              <a:rect l="l" t="t" r="r" b="b"/>
              <a:pathLst>
                <a:path w="970" h="1168" extrusionOk="0">
                  <a:moveTo>
                    <a:pt x="541" y="1"/>
                  </a:moveTo>
                  <a:cubicBezTo>
                    <a:pt x="370" y="1"/>
                    <a:pt x="213" y="114"/>
                    <a:pt x="165" y="283"/>
                  </a:cubicBezTo>
                  <a:lnTo>
                    <a:pt x="58" y="674"/>
                  </a:lnTo>
                  <a:cubicBezTo>
                    <a:pt x="0" y="881"/>
                    <a:pt x="119" y="1095"/>
                    <a:pt x="326" y="1153"/>
                  </a:cubicBezTo>
                  <a:cubicBezTo>
                    <a:pt x="361" y="1163"/>
                    <a:pt x="396" y="1167"/>
                    <a:pt x="431" y="1167"/>
                  </a:cubicBezTo>
                  <a:cubicBezTo>
                    <a:pt x="600" y="1167"/>
                    <a:pt x="753" y="1056"/>
                    <a:pt x="801" y="885"/>
                  </a:cubicBezTo>
                  <a:lnTo>
                    <a:pt x="913" y="494"/>
                  </a:lnTo>
                  <a:cubicBezTo>
                    <a:pt x="970" y="287"/>
                    <a:pt x="851" y="73"/>
                    <a:pt x="644" y="15"/>
                  </a:cubicBezTo>
                  <a:cubicBezTo>
                    <a:pt x="610" y="5"/>
                    <a:pt x="575" y="1"/>
                    <a:pt x="541"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1"/>
            <p:cNvSpPr/>
            <p:nvPr/>
          </p:nvSpPr>
          <p:spPr>
            <a:xfrm>
              <a:off x="6310154" y="3645496"/>
              <a:ext cx="8299" cy="20747"/>
            </a:xfrm>
            <a:custGeom>
              <a:avLst/>
              <a:gdLst/>
              <a:ahLst/>
              <a:cxnLst/>
              <a:rect l="l" t="t" r="r" b="b"/>
              <a:pathLst>
                <a:path w="74" h="185" extrusionOk="0">
                  <a:moveTo>
                    <a:pt x="27" y="0"/>
                  </a:moveTo>
                  <a:lnTo>
                    <a:pt x="1" y="96"/>
                  </a:lnTo>
                  <a:cubicBezTo>
                    <a:pt x="9" y="111"/>
                    <a:pt x="33" y="185"/>
                    <a:pt x="48" y="185"/>
                  </a:cubicBezTo>
                  <a:cubicBezTo>
                    <a:pt x="52" y="185"/>
                    <a:pt x="55" y="179"/>
                    <a:pt x="58" y="165"/>
                  </a:cubicBezTo>
                  <a:cubicBezTo>
                    <a:pt x="73" y="111"/>
                    <a:pt x="43" y="53"/>
                    <a:pt x="27" y="0"/>
                  </a:cubicBezTo>
                  <a:close/>
                </a:path>
              </a:pathLst>
            </a:custGeom>
            <a:solidFill>
              <a:srgbClr val="BD8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1"/>
            <p:cNvSpPr/>
            <p:nvPr/>
          </p:nvSpPr>
          <p:spPr>
            <a:xfrm>
              <a:off x="6292548" y="3578766"/>
              <a:ext cx="101491" cy="56522"/>
            </a:xfrm>
            <a:custGeom>
              <a:avLst/>
              <a:gdLst/>
              <a:ahLst/>
              <a:cxnLst/>
              <a:rect l="l" t="t" r="r" b="b"/>
              <a:pathLst>
                <a:path w="905" h="504" extrusionOk="0">
                  <a:moveTo>
                    <a:pt x="459" y="1"/>
                  </a:moveTo>
                  <a:cubicBezTo>
                    <a:pt x="178" y="1"/>
                    <a:pt x="23" y="198"/>
                    <a:pt x="0" y="281"/>
                  </a:cubicBezTo>
                  <a:lnTo>
                    <a:pt x="135" y="227"/>
                  </a:lnTo>
                  <a:lnTo>
                    <a:pt x="135" y="227"/>
                  </a:lnTo>
                  <a:cubicBezTo>
                    <a:pt x="108" y="319"/>
                    <a:pt x="395" y="388"/>
                    <a:pt x="491" y="415"/>
                  </a:cubicBezTo>
                  <a:lnTo>
                    <a:pt x="798" y="503"/>
                  </a:lnTo>
                  <a:lnTo>
                    <a:pt x="904" y="124"/>
                  </a:lnTo>
                  <a:cubicBezTo>
                    <a:pt x="835" y="89"/>
                    <a:pt x="748" y="51"/>
                    <a:pt x="602" y="17"/>
                  </a:cubicBezTo>
                  <a:cubicBezTo>
                    <a:pt x="551" y="6"/>
                    <a:pt x="504" y="1"/>
                    <a:pt x="459" y="1"/>
                  </a:cubicBez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41"/>
            <p:cNvSpPr/>
            <p:nvPr/>
          </p:nvSpPr>
          <p:spPr>
            <a:xfrm>
              <a:off x="6308024" y="3624972"/>
              <a:ext cx="23326" cy="35999"/>
            </a:xfrm>
            <a:custGeom>
              <a:avLst/>
              <a:gdLst/>
              <a:ahLst/>
              <a:cxnLst/>
              <a:rect l="l" t="t" r="r" b="b"/>
              <a:pathLst>
                <a:path w="208" h="321" extrusionOk="0">
                  <a:moveTo>
                    <a:pt x="126" y="0"/>
                  </a:moveTo>
                  <a:cubicBezTo>
                    <a:pt x="96" y="0"/>
                    <a:pt x="67" y="21"/>
                    <a:pt x="58" y="52"/>
                  </a:cubicBezTo>
                  <a:lnTo>
                    <a:pt x="8" y="229"/>
                  </a:lnTo>
                  <a:cubicBezTo>
                    <a:pt x="0" y="268"/>
                    <a:pt x="20" y="305"/>
                    <a:pt x="58" y="317"/>
                  </a:cubicBezTo>
                  <a:cubicBezTo>
                    <a:pt x="65" y="319"/>
                    <a:pt x="71" y="320"/>
                    <a:pt x="78" y="320"/>
                  </a:cubicBezTo>
                  <a:cubicBezTo>
                    <a:pt x="108" y="320"/>
                    <a:pt x="137" y="299"/>
                    <a:pt x="146" y="268"/>
                  </a:cubicBezTo>
                  <a:lnTo>
                    <a:pt x="196" y="91"/>
                  </a:lnTo>
                  <a:cubicBezTo>
                    <a:pt x="207" y="52"/>
                    <a:pt x="184" y="15"/>
                    <a:pt x="146" y="3"/>
                  </a:cubicBezTo>
                  <a:cubicBezTo>
                    <a:pt x="139" y="1"/>
                    <a:pt x="133" y="0"/>
                    <a:pt x="126" y="0"/>
                  </a:cubicBez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1"/>
            <p:cNvSpPr/>
            <p:nvPr/>
          </p:nvSpPr>
          <p:spPr>
            <a:xfrm>
              <a:off x="6311388" y="3593458"/>
              <a:ext cx="73679" cy="44410"/>
            </a:xfrm>
            <a:custGeom>
              <a:avLst/>
              <a:gdLst/>
              <a:ahLst/>
              <a:cxnLst/>
              <a:rect l="l" t="t" r="r" b="b"/>
              <a:pathLst>
                <a:path w="657" h="396" extrusionOk="0">
                  <a:moveTo>
                    <a:pt x="101" y="1"/>
                  </a:moveTo>
                  <a:lnTo>
                    <a:pt x="1" y="368"/>
                  </a:lnTo>
                  <a:lnTo>
                    <a:pt x="158" y="395"/>
                  </a:lnTo>
                  <a:cubicBezTo>
                    <a:pt x="158" y="395"/>
                    <a:pt x="162" y="388"/>
                    <a:pt x="174" y="345"/>
                  </a:cubicBezTo>
                  <a:cubicBezTo>
                    <a:pt x="187" y="304"/>
                    <a:pt x="231" y="273"/>
                    <a:pt x="281" y="273"/>
                  </a:cubicBezTo>
                  <a:cubicBezTo>
                    <a:pt x="291" y="273"/>
                    <a:pt x="301" y="274"/>
                    <a:pt x="312" y="276"/>
                  </a:cubicBezTo>
                  <a:lnTo>
                    <a:pt x="598" y="356"/>
                  </a:lnTo>
                  <a:lnTo>
                    <a:pt x="656" y="158"/>
                  </a:lnTo>
                  <a:lnTo>
                    <a:pt x="101" y="1"/>
                  </a:lnTo>
                  <a:close/>
                </a:path>
              </a:pathLst>
            </a:custGeom>
            <a:solidFill>
              <a:srgbClr val="2A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1"/>
            <p:cNvSpPr/>
            <p:nvPr/>
          </p:nvSpPr>
          <p:spPr>
            <a:xfrm>
              <a:off x="6301071" y="3644599"/>
              <a:ext cx="20298" cy="28149"/>
            </a:xfrm>
            <a:custGeom>
              <a:avLst/>
              <a:gdLst/>
              <a:ahLst/>
              <a:cxnLst/>
              <a:rect l="l" t="t" r="r" b="b"/>
              <a:pathLst>
                <a:path w="181" h="251" extrusionOk="0">
                  <a:moveTo>
                    <a:pt x="82" y="1"/>
                  </a:moveTo>
                  <a:cubicBezTo>
                    <a:pt x="81" y="1"/>
                    <a:pt x="79" y="1"/>
                    <a:pt x="78" y="1"/>
                  </a:cubicBezTo>
                  <a:cubicBezTo>
                    <a:pt x="32" y="4"/>
                    <a:pt x="1" y="66"/>
                    <a:pt x="13" y="135"/>
                  </a:cubicBezTo>
                  <a:cubicBezTo>
                    <a:pt x="20" y="200"/>
                    <a:pt x="57" y="251"/>
                    <a:pt x="100" y="251"/>
                  </a:cubicBezTo>
                  <a:cubicBezTo>
                    <a:pt x="103" y="251"/>
                    <a:pt x="105" y="250"/>
                    <a:pt x="108" y="250"/>
                  </a:cubicBezTo>
                  <a:cubicBezTo>
                    <a:pt x="151" y="245"/>
                    <a:pt x="181" y="185"/>
                    <a:pt x="170" y="116"/>
                  </a:cubicBezTo>
                  <a:cubicBezTo>
                    <a:pt x="162" y="49"/>
                    <a:pt x="123" y="1"/>
                    <a:pt x="82"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41"/>
            <p:cNvSpPr/>
            <p:nvPr/>
          </p:nvSpPr>
          <p:spPr>
            <a:xfrm>
              <a:off x="6330789" y="3580561"/>
              <a:ext cx="99809" cy="60223"/>
            </a:xfrm>
            <a:custGeom>
              <a:avLst/>
              <a:gdLst/>
              <a:ahLst/>
              <a:cxnLst/>
              <a:rect l="l" t="t" r="r" b="b"/>
              <a:pathLst>
                <a:path w="890" h="537" extrusionOk="0">
                  <a:moveTo>
                    <a:pt x="232" y="1"/>
                  </a:moveTo>
                  <a:cubicBezTo>
                    <a:pt x="141" y="1"/>
                    <a:pt x="57" y="61"/>
                    <a:pt x="31" y="150"/>
                  </a:cubicBezTo>
                  <a:cubicBezTo>
                    <a:pt x="1" y="261"/>
                    <a:pt x="66" y="376"/>
                    <a:pt x="177" y="407"/>
                  </a:cubicBezTo>
                  <a:lnTo>
                    <a:pt x="602" y="529"/>
                  </a:lnTo>
                  <a:cubicBezTo>
                    <a:pt x="621" y="534"/>
                    <a:pt x="639" y="537"/>
                    <a:pt x="657" y="537"/>
                  </a:cubicBezTo>
                  <a:cubicBezTo>
                    <a:pt x="749" y="537"/>
                    <a:pt x="833" y="476"/>
                    <a:pt x="859" y="384"/>
                  </a:cubicBezTo>
                  <a:cubicBezTo>
                    <a:pt x="890" y="273"/>
                    <a:pt x="825" y="158"/>
                    <a:pt x="713" y="127"/>
                  </a:cubicBezTo>
                  <a:lnTo>
                    <a:pt x="288" y="8"/>
                  </a:lnTo>
                  <a:cubicBezTo>
                    <a:pt x="269" y="3"/>
                    <a:pt x="251" y="1"/>
                    <a:pt x="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1"/>
            <p:cNvSpPr/>
            <p:nvPr/>
          </p:nvSpPr>
          <p:spPr>
            <a:xfrm>
              <a:off x="6218646" y="3696412"/>
              <a:ext cx="173376" cy="291696"/>
            </a:xfrm>
            <a:custGeom>
              <a:avLst/>
              <a:gdLst/>
              <a:ahLst/>
              <a:cxnLst/>
              <a:rect l="l" t="t" r="r" b="b"/>
              <a:pathLst>
                <a:path w="1546" h="2601" extrusionOk="0">
                  <a:moveTo>
                    <a:pt x="398" y="0"/>
                  </a:moveTo>
                  <a:cubicBezTo>
                    <a:pt x="355" y="0"/>
                    <a:pt x="312" y="21"/>
                    <a:pt x="288" y="59"/>
                  </a:cubicBezTo>
                  <a:cubicBezTo>
                    <a:pt x="0" y="504"/>
                    <a:pt x="318" y="1224"/>
                    <a:pt x="330" y="1255"/>
                  </a:cubicBezTo>
                  <a:cubicBezTo>
                    <a:pt x="506" y="1646"/>
                    <a:pt x="797" y="2006"/>
                    <a:pt x="955" y="2183"/>
                  </a:cubicBezTo>
                  <a:cubicBezTo>
                    <a:pt x="1062" y="2301"/>
                    <a:pt x="1169" y="2409"/>
                    <a:pt x="1261" y="2493"/>
                  </a:cubicBezTo>
                  <a:cubicBezTo>
                    <a:pt x="1319" y="2542"/>
                    <a:pt x="1365" y="2577"/>
                    <a:pt x="1399" y="2600"/>
                  </a:cubicBezTo>
                  <a:lnTo>
                    <a:pt x="1545" y="2374"/>
                  </a:lnTo>
                  <a:cubicBezTo>
                    <a:pt x="1487" y="2335"/>
                    <a:pt x="1326" y="2197"/>
                    <a:pt x="1127" y="1972"/>
                  </a:cubicBezTo>
                  <a:cubicBezTo>
                    <a:pt x="886" y="1692"/>
                    <a:pt x="690" y="1401"/>
                    <a:pt x="575" y="1148"/>
                  </a:cubicBezTo>
                  <a:cubicBezTo>
                    <a:pt x="498" y="975"/>
                    <a:pt x="341" y="473"/>
                    <a:pt x="514" y="209"/>
                  </a:cubicBezTo>
                  <a:cubicBezTo>
                    <a:pt x="552" y="144"/>
                    <a:pt x="537" y="64"/>
                    <a:pt x="472" y="22"/>
                  </a:cubicBezTo>
                  <a:cubicBezTo>
                    <a:pt x="449" y="7"/>
                    <a:pt x="424"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1"/>
            <p:cNvSpPr/>
            <p:nvPr/>
          </p:nvSpPr>
          <p:spPr>
            <a:xfrm>
              <a:off x="6368132" y="3964341"/>
              <a:ext cx="120444" cy="57756"/>
            </a:xfrm>
            <a:custGeom>
              <a:avLst/>
              <a:gdLst/>
              <a:ahLst/>
              <a:cxnLst/>
              <a:rect l="l" t="t" r="r" b="b"/>
              <a:pathLst>
                <a:path w="1074" h="515" extrusionOk="0">
                  <a:moveTo>
                    <a:pt x="775" y="1"/>
                  </a:moveTo>
                  <a:cubicBezTo>
                    <a:pt x="745" y="1"/>
                    <a:pt x="715" y="5"/>
                    <a:pt x="687" y="15"/>
                  </a:cubicBezTo>
                  <a:lnTo>
                    <a:pt x="46" y="273"/>
                  </a:lnTo>
                  <a:cubicBezTo>
                    <a:pt x="16" y="284"/>
                    <a:pt x="1" y="319"/>
                    <a:pt x="16" y="349"/>
                  </a:cubicBezTo>
                  <a:cubicBezTo>
                    <a:pt x="25" y="373"/>
                    <a:pt x="48" y="387"/>
                    <a:pt x="71" y="387"/>
                  </a:cubicBezTo>
                  <a:cubicBezTo>
                    <a:pt x="78" y="387"/>
                    <a:pt x="86" y="386"/>
                    <a:pt x="92" y="383"/>
                  </a:cubicBezTo>
                  <a:lnTo>
                    <a:pt x="729" y="130"/>
                  </a:lnTo>
                  <a:cubicBezTo>
                    <a:pt x="744" y="124"/>
                    <a:pt x="760" y="121"/>
                    <a:pt x="775" y="121"/>
                  </a:cubicBezTo>
                  <a:cubicBezTo>
                    <a:pt x="796" y="121"/>
                    <a:pt x="817" y="126"/>
                    <a:pt x="836" y="135"/>
                  </a:cubicBezTo>
                  <a:cubicBezTo>
                    <a:pt x="871" y="150"/>
                    <a:pt x="897" y="176"/>
                    <a:pt x="913" y="215"/>
                  </a:cubicBezTo>
                  <a:cubicBezTo>
                    <a:pt x="939" y="288"/>
                    <a:pt x="902" y="369"/>
                    <a:pt x="828" y="395"/>
                  </a:cubicBezTo>
                  <a:cubicBezTo>
                    <a:pt x="794" y="406"/>
                    <a:pt x="779" y="441"/>
                    <a:pt x="791" y="472"/>
                  </a:cubicBezTo>
                  <a:cubicBezTo>
                    <a:pt x="800" y="500"/>
                    <a:pt x="823" y="514"/>
                    <a:pt x="848" y="514"/>
                  </a:cubicBezTo>
                  <a:cubicBezTo>
                    <a:pt x="850" y="514"/>
                    <a:pt x="853" y="514"/>
                    <a:pt x="856" y="514"/>
                  </a:cubicBezTo>
                  <a:cubicBezTo>
                    <a:pt x="859" y="510"/>
                    <a:pt x="863" y="510"/>
                    <a:pt x="871" y="510"/>
                  </a:cubicBezTo>
                  <a:cubicBezTo>
                    <a:pt x="1005" y="460"/>
                    <a:pt x="1074" y="307"/>
                    <a:pt x="1024" y="173"/>
                  </a:cubicBezTo>
                  <a:cubicBezTo>
                    <a:pt x="1001" y="107"/>
                    <a:pt x="951" y="54"/>
                    <a:pt x="886" y="24"/>
                  </a:cubicBezTo>
                  <a:cubicBezTo>
                    <a:pt x="851" y="9"/>
                    <a:pt x="813" y="1"/>
                    <a:pt x="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41"/>
            <p:cNvSpPr/>
            <p:nvPr/>
          </p:nvSpPr>
          <p:spPr>
            <a:xfrm>
              <a:off x="6430932" y="3959182"/>
              <a:ext cx="28821" cy="31513"/>
            </a:xfrm>
            <a:custGeom>
              <a:avLst/>
              <a:gdLst/>
              <a:ahLst/>
              <a:cxnLst/>
              <a:rect l="l" t="t" r="r" b="b"/>
              <a:pathLst>
                <a:path w="257" h="281" extrusionOk="0">
                  <a:moveTo>
                    <a:pt x="142" y="1"/>
                  </a:moveTo>
                  <a:lnTo>
                    <a:pt x="1" y="66"/>
                  </a:lnTo>
                  <a:cubicBezTo>
                    <a:pt x="1" y="66"/>
                    <a:pt x="20" y="70"/>
                    <a:pt x="66" y="123"/>
                  </a:cubicBezTo>
                  <a:cubicBezTo>
                    <a:pt x="119" y="185"/>
                    <a:pt x="58" y="265"/>
                    <a:pt x="135" y="280"/>
                  </a:cubicBezTo>
                  <a:cubicBezTo>
                    <a:pt x="137" y="281"/>
                    <a:pt x="139" y="281"/>
                    <a:pt x="141" y="281"/>
                  </a:cubicBezTo>
                  <a:cubicBezTo>
                    <a:pt x="191" y="281"/>
                    <a:pt x="257" y="205"/>
                    <a:pt x="250" y="142"/>
                  </a:cubicBezTo>
                  <a:cubicBezTo>
                    <a:pt x="253" y="119"/>
                    <a:pt x="245" y="100"/>
                    <a:pt x="234" y="77"/>
                  </a:cubicBezTo>
                  <a:cubicBezTo>
                    <a:pt x="219" y="31"/>
                    <a:pt x="146" y="1"/>
                    <a:pt x="142"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1"/>
            <p:cNvSpPr/>
            <p:nvPr/>
          </p:nvSpPr>
          <p:spPr>
            <a:xfrm>
              <a:off x="6383159" y="3974659"/>
              <a:ext cx="25905" cy="31513"/>
            </a:xfrm>
            <a:custGeom>
              <a:avLst/>
              <a:gdLst/>
              <a:ahLst/>
              <a:cxnLst/>
              <a:rect l="l" t="t" r="r" b="b"/>
              <a:pathLst>
                <a:path w="231" h="281" extrusionOk="0">
                  <a:moveTo>
                    <a:pt x="116" y="1"/>
                  </a:moveTo>
                  <a:lnTo>
                    <a:pt x="5" y="78"/>
                  </a:lnTo>
                  <a:lnTo>
                    <a:pt x="5" y="78"/>
                  </a:lnTo>
                  <a:cubicBezTo>
                    <a:pt x="4" y="77"/>
                    <a:pt x="3" y="77"/>
                    <a:pt x="3" y="77"/>
                  </a:cubicBezTo>
                  <a:cubicBezTo>
                    <a:pt x="0" y="77"/>
                    <a:pt x="1" y="81"/>
                    <a:pt x="1" y="81"/>
                  </a:cubicBezTo>
                  <a:lnTo>
                    <a:pt x="5" y="78"/>
                  </a:lnTo>
                  <a:lnTo>
                    <a:pt x="5" y="78"/>
                  </a:lnTo>
                  <a:cubicBezTo>
                    <a:pt x="10" y="80"/>
                    <a:pt x="20" y="88"/>
                    <a:pt x="39" y="112"/>
                  </a:cubicBezTo>
                  <a:cubicBezTo>
                    <a:pt x="96" y="176"/>
                    <a:pt x="32" y="268"/>
                    <a:pt x="108" y="280"/>
                  </a:cubicBezTo>
                  <a:cubicBezTo>
                    <a:pt x="111" y="281"/>
                    <a:pt x="113" y="281"/>
                    <a:pt x="115" y="281"/>
                  </a:cubicBezTo>
                  <a:cubicBezTo>
                    <a:pt x="164" y="281"/>
                    <a:pt x="230" y="208"/>
                    <a:pt x="223" y="146"/>
                  </a:cubicBezTo>
                  <a:cubicBezTo>
                    <a:pt x="227" y="123"/>
                    <a:pt x="220" y="100"/>
                    <a:pt x="208" y="81"/>
                  </a:cubicBezTo>
                  <a:cubicBezTo>
                    <a:pt x="188" y="31"/>
                    <a:pt x="119" y="1"/>
                    <a:pt x="116" y="1"/>
                  </a:cubicBezTo>
                  <a:close/>
                </a:path>
              </a:pathLst>
            </a:custGeom>
            <a:solidFill>
              <a:srgbClr val="EDB4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2" name="Google Shape;5292;p41"/>
            <p:cNvGrpSpPr/>
            <p:nvPr/>
          </p:nvGrpSpPr>
          <p:grpSpPr>
            <a:xfrm>
              <a:off x="5933354" y="4108432"/>
              <a:ext cx="244588" cy="244706"/>
              <a:chOff x="5933354" y="4119894"/>
              <a:chExt cx="244588" cy="244706"/>
            </a:xfrm>
          </p:grpSpPr>
          <p:sp>
            <p:nvSpPr>
              <p:cNvPr id="5293" name="Google Shape;5293;p41"/>
              <p:cNvSpPr/>
              <p:nvPr/>
            </p:nvSpPr>
            <p:spPr>
              <a:xfrm>
                <a:off x="6046394"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1"/>
              <p:cNvSpPr/>
              <p:nvPr/>
            </p:nvSpPr>
            <p:spPr>
              <a:xfrm>
                <a:off x="6046394"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1"/>
              <p:cNvSpPr/>
              <p:nvPr/>
            </p:nvSpPr>
            <p:spPr>
              <a:xfrm>
                <a:off x="6061870" y="4129763"/>
                <a:ext cx="3028" cy="224519"/>
              </a:xfrm>
              <a:custGeom>
                <a:avLst/>
                <a:gdLst/>
                <a:ahLst/>
                <a:cxnLst/>
                <a:rect l="l" t="t" r="r" b="b"/>
                <a:pathLst>
                  <a:path w="27" h="2002" extrusionOk="0">
                    <a:moveTo>
                      <a:pt x="0" y="1"/>
                    </a:moveTo>
                    <a:lnTo>
                      <a:pt x="0" y="2001"/>
                    </a:lnTo>
                    <a:lnTo>
                      <a:pt x="27" y="2001"/>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1"/>
              <p:cNvSpPr/>
              <p:nvPr/>
            </p:nvSpPr>
            <p:spPr>
              <a:xfrm>
                <a:off x="6004228" y="4140978"/>
                <a:ext cx="88707" cy="208482"/>
              </a:xfrm>
              <a:custGeom>
                <a:avLst/>
                <a:gdLst/>
                <a:ahLst/>
                <a:cxnLst/>
                <a:rect l="l" t="t" r="r" b="b"/>
                <a:pathLst>
                  <a:path w="791" h="1859" extrusionOk="0">
                    <a:moveTo>
                      <a:pt x="27" y="0"/>
                    </a:moveTo>
                    <a:lnTo>
                      <a:pt x="0" y="8"/>
                    </a:lnTo>
                    <a:lnTo>
                      <a:pt x="767" y="1859"/>
                    </a:lnTo>
                    <a:lnTo>
                      <a:pt x="790" y="1848"/>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41"/>
              <p:cNvSpPr/>
              <p:nvPr/>
            </p:nvSpPr>
            <p:spPr>
              <a:xfrm>
                <a:off x="6004228" y="4140978"/>
                <a:ext cx="88707" cy="208482"/>
              </a:xfrm>
              <a:custGeom>
                <a:avLst/>
                <a:gdLst/>
                <a:ahLst/>
                <a:cxnLst/>
                <a:rect l="l" t="t" r="r" b="b"/>
                <a:pathLst>
                  <a:path w="791" h="1859" extrusionOk="0">
                    <a:moveTo>
                      <a:pt x="27" y="0"/>
                    </a:moveTo>
                    <a:lnTo>
                      <a:pt x="0" y="8"/>
                    </a:lnTo>
                    <a:lnTo>
                      <a:pt x="767" y="1859"/>
                    </a:lnTo>
                    <a:lnTo>
                      <a:pt x="790" y="1848"/>
                    </a:lnTo>
                    <a:lnTo>
                      <a:pt x="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41"/>
              <p:cNvSpPr/>
              <p:nvPr/>
            </p:nvSpPr>
            <p:spPr>
              <a:xfrm>
                <a:off x="6018358" y="4134922"/>
                <a:ext cx="88707" cy="208594"/>
              </a:xfrm>
              <a:custGeom>
                <a:avLst/>
                <a:gdLst/>
                <a:ahLst/>
                <a:cxnLst/>
                <a:rect l="l" t="t" r="r" b="b"/>
                <a:pathLst>
                  <a:path w="791" h="1860" extrusionOk="0">
                    <a:moveTo>
                      <a:pt x="28" y="1"/>
                    </a:moveTo>
                    <a:lnTo>
                      <a:pt x="1" y="12"/>
                    </a:lnTo>
                    <a:lnTo>
                      <a:pt x="767" y="1859"/>
                    </a:lnTo>
                    <a:lnTo>
                      <a:pt x="790" y="1847"/>
                    </a:lnTo>
                    <a:lnTo>
                      <a:pt x="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1"/>
              <p:cNvSpPr/>
              <p:nvPr/>
            </p:nvSpPr>
            <p:spPr>
              <a:xfrm>
                <a:off x="5948381" y="4205016"/>
                <a:ext cx="208478" cy="88597"/>
              </a:xfrm>
              <a:custGeom>
                <a:avLst/>
                <a:gdLst/>
                <a:ahLst/>
                <a:cxnLst/>
                <a:rect l="l" t="t" r="r" b="b"/>
                <a:pathLst>
                  <a:path w="1859" h="790" extrusionOk="0">
                    <a:moveTo>
                      <a:pt x="12" y="0"/>
                    </a:moveTo>
                    <a:lnTo>
                      <a:pt x="1" y="23"/>
                    </a:lnTo>
                    <a:lnTo>
                      <a:pt x="1851" y="789"/>
                    </a:lnTo>
                    <a:lnTo>
                      <a:pt x="1858"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41"/>
              <p:cNvSpPr/>
              <p:nvPr/>
            </p:nvSpPr>
            <p:spPr>
              <a:xfrm>
                <a:off x="5948381" y="4205016"/>
                <a:ext cx="208478" cy="88597"/>
              </a:xfrm>
              <a:custGeom>
                <a:avLst/>
                <a:gdLst/>
                <a:ahLst/>
                <a:cxnLst/>
                <a:rect l="l" t="t" r="r" b="b"/>
                <a:pathLst>
                  <a:path w="1859" h="790" extrusionOk="0">
                    <a:moveTo>
                      <a:pt x="12" y="0"/>
                    </a:moveTo>
                    <a:lnTo>
                      <a:pt x="1" y="23"/>
                    </a:lnTo>
                    <a:lnTo>
                      <a:pt x="1851" y="789"/>
                    </a:lnTo>
                    <a:lnTo>
                      <a:pt x="1858"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41"/>
              <p:cNvSpPr/>
              <p:nvPr/>
            </p:nvSpPr>
            <p:spPr>
              <a:xfrm>
                <a:off x="5954325" y="4190885"/>
                <a:ext cx="208590" cy="88597"/>
              </a:xfrm>
              <a:custGeom>
                <a:avLst/>
                <a:gdLst/>
                <a:ahLst/>
                <a:cxnLst/>
                <a:rect l="l" t="t" r="r" b="b"/>
                <a:pathLst>
                  <a:path w="1860" h="790" extrusionOk="0">
                    <a:moveTo>
                      <a:pt x="12" y="0"/>
                    </a:moveTo>
                    <a:lnTo>
                      <a:pt x="1" y="23"/>
                    </a:lnTo>
                    <a:lnTo>
                      <a:pt x="1848" y="789"/>
                    </a:lnTo>
                    <a:lnTo>
                      <a:pt x="1859"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1"/>
              <p:cNvSpPr/>
              <p:nvPr/>
            </p:nvSpPr>
            <p:spPr>
              <a:xfrm>
                <a:off x="5954325" y="4205016"/>
                <a:ext cx="208590" cy="88597"/>
              </a:xfrm>
              <a:custGeom>
                <a:avLst/>
                <a:gdLst/>
                <a:ahLst/>
                <a:cxnLst/>
                <a:rect l="l" t="t" r="r" b="b"/>
                <a:pathLst>
                  <a:path w="1860" h="790" extrusionOk="0">
                    <a:moveTo>
                      <a:pt x="1848" y="0"/>
                    </a:moveTo>
                    <a:lnTo>
                      <a:pt x="1" y="763"/>
                    </a:lnTo>
                    <a:lnTo>
                      <a:pt x="12" y="789"/>
                    </a:lnTo>
                    <a:lnTo>
                      <a:pt x="1859" y="23"/>
                    </a:lnTo>
                    <a:lnTo>
                      <a:pt x="1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1"/>
              <p:cNvSpPr/>
              <p:nvPr/>
            </p:nvSpPr>
            <p:spPr>
              <a:xfrm>
                <a:off x="5954325" y="4205016"/>
                <a:ext cx="208590" cy="88597"/>
              </a:xfrm>
              <a:custGeom>
                <a:avLst/>
                <a:gdLst/>
                <a:ahLst/>
                <a:cxnLst/>
                <a:rect l="l" t="t" r="r" b="b"/>
                <a:pathLst>
                  <a:path w="1860" h="790" extrusionOk="0">
                    <a:moveTo>
                      <a:pt x="1848" y="0"/>
                    </a:moveTo>
                    <a:lnTo>
                      <a:pt x="1" y="763"/>
                    </a:lnTo>
                    <a:lnTo>
                      <a:pt x="12" y="789"/>
                    </a:lnTo>
                    <a:lnTo>
                      <a:pt x="1859" y="23"/>
                    </a:lnTo>
                    <a:lnTo>
                      <a:pt x="18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41"/>
              <p:cNvSpPr/>
              <p:nvPr/>
            </p:nvSpPr>
            <p:spPr>
              <a:xfrm>
                <a:off x="5948381" y="4190885"/>
                <a:ext cx="208478" cy="88597"/>
              </a:xfrm>
              <a:custGeom>
                <a:avLst/>
                <a:gdLst/>
                <a:ahLst/>
                <a:cxnLst/>
                <a:rect l="l" t="t" r="r" b="b"/>
                <a:pathLst>
                  <a:path w="1859" h="790" extrusionOk="0">
                    <a:moveTo>
                      <a:pt x="1851" y="0"/>
                    </a:moveTo>
                    <a:lnTo>
                      <a:pt x="1" y="763"/>
                    </a:lnTo>
                    <a:lnTo>
                      <a:pt x="12" y="789"/>
                    </a:lnTo>
                    <a:lnTo>
                      <a:pt x="1858" y="23"/>
                    </a:lnTo>
                    <a:lnTo>
                      <a:pt x="18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1"/>
              <p:cNvSpPr/>
              <p:nvPr/>
            </p:nvSpPr>
            <p:spPr>
              <a:xfrm>
                <a:off x="6018358" y="4140978"/>
                <a:ext cx="88707" cy="208482"/>
              </a:xfrm>
              <a:custGeom>
                <a:avLst/>
                <a:gdLst/>
                <a:ahLst/>
                <a:cxnLst/>
                <a:rect l="l" t="t" r="r" b="b"/>
                <a:pathLst>
                  <a:path w="791" h="1859" extrusionOk="0">
                    <a:moveTo>
                      <a:pt x="767" y="0"/>
                    </a:moveTo>
                    <a:lnTo>
                      <a:pt x="1" y="1848"/>
                    </a:lnTo>
                    <a:lnTo>
                      <a:pt x="28" y="1859"/>
                    </a:lnTo>
                    <a:lnTo>
                      <a:pt x="790"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1"/>
              <p:cNvSpPr/>
              <p:nvPr/>
            </p:nvSpPr>
            <p:spPr>
              <a:xfrm>
                <a:off x="6018358" y="4140978"/>
                <a:ext cx="88707" cy="208482"/>
              </a:xfrm>
              <a:custGeom>
                <a:avLst/>
                <a:gdLst/>
                <a:ahLst/>
                <a:cxnLst/>
                <a:rect l="l" t="t" r="r" b="b"/>
                <a:pathLst>
                  <a:path w="791" h="1859" extrusionOk="0">
                    <a:moveTo>
                      <a:pt x="767" y="0"/>
                    </a:moveTo>
                    <a:lnTo>
                      <a:pt x="1" y="1848"/>
                    </a:lnTo>
                    <a:lnTo>
                      <a:pt x="28" y="1859"/>
                    </a:lnTo>
                    <a:lnTo>
                      <a:pt x="790"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1"/>
              <p:cNvSpPr/>
              <p:nvPr/>
            </p:nvSpPr>
            <p:spPr>
              <a:xfrm>
                <a:off x="6004228" y="4134922"/>
                <a:ext cx="88707" cy="208594"/>
              </a:xfrm>
              <a:custGeom>
                <a:avLst/>
                <a:gdLst/>
                <a:ahLst/>
                <a:cxnLst/>
                <a:rect l="l" t="t" r="r" b="b"/>
                <a:pathLst>
                  <a:path w="791" h="1860" extrusionOk="0">
                    <a:moveTo>
                      <a:pt x="767" y="1"/>
                    </a:moveTo>
                    <a:lnTo>
                      <a:pt x="0" y="1847"/>
                    </a:lnTo>
                    <a:lnTo>
                      <a:pt x="27" y="1859"/>
                    </a:lnTo>
                    <a:lnTo>
                      <a:pt x="790" y="12"/>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1"/>
              <p:cNvSpPr/>
              <p:nvPr/>
            </p:nvSpPr>
            <p:spPr>
              <a:xfrm>
                <a:off x="5969800" y="4167109"/>
                <a:ext cx="160816" cy="160932"/>
              </a:xfrm>
              <a:custGeom>
                <a:avLst/>
                <a:gdLst/>
                <a:ahLst/>
                <a:cxnLst/>
                <a:rect l="l" t="t" r="r" b="b"/>
                <a:pathLst>
                  <a:path w="1434" h="1435" extrusionOk="0">
                    <a:moveTo>
                      <a:pt x="20" y="1"/>
                    </a:moveTo>
                    <a:lnTo>
                      <a:pt x="1" y="20"/>
                    </a:lnTo>
                    <a:lnTo>
                      <a:pt x="1414" y="1434"/>
                    </a:lnTo>
                    <a:lnTo>
                      <a:pt x="1434" y="1415"/>
                    </a:lnTo>
                    <a:lnTo>
                      <a:pt x="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41"/>
              <p:cNvSpPr/>
              <p:nvPr/>
            </p:nvSpPr>
            <p:spPr>
              <a:xfrm>
                <a:off x="5980566" y="4156455"/>
                <a:ext cx="160816" cy="160820"/>
              </a:xfrm>
              <a:custGeom>
                <a:avLst/>
                <a:gdLst/>
                <a:ahLst/>
                <a:cxnLst/>
                <a:rect l="l" t="t" r="r" b="b"/>
                <a:pathLst>
                  <a:path w="1434" h="1434" extrusionOk="0">
                    <a:moveTo>
                      <a:pt x="20" y="0"/>
                    </a:moveTo>
                    <a:lnTo>
                      <a:pt x="0" y="19"/>
                    </a:lnTo>
                    <a:lnTo>
                      <a:pt x="1415" y="1434"/>
                    </a:lnTo>
                    <a:lnTo>
                      <a:pt x="1433" y="1415"/>
                    </a:lnTo>
                    <a:lnTo>
                      <a:pt x="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1"/>
              <p:cNvSpPr/>
              <p:nvPr/>
            </p:nvSpPr>
            <p:spPr>
              <a:xfrm>
                <a:off x="5980566" y="4167109"/>
                <a:ext cx="160816" cy="160932"/>
              </a:xfrm>
              <a:custGeom>
                <a:avLst/>
                <a:gdLst/>
                <a:ahLst/>
                <a:cxnLst/>
                <a:rect l="l" t="t" r="r" b="b"/>
                <a:pathLst>
                  <a:path w="1434" h="1435" extrusionOk="0">
                    <a:moveTo>
                      <a:pt x="1415" y="1"/>
                    </a:moveTo>
                    <a:lnTo>
                      <a:pt x="0" y="1415"/>
                    </a:lnTo>
                    <a:lnTo>
                      <a:pt x="20" y="1434"/>
                    </a:lnTo>
                    <a:lnTo>
                      <a:pt x="1433" y="20"/>
                    </a:lnTo>
                    <a:lnTo>
                      <a:pt x="14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41"/>
              <p:cNvSpPr/>
              <p:nvPr/>
            </p:nvSpPr>
            <p:spPr>
              <a:xfrm>
                <a:off x="5969800" y="4156455"/>
                <a:ext cx="160816" cy="160820"/>
              </a:xfrm>
              <a:custGeom>
                <a:avLst/>
                <a:gdLst/>
                <a:ahLst/>
                <a:cxnLst/>
                <a:rect l="l" t="t" r="r" b="b"/>
                <a:pathLst>
                  <a:path w="1434" h="1434" extrusionOk="0">
                    <a:moveTo>
                      <a:pt x="1414" y="0"/>
                    </a:moveTo>
                    <a:lnTo>
                      <a:pt x="1" y="1415"/>
                    </a:lnTo>
                    <a:lnTo>
                      <a:pt x="20" y="1434"/>
                    </a:lnTo>
                    <a:lnTo>
                      <a:pt x="1434" y="19"/>
                    </a:lnTo>
                    <a:lnTo>
                      <a:pt x="14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1"/>
              <p:cNvSpPr/>
              <p:nvPr/>
            </p:nvSpPr>
            <p:spPr>
              <a:xfrm>
                <a:off x="5943671" y="4248419"/>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1"/>
              <p:cNvSpPr/>
              <p:nvPr/>
            </p:nvSpPr>
            <p:spPr>
              <a:xfrm>
                <a:off x="5943671" y="4232942"/>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1"/>
              <p:cNvSpPr/>
              <p:nvPr/>
            </p:nvSpPr>
            <p:spPr>
              <a:xfrm>
                <a:off x="5940643" y="4127184"/>
                <a:ext cx="230009" cy="230015"/>
              </a:xfrm>
              <a:custGeom>
                <a:avLst/>
                <a:gdLst/>
                <a:ahLst/>
                <a:cxnLst/>
                <a:rect l="l" t="t" r="r" b="b"/>
                <a:pathLst>
                  <a:path w="2051" h="2051" extrusionOk="0">
                    <a:moveTo>
                      <a:pt x="1027" y="200"/>
                    </a:moveTo>
                    <a:cubicBezTo>
                      <a:pt x="1483" y="200"/>
                      <a:pt x="1851" y="568"/>
                      <a:pt x="1851" y="1023"/>
                    </a:cubicBezTo>
                    <a:cubicBezTo>
                      <a:pt x="1851" y="1480"/>
                      <a:pt x="1483" y="1851"/>
                      <a:pt x="1027" y="1851"/>
                    </a:cubicBezTo>
                    <a:cubicBezTo>
                      <a:pt x="571" y="1851"/>
                      <a:pt x="199" y="1480"/>
                      <a:pt x="199" y="1023"/>
                    </a:cubicBezTo>
                    <a:cubicBezTo>
                      <a:pt x="199" y="568"/>
                      <a:pt x="571" y="200"/>
                      <a:pt x="1027" y="200"/>
                    </a:cubicBezTo>
                    <a:close/>
                    <a:moveTo>
                      <a:pt x="1027" y="1"/>
                    </a:moveTo>
                    <a:cubicBezTo>
                      <a:pt x="460" y="1"/>
                      <a:pt x="1" y="461"/>
                      <a:pt x="1" y="1023"/>
                    </a:cubicBezTo>
                    <a:cubicBezTo>
                      <a:pt x="1" y="1591"/>
                      <a:pt x="460" y="2051"/>
                      <a:pt x="1027" y="2051"/>
                    </a:cubicBezTo>
                    <a:cubicBezTo>
                      <a:pt x="1591" y="2051"/>
                      <a:pt x="2050" y="1591"/>
                      <a:pt x="2050" y="1023"/>
                    </a:cubicBezTo>
                    <a:cubicBezTo>
                      <a:pt x="2050" y="461"/>
                      <a:pt x="1591" y="1"/>
                      <a:pt x="10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41"/>
              <p:cNvSpPr/>
              <p:nvPr/>
            </p:nvSpPr>
            <p:spPr>
              <a:xfrm>
                <a:off x="5933354" y="4119894"/>
                <a:ext cx="244588" cy="244706"/>
              </a:xfrm>
              <a:custGeom>
                <a:avLst/>
                <a:gdLst/>
                <a:ahLst/>
                <a:cxnLst/>
                <a:rect l="l" t="t" r="r" b="b"/>
                <a:pathLst>
                  <a:path w="2181" h="2182" extrusionOk="0">
                    <a:moveTo>
                      <a:pt x="1092" y="211"/>
                    </a:moveTo>
                    <a:cubicBezTo>
                      <a:pt x="1575" y="211"/>
                      <a:pt x="1969" y="606"/>
                      <a:pt x="1969" y="1088"/>
                    </a:cubicBezTo>
                    <a:cubicBezTo>
                      <a:pt x="1969" y="1576"/>
                      <a:pt x="1575" y="1967"/>
                      <a:pt x="1092" y="1967"/>
                    </a:cubicBezTo>
                    <a:cubicBezTo>
                      <a:pt x="605" y="1967"/>
                      <a:pt x="211" y="1576"/>
                      <a:pt x="211" y="1088"/>
                    </a:cubicBezTo>
                    <a:cubicBezTo>
                      <a:pt x="211" y="606"/>
                      <a:pt x="605" y="211"/>
                      <a:pt x="1092" y="211"/>
                    </a:cubicBezTo>
                    <a:close/>
                    <a:moveTo>
                      <a:pt x="1092" y="1"/>
                    </a:moveTo>
                    <a:cubicBezTo>
                      <a:pt x="490" y="1"/>
                      <a:pt x="0" y="491"/>
                      <a:pt x="0" y="1088"/>
                    </a:cubicBezTo>
                    <a:cubicBezTo>
                      <a:pt x="0" y="1691"/>
                      <a:pt x="490" y="2181"/>
                      <a:pt x="1092" y="2181"/>
                    </a:cubicBezTo>
                    <a:cubicBezTo>
                      <a:pt x="1690" y="2181"/>
                      <a:pt x="2181" y="1691"/>
                      <a:pt x="2181" y="1088"/>
                    </a:cubicBezTo>
                    <a:cubicBezTo>
                      <a:pt x="2181" y="491"/>
                      <a:pt x="1690" y="1"/>
                      <a:pt x="1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1"/>
              <p:cNvSpPr/>
              <p:nvPr/>
            </p:nvSpPr>
            <p:spPr>
              <a:xfrm>
                <a:off x="6033834" y="4220493"/>
                <a:ext cx="43624" cy="43513"/>
              </a:xfrm>
              <a:custGeom>
                <a:avLst/>
                <a:gdLst/>
                <a:ahLst/>
                <a:cxnLst/>
                <a:rect l="l" t="t" r="r" b="b"/>
                <a:pathLst>
                  <a:path w="389" h="388" extrusionOk="0">
                    <a:moveTo>
                      <a:pt x="196" y="0"/>
                    </a:moveTo>
                    <a:cubicBezTo>
                      <a:pt x="85" y="0"/>
                      <a:pt x="1" y="85"/>
                      <a:pt x="1" y="191"/>
                    </a:cubicBezTo>
                    <a:cubicBezTo>
                      <a:pt x="1" y="303"/>
                      <a:pt x="85" y="387"/>
                      <a:pt x="196" y="387"/>
                    </a:cubicBezTo>
                    <a:cubicBezTo>
                      <a:pt x="303" y="387"/>
                      <a:pt x="388" y="303"/>
                      <a:pt x="388" y="191"/>
                    </a:cubicBezTo>
                    <a:cubicBezTo>
                      <a:pt x="388" y="85"/>
                      <a:pt x="303" y="0"/>
                      <a:pt x="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41"/>
            <p:cNvGrpSpPr/>
            <p:nvPr/>
          </p:nvGrpSpPr>
          <p:grpSpPr>
            <a:xfrm>
              <a:off x="6371609" y="4108432"/>
              <a:ext cx="244140" cy="244706"/>
              <a:chOff x="6371609" y="4119894"/>
              <a:chExt cx="244140" cy="244706"/>
            </a:xfrm>
          </p:grpSpPr>
          <p:sp>
            <p:nvSpPr>
              <p:cNvPr id="5318" name="Google Shape;5318;p41"/>
              <p:cNvSpPr/>
              <p:nvPr/>
            </p:nvSpPr>
            <p:spPr>
              <a:xfrm>
                <a:off x="6484200" y="4129763"/>
                <a:ext cx="3589" cy="224519"/>
              </a:xfrm>
              <a:custGeom>
                <a:avLst/>
                <a:gdLst/>
                <a:ahLst/>
                <a:cxnLst/>
                <a:rect l="l" t="t" r="r" b="b"/>
                <a:pathLst>
                  <a:path w="32" h="2002" extrusionOk="0">
                    <a:moveTo>
                      <a:pt x="0" y="1"/>
                    </a:moveTo>
                    <a:lnTo>
                      <a:pt x="0" y="2001"/>
                    </a:lnTo>
                    <a:lnTo>
                      <a:pt x="31" y="2001"/>
                    </a:ln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1"/>
              <p:cNvSpPr/>
              <p:nvPr/>
            </p:nvSpPr>
            <p:spPr>
              <a:xfrm>
                <a:off x="6484200" y="4129763"/>
                <a:ext cx="3589" cy="224519"/>
              </a:xfrm>
              <a:custGeom>
                <a:avLst/>
                <a:gdLst/>
                <a:ahLst/>
                <a:cxnLst/>
                <a:rect l="l" t="t" r="r" b="b"/>
                <a:pathLst>
                  <a:path w="32" h="2002" extrusionOk="0">
                    <a:moveTo>
                      <a:pt x="0" y="1"/>
                    </a:moveTo>
                    <a:lnTo>
                      <a:pt x="0" y="2001"/>
                    </a:lnTo>
                    <a:lnTo>
                      <a:pt x="31" y="2001"/>
                    </a:ln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41"/>
              <p:cNvSpPr/>
              <p:nvPr/>
            </p:nvSpPr>
            <p:spPr>
              <a:xfrm>
                <a:off x="6499676" y="4129763"/>
                <a:ext cx="3140" cy="224519"/>
              </a:xfrm>
              <a:custGeom>
                <a:avLst/>
                <a:gdLst/>
                <a:ahLst/>
                <a:cxnLst/>
                <a:rect l="l" t="t" r="r" b="b"/>
                <a:pathLst>
                  <a:path w="28" h="2002" extrusionOk="0">
                    <a:moveTo>
                      <a:pt x="0" y="1"/>
                    </a:moveTo>
                    <a:lnTo>
                      <a:pt x="0" y="2001"/>
                    </a:lnTo>
                    <a:lnTo>
                      <a:pt x="28" y="2001"/>
                    </a:lnTo>
                    <a:lnTo>
                      <a:pt x="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1"/>
              <p:cNvSpPr/>
              <p:nvPr/>
            </p:nvSpPr>
            <p:spPr>
              <a:xfrm>
                <a:off x="6442034" y="4140978"/>
                <a:ext cx="89155" cy="208482"/>
              </a:xfrm>
              <a:custGeom>
                <a:avLst/>
                <a:gdLst/>
                <a:ahLst/>
                <a:cxnLst/>
                <a:rect l="l" t="t" r="r" b="b"/>
                <a:pathLst>
                  <a:path w="795" h="1859" extrusionOk="0">
                    <a:moveTo>
                      <a:pt x="28" y="0"/>
                    </a:moveTo>
                    <a:lnTo>
                      <a:pt x="1" y="8"/>
                    </a:lnTo>
                    <a:lnTo>
                      <a:pt x="767" y="1859"/>
                    </a:lnTo>
                    <a:lnTo>
                      <a:pt x="795" y="1848"/>
                    </a:lnTo>
                    <a:lnTo>
                      <a:pt x="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1"/>
              <p:cNvSpPr/>
              <p:nvPr/>
            </p:nvSpPr>
            <p:spPr>
              <a:xfrm>
                <a:off x="6442034" y="4140978"/>
                <a:ext cx="89155" cy="208482"/>
              </a:xfrm>
              <a:custGeom>
                <a:avLst/>
                <a:gdLst/>
                <a:ahLst/>
                <a:cxnLst/>
                <a:rect l="l" t="t" r="r" b="b"/>
                <a:pathLst>
                  <a:path w="795" h="1859" extrusionOk="0">
                    <a:moveTo>
                      <a:pt x="28" y="0"/>
                    </a:moveTo>
                    <a:lnTo>
                      <a:pt x="1" y="8"/>
                    </a:lnTo>
                    <a:lnTo>
                      <a:pt x="767" y="1859"/>
                    </a:lnTo>
                    <a:lnTo>
                      <a:pt x="795" y="1848"/>
                    </a:lnTo>
                    <a:lnTo>
                      <a:pt x="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1"/>
              <p:cNvSpPr/>
              <p:nvPr/>
            </p:nvSpPr>
            <p:spPr>
              <a:xfrm>
                <a:off x="6456277" y="4134922"/>
                <a:ext cx="89043" cy="208594"/>
              </a:xfrm>
              <a:custGeom>
                <a:avLst/>
                <a:gdLst/>
                <a:ahLst/>
                <a:cxnLst/>
                <a:rect l="l" t="t" r="r" b="b"/>
                <a:pathLst>
                  <a:path w="794" h="1860" extrusionOk="0">
                    <a:moveTo>
                      <a:pt x="27" y="1"/>
                    </a:moveTo>
                    <a:lnTo>
                      <a:pt x="1" y="12"/>
                    </a:lnTo>
                    <a:lnTo>
                      <a:pt x="767" y="1859"/>
                    </a:lnTo>
                    <a:lnTo>
                      <a:pt x="794" y="1847"/>
                    </a:lnTo>
                    <a:lnTo>
                      <a:pt x="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1"/>
              <p:cNvSpPr/>
              <p:nvPr/>
            </p:nvSpPr>
            <p:spPr>
              <a:xfrm>
                <a:off x="6386187" y="4205016"/>
                <a:ext cx="208926" cy="88597"/>
              </a:xfrm>
              <a:custGeom>
                <a:avLst/>
                <a:gdLst/>
                <a:ahLst/>
                <a:cxnLst/>
                <a:rect l="l" t="t" r="r" b="b"/>
                <a:pathLst>
                  <a:path w="1863" h="790" extrusionOk="0">
                    <a:moveTo>
                      <a:pt x="12" y="0"/>
                    </a:moveTo>
                    <a:lnTo>
                      <a:pt x="0" y="23"/>
                    </a:lnTo>
                    <a:lnTo>
                      <a:pt x="1852" y="789"/>
                    </a:lnTo>
                    <a:lnTo>
                      <a:pt x="1863"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1"/>
              <p:cNvSpPr/>
              <p:nvPr/>
            </p:nvSpPr>
            <p:spPr>
              <a:xfrm>
                <a:off x="6386187" y="4205016"/>
                <a:ext cx="208926" cy="88597"/>
              </a:xfrm>
              <a:custGeom>
                <a:avLst/>
                <a:gdLst/>
                <a:ahLst/>
                <a:cxnLst/>
                <a:rect l="l" t="t" r="r" b="b"/>
                <a:pathLst>
                  <a:path w="1863" h="790" extrusionOk="0">
                    <a:moveTo>
                      <a:pt x="12" y="0"/>
                    </a:moveTo>
                    <a:lnTo>
                      <a:pt x="0" y="23"/>
                    </a:lnTo>
                    <a:lnTo>
                      <a:pt x="1852" y="789"/>
                    </a:lnTo>
                    <a:lnTo>
                      <a:pt x="1863"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1"/>
              <p:cNvSpPr/>
              <p:nvPr/>
            </p:nvSpPr>
            <p:spPr>
              <a:xfrm>
                <a:off x="6392243" y="4190885"/>
                <a:ext cx="208590" cy="88597"/>
              </a:xfrm>
              <a:custGeom>
                <a:avLst/>
                <a:gdLst/>
                <a:ahLst/>
                <a:cxnLst/>
                <a:rect l="l" t="t" r="r" b="b"/>
                <a:pathLst>
                  <a:path w="1860" h="790" extrusionOk="0">
                    <a:moveTo>
                      <a:pt x="12" y="0"/>
                    </a:moveTo>
                    <a:lnTo>
                      <a:pt x="1" y="23"/>
                    </a:lnTo>
                    <a:lnTo>
                      <a:pt x="1847" y="789"/>
                    </a:lnTo>
                    <a:lnTo>
                      <a:pt x="1859" y="763"/>
                    </a:lnTo>
                    <a:lnTo>
                      <a:pt x="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1"/>
              <p:cNvSpPr/>
              <p:nvPr/>
            </p:nvSpPr>
            <p:spPr>
              <a:xfrm>
                <a:off x="6392243" y="4205016"/>
                <a:ext cx="208590" cy="88597"/>
              </a:xfrm>
              <a:custGeom>
                <a:avLst/>
                <a:gdLst/>
                <a:ahLst/>
                <a:cxnLst/>
                <a:rect l="l" t="t" r="r" b="b"/>
                <a:pathLst>
                  <a:path w="1860" h="790" extrusionOk="0">
                    <a:moveTo>
                      <a:pt x="1847" y="0"/>
                    </a:moveTo>
                    <a:lnTo>
                      <a:pt x="1" y="763"/>
                    </a:lnTo>
                    <a:lnTo>
                      <a:pt x="12" y="789"/>
                    </a:lnTo>
                    <a:lnTo>
                      <a:pt x="1859" y="23"/>
                    </a:lnTo>
                    <a:lnTo>
                      <a:pt x="18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1"/>
              <p:cNvSpPr/>
              <p:nvPr/>
            </p:nvSpPr>
            <p:spPr>
              <a:xfrm>
                <a:off x="6392243" y="4205016"/>
                <a:ext cx="208590" cy="88597"/>
              </a:xfrm>
              <a:custGeom>
                <a:avLst/>
                <a:gdLst/>
                <a:ahLst/>
                <a:cxnLst/>
                <a:rect l="l" t="t" r="r" b="b"/>
                <a:pathLst>
                  <a:path w="1860" h="790" extrusionOk="0">
                    <a:moveTo>
                      <a:pt x="1847" y="0"/>
                    </a:moveTo>
                    <a:lnTo>
                      <a:pt x="1" y="763"/>
                    </a:lnTo>
                    <a:lnTo>
                      <a:pt x="12" y="789"/>
                    </a:lnTo>
                    <a:lnTo>
                      <a:pt x="1859" y="23"/>
                    </a:lnTo>
                    <a:lnTo>
                      <a:pt x="18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1"/>
              <p:cNvSpPr/>
              <p:nvPr/>
            </p:nvSpPr>
            <p:spPr>
              <a:xfrm>
                <a:off x="6386187" y="4190885"/>
                <a:ext cx="208926" cy="88597"/>
              </a:xfrm>
              <a:custGeom>
                <a:avLst/>
                <a:gdLst/>
                <a:ahLst/>
                <a:cxnLst/>
                <a:rect l="l" t="t" r="r" b="b"/>
                <a:pathLst>
                  <a:path w="1863" h="790" extrusionOk="0">
                    <a:moveTo>
                      <a:pt x="1852" y="0"/>
                    </a:moveTo>
                    <a:lnTo>
                      <a:pt x="0" y="763"/>
                    </a:lnTo>
                    <a:lnTo>
                      <a:pt x="12" y="789"/>
                    </a:lnTo>
                    <a:lnTo>
                      <a:pt x="1863" y="23"/>
                    </a:lnTo>
                    <a:lnTo>
                      <a:pt x="18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1"/>
              <p:cNvSpPr/>
              <p:nvPr/>
            </p:nvSpPr>
            <p:spPr>
              <a:xfrm>
                <a:off x="6456277" y="4140978"/>
                <a:ext cx="89043" cy="208482"/>
              </a:xfrm>
              <a:custGeom>
                <a:avLst/>
                <a:gdLst/>
                <a:ahLst/>
                <a:cxnLst/>
                <a:rect l="l" t="t" r="r" b="b"/>
                <a:pathLst>
                  <a:path w="794" h="1859" extrusionOk="0">
                    <a:moveTo>
                      <a:pt x="767" y="0"/>
                    </a:moveTo>
                    <a:lnTo>
                      <a:pt x="1" y="1848"/>
                    </a:lnTo>
                    <a:lnTo>
                      <a:pt x="27" y="1859"/>
                    </a:lnTo>
                    <a:lnTo>
                      <a:pt x="794"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1"/>
              <p:cNvSpPr/>
              <p:nvPr/>
            </p:nvSpPr>
            <p:spPr>
              <a:xfrm>
                <a:off x="6456277" y="4140978"/>
                <a:ext cx="89043" cy="208482"/>
              </a:xfrm>
              <a:custGeom>
                <a:avLst/>
                <a:gdLst/>
                <a:ahLst/>
                <a:cxnLst/>
                <a:rect l="l" t="t" r="r" b="b"/>
                <a:pathLst>
                  <a:path w="794" h="1859" extrusionOk="0">
                    <a:moveTo>
                      <a:pt x="767" y="0"/>
                    </a:moveTo>
                    <a:lnTo>
                      <a:pt x="1" y="1848"/>
                    </a:lnTo>
                    <a:lnTo>
                      <a:pt x="27" y="1859"/>
                    </a:lnTo>
                    <a:lnTo>
                      <a:pt x="794" y="8"/>
                    </a:lnTo>
                    <a:lnTo>
                      <a:pt x="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1"/>
              <p:cNvSpPr/>
              <p:nvPr/>
            </p:nvSpPr>
            <p:spPr>
              <a:xfrm>
                <a:off x="6442034" y="4134922"/>
                <a:ext cx="89155" cy="208594"/>
              </a:xfrm>
              <a:custGeom>
                <a:avLst/>
                <a:gdLst/>
                <a:ahLst/>
                <a:cxnLst/>
                <a:rect l="l" t="t" r="r" b="b"/>
                <a:pathLst>
                  <a:path w="795" h="1860" extrusionOk="0">
                    <a:moveTo>
                      <a:pt x="767" y="1"/>
                    </a:moveTo>
                    <a:lnTo>
                      <a:pt x="1" y="1847"/>
                    </a:lnTo>
                    <a:lnTo>
                      <a:pt x="28" y="1859"/>
                    </a:lnTo>
                    <a:lnTo>
                      <a:pt x="795" y="12"/>
                    </a:lnTo>
                    <a:lnTo>
                      <a:pt x="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1"/>
              <p:cNvSpPr/>
              <p:nvPr/>
            </p:nvSpPr>
            <p:spPr>
              <a:xfrm>
                <a:off x="6407719" y="4167109"/>
                <a:ext cx="160816" cy="160932"/>
              </a:xfrm>
              <a:custGeom>
                <a:avLst/>
                <a:gdLst/>
                <a:ahLst/>
                <a:cxnLst/>
                <a:rect l="l" t="t" r="r" b="b"/>
                <a:pathLst>
                  <a:path w="1434" h="1435" extrusionOk="0">
                    <a:moveTo>
                      <a:pt x="20" y="1"/>
                    </a:moveTo>
                    <a:lnTo>
                      <a:pt x="1" y="20"/>
                    </a:lnTo>
                    <a:lnTo>
                      <a:pt x="1414" y="1434"/>
                    </a:lnTo>
                    <a:lnTo>
                      <a:pt x="1433" y="1415"/>
                    </a:lnTo>
                    <a:lnTo>
                      <a:pt x="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1"/>
              <p:cNvSpPr/>
              <p:nvPr/>
            </p:nvSpPr>
            <p:spPr>
              <a:xfrm>
                <a:off x="6418484" y="4156455"/>
                <a:ext cx="161152" cy="160820"/>
              </a:xfrm>
              <a:custGeom>
                <a:avLst/>
                <a:gdLst/>
                <a:ahLst/>
                <a:cxnLst/>
                <a:rect l="l" t="t" r="r" b="b"/>
                <a:pathLst>
                  <a:path w="1437" h="1434" extrusionOk="0">
                    <a:moveTo>
                      <a:pt x="20" y="0"/>
                    </a:moveTo>
                    <a:lnTo>
                      <a:pt x="0" y="19"/>
                    </a:lnTo>
                    <a:lnTo>
                      <a:pt x="1414" y="1434"/>
                    </a:lnTo>
                    <a:lnTo>
                      <a:pt x="1437" y="1415"/>
                    </a:lnTo>
                    <a:lnTo>
                      <a:pt x="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1"/>
              <p:cNvSpPr/>
              <p:nvPr/>
            </p:nvSpPr>
            <p:spPr>
              <a:xfrm>
                <a:off x="6418484" y="4167109"/>
                <a:ext cx="161152" cy="160932"/>
              </a:xfrm>
              <a:custGeom>
                <a:avLst/>
                <a:gdLst/>
                <a:ahLst/>
                <a:cxnLst/>
                <a:rect l="l" t="t" r="r" b="b"/>
                <a:pathLst>
                  <a:path w="1437" h="1435" extrusionOk="0">
                    <a:moveTo>
                      <a:pt x="1414" y="1"/>
                    </a:moveTo>
                    <a:lnTo>
                      <a:pt x="0" y="1415"/>
                    </a:lnTo>
                    <a:lnTo>
                      <a:pt x="20" y="1434"/>
                    </a:lnTo>
                    <a:lnTo>
                      <a:pt x="1437" y="20"/>
                    </a:lnTo>
                    <a:lnTo>
                      <a:pt x="14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1"/>
              <p:cNvSpPr/>
              <p:nvPr/>
            </p:nvSpPr>
            <p:spPr>
              <a:xfrm>
                <a:off x="6407719" y="4156455"/>
                <a:ext cx="160816" cy="160820"/>
              </a:xfrm>
              <a:custGeom>
                <a:avLst/>
                <a:gdLst/>
                <a:ahLst/>
                <a:cxnLst/>
                <a:rect l="l" t="t" r="r" b="b"/>
                <a:pathLst>
                  <a:path w="1434" h="1434" extrusionOk="0">
                    <a:moveTo>
                      <a:pt x="1414" y="0"/>
                    </a:moveTo>
                    <a:lnTo>
                      <a:pt x="1" y="1415"/>
                    </a:lnTo>
                    <a:lnTo>
                      <a:pt x="20" y="1434"/>
                    </a:lnTo>
                    <a:lnTo>
                      <a:pt x="1433" y="19"/>
                    </a:lnTo>
                    <a:lnTo>
                      <a:pt x="14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1"/>
              <p:cNvSpPr/>
              <p:nvPr/>
            </p:nvSpPr>
            <p:spPr>
              <a:xfrm>
                <a:off x="6381589" y="4248419"/>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1"/>
              <p:cNvSpPr/>
              <p:nvPr/>
            </p:nvSpPr>
            <p:spPr>
              <a:xfrm>
                <a:off x="6381589" y="4232942"/>
                <a:ext cx="224402" cy="3140"/>
              </a:xfrm>
              <a:custGeom>
                <a:avLst/>
                <a:gdLst/>
                <a:ahLst/>
                <a:cxnLst/>
                <a:rect l="l" t="t" r="r" b="b"/>
                <a:pathLst>
                  <a:path w="2001" h="28" extrusionOk="0">
                    <a:moveTo>
                      <a:pt x="0" y="0"/>
                    </a:moveTo>
                    <a:lnTo>
                      <a:pt x="0" y="27"/>
                    </a:lnTo>
                    <a:lnTo>
                      <a:pt x="2000" y="27"/>
                    </a:lnTo>
                    <a:lnTo>
                      <a:pt x="20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1"/>
              <p:cNvSpPr/>
              <p:nvPr/>
            </p:nvSpPr>
            <p:spPr>
              <a:xfrm>
                <a:off x="6378449" y="4127184"/>
                <a:ext cx="230122" cy="230015"/>
              </a:xfrm>
              <a:custGeom>
                <a:avLst/>
                <a:gdLst/>
                <a:ahLst/>
                <a:cxnLst/>
                <a:rect l="l" t="t" r="r" b="b"/>
                <a:pathLst>
                  <a:path w="2052" h="2051" extrusionOk="0">
                    <a:moveTo>
                      <a:pt x="1028" y="200"/>
                    </a:moveTo>
                    <a:cubicBezTo>
                      <a:pt x="1484" y="200"/>
                      <a:pt x="1855" y="568"/>
                      <a:pt x="1855" y="1023"/>
                    </a:cubicBezTo>
                    <a:cubicBezTo>
                      <a:pt x="1855" y="1480"/>
                      <a:pt x="1484" y="1851"/>
                      <a:pt x="1028" y="1851"/>
                    </a:cubicBezTo>
                    <a:cubicBezTo>
                      <a:pt x="572" y="1851"/>
                      <a:pt x="200" y="1480"/>
                      <a:pt x="200" y="1023"/>
                    </a:cubicBezTo>
                    <a:cubicBezTo>
                      <a:pt x="200" y="568"/>
                      <a:pt x="572" y="200"/>
                      <a:pt x="1028" y="200"/>
                    </a:cubicBezTo>
                    <a:close/>
                    <a:moveTo>
                      <a:pt x="1028" y="1"/>
                    </a:moveTo>
                    <a:cubicBezTo>
                      <a:pt x="460" y="1"/>
                      <a:pt x="0" y="461"/>
                      <a:pt x="0" y="1023"/>
                    </a:cubicBezTo>
                    <a:cubicBezTo>
                      <a:pt x="0" y="1591"/>
                      <a:pt x="460" y="2051"/>
                      <a:pt x="1028" y="2051"/>
                    </a:cubicBezTo>
                    <a:cubicBezTo>
                      <a:pt x="1591" y="2051"/>
                      <a:pt x="2051" y="1591"/>
                      <a:pt x="2051" y="1023"/>
                    </a:cubicBezTo>
                    <a:cubicBezTo>
                      <a:pt x="2051" y="461"/>
                      <a:pt x="1591" y="1"/>
                      <a:pt x="10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1"/>
              <p:cNvSpPr/>
              <p:nvPr/>
            </p:nvSpPr>
            <p:spPr>
              <a:xfrm>
                <a:off x="6371609" y="4119894"/>
                <a:ext cx="244140" cy="244706"/>
              </a:xfrm>
              <a:custGeom>
                <a:avLst/>
                <a:gdLst/>
                <a:ahLst/>
                <a:cxnLst/>
                <a:rect l="l" t="t" r="r" b="b"/>
                <a:pathLst>
                  <a:path w="2177" h="2182" extrusionOk="0">
                    <a:moveTo>
                      <a:pt x="1089" y="211"/>
                    </a:moveTo>
                    <a:cubicBezTo>
                      <a:pt x="1572" y="211"/>
                      <a:pt x="1966" y="606"/>
                      <a:pt x="1966" y="1088"/>
                    </a:cubicBezTo>
                    <a:cubicBezTo>
                      <a:pt x="1966" y="1576"/>
                      <a:pt x="1572" y="1967"/>
                      <a:pt x="1089" y="1967"/>
                    </a:cubicBezTo>
                    <a:cubicBezTo>
                      <a:pt x="602" y="1967"/>
                      <a:pt x="211" y="1576"/>
                      <a:pt x="211" y="1088"/>
                    </a:cubicBezTo>
                    <a:cubicBezTo>
                      <a:pt x="211" y="606"/>
                      <a:pt x="602" y="211"/>
                      <a:pt x="1089" y="211"/>
                    </a:cubicBezTo>
                    <a:close/>
                    <a:moveTo>
                      <a:pt x="1089" y="1"/>
                    </a:moveTo>
                    <a:cubicBezTo>
                      <a:pt x="487" y="1"/>
                      <a:pt x="1" y="491"/>
                      <a:pt x="1" y="1088"/>
                    </a:cubicBezTo>
                    <a:cubicBezTo>
                      <a:pt x="1" y="1691"/>
                      <a:pt x="487" y="2181"/>
                      <a:pt x="1089" y="2181"/>
                    </a:cubicBezTo>
                    <a:cubicBezTo>
                      <a:pt x="1687" y="2181"/>
                      <a:pt x="2177" y="1691"/>
                      <a:pt x="2177" y="1088"/>
                    </a:cubicBezTo>
                    <a:cubicBezTo>
                      <a:pt x="2177" y="491"/>
                      <a:pt x="1687" y="1"/>
                      <a:pt x="10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41"/>
              <p:cNvSpPr/>
              <p:nvPr/>
            </p:nvSpPr>
            <p:spPr>
              <a:xfrm>
                <a:off x="6471752" y="4220493"/>
                <a:ext cx="43961" cy="43513"/>
              </a:xfrm>
              <a:custGeom>
                <a:avLst/>
                <a:gdLst/>
                <a:ahLst/>
                <a:cxnLst/>
                <a:rect l="l" t="t" r="r" b="b"/>
                <a:pathLst>
                  <a:path w="392" h="388" extrusionOk="0">
                    <a:moveTo>
                      <a:pt x="196" y="0"/>
                    </a:moveTo>
                    <a:cubicBezTo>
                      <a:pt x="88" y="0"/>
                      <a:pt x="1" y="85"/>
                      <a:pt x="1" y="191"/>
                    </a:cubicBezTo>
                    <a:cubicBezTo>
                      <a:pt x="1" y="303"/>
                      <a:pt x="88" y="387"/>
                      <a:pt x="196" y="387"/>
                    </a:cubicBezTo>
                    <a:cubicBezTo>
                      <a:pt x="303" y="387"/>
                      <a:pt x="392" y="303"/>
                      <a:pt x="392" y="191"/>
                    </a:cubicBezTo>
                    <a:cubicBezTo>
                      <a:pt x="392" y="85"/>
                      <a:pt x="303" y="0"/>
                      <a:pt x="1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2" name="Google Shape;5342;p41"/>
          <p:cNvGrpSpPr/>
          <p:nvPr/>
        </p:nvGrpSpPr>
        <p:grpSpPr>
          <a:xfrm rot="5400000">
            <a:off x="5738749" y="-113503"/>
            <a:ext cx="2655981" cy="2714505"/>
            <a:chOff x="2226326" y="2296542"/>
            <a:chExt cx="1140591" cy="1165724"/>
          </a:xfrm>
        </p:grpSpPr>
        <p:sp>
          <p:nvSpPr>
            <p:cNvPr id="5343" name="Google Shape;5343;p41"/>
            <p:cNvSpPr/>
            <p:nvPr/>
          </p:nvSpPr>
          <p:spPr>
            <a:xfrm>
              <a:off x="2226326" y="2296542"/>
              <a:ext cx="1140591" cy="1165724"/>
            </a:xfrm>
            <a:custGeom>
              <a:avLst/>
              <a:gdLst/>
              <a:ahLst/>
              <a:cxnLst/>
              <a:rect l="l" t="t" r="r" b="b"/>
              <a:pathLst>
                <a:path w="23962" h="24490" extrusionOk="0">
                  <a:moveTo>
                    <a:pt x="614" y="0"/>
                  </a:moveTo>
                  <a:lnTo>
                    <a:pt x="614" y="4150"/>
                  </a:lnTo>
                  <a:lnTo>
                    <a:pt x="18497" y="4150"/>
                  </a:lnTo>
                  <a:cubicBezTo>
                    <a:pt x="19221" y="4150"/>
                    <a:pt x="19812" y="4740"/>
                    <a:pt x="19812" y="5465"/>
                  </a:cubicBezTo>
                  <a:cubicBezTo>
                    <a:pt x="19812" y="6189"/>
                    <a:pt x="19221" y="6783"/>
                    <a:pt x="18497" y="6783"/>
                  </a:cubicBezTo>
                  <a:lnTo>
                    <a:pt x="5465" y="6779"/>
                  </a:lnTo>
                  <a:cubicBezTo>
                    <a:pt x="2453" y="6779"/>
                    <a:pt x="0" y="9231"/>
                    <a:pt x="0" y="12243"/>
                  </a:cubicBezTo>
                  <a:cubicBezTo>
                    <a:pt x="0" y="15259"/>
                    <a:pt x="2453" y="17707"/>
                    <a:pt x="5465" y="17707"/>
                  </a:cubicBezTo>
                  <a:lnTo>
                    <a:pt x="18497" y="17707"/>
                  </a:lnTo>
                  <a:cubicBezTo>
                    <a:pt x="19221" y="17707"/>
                    <a:pt x="19812" y="18298"/>
                    <a:pt x="19812" y="19025"/>
                  </a:cubicBezTo>
                  <a:cubicBezTo>
                    <a:pt x="19812" y="19750"/>
                    <a:pt x="19221" y="20340"/>
                    <a:pt x="18497" y="20340"/>
                  </a:cubicBezTo>
                  <a:lnTo>
                    <a:pt x="526" y="20340"/>
                  </a:lnTo>
                  <a:lnTo>
                    <a:pt x="526" y="24490"/>
                  </a:lnTo>
                  <a:lnTo>
                    <a:pt x="18497" y="24490"/>
                  </a:lnTo>
                  <a:cubicBezTo>
                    <a:pt x="21509" y="24490"/>
                    <a:pt x="23961" y="22037"/>
                    <a:pt x="23961" y="19025"/>
                  </a:cubicBezTo>
                  <a:cubicBezTo>
                    <a:pt x="23961" y="16013"/>
                    <a:pt x="21509" y="13562"/>
                    <a:pt x="18497" y="13562"/>
                  </a:cubicBezTo>
                  <a:lnTo>
                    <a:pt x="5465" y="13562"/>
                  </a:lnTo>
                  <a:cubicBezTo>
                    <a:pt x="4740" y="13562"/>
                    <a:pt x="4151" y="12971"/>
                    <a:pt x="4151" y="12243"/>
                  </a:cubicBezTo>
                  <a:cubicBezTo>
                    <a:pt x="4151" y="11519"/>
                    <a:pt x="4740" y="10929"/>
                    <a:pt x="5465" y="10929"/>
                  </a:cubicBezTo>
                  <a:lnTo>
                    <a:pt x="18497" y="10929"/>
                  </a:lnTo>
                  <a:cubicBezTo>
                    <a:pt x="21509" y="10929"/>
                    <a:pt x="23961" y="8477"/>
                    <a:pt x="23961" y="5465"/>
                  </a:cubicBezTo>
                  <a:cubicBezTo>
                    <a:pt x="23961" y="2453"/>
                    <a:pt x="21509" y="0"/>
                    <a:pt x="18497" y="0"/>
                  </a:cubicBezTo>
                  <a:close/>
                </a:path>
              </a:pathLst>
            </a:custGeom>
            <a:solidFill>
              <a:srgbClr val="5867C9">
                <a:alpha val="6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1"/>
            <p:cNvSpPr/>
            <p:nvPr/>
          </p:nvSpPr>
          <p:spPr>
            <a:xfrm>
              <a:off x="3100198" y="3357906"/>
              <a:ext cx="30845" cy="9330"/>
            </a:xfrm>
            <a:custGeom>
              <a:avLst/>
              <a:gdLst/>
              <a:ahLst/>
              <a:cxnLst/>
              <a:rect l="l" t="t" r="r" b="b"/>
              <a:pathLst>
                <a:path w="648" h="196" extrusionOk="0">
                  <a:moveTo>
                    <a:pt x="625" y="0"/>
                  </a:moveTo>
                  <a:cubicBezTo>
                    <a:pt x="464" y="27"/>
                    <a:pt x="299" y="38"/>
                    <a:pt x="138" y="38"/>
                  </a:cubicBezTo>
                  <a:lnTo>
                    <a:pt x="1" y="38"/>
                  </a:lnTo>
                  <a:lnTo>
                    <a:pt x="1" y="195"/>
                  </a:lnTo>
                  <a:lnTo>
                    <a:pt x="138" y="195"/>
                  </a:lnTo>
                  <a:cubicBezTo>
                    <a:pt x="307" y="195"/>
                    <a:pt x="479" y="184"/>
                    <a:pt x="648" y="161"/>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1"/>
            <p:cNvSpPr/>
            <p:nvPr/>
          </p:nvSpPr>
          <p:spPr>
            <a:xfrm>
              <a:off x="3039272"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41"/>
            <p:cNvSpPr/>
            <p:nvPr/>
          </p:nvSpPr>
          <p:spPr>
            <a:xfrm>
              <a:off x="2978488"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1"/>
            <p:cNvSpPr/>
            <p:nvPr/>
          </p:nvSpPr>
          <p:spPr>
            <a:xfrm>
              <a:off x="3158555" y="3338533"/>
              <a:ext cx="30845" cy="19611"/>
            </a:xfrm>
            <a:custGeom>
              <a:avLst/>
              <a:gdLst/>
              <a:ahLst/>
              <a:cxnLst/>
              <a:rect l="l" t="t" r="r" b="b"/>
              <a:pathLst>
                <a:path w="648" h="412" extrusionOk="0">
                  <a:moveTo>
                    <a:pt x="568" y="1"/>
                  </a:moveTo>
                  <a:cubicBezTo>
                    <a:pt x="388" y="105"/>
                    <a:pt x="195" y="192"/>
                    <a:pt x="0" y="261"/>
                  </a:cubicBezTo>
                  <a:lnTo>
                    <a:pt x="54" y="411"/>
                  </a:lnTo>
                  <a:cubicBezTo>
                    <a:pt x="257" y="338"/>
                    <a:pt x="457" y="250"/>
                    <a:pt x="648" y="139"/>
                  </a:cubicBez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1"/>
            <p:cNvSpPr/>
            <p:nvPr/>
          </p:nvSpPr>
          <p:spPr>
            <a:xfrm>
              <a:off x="3209629" y="3300073"/>
              <a:ext cx="26513" cy="27227"/>
            </a:xfrm>
            <a:custGeom>
              <a:avLst/>
              <a:gdLst/>
              <a:ahLst/>
              <a:cxnLst/>
              <a:rect l="l" t="t" r="r" b="b"/>
              <a:pathLst>
                <a:path w="557" h="572" extrusionOk="0">
                  <a:moveTo>
                    <a:pt x="429" y="1"/>
                  </a:moveTo>
                  <a:cubicBezTo>
                    <a:pt x="303" y="161"/>
                    <a:pt x="157" y="315"/>
                    <a:pt x="1" y="448"/>
                  </a:cubicBezTo>
                  <a:lnTo>
                    <a:pt x="104" y="572"/>
                  </a:lnTo>
                  <a:cubicBezTo>
                    <a:pt x="268" y="425"/>
                    <a:pt x="422" y="269"/>
                    <a:pt x="556" y="100"/>
                  </a:cubicBezTo>
                  <a:lnTo>
                    <a:pt x="4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1"/>
            <p:cNvSpPr/>
            <p:nvPr/>
          </p:nvSpPr>
          <p:spPr>
            <a:xfrm>
              <a:off x="3246280" y="3247904"/>
              <a:ext cx="18469" cy="30845"/>
            </a:xfrm>
            <a:custGeom>
              <a:avLst/>
              <a:gdLst/>
              <a:ahLst/>
              <a:cxnLst/>
              <a:rect l="l" t="t" r="r" b="b"/>
              <a:pathLst>
                <a:path w="388" h="648" extrusionOk="0">
                  <a:moveTo>
                    <a:pt x="238" y="0"/>
                  </a:moveTo>
                  <a:cubicBezTo>
                    <a:pt x="177" y="196"/>
                    <a:pt x="96" y="391"/>
                    <a:pt x="0" y="575"/>
                  </a:cubicBezTo>
                  <a:lnTo>
                    <a:pt x="142" y="648"/>
                  </a:lnTo>
                  <a:cubicBezTo>
                    <a:pt x="242" y="456"/>
                    <a:pt x="326" y="253"/>
                    <a:pt x="388" y="46"/>
                  </a:cubicBezTo>
                  <a:lnTo>
                    <a:pt x="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1"/>
            <p:cNvSpPr/>
            <p:nvPr/>
          </p:nvSpPr>
          <p:spPr>
            <a:xfrm>
              <a:off x="3263416" y="3188643"/>
              <a:ext cx="8425" cy="31035"/>
            </a:xfrm>
            <a:custGeom>
              <a:avLst/>
              <a:gdLst/>
              <a:ahLst/>
              <a:cxnLst/>
              <a:rect l="l" t="t" r="r" b="b"/>
              <a:pathLst>
                <a:path w="177" h="652" extrusionOk="0">
                  <a:moveTo>
                    <a:pt x="166" y="0"/>
                  </a:moveTo>
                  <a:lnTo>
                    <a:pt x="8" y="12"/>
                  </a:lnTo>
                  <a:cubicBezTo>
                    <a:pt x="16" y="104"/>
                    <a:pt x="20" y="191"/>
                    <a:pt x="20" y="283"/>
                  </a:cubicBezTo>
                  <a:cubicBezTo>
                    <a:pt x="20" y="398"/>
                    <a:pt x="12" y="518"/>
                    <a:pt x="1" y="636"/>
                  </a:cubicBezTo>
                  <a:lnTo>
                    <a:pt x="158" y="651"/>
                  </a:lnTo>
                  <a:cubicBezTo>
                    <a:pt x="173" y="529"/>
                    <a:pt x="177" y="407"/>
                    <a:pt x="177" y="283"/>
                  </a:cubicBezTo>
                  <a:cubicBezTo>
                    <a:pt x="177" y="188"/>
                    <a:pt x="173" y="92"/>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1"/>
            <p:cNvSpPr/>
            <p:nvPr/>
          </p:nvSpPr>
          <p:spPr>
            <a:xfrm>
              <a:off x="3248137" y="3129002"/>
              <a:ext cx="17898" cy="31035"/>
            </a:xfrm>
            <a:custGeom>
              <a:avLst/>
              <a:gdLst/>
              <a:ahLst/>
              <a:cxnLst/>
              <a:rect l="l" t="t" r="r" b="b"/>
              <a:pathLst>
                <a:path w="376" h="652" extrusionOk="0">
                  <a:moveTo>
                    <a:pt x="142" y="0"/>
                  </a:moveTo>
                  <a:lnTo>
                    <a:pt x="0" y="73"/>
                  </a:lnTo>
                  <a:cubicBezTo>
                    <a:pt x="92" y="257"/>
                    <a:pt x="165" y="452"/>
                    <a:pt x="222" y="652"/>
                  </a:cubicBezTo>
                  <a:lnTo>
                    <a:pt x="375" y="609"/>
                  </a:lnTo>
                  <a:cubicBezTo>
                    <a:pt x="318" y="402"/>
                    <a:pt x="237" y="195"/>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41"/>
            <p:cNvSpPr/>
            <p:nvPr/>
          </p:nvSpPr>
          <p:spPr>
            <a:xfrm>
              <a:off x="3212532" y="3079737"/>
              <a:ext cx="26132" cy="27608"/>
            </a:xfrm>
            <a:custGeom>
              <a:avLst/>
              <a:gdLst/>
              <a:ahLst/>
              <a:cxnLst/>
              <a:rect l="l" t="t" r="r" b="b"/>
              <a:pathLst>
                <a:path w="549" h="580" extrusionOk="0">
                  <a:moveTo>
                    <a:pt x="108" y="1"/>
                  </a:moveTo>
                  <a:lnTo>
                    <a:pt x="0" y="120"/>
                  </a:lnTo>
                  <a:cubicBezTo>
                    <a:pt x="154" y="257"/>
                    <a:pt x="296" y="410"/>
                    <a:pt x="418" y="579"/>
                  </a:cubicBezTo>
                  <a:lnTo>
                    <a:pt x="549" y="479"/>
                  </a:lnTo>
                  <a:cubicBezTo>
                    <a:pt x="414" y="307"/>
                    <a:pt x="269" y="146"/>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41"/>
            <p:cNvSpPr/>
            <p:nvPr/>
          </p:nvSpPr>
          <p:spPr>
            <a:xfrm>
              <a:off x="3162173" y="3047465"/>
              <a:ext cx="30702" cy="20087"/>
            </a:xfrm>
            <a:custGeom>
              <a:avLst/>
              <a:gdLst/>
              <a:ahLst/>
              <a:cxnLst/>
              <a:rect l="l" t="t" r="r" b="b"/>
              <a:pathLst>
                <a:path w="645" h="422" extrusionOk="0">
                  <a:moveTo>
                    <a:pt x="59" y="0"/>
                  </a:moveTo>
                  <a:lnTo>
                    <a:pt x="1" y="150"/>
                  </a:lnTo>
                  <a:cubicBezTo>
                    <a:pt x="197" y="223"/>
                    <a:pt x="384" y="315"/>
                    <a:pt x="561" y="421"/>
                  </a:cubicBezTo>
                  <a:lnTo>
                    <a:pt x="645" y="288"/>
                  </a:lnTo>
                  <a:cubicBezTo>
                    <a:pt x="457" y="173"/>
                    <a:pt x="262" y="77"/>
                    <a:pt x="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1"/>
            <p:cNvSpPr/>
            <p:nvPr/>
          </p:nvSpPr>
          <p:spPr>
            <a:xfrm>
              <a:off x="3104006" y="3036850"/>
              <a:ext cx="31035" cy="9901"/>
            </a:xfrm>
            <a:custGeom>
              <a:avLst/>
              <a:gdLst/>
              <a:ahLst/>
              <a:cxnLst/>
              <a:rect l="l" t="t" r="r" b="b"/>
              <a:pathLst>
                <a:path w="652" h="208" extrusionOk="0">
                  <a:moveTo>
                    <a:pt x="1" y="1"/>
                  </a:moveTo>
                  <a:lnTo>
                    <a:pt x="1" y="162"/>
                  </a:lnTo>
                  <a:lnTo>
                    <a:pt x="58" y="162"/>
                  </a:lnTo>
                  <a:cubicBezTo>
                    <a:pt x="246" y="162"/>
                    <a:pt x="437" y="177"/>
                    <a:pt x="621" y="208"/>
                  </a:cubicBezTo>
                  <a:lnTo>
                    <a:pt x="652" y="51"/>
                  </a:lnTo>
                  <a:cubicBezTo>
                    <a:pt x="457" y="20"/>
                    <a:pt x="257" y="1"/>
                    <a:pt x="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1"/>
            <p:cNvSpPr/>
            <p:nvPr/>
          </p:nvSpPr>
          <p:spPr>
            <a:xfrm>
              <a:off x="3043270"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1"/>
            <p:cNvSpPr/>
            <p:nvPr/>
          </p:nvSpPr>
          <p:spPr>
            <a:xfrm>
              <a:off x="2982533"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1"/>
            <p:cNvSpPr/>
            <p:nvPr/>
          </p:nvSpPr>
          <p:spPr>
            <a:xfrm>
              <a:off x="2921797" y="3036850"/>
              <a:ext cx="30512" cy="7711"/>
            </a:xfrm>
            <a:custGeom>
              <a:avLst/>
              <a:gdLst/>
              <a:ahLst/>
              <a:cxnLst/>
              <a:rect l="l" t="t" r="r" b="b"/>
              <a:pathLst>
                <a:path w="641" h="162" extrusionOk="0">
                  <a:moveTo>
                    <a:pt x="1" y="1"/>
                  </a:moveTo>
                  <a:lnTo>
                    <a:pt x="1" y="162"/>
                  </a:lnTo>
                  <a:lnTo>
                    <a:pt x="640" y="162"/>
                  </a:lnTo>
                  <a:lnTo>
                    <a:pt x="6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1"/>
            <p:cNvSpPr/>
            <p:nvPr/>
          </p:nvSpPr>
          <p:spPr>
            <a:xfrm>
              <a:off x="2861061"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1"/>
            <p:cNvSpPr/>
            <p:nvPr/>
          </p:nvSpPr>
          <p:spPr>
            <a:xfrm>
              <a:off x="2800324"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1"/>
            <p:cNvSpPr/>
            <p:nvPr/>
          </p:nvSpPr>
          <p:spPr>
            <a:xfrm>
              <a:off x="2739588"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1"/>
            <p:cNvSpPr/>
            <p:nvPr/>
          </p:nvSpPr>
          <p:spPr>
            <a:xfrm>
              <a:off x="2678851"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1"/>
            <p:cNvSpPr/>
            <p:nvPr/>
          </p:nvSpPr>
          <p:spPr>
            <a:xfrm>
              <a:off x="2618115" y="3036850"/>
              <a:ext cx="30321" cy="7711"/>
            </a:xfrm>
            <a:custGeom>
              <a:avLst/>
              <a:gdLst/>
              <a:ahLst/>
              <a:cxnLst/>
              <a:rect l="l" t="t" r="r" b="b"/>
              <a:pathLst>
                <a:path w="637" h="162" extrusionOk="0">
                  <a:moveTo>
                    <a:pt x="0" y="1"/>
                  </a:moveTo>
                  <a:lnTo>
                    <a:pt x="0" y="162"/>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41"/>
            <p:cNvSpPr/>
            <p:nvPr/>
          </p:nvSpPr>
          <p:spPr>
            <a:xfrm>
              <a:off x="2557378" y="3036850"/>
              <a:ext cx="30321" cy="7711"/>
            </a:xfrm>
            <a:custGeom>
              <a:avLst/>
              <a:gdLst/>
              <a:ahLst/>
              <a:cxnLst/>
              <a:rect l="l" t="t" r="r" b="b"/>
              <a:pathLst>
                <a:path w="637" h="162" extrusionOk="0">
                  <a:moveTo>
                    <a:pt x="1" y="1"/>
                  </a:moveTo>
                  <a:lnTo>
                    <a:pt x="1" y="162"/>
                  </a:lnTo>
                  <a:lnTo>
                    <a:pt x="636" y="162"/>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1"/>
            <p:cNvSpPr/>
            <p:nvPr/>
          </p:nvSpPr>
          <p:spPr>
            <a:xfrm>
              <a:off x="2496451" y="3036850"/>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1"/>
            <p:cNvSpPr/>
            <p:nvPr/>
          </p:nvSpPr>
          <p:spPr>
            <a:xfrm>
              <a:off x="2435524" y="3029186"/>
              <a:ext cx="31273" cy="14090"/>
            </a:xfrm>
            <a:custGeom>
              <a:avLst/>
              <a:gdLst/>
              <a:ahLst/>
              <a:cxnLst/>
              <a:rect l="l" t="t" r="r" b="b"/>
              <a:pathLst>
                <a:path w="657" h="296" extrusionOk="0">
                  <a:moveTo>
                    <a:pt x="46" y="1"/>
                  </a:moveTo>
                  <a:lnTo>
                    <a:pt x="0" y="154"/>
                  </a:lnTo>
                  <a:cubicBezTo>
                    <a:pt x="204" y="220"/>
                    <a:pt x="418" y="269"/>
                    <a:pt x="637" y="296"/>
                  </a:cubicBezTo>
                  <a:lnTo>
                    <a:pt x="656" y="135"/>
                  </a:lnTo>
                  <a:cubicBezTo>
                    <a:pt x="449" y="112"/>
                    <a:pt x="246" y="66"/>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1"/>
            <p:cNvSpPr/>
            <p:nvPr/>
          </p:nvSpPr>
          <p:spPr>
            <a:xfrm>
              <a:off x="2381357" y="3000960"/>
              <a:ext cx="29226" cy="23181"/>
            </a:xfrm>
            <a:custGeom>
              <a:avLst/>
              <a:gdLst/>
              <a:ahLst/>
              <a:cxnLst/>
              <a:rect l="l" t="t" r="r" b="b"/>
              <a:pathLst>
                <a:path w="614" h="487" extrusionOk="0">
                  <a:moveTo>
                    <a:pt x="100" y="0"/>
                  </a:moveTo>
                  <a:lnTo>
                    <a:pt x="1" y="123"/>
                  </a:lnTo>
                  <a:cubicBezTo>
                    <a:pt x="165" y="261"/>
                    <a:pt x="349" y="383"/>
                    <a:pt x="537" y="487"/>
                  </a:cubicBezTo>
                  <a:lnTo>
                    <a:pt x="613" y="349"/>
                  </a:lnTo>
                  <a:cubicBezTo>
                    <a:pt x="434" y="249"/>
                    <a:pt x="261" y="13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41"/>
            <p:cNvSpPr/>
            <p:nvPr/>
          </p:nvSpPr>
          <p:spPr>
            <a:xfrm>
              <a:off x="2341802" y="2955503"/>
              <a:ext cx="23372" cy="29274"/>
            </a:xfrm>
            <a:custGeom>
              <a:avLst/>
              <a:gdLst/>
              <a:ahLst/>
              <a:cxnLst/>
              <a:rect l="l" t="t" r="r" b="b"/>
              <a:pathLst>
                <a:path w="491" h="615" extrusionOk="0">
                  <a:moveTo>
                    <a:pt x="142" y="1"/>
                  </a:moveTo>
                  <a:lnTo>
                    <a:pt x="1" y="77"/>
                  </a:lnTo>
                  <a:cubicBezTo>
                    <a:pt x="107" y="266"/>
                    <a:pt x="230" y="450"/>
                    <a:pt x="368" y="614"/>
                  </a:cubicBezTo>
                  <a:lnTo>
                    <a:pt x="491" y="514"/>
                  </a:lnTo>
                  <a:cubicBezTo>
                    <a:pt x="360" y="353"/>
                    <a:pt x="241" y="18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1"/>
            <p:cNvSpPr/>
            <p:nvPr/>
          </p:nvSpPr>
          <p:spPr>
            <a:xfrm>
              <a:off x="2322619" y="2899527"/>
              <a:ext cx="14090" cy="31226"/>
            </a:xfrm>
            <a:custGeom>
              <a:avLst/>
              <a:gdLst/>
              <a:ahLst/>
              <a:cxnLst/>
              <a:rect l="l" t="t" r="r" b="b"/>
              <a:pathLst>
                <a:path w="296" h="656" extrusionOk="0">
                  <a:moveTo>
                    <a:pt x="158" y="1"/>
                  </a:moveTo>
                  <a:lnTo>
                    <a:pt x="1" y="20"/>
                  </a:lnTo>
                  <a:cubicBezTo>
                    <a:pt x="27" y="234"/>
                    <a:pt x="77" y="449"/>
                    <a:pt x="142" y="655"/>
                  </a:cubicBezTo>
                  <a:lnTo>
                    <a:pt x="296" y="606"/>
                  </a:lnTo>
                  <a:cubicBezTo>
                    <a:pt x="231" y="411"/>
                    <a:pt x="185" y="204"/>
                    <a:pt x="1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1"/>
            <p:cNvSpPr/>
            <p:nvPr/>
          </p:nvSpPr>
          <p:spPr>
            <a:xfrm>
              <a:off x="2321525" y="2838790"/>
              <a:ext cx="12281" cy="31083"/>
            </a:xfrm>
            <a:custGeom>
              <a:avLst/>
              <a:gdLst/>
              <a:ahLst/>
              <a:cxnLst/>
              <a:rect l="l" t="t" r="r" b="b"/>
              <a:pathLst>
                <a:path w="258" h="653" extrusionOk="0">
                  <a:moveTo>
                    <a:pt x="100" y="0"/>
                  </a:moveTo>
                  <a:cubicBezTo>
                    <a:pt x="47" y="212"/>
                    <a:pt x="16" y="426"/>
                    <a:pt x="1" y="644"/>
                  </a:cubicBezTo>
                  <a:lnTo>
                    <a:pt x="162" y="652"/>
                  </a:lnTo>
                  <a:cubicBezTo>
                    <a:pt x="174" y="445"/>
                    <a:pt x="204" y="238"/>
                    <a:pt x="257" y="39"/>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41"/>
            <p:cNvSpPr/>
            <p:nvPr/>
          </p:nvSpPr>
          <p:spPr>
            <a:xfrm>
              <a:off x="2336661" y="2782766"/>
              <a:ext cx="21944" cy="29988"/>
            </a:xfrm>
            <a:custGeom>
              <a:avLst/>
              <a:gdLst/>
              <a:ahLst/>
              <a:cxnLst/>
              <a:rect l="l" t="t" r="r" b="b"/>
              <a:pathLst>
                <a:path w="461" h="630" extrusionOk="0">
                  <a:moveTo>
                    <a:pt x="334" y="1"/>
                  </a:moveTo>
                  <a:cubicBezTo>
                    <a:pt x="204" y="177"/>
                    <a:pt x="93" y="365"/>
                    <a:pt x="1" y="561"/>
                  </a:cubicBezTo>
                  <a:lnTo>
                    <a:pt x="146" y="630"/>
                  </a:lnTo>
                  <a:cubicBezTo>
                    <a:pt x="234" y="441"/>
                    <a:pt x="342" y="262"/>
                    <a:pt x="461" y="93"/>
                  </a:cubicBezTo>
                  <a:lnTo>
                    <a:pt x="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1"/>
            <p:cNvSpPr/>
            <p:nvPr/>
          </p:nvSpPr>
          <p:spPr>
            <a:xfrm>
              <a:off x="2372979" y="2740260"/>
              <a:ext cx="28512" cy="24704"/>
            </a:xfrm>
            <a:custGeom>
              <a:avLst/>
              <a:gdLst/>
              <a:ahLst/>
              <a:cxnLst/>
              <a:rect l="l" t="t" r="r" b="b"/>
              <a:pathLst>
                <a:path w="599" h="519" extrusionOk="0">
                  <a:moveTo>
                    <a:pt x="513" y="1"/>
                  </a:moveTo>
                  <a:cubicBezTo>
                    <a:pt x="330" y="116"/>
                    <a:pt x="158" y="254"/>
                    <a:pt x="0" y="404"/>
                  </a:cubicBezTo>
                  <a:lnTo>
                    <a:pt x="108" y="519"/>
                  </a:lnTo>
                  <a:cubicBezTo>
                    <a:pt x="261" y="377"/>
                    <a:pt x="426" y="246"/>
                    <a:pt x="598" y="135"/>
                  </a:cubicBezTo>
                  <a:lnTo>
                    <a:pt x="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1"/>
            <p:cNvSpPr/>
            <p:nvPr/>
          </p:nvSpPr>
          <p:spPr>
            <a:xfrm>
              <a:off x="2424957" y="2717127"/>
              <a:ext cx="31226" cy="15946"/>
            </a:xfrm>
            <a:custGeom>
              <a:avLst/>
              <a:gdLst/>
              <a:ahLst/>
              <a:cxnLst/>
              <a:rect l="l" t="t" r="r" b="b"/>
              <a:pathLst>
                <a:path w="656" h="335" extrusionOk="0">
                  <a:moveTo>
                    <a:pt x="625" y="0"/>
                  </a:moveTo>
                  <a:cubicBezTo>
                    <a:pt x="410" y="43"/>
                    <a:pt x="199" y="108"/>
                    <a:pt x="1" y="188"/>
                  </a:cubicBezTo>
                  <a:lnTo>
                    <a:pt x="58" y="334"/>
                  </a:lnTo>
                  <a:cubicBezTo>
                    <a:pt x="254" y="257"/>
                    <a:pt x="452" y="200"/>
                    <a:pt x="656" y="158"/>
                  </a:cubicBezTo>
                  <a:lnTo>
                    <a:pt x="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1"/>
            <p:cNvSpPr/>
            <p:nvPr/>
          </p:nvSpPr>
          <p:spPr>
            <a:xfrm>
              <a:off x="3093059" y="2713319"/>
              <a:ext cx="30892" cy="8616"/>
            </a:xfrm>
            <a:custGeom>
              <a:avLst/>
              <a:gdLst/>
              <a:ahLst/>
              <a:cxnLst/>
              <a:rect l="l" t="t" r="r" b="b"/>
              <a:pathLst>
                <a:path w="649" h="181" extrusionOk="0">
                  <a:moveTo>
                    <a:pt x="629" y="0"/>
                  </a:moveTo>
                  <a:cubicBezTo>
                    <a:pt x="518" y="11"/>
                    <a:pt x="403" y="20"/>
                    <a:pt x="288" y="20"/>
                  </a:cubicBezTo>
                  <a:lnTo>
                    <a:pt x="1" y="20"/>
                  </a:lnTo>
                  <a:lnTo>
                    <a:pt x="1" y="181"/>
                  </a:lnTo>
                  <a:lnTo>
                    <a:pt x="288" y="181"/>
                  </a:lnTo>
                  <a:cubicBezTo>
                    <a:pt x="407" y="181"/>
                    <a:pt x="529" y="172"/>
                    <a:pt x="648" y="161"/>
                  </a:cubicBez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1"/>
            <p:cNvSpPr/>
            <p:nvPr/>
          </p:nvSpPr>
          <p:spPr>
            <a:xfrm>
              <a:off x="3032370"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1"/>
            <p:cNvSpPr/>
            <p:nvPr/>
          </p:nvSpPr>
          <p:spPr>
            <a:xfrm>
              <a:off x="2971586" y="2714223"/>
              <a:ext cx="30512" cy="7711"/>
            </a:xfrm>
            <a:custGeom>
              <a:avLst/>
              <a:gdLst/>
              <a:ahLst/>
              <a:cxnLst/>
              <a:rect l="l" t="t" r="r" b="b"/>
              <a:pathLst>
                <a:path w="641" h="162" extrusionOk="0">
                  <a:moveTo>
                    <a:pt x="1" y="1"/>
                  </a:moveTo>
                  <a:lnTo>
                    <a:pt x="1" y="162"/>
                  </a:lnTo>
                  <a:lnTo>
                    <a:pt x="641" y="162"/>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1"/>
            <p:cNvSpPr/>
            <p:nvPr/>
          </p:nvSpPr>
          <p:spPr>
            <a:xfrm>
              <a:off x="2910897" y="2714223"/>
              <a:ext cx="30464" cy="7711"/>
            </a:xfrm>
            <a:custGeom>
              <a:avLst/>
              <a:gdLst/>
              <a:ahLst/>
              <a:cxnLst/>
              <a:rect l="l" t="t" r="r" b="b"/>
              <a:pathLst>
                <a:path w="640" h="162" extrusionOk="0">
                  <a:moveTo>
                    <a:pt x="0" y="1"/>
                  </a:moveTo>
                  <a:lnTo>
                    <a:pt x="0" y="162"/>
                  </a:lnTo>
                  <a:lnTo>
                    <a:pt x="639" y="162"/>
                  </a:lnTo>
                  <a:lnTo>
                    <a:pt x="6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1"/>
            <p:cNvSpPr/>
            <p:nvPr/>
          </p:nvSpPr>
          <p:spPr>
            <a:xfrm>
              <a:off x="2850113" y="2714223"/>
              <a:ext cx="30321" cy="7711"/>
            </a:xfrm>
            <a:custGeom>
              <a:avLst/>
              <a:gdLst/>
              <a:ahLst/>
              <a:cxnLst/>
              <a:rect l="l" t="t" r="r" b="b"/>
              <a:pathLst>
                <a:path w="637" h="162" extrusionOk="0">
                  <a:moveTo>
                    <a:pt x="1" y="1"/>
                  </a:moveTo>
                  <a:lnTo>
                    <a:pt x="1" y="157"/>
                  </a:lnTo>
                  <a:lnTo>
                    <a:pt x="637" y="162"/>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1"/>
            <p:cNvSpPr/>
            <p:nvPr/>
          </p:nvSpPr>
          <p:spPr>
            <a:xfrm>
              <a:off x="2789376"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1"/>
            <p:cNvSpPr/>
            <p:nvPr/>
          </p:nvSpPr>
          <p:spPr>
            <a:xfrm>
              <a:off x="2728640" y="2714223"/>
              <a:ext cx="30321" cy="7521"/>
            </a:xfrm>
            <a:custGeom>
              <a:avLst/>
              <a:gdLst/>
              <a:ahLst/>
              <a:cxnLst/>
              <a:rect l="l" t="t" r="r" b="b"/>
              <a:pathLst>
                <a:path w="637" h="158" extrusionOk="0">
                  <a:moveTo>
                    <a:pt x="1" y="1"/>
                  </a:moveTo>
                  <a:lnTo>
                    <a:pt x="1"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1"/>
            <p:cNvSpPr/>
            <p:nvPr/>
          </p:nvSpPr>
          <p:spPr>
            <a:xfrm>
              <a:off x="2667903"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1"/>
            <p:cNvSpPr/>
            <p:nvPr/>
          </p:nvSpPr>
          <p:spPr>
            <a:xfrm>
              <a:off x="2607167" y="2714223"/>
              <a:ext cx="30321" cy="7521"/>
            </a:xfrm>
            <a:custGeom>
              <a:avLst/>
              <a:gdLst/>
              <a:ahLst/>
              <a:cxnLst/>
              <a:rect l="l" t="t" r="r" b="b"/>
              <a:pathLst>
                <a:path w="637" h="158" extrusionOk="0">
                  <a:moveTo>
                    <a:pt x="0" y="1"/>
                  </a:moveTo>
                  <a:lnTo>
                    <a:pt x="0" y="157"/>
                  </a:lnTo>
                  <a:lnTo>
                    <a:pt x="637" y="157"/>
                  </a:lnTo>
                  <a:lnTo>
                    <a:pt x="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1"/>
            <p:cNvSpPr/>
            <p:nvPr/>
          </p:nvSpPr>
          <p:spPr>
            <a:xfrm>
              <a:off x="2546430" y="2714223"/>
              <a:ext cx="30321" cy="7521"/>
            </a:xfrm>
            <a:custGeom>
              <a:avLst/>
              <a:gdLst/>
              <a:ahLst/>
              <a:cxnLst/>
              <a:rect l="l" t="t" r="r" b="b"/>
              <a:pathLst>
                <a:path w="637" h="158" extrusionOk="0">
                  <a:moveTo>
                    <a:pt x="1" y="1"/>
                  </a:moveTo>
                  <a:lnTo>
                    <a:pt x="1" y="157"/>
                  </a:lnTo>
                  <a:lnTo>
                    <a:pt x="636" y="157"/>
                  </a:lnTo>
                  <a:lnTo>
                    <a:pt x="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1"/>
            <p:cNvSpPr/>
            <p:nvPr/>
          </p:nvSpPr>
          <p:spPr>
            <a:xfrm>
              <a:off x="2485503" y="2714223"/>
              <a:ext cx="30512" cy="7521"/>
            </a:xfrm>
            <a:custGeom>
              <a:avLst/>
              <a:gdLst/>
              <a:ahLst/>
              <a:cxnLst/>
              <a:rect l="l" t="t" r="r" b="b"/>
              <a:pathLst>
                <a:path w="641" h="158" extrusionOk="0">
                  <a:moveTo>
                    <a:pt x="1" y="1"/>
                  </a:moveTo>
                  <a:lnTo>
                    <a:pt x="4" y="157"/>
                  </a:lnTo>
                  <a:lnTo>
                    <a:pt x="641" y="157"/>
                  </a:lnTo>
                  <a:lnTo>
                    <a:pt x="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1"/>
            <p:cNvSpPr/>
            <p:nvPr/>
          </p:nvSpPr>
          <p:spPr>
            <a:xfrm>
              <a:off x="3152177" y="2696326"/>
              <a:ext cx="30845" cy="18469"/>
            </a:xfrm>
            <a:custGeom>
              <a:avLst/>
              <a:gdLst/>
              <a:ahLst/>
              <a:cxnLst/>
              <a:rect l="l" t="t" r="r" b="b"/>
              <a:pathLst>
                <a:path w="648" h="388" extrusionOk="0">
                  <a:moveTo>
                    <a:pt x="575" y="1"/>
                  </a:moveTo>
                  <a:cubicBezTo>
                    <a:pt x="391" y="96"/>
                    <a:pt x="196" y="177"/>
                    <a:pt x="0" y="239"/>
                  </a:cubicBezTo>
                  <a:lnTo>
                    <a:pt x="46" y="388"/>
                  </a:lnTo>
                  <a:cubicBezTo>
                    <a:pt x="253" y="326"/>
                    <a:pt x="456" y="246"/>
                    <a:pt x="648" y="142"/>
                  </a:cubicBezTo>
                  <a:lnTo>
                    <a:pt x="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41"/>
            <p:cNvSpPr/>
            <p:nvPr/>
          </p:nvSpPr>
          <p:spPr>
            <a:xfrm>
              <a:off x="3204345" y="2659865"/>
              <a:ext cx="27227" cy="26466"/>
            </a:xfrm>
            <a:custGeom>
              <a:avLst/>
              <a:gdLst/>
              <a:ahLst/>
              <a:cxnLst/>
              <a:rect l="l" t="t" r="r" b="b"/>
              <a:pathLst>
                <a:path w="572" h="556" extrusionOk="0">
                  <a:moveTo>
                    <a:pt x="452" y="1"/>
                  </a:moveTo>
                  <a:cubicBezTo>
                    <a:pt x="314" y="158"/>
                    <a:pt x="165" y="299"/>
                    <a:pt x="0" y="430"/>
                  </a:cubicBezTo>
                  <a:lnTo>
                    <a:pt x="100" y="556"/>
                  </a:lnTo>
                  <a:cubicBezTo>
                    <a:pt x="268" y="418"/>
                    <a:pt x="429" y="269"/>
                    <a:pt x="572" y="104"/>
                  </a:cubicBezTo>
                  <a:lnTo>
                    <a:pt x="4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41"/>
            <p:cNvSpPr/>
            <p:nvPr/>
          </p:nvSpPr>
          <p:spPr>
            <a:xfrm>
              <a:off x="3242996" y="2608792"/>
              <a:ext cx="19564" cy="30845"/>
            </a:xfrm>
            <a:custGeom>
              <a:avLst/>
              <a:gdLst/>
              <a:ahLst/>
              <a:cxnLst/>
              <a:rect l="l" t="t" r="r" b="b"/>
              <a:pathLst>
                <a:path w="411" h="648" extrusionOk="0">
                  <a:moveTo>
                    <a:pt x="261" y="0"/>
                  </a:moveTo>
                  <a:cubicBezTo>
                    <a:pt x="192" y="196"/>
                    <a:pt x="104" y="387"/>
                    <a:pt x="0" y="568"/>
                  </a:cubicBezTo>
                  <a:lnTo>
                    <a:pt x="138" y="648"/>
                  </a:lnTo>
                  <a:cubicBezTo>
                    <a:pt x="250" y="460"/>
                    <a:pt x="342" y="261"/>
                    <a:pt x="411" y="55"/>
                  </a:cubicBezTo>
                  <a:lnTo>
                    <a:pt x="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1"/>
            <p:cNvSpPr/>
            <p:nvPr/>
          </p:nvSpPr>
          <p:spPr>
            <a:xfrm>
              <a:off x="3262511" y="2550245"/>
              <a:ext cx="9330" cy="31035"/>
            </a:xfrm>
            <a:custGeom>
              <a:avLst/>
              <a:gdLst/>
              <a:ahLst/>
              <a:cxnLst/>
              <a:rect l="l" t="t" r="r" b="b"/>
              <a:pathLst>
                <a:path w="196" h="652" extrusionOk="0">
                  <a:moveTo>
                    <a:pt x="196" y="1"/>
                  </a:moveTo>
                  <a:lnTo>
                    <a:pt x="35" y="8"/>
                  </a:lnTo>
                  <a:cubicBezTo>
                    <a:pt x="35" y="50"/>
                    <a:pt x="39" y="93"/>
                    <a:pt x="39" y="135"/>
                  </a:cubicBezTo>
                  <a:cubicBezTo>
                    <a:pt x="39" y="300"/>
                    <a:pt x="24" y="468"/>
                    <a:pt x="1" y="629"/>
                  </a:cubicBezTo>
                  <a:lnTo>
                    <a:pt x="158" y="652"/>
                  </a:lnTo>
                  <a:cubicBezTo>
                    <a:pt x="185" y="483"/>
                    <a:pt x="196" y="307"/>
                    <a:pt x="196" y="135"/>
                  </a:cubicBezTo>
                  <a:lnTo>
                    <a:pt x="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1"/>
            <p:cNvSpPr/>
            <p:nvPr/>
          </p:nvSpPr>
          <p:spPr>
            <a:xfrm>
              <a:off x="3250992" y="2490079"/>
              <a:ext cx="16708" cy="31178"/>
            </a:xfrm>
            <a:custGeom>
              <a:avLst/>
              <a:gdLst/>
              <a:ahLst/>
              <a:cxnLst/>
              <a:rect l="l" t="t" r="r" b="b"/>
              <a:pathLst>
                <a:path w="351" h="655" extrusionOk="0">
                  <a:moveTo>
                    <a:pt x="147" y="0"/>
                  </a:moveTo>
                  <a:lnTo>
                    <a:pt x="1" y="65"/>
                  </a:lnTo>
                  <a:cubicBezTo>
                    <a:pt x="82" y="253"/>
                    <a:pt x="151" y="452"/>
                    <a:pt x="197" y="655"/>
                  </a:cubicBezTo>
                  <a:lnTo>
                    <a:pt x="350" y="617"/>
                  </a:lnTo>
                  <a:cubicBezTo>
                    <a:pt x="304" y="406"/>
                    <a:pt x="235" y="199"/>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41"/>
            <p:cNvSpPr/>
            <p:nvPr/>
          </p:nvSpPr>
          <p:spPr>
            <a:xfrm>
              <a:off x="3217483" y="2439148"/>
              <a:ext cx="25371" cy="28132"/>
            </a:xfrm>
            <a:custGeom>
              <a:avLst/>
              <a:gdLst/>
              <a:ahLst/>
              <a:cxnLst/>
              <a:rect l="l" t="t" r="r" b="b"/>
              <a:pathLst>
                <a:path w="533" h="591" extrusionOk="0">
                  <a:moveTo>
                    <a:pt x="112" y="1"/>
                  </a:moveTo>
                  <a:lnTo>
                    <a:pt x="0" y="116"/>
                  </a:lnTo>
                  <a:cubicBezTo>
                    <a:pt x="146" y="262"/>
                    <a:pt x="284" y="423"/>
                    <a:pt x="399" y="591"/>
                  </a:cubicBezTo>
                  <a:lnTo>
                    <a:pt x="533" y="499"/>
                  </a:lnTo>
                  <a:cubicBezTo>
                    <a:pt x="406" y="322"/>
                    <a:pt x="268" y="154"/>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1"/>
            <p:cNvSpPr/>
            <p:nvPr/>
          </p:nvSpPr>
          <p:spPr>
            <a:xfrm>
              <a:off x="3168598" y="2404687"/>
              <a:ext cx="30321" cy="21182"/>
            </a:xfrm>
            <a:custGeom>
              <a:avLst/>
              <a:gdLst/>
              <a:ahLst/>
              <a:cxnLst/>
              <a:rect l="l" t="t" r="r" b="b"/>
              <a:pathLst>
                <a:path w="637" h="445" extrusionOk="0">
                  <a:moveTo>
                    <a:pt x="62" y="1"/>
                  </a:moveTo>
                  <a:lnTo>
                    <a:pt x="0" y="146"/>
                  </a:lnTo>
                  <a:cubicBezTo>
                    <a:pt x="188" y="227"/>
                    <a:pt x="372" y="326"/>
                    <a:pt x="544" y="445"/>
                  </a:cubicBezTo>
                  <a:lnTo>
                    <a:pt x="636" y="311"/>
                  </a:lnTo>
                  <a:cubicBezTo>
                    <a:pt x="453" y="188"/>
                    <a:pt x="260" y="84"/>
                    <a:pt x="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1"/>
            <p:cNvSpPr/>
            <p:nvPr/>
          </p:nvSpPr>
          <p:spPr>
            <a:xfrm>
              <a:off x="3110908" y="2391549"/>
              <a:ext cx="31083" cy="11186"/>
            </a:xfrm>
            <a:custGeom>
              <a:avLst/>
              <a:gdLst/>
              <a:ahLst/>
              <a:cxnLst/>
              <a:rect l="l" t="t" r="r" b="b"/>
              <a:pathLst>
                <a:path w="653" h="235" extrusionOk="0">
                  <a:moveTo>
                    <a:pt x="5" y="1"/>
                  </a:moveTo>
                  <a:lnTo>
                    <a:pt x="1" y="158"/>
                  </a:lnTo>
                  <a:cubicBezTo>
                    <a:pt x="208" y="166"/>
                    <a:pt x="415" y="189"/>
                    <a:pt x="618" y="234"/>
                  </a:cubicBezTo>
                  <a:lnTo>
                    <a:pt x="653" y="77"/>
                  </a:lnTo>
                  <a:cubicBezTo>
                    <a:pt x="442" y="31"/>
                    <a:pt x="223" y="5"/>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1"/>
            <p:cNvSpPr/>
            <p:nvPr/>
          </p:nvSpPr>
          <p:spPr>
            <a:xfrm>
              <a:off x="3050219"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41"/>
            <p:cNvSpPr/>
            <p:nvPr/>
          </p:nvSpPr>
          <p:spPr>
            <a:xfrm>
              <a:off x="2989435"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1"/>
            <p:cNvSpPr/>
            <p:nvPr/>
          </p:nvSpPr>
          <p:spPr>
            <a:xfrm>
              <a:off x="2928746"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1"/>
            <p:cNvSpPr/>
            <p:nvPr/>
          </p:nvSpPr>
          <p:spPr>
            <a:xfrm>
              <a:off x="2867962"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1"/>
            <p:cNvSpPr/>
            <p:nvPr/>
          </p:nvSpPr>
          <p:spPr>
            <a:xfrm>
              <a:off x="2807274"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1"/>
            <p:cNvSpPr/>
            <p:nvPr/>
          </p:nvSpPr>
          <p:spPr>
            <a:xfrm>
              <a:off x="2746489" y="2391407"/>
              <a:ext cx="30512" cy="7711"/>
            </a:xfrm>
            <a:custGeom>
              <a:avLst/>
              <a:gdLst/>
              <a:ahLst/>
              <a:cxnLst/>
              <a:rect l="l" t="t" r="r" b="b"/>
              <a:pathLst>
                <a:path w="641" h="162" extrusionOk="0">
                  <a:moveTo>
                    <a:pt x="1" y="0"/>
                  </a:moveTo>
                  <a:lnTo>
                    <a:pt x="1" y="161"/>
                  </a:lnTo>
                  <a:lnTo>
                    <a:pt x="641" y="161"/>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1"/>
            <p:cNvSpPr/>
            <p:nvPr/>
          </p:nvSpPr>
          <p:spPr>
            <a:xfrm>
              <a:off x="268580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1"/>
            <p:cNvSpPr/>
            <p:nvPr/>
          </p:nvSpPr>
          <p:spPr>
            <a:xfrm>
              <a:off x="2625016"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1"/>
            <p:cNvSpPr/>
            <p:nvPr/>
          </p:nvSpPr>
          <p:spPr>
            <a:xfrm>
              <a:off x="2564328" y="2391407"/>
              <a:ext cx="30321" cy="7711"/>
            </a:xfrm>
            <a:custGeom>
              <a:avLst/>
              <a:gdLst/>
              <a:ahLst/>
              <a:cxnLst/>
              <a:rect l="l" t="t" r="r" b="b"/>
              <a:pathLst>
                <a:path w="637" h="162" extrusionOk="0">
                  <a:moveTo>
                    <a:pt x="0" y="0"/>
                  </a:moveTo>
                  <a:lnTo>
                    <a:pt x="0"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1"/>
            <p:cNvSpPr/>
            <p:nvPr/>
          </p:nvSpPr>
          <p:spPr>
            <a:xfrm>
              <a:off x="2503544" y="2391407"/>
              <a:ext cx="30369" cy="7711"/>
            </a:xfrm>
            <a:custGeom>
              <a:avLst/>
              <a:gdLst/>
              <a:ahLst/>
              <a:cxnLst/>
              <a:rect l="l" t="t" r="r" b="b"/>
              <a:pathLst>
                <a:path w="638"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1"/>
            <p:cNvSpPr/>
            <p:nvPr/>
          </p:nvSpPr>
          <p:spPr>
            <a:xfrm>
              <a:off x="2442855" y="2391407"/>
              <a:ext cx="30321" cy="7711"/>
            </a:xfrm>
            <a:custGeom>
              <a:avLst/>
              <a:gdLst/>
              <a:ahLst/>
              <a:cxnLst/>
              <a:rect l="l" t="t" r="r" b="b"/>
              <a:pathLst>
                <a:path w="637" h="162" extrusionOk="0">
                  <a:moveTo>
                    <a:pt x="0" y="0"/>
                  </a:moveTo>
                  <a:lnTo>
                    <a:pt x="0" y="161"/>
                  </a:lnTo>
                  <a:lnTo>
                    <a:pt x="636" y="161"/>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1"/>
            <p:cNvSpPr/>
            <p:nvPr/>
          </p:nvSpPr>
          <p:spPr>
            <a:xfrm>
              <a:off x="2382071" y="2391407"/>
              <a:ext cx="30321" cy="7711"/>
            </a:xfrm>
            <a:custGeom>
              <a:avLst/>
              <a:gdLst/>
              <a:ahLst/>
              <a:cxnLst/>
              <a:rect l="l" t="t" r="r" b="b"/>
              <a:pathLst>
                <a:path w="637" h="162" extrusionOk="0">
                  <a:moveTo>
                    <a:pt x="1" y="0"/>
                  </a:moveTo>
                  <a:lnTo>
                    <a:pt x="1" y="161"/>
                  </a:lnTo>
                  <a:lnTo>
                    <a:pt x="637" y="161"/>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1"/>
            <p:cNvSpPr/>
            <p:nvPr/>
          </p:nvSpPr>
          <p:spPr>
            <a:xfrm>
              <a:off x="2321191" y="2391407"/>
              <a:ext cx="30512" cy="7711"/>
            </a:xfrm>
            <a:custGeom>
              <a:avLst/>
              <a:gdLst/>
              <a:ahLst/>
              <a:cxnLst/>
              <a:rect l="l" t="t" r="r" b="b"/>
              <a:pathLst>
                <a:path w="641" h="162" extrusionOk="0">
                  <a:moveTo>
                    <a:pt x="0" y="0"/>
                  </a:moveTo>
                  <a:lnTo>
                    <a:pt x="0" y="161"/>
                  </a:lnTo>
                  <a:lnTo>
                    <a:pt x="640" y="161"/>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1"/>
            <p:cNvSpPr/>
            <p:nvPr/>
          </p:nvSpPr>
          <p:spPr>
            <a:xfrm>
              <a:off x="2279970" y="2391407"/>
              <a:ext cx="10948" cy="7711"/>
            </a:xfrm>
            <a:custGeom>
              <a:avLst/>
              <a:gdLst/>
              <a:ahLst/>
              <a:cxnLst/>
              <a:rect l="l" t="t" r="r" b="b"/>
              <a:pathLst>
                <a:path w="230" h="162" extrusionOk="0">
                  <a:moveTo>
                    <a:pt x="0" y="0"/>
                  </a:moveTo>
                  <a:lnTo>
                    <a:pt x="0" y="161"/>
                  </a:lnTo>
                  <a:lnTo>
                    <a:pt x="230" y="161"/>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1"/>
            <p:cNvSpPr/>
            <p:nvPr/>
          </p:nvSpPr>
          <p:spPr>
            <a:xfrm>
              <a:off x="2919227"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1"/>
            <p:cNvSpPr/>
            <p:nvPr/>
          </p:nvSpPr>
          <p:spPr>
            <a:xfrm>
              <a:off x="2858538"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1"/>
            <p:cNvSpPr/>
            <p:nvPr/>
          </p:nvSpPr>
          <p:spPr>
            <a:xfrm>
              <a:off x="2797754"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1"/>
            <p:cNvSpPr/>
            <p:nvPr/>
          </p:nvSpPr>
          <p:spPr>
            <a:xfrm>
              <a:off x="2737065" y="3359714"/>
              <a:ext cx="30512" cy="7521"/>
            </a:xfrm>
            <a:custGeom>
              <a:avLst/>
              <a:gdLst/>
              <a:ahLst/>
              <a:cxnLst/>
              <a:rect l="l" t="t" r="r" b="b"/>
              <a:pathLst>
                <a:path w="641" h="158" extrusionOk="0">
                  <a:moveTo>
                    <a:pt x="0" y="0"/>
                  </a:moveTo>
                  <a:lnTo>
                    <a:pt x="0" y="157"/>
                  </a:lnTo>
                  <a:lnTo>
                    <a:pt x="640" y="157"/>
                  </a:lnTo>
                  <a:lnTo>
                    <a:pt x="6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1"/>
            <p:cNvSpPr/>
            <p:nvPr/>
          </p:nvSpPr>
          <p:spPr>
            <a:xfrm>
              <a:off x="267628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1"/>
            <p:cNvSpPr/>
            <p:nvPr/>
          </p:nvSpPr>
          <p:spPr>
            <a:xfrm>
              <a:off x="2615592" y="3359714"/>
              <a:ext cx="30274" cy="7521"/>
            </a:xfrm>
            <a:custGeom>
              <a:avLst/>
              <a:gdLst/>
              <a:ahLst/>
              <a:cxnLst/>
              <a:rect l="l" t="t" r="r" b="b"/>
              <a:pathLst>
                <a:path w="636" h="158" extrusionOk="0">
                  <a:moveTo>
                    <a:pt x="0" y="0"/>
                  </a:moveTo>
                  <a:lnTo>
                    <a:pt x="0"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1"/>
            <p:cNvSpPr/>
            <p:nvPr/>
          </p:nvSpPr>
          <p:spPr>
            <a:xfrm>
              <a:off x="2554808"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1"/>
            <p:cNvSpPr/>
            <p:nvPr/>
          </p:nvSpPr>
          <p:spPr>
            <a:xfrm>
              <a:off x="2494071"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1"/>
            <p:cNvSpPr/>
            <p:nvPr/>
          </p:nvSpPr>
          <p:spPr>
            <a:xfrm>
              <a:off x="2433335" y="3359714"/>
              <a:ext cx="30321" cy="7521"/>
            </a:xfrm>
            <a:custGeom>
              <a:avLst/>
              <a:gdLst/>
              <a:ahLst/>
              <a:cxnLst/>
              <a:rect l="l" t="t" r="r" b="b"/>
              <a:pathLst>
                <a:path w="637" h="158" extrusionOk="0">
                  <a:moveTo>
                    <a:pt x="1" y="0"/>
                  </a:moveTo>
                  <a:lnTo>
                    <a:pt x="1" y="157"/>
                  </a:lnTo>
                  <a:lnTo>
                    <a:pt x="637" y="157"/>
                  </a:lnTo>
                  <a:lnTo>
                    <a:pt x="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1"/>
            <p:cNvSpPr/>
            <p:nvPr/>
          </p:nvSpPr>
          <p:spPr>
            <a:xfrm>
              <a:off x="2372598" y="3359714"/>
              <a:ext cx="30321" cy="7521"/>
            </a:xfrm>
            <a:custGeom>
              <a:avLst/>
              <a:gdLst/>
              <a:ahLst/>
              <a:cxnLst/>
              <a:rect l="l" t="t" r="r" b="b"/>
              <a:pathLst>
                <a:path w="637" h="158" extrusionOk="0">
                  <a:moveTo>
                    <a:pt x="1" y="0"/>
                  </a:moveTo>
                  <a:lnTo>
                    <a:pt x="1" y="157"/>
                  </a:lnTo>
                  <a:lnTo>
                    <a:pt x="636" y="157"/>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1"/>
            <p:cNvSpPr/>
            <p:nvPr/>
          </p:nvSpPr>
          <p:spPr>
            <a:xfrm>
              <a:off x="2311671" y="3359714"/>
              <a:ext cx="30512" cy="7521"/>
            </a:xfrm>
            <a:custGeom>
              <a:avLst/>
              <a:gdLst/>
              <a:ahLst/>
              <a:cxnLst/>
              <a:rect l="l" t="t" r="r" b="b"/>
              <a:pathLst>
                <a:path w="641" h="158" extrusionOk="0">
                  <a:moveTo>
                    <a:pt x="1" y="0"/>
                  </a:moveTo>
                  <a:lnTo>
                    <a:pt x="1" y="157"/>
                  </a:lnTo>
                  <a:lnTo>
                    <a:pt x="641" y="157"/>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41"/>
            <p:cNvSpPr/>
            <p:nvPr/>
          </p:nvSpPr>
          <p:spPr>
            <a:xfrm>
              <a:off x="2270451" y="3359714"/>
              <a:ext cx="10996" cy="7521"/>
            </a:xfrm>
            <a:custGeom>
              <a:avLst/>
              <a:gdLst/>
              <a:ahLst/>
              <a:cxnLst/>
              <a:rect l="l" t="t" r="r" b="b"/>
              <a:pathLst>
                <a:path w="231" h="158" extrusionOk="0">
                  <a:moveTo>
                    <a:pt x="0" y="0"/>
                  </a:moveTo>
                  <a:lnTo>
                    <a:pt x="0" y="157"/>
                  </a:lnTo>
                  <a:lnTo>
                    <a:pt x="230" y="157"/>
                  </a:lnTo>
                  <a:lnTo>
                    <a:pt x="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38"/>
        <p:cNvGrpSpPr/>
        <p:nvPr/>
      </p:nvGrpSpPr>
      <p:grpSpPr>
        <a:xfrm>
          <a:off x="0" y="0"/>
          <a:ext cx="0" cy="0"/>
          <a:chOff x="0" y="0"/>
          <a:chExt cx="0" cy="0"/>
        </a:xfrm>
      </p:grpSpPr>
      <p:sp>
        <p:nvSpPr>
          <p:cNvPr id="10939" name="Google Shape;10939;p77"/>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l" rtl="0">
              <a:lnSpc>
                <a:spcPct val="100000"/>
              </a:lnSpc>
              <a:spcBef>
                <a:spcPts val="0"/>
              </a:spcBef>
              <a:spcAft>
                <a:spcPts val="0"/>
              </a:spcAft>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l"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0940" name="Google Shape;10940;p7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44"/>
        <p:cNvGrpSpPr/>
        <p:nvPr/>
      </p:nvGrpSpPr>
      <p:grpSpPr>
        <a:xfrm>
          <a:off x="0" y="0"/>
          <a:ext cx="0" cy="0"/>
          <a:chOff x="0" y="0"/>
          <a:chExt cx="0" cy="0"/>
        </a:xfrm>
      </p:grpSpPr>
      <p:sp>
        <p:nvSpPr>
          <p:cNvPr id="10945" name="Google Shape;10945;p78"/>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Changa One</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https://fonts.google.com/specimen/Changa+One</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Lato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https://fonts.google.com/specimen/Lato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0946" name="Google Shape;10946;p78"/>
          <p:cNvSpPr/>
          <p:nvPr/>
        </p:nvSpPr>
        <p:spPr>
          <a:xfrm>
            <a:off x="2052650" y="2947175"/>
            <a:ext cx="791400" cy="754200"/>
          </a:xfrm>
          <a:prstGeom prst="roundRect">
            <a:avLst>
              <a:gd name="adj" fmla="val 16667"/>
            </a:avLst>
          </a:prstGeom>
          <a:solidFill>
            <a:srgbClr val="23328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8"/>
          <p:cNvSpPr/>
          <p:nvPr/>
        </p:nvSpPr>
        <p:spPr>
          <a:xfrm>
            <a:off x="3114470" y="2947175"/>
            <a:ext cx="791400" cy="754200"/>
          </a:xfrm>
          <a:prstGeom prst="roundRect">
            <a:avLst>
              <a:gd name="adj" fmla="val 16667"/>
            </a:avLst>
          </a:prstGeom>
          <a:solidFill>
            <a:srgbClr val="00BDA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8"/>
          <p:cNvSpPr/>
          <p:nvPr/>
        </p:nvSpPr>
        <p:spPr>
          <a:xfrm>
            <a:off x="4176289" y="2947175"/>
            <a:ext cx="791400" cy="754200"/>
          </a:xfrm>
          <a:prstGeom prst="roundRect">
            <a:avLst>
              <a:gd name="adj" fmla="val 16667"/>
            </a:avLst>
          </a:prstGeom>
          <a:solidFill>
            <a:srgbClr val="F4F8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8"/>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#233286</a:t>
            </a:r>
            <a:endParaRPr sz="1000">
              <a:solidFill>
                <a:srgbClr val="FFFFFF"/>
              </a:solidFill>
            </a:endParaRPr>
          </a:p>
        </p:txBody>
      </p:sp>
      <p:sp>
        <p:nvSpPr>
          <p:cNvPr id="10950" name="Google Shape;10950;p78"/>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#00bda5</a:t>
            </a:r>
            <a:endParaRPr sz="1000">
              <a:solidFill>
                <a:srgbClr val="FFFFFF"/>
              </a:solidFill>
            </a:endParaRPr>
          </a:p>
        </p:txBody>
      </p:sp>
      <p:sp>
        <p:nvSpPr>
          <p:cNvPr id="10951" name="Google Shape;10951;p78"/>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#f4f8ff</a:t>
            </a:r>
            <a:endParaRPr sz="1000">
              <a:solidFill>
                <a:schemeClr val="dk1"/>
              </a:solidFill>
            </a:endParaRPr>
          </a:p>
        </p:txBody>
      </p:sp>
      <p:sp>
        <p:nvSpPr>
          <p:cNvPr id="10952" name="Google Shape;10952;p78"/>
          <p:cNvSpPr/>
          <p:nvPr/>
        </p:nvSpPr>
        <p:spPr>
          <a:xfrm>
            <a:off x="5238125" y="2947175"/>
            <a:ext cx="791400" cy="754200"/>
          </a:xfrm>
          <a:prstGeom prst="roundRect">
            <a:avLst>
              <a:gd name="adj" fmla="val 16667"/>
            </a:avLst>
          </a:prstGeom>
          <a:solidFill>
            <a:srgbClr val="3720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8"/>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#372031</a:t>
            </a:r>
            <a:endParaRPr sz="1000">
              <a:solidFill>
                <a:srgbClr val="FFFFFF"/>
              </a:solidFill>
            </a:endParaRPr>
          </a:p>
        </p:txBody>
      </p:sp>
      <p:sp>
        <p:nvSpPr>
          <p:cNvPr id="10954" name="Google Shape;10954;p78"/>
          <p:cNvSpPr/>
          <p:nvPr/>
        </p:nvSpPr>
        <p:spPr>
          <a:xfrm>
            <a:off x="2052650" y="3878275"/>
            <a:ext cx="791400" cy="754200"/>
          </a:xfrm>
          <a:prstGeom prst="roundRect">
            <a:avLst>
              <a:gd name="adj" fmla="val 16667"/>
            </a:avLst>
          </a:prstGeom>
          <a:solidFill>
            <a:srgbClr val="5867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8"/>
          <p:cNvSpPr/>
          <p:nvPr/>
        </p:nvSpPr>
        <p:spPr>
          <a:xfrm>
            <a:off x="3114470" y="3878275"/>
            <a:ext cx="791400" cy="754200"/>
          </a:xfrm>
          <a:prstGeom prst="roundRect">
            <a:avLst>
              <a:gd name="adj" fmla="val 16667"/>
            </a:avLst>
          </a:prstGeom>
          <a:solidFill>
            <a:srgbClr val="FFA4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8"/>
          <p:cNvSpPr/>
          <p:nvPr/>
        </p:nvSpPr>
        <p:spPr>
          <a:xfrm>
            <a:off x="4176289" y="3878275"/>
            <a:ext cx="791400" cy="754200"/>
          </a:xfrm>
          <a:prstGeom prst="roundRect">
            <a:avLst>
              <a:gd name="adj" fmla="val 16667"/>
            </a:avLst>
          </a:prstGeom>
          <a:solidFill>
            <a:srgbClr val="FFD33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8"/>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#5867c9</a:t>
            </a:r>
            <a:endParaRPr sz="1000">
              <a:solidFill>
                <a:srgbClr val="FFFFFF"/>
              </a:solidFill>
            </a:endParaRPr>
          </a:p>
        </p:txBody>
      </p:sp>
      <p:sp>
        <p:nvSpPr>
          <p:cNvPr id="10958" name="Google Shape;10958;p78"/>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#ffa400</a:t>
            </a:r>
            <a:endParaRPr sz="1000">
              <a:solidFill>
                <a:srgbClr val="FFFFFF"/>
              </a:solidFill>
            </a:endParaRPr>
          </a:p>
        </p:txBody>
      </p:sp>
      <p:sp>
        <p:nvSpPr>
          <p:cNvPr id="10959" name="Google Shape;10959;p78"/>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#ffd336</a:t>
            </a:r>
            <a:endParaRPr sz="1000">
              <a:solidFill>
                <a:srgbClr val="FFFFFF"/>
              </a:solidFill>
            </a:endParaRPr>
          </a:p>
        </p:txBody>
      </p:sp>
      <p:sp>
        <p:nvSpPr>
          <p:cNvPr id="10960" name="Google Shape;10960;p78"/>
          <p:cNvSpPr/>
          <p:nvPr/>
        </p:nvSpPr>
        <p:spPr>
          <a:xfrm>
            <a:off x="5238125" y="3878275"/>
            <a:ext cx="791400" cy="754200"/>
          </a:xfrm>
          <a:prstGeom prst="roundRect">
            <a:avLst>
              <a:gd name="adj" fmla="val 16667"/>
            </a:avLst>
          </a:prstGeom>
          <a:solidFill>
            <a:srgbClr val="B730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8"/>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#b73049</a:t>
            </a:r>
            <a:endParaRPr sz="1000">
              <a:solidFill>
                <a:srgbClr val="FFFFFF"/>
              </a:solidFill>
            </a:endParaRPr>
          </a:p>
        </p:txBody>
      </p:sp>
      <p:sp>
        <p:nvSpPr>
          <p:cNvPr id="10962" name="Google Shape;10962;p78"/>
          <p:cNvSpPr/>
          <p:nvPr/>
        </p:nvSpPr>
        <p:spPr>
          <a:xfrm>
            <a:off x="6299950" y="2947175"/>
            <a:ext cx="791400" cy="754200"/>
          </a:xfrm>
          <a:prstGeom prst="roundRect">
            <a:avLst>
              <a:gd name="adj" fmla="val 16667"/>
            </a:avLst>
          </a:prstGeom>
          <a:solidFill>
            <a:srgbClr val="3D44A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8"/>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#3d44a8</a:t>
            </a:r>
            <a:endParaRPr sz="1000">
              <a:solidFill>
                <a:srgbClr val="FFFFFF"/>
              </a:solidFill>
            </a:endParaRPr>
          </a:p>
        </p:txBody>
      </p:sp>
      <p:sp>
        <p:nvSpPr>
          <p:cNvPr id="10964" name="Google Shape;10964;p78"/>
          <p:cNvSpPr/>
          <p:nvPr/>
        </p:nvSpPr>
        <p:spPr>
          <a:xfrm>
            <a:off x="6299950" y="3878275"/>
            <a:ext cx="791400" cy="754200"/>
          </a:xfrm>
          <a:prstGeom prst="roundRect">
            <a:avLst>
              <a:gd name="adj" fmla="val 16667"/>
            </a:avLst>
          </a:prstGeom>
          <a:solidFill>
            <a:srgbClr val="F86F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8"/>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#f86f87</a:t>
            </a:r>
            <a:endParaRPr sz="1000">
              <a:solidFill>
                <a:srgbClr val="FFFFFF"/>
              </a:solidFill>
            </a:endParaRPr>
          </a:p>
        </p:txBody>
      </p:sp>
      <p:sp>
        <p:nvSpPr>
          <p:cNvPr id="10966" name="Google Shape;10966;p7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70"/>
        <p:cNvGrpSpPr/>
        <p:nvPr/>
      </p:nvGrpSpPr>
      <p:grpSpPr>
        <a:xfrm>
          <a:off x="0" y="0"/>
          <a:ext cx="0" cy="0"/>
          <a:chOff x="0" y="0"/>
          <a:chExt cx="0" cy="0"/>
        </a:xfrm>
      </p:grpSpPr>
      <p:sp>
        <p:nvSpPr>
          <p:cNvPr id="10971" name="Google Shape;10971;p79"/>
          <p:cNvSpPr txBox="1"/>
          <p:nvPr/>
        </p:nvSpPr>
        <p:spPr>
          <a:xfrm>
            <a:off x="723450" y="1187975"/>
            <a:ext cx="76890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0972" name="Google Shape;10972;p7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0973" name="Google Shape;10973;p7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974" name="Google Shape;10974;p7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0975" name="Google Shape;10975;p7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0976" name="Google Shape;10976;p7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0977" name="Google Shape;10977;p7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0978" name="Google Shape;10978;p7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979" name="Google Shape;10979;p7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980" name="Google Shape;10980;p7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981" name="Google Shape;10981;p7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982" name="Google Shape;10982;p7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86"/>
        <p:cNvGrpSpPr/>
        <p:nvPr/>
      </p:nvGrpSpPr>
      <p:grpSpPr>
        <a:xfrm>
          <a:off x="0" y="0"/>
          <a:ext cx="0" cy="0"/>
          <a:chOff x="0" y="0"/>
          <a:chExt cx="0" cy="0"/>
        </a:xfrm>
      </p:grpSpPr>
      <p:grpSp>
        <p:nvGrpSpPr>
          <p:cNvPr id="10987" name="Google Shape;10987;p80"/>
          <p:cNvGrpSpPr/>
          <p:nvPr/>
        </p:nvGrpSpPr>
        <p:grpSpPr>
          <a:xfrm>
            <a:off x="5048544" y="3019584"/>
            <a:ext cx="442841" cy="514271"/>
            <a:chOff x="4727025" y="1332775"/>
            <a:chExt cx="59900" cy="69625"/>
          </a:xfrm>
        </p:grpSpPr>
        <p:sp>
          <p:nvSpPr>
            <p:cNvPr id="10988" name="Google Shape;10988;p8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80"/>
          <p:cNvGrpSpPr/>
          <p:nvPr/>
        </p:nvGrpSpPr>
        <p:grpSpPr>
          <a:xfrm>
            <a:off x="5723860" y="2267072"/>
            <a:ext cx="500909" cy="500899"/>
            <a:chOff x="4820425" y="1329900"/>
            <a:chExt cx="70175" cy="70350"/>
          </a:xfrm>
        </p:grpSpPr>
        <p:sp>
          <p:nvSpPr>
            <p:cNvPr id="10991" name="Google Shape;10991;p8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80"/>
          <p:cNvGrpSpPr/>
          <p:nvPr/>
        </p:nvGrpSpPr>
        <p:grpSpPr>
          <a:xfrm>
            <a:off x="6376484" y="2278862"/>
            <a:ext cx="538135" cy="493119"/>
            <a:chOff x="4903200" y="1331525"/>
            <a:chExt cx="73575" cy="67425"/>
          </a:xfrm>
        </p:grpSpPr>
        <p:sp>
          <p:nvSpPr>
            <p:cNvPr id="10996" name="Google Shape;10996;p8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997" name="Google Shape;10997;p8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80"/>
          <p:cNvGrpSpPr/>
          <p:nvPr/>
        </p:nvGrpSpPr>
        <p:grpSpPr>
          <a:xfrm>
            <a:off x="5636435" y="3020840"/>
            <a:ext cx="544563" cy="511895"/>
            <a:chOff x="4815575" y="1416800"/>
            <a:chExt cx="73750" cy="71400"/>
          </a:xfrm>
        </p:grpSpPr>
        <p:sp>
          <p:nvSpPr>
            <p:cNvPr id="10999" name="Google Shape;10999;p8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80"/>
          <p:cNvGrpSpPr/>
          <p:nvPr/>
        </p:nvGrpSpPr>
        <p:grpSpPr>
          <a:xfrm>
            <a:off x="6333060" y="3020546"/>
            <a:ext cx="602914" cy="512477"/>
            <a:chOff x="4902475" y="1418875"/>
            <a:chExt cx="74500" cy="63775"/>
          </a:xfrm>
        </p:grpSpPr>
        <p:sp>
          <p:nvSpPr>
            <p:cNvPr id="11003" name="Google Shape;11003;p8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0"/>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80"/>
          <p:cNvGrpSpPr/>
          <p:nvPr/>
        </p:nvGrpSpPr>
        <p:grpSpPr>
          <a:xfrm>
            <a:off x="5748932" y="3759785"/>
            <a:ext cx="515391" cy="525699"/>
            <a:chOff x="4818100" y="1507675"/>
            <a:chExt cx="71225" cy="71625"/>
          </a:xfrm>
        </p:grpSpPr>
        <p:sp>
          <p:nvSpPr>
            <p:cNvPr id="11006" name="Google Shape;11006;p8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80"/>
          <p:cNvGrpSpPr/>
          <p:nvPr/>
        </p:nvGrpSpPr>
        <p:grpSpPr>
          <a:xfrm>
            <a:off x="5087034" y="3781317"/>
            <a:ext cx="522956" cy="489869"/>
            <a:chOff x="4721450" y="1509475"/>
            <a:chExt cx="79350" cy="74325"/>
          </a:xfrm>
        </p:grpSpPr>
        <p:sp>
          <p:nvSpPr>
            <p:cNvPr id="11011" name="Google Shape;11011;p8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80"/>
          <p:cNvGrpSpPr/>
          <p:nvPr/>
        </p:nvGrpSpPr>
        <p:grpSpPr>
          <a:xfrm>
            <a:off x="6410277" y="3761069"/>
            <a:ext cx="525704" cy="535436"/>
            <a:chOff x="4906800" y="1507500"/>
            <a:chExt cx="70350" cy="71075"/>
          </a:xfrm>
        </p:grpSpPr>
        <p:sp>
          <p:nvSpPr>
            <p:cNvPr id="11016" name="Google Shape;11016;p8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0"/>
          <p:cNvGrpSpPr/>
          <p:nvPr/>
        </p:nvGrpSpPr>
        <p:grpSpPr>
          <a:xfrm>
            <a:off x="4443099" y="2267050"/>
            <a:ext cx="508054" cy="508095"/>
            <a:chOff x="3736598" y="2170606"/>
            <a:chExt cx="404889" cy="404889"/>
          </a:xfrm>
        </p:grpSpPr>
        <p:sp>
          <p:nvSpPr>
            <p:cNvPr id="11022" name="Google Shape;11022;p8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0"/>
          <p:cNvGrpSpPr/>
          <p:nvPr/>
        </p:nvGrpSpPr>
        <p:grpSpPr>
          <a:xfrm>
            <a:off x="3731139" y="2267145"/>
            <a:ext cx="575790" cy="507904"/>
            <a:chOff x="3161917" y="2170682"/>
            <a:chExt cx="458870" cy="404737"/>
          </a:xfrm>
        </p:grpSpPr>
        <p:sp>
          <p:nvSpPr>
            <p:cNvPr id="11027" name="Google Shape;11027;p8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0"/>
          <p:cNvGrpSpPr/>
          <p:nvPr/>
        </p:nvGrpSpPr>
        <p:grpSpPr>
          <a:xfrm>
            <a:off x="3758669" y="3027517"/>
            <a:ext cx="520730" cy="498567"/>
            <a:chOff x="3179914" y="2889488"/>
            <a:chExt cx="422876" cy="404911"/>
          </a:xfrm>
        </p:grpSpPr>
        <p:sp>
          <p:nvSpPr>
            <p:cNvPr id="11031" name="Google Shape;11031;p8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80"/>
          <p:cNvGrpSpPr/>
          <p:nvPr/>
        </p:nvGrpSpPr>
        <p:grpSpPr>
          <a:xfrm>
            <a:off x="4387349" y="3027477"/>
            <a:ext cx="516145" cy="498648"/>
            <a:chOff x="3729467" y="2889422"/>
            <a:chExt cx="419153" cy="404977"/>
          </a:xfrm>
        </p:grpSpPr>
        <p:sp>
          <p:nvSpPr>
            <p:cNvPr id="11038" name="Google Shape;11038;p8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5" name="Google Shape;11045;p80"/>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0"/>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0"/>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9" name="Google Shape;11049;p80"/>
          <p:cNvGrpSpPr/>
          <p:nvPr/>
        </p:nvGrpSpPr>
        <p:grpSpPr>
          <a:xfrm>
            <a:off x="7107677" y="2474362"/>
            <a:ext cx="166473" cy="141497"/>
            <a:chOff x="4660325" y="1866850"/>
            <a:chExt cx="68350" cy="58100"/>
          </a:xfrm>
        </p:grpSpPr>
        <p:sp>
          <p:nvSpPr>
            <p:cNvPr id="11050" name="Google Shape;11050;p8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80"/>
          <p:cNvGrpSpPr/>
          <p:nvPr/>
        </p:nvGrpSpPr>
        <p:grpSpPr>
          <a:xfrm>
            <a:off x="7417022" y="2500086"/>
            <a:ext cx="162515" cy="90049"/>
            <a:chOff x="4791775" y="1877500"/>
            <a:chExt cx="66725" cy="36975"/>
          </a:xfrm>
        </p:grpSpPr>
        <p:sp>
          <p:nvSpPr>
            <p:cNvPr id="11053" name="Google Shape;11053;p8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0"/>
          <p:cNvGrpSpPr/>
          <p:nvPr/>
        </p:nvGrpSpPr>
        <p:grpSpPr>
          <a:xfrm>
            <a:off x="7738734" y="2500086"/>
            <a:ext cx="144979" cy="90049"/>
            <a:chOff x="4923925" y="1877500"/>
            <a:chExt cx="59525" cy="36975"/>
          </a:xfrm>
        </p:grpSpPr>
        <p:sp>
          <p:nvSpPr>
            <p:cNvPr id="11056" name="Google Shape;11056;p8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80"/>
          <p:cNvGrpSpPr/>
          <p:nvPr/>
        </p:nvGrpSpPr>
        <p:grpSpPr>
          <a:xfrm>
            <a:off x="8033226" y="2482277"/>
            <a:ext cx="141447" cy="125667"/>
            <a:chOff x="5058450" y="1870100"/>
            <a:chExt cx="58075" cy="51600"/>
          </a:xfrm>
        </p:grpSpPr>
        <p:sp>
          <p:nvSpPr>
            <p:cNvPr id="11059" name="Google Shape;11059;p8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80"/>
          <p:cNvGrpSpPr/>
          <p:nvPr/>
        </p:nvGrpSpPr>
        <p:grpSpPr>
          <a:xfrm>
            <a:off x="7447741" y="2904685"/>
            <a:ext cx="101077" cy="107645"/>
            <a:chOff x="4811425" y="2065025"/>
            <a:chExt cx="41500" cy="44200"/>
          </a:xfrm>
        </p:grpSpPr>
        <p:sp>
          <p:nvSpPr>
            <p:cNvPr id="11062" name="Google Shape;11062;p8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80"/>
          <p:cNvGrpSpPr/>
          <p:nvPr/>
        </p:nvGrpSpPr>
        <p:grpSpPr>
          <a:xfrm>
            <a:off x="7740178" y="2904898"/>
            <a:ext cx="120867" cy="107218"/>
            <a:chOff x="4929875" y="2065025"/>
            <a:chExt cx="49625" cy="44025"/>
          </a:xfrm>
        </p:grpSpPr>
        <p:sp>
          <p:nvSpPr>
            <p:cNvPr id="11065" name="Google Shape;11065;p8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80"/>
          <p:cNvGrpSpPr/>
          <p:nvPr/>
        </p:nvGrpSpPr>
        <p:grpSpPr>
          <a:xfrm>
            <a:off x="8068847" y="2907912"/>
            <a:ext cx="70206" cy="101191"/>
            <a:chOff x="5083925" y="2066350"/>
            <a:chExt cx="28825" cy="41550"/>
          </a:xfrm>
        </p:grpSpPr>
        <p:sp>
          <p:nvSpPr>
            <p:cNvPr id="11068" name="Google Shape;11068;p8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80"/>
          <p:cNvGrpSpPr/>
          <p:nvPr/>
        </p:nvGrpSpPr>
        <p:grpSpPr>
          <a:xfrm>
            <a:off x="7100401" y="2923559"/>
            <a:ext cx="181026" cy="69896"/>
            <a:chOff x="4659775" y="2072775"/>
            <a:chExt cx="74325" cy="28700"/>
          </a:xfrm>
        </p:grpSpPr>
        <p:sp>
          <p:nvSpPr>
            <p:cNvPr id="11071" name="Google Shape;11071;p8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80"/>
          <p:cNvGrpSpPr/>
          <p:nvPr/>
        </p:nvGrpSpPr>
        <p:grpSpPr>
          <a:xfrm>
            <a:off x="8020257" y="2714124"/>
            <a:ext cx="167387" cy="89197"/>
            <a:chOff x="4662475" y="1976500"/>
            <a:chExt cx="68725" cy="36625"/>
          </a:xfrm>
        </p:grpSpPr>
        <p:sp>
          <p:nvSpPr>
            <p:cNvPr id="11075" name="Google Shape;11075;p8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80"/>
          <p:cNvGrpSpPr/>
          <p:nvPr/>
        </p:nvGrpSpPr>
        <p:grpSpPr>
          <a:xfrm>
            <a:off x="7717162" y="2717564"/>
            <a:ext cx="166899" cy="82317"/>
            <a:chOff x="4920150" y="1977875"/>
            <a:chExt cx="68525" cy="33800"/>
          </a:xfrm>
        </p:grpSpPr>
        <p:sp>
          <p:nvSpPr>
            <p:cNvPr id="11079" name="Google Shape;11079;p8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80"/>
          <p:cNvGrpSpPr/>
          <p:nvPr/>
        </p:nvGrpSpPr>
        <p:grpSpPr>
          <a:xfrm>
            <a:off x="7128319" y="3121482"/>
            <a:ext cx="125190" cy="127858"/>
            <a:chOff x="4676550" y="2160575"/>
            <a:chExt cx="51400" cy="52500"/>
          </a:xfrm>
        </p:grpSpPr>
        <p:sp>
          <p:nvSpPr>
            <p:cNvPr id="11083" name="Google Shape;11083;p8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80"/>
          <p:cNvGrpSpPr/>
          <p:nvPr/>
        </p:nvGrpSpPr>
        <p:grpSpPr>
          <a:xfrm>
            <a:off x="7425577" y="3128514"/>
            <a:ext cx="145405" cy="113794"/>
            <a:chOff x="4768325" y="2163475"/>
            <a:chExt cx="59700" cy="46725"/>
          </a:xfrm>
        </p:grpSpPr>
        <p:sp>
          <p:nvSpPr>
            <p:cNvPr id="11087" name="Google Shape;11087;p8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9" name="Google Shape;11089;p80"/>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0"/>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0"/>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0"/>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0"/>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0"/>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5" name="Google Shape;11095;p80"/>
          <p:cNvGrpSpPr/>
          <p:nvPr/>
        </p:nvGrpSpPr>
        <p:grpSpPr>
          <a:xfrm>
            <a:off x="7441895" y="3383608"/>
            <a:ext cx="112768" cy="106853"/>
            <a:chOff x="4768575" y="2253950"/>
            <a:chExt cx="46300" cy="43875"/>
          </a:xfrm>
        </p:grpSpPr>
        <p:sp>
          <p:nvSpPr>
            <p:cNvPr id="11096" name="Google Shape;11096;p8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80"/>
          <p:cNvGrpSpPr/>
          <p:nvPr/>
        </p:nvGrpSpPr>
        <p:grpSpPr>
          <a:xfrm>
            <a:off x="7741518" y="3872634"/>
            <a:ext cx="118187" cy="146246"/>
            <a:chOff x="4960900" y="2433225"/>
            <a:chExt cx="48525" cy="60050"/>
          </a:xfrm>
        </p:grpSpPr>
        <p:sp>
          <p:nvSpPr>
            <p:cNvPr id="11099" name="Google Shape;11099;p8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80"/>
          <p:cNvGrpSpPr/>
          <p:nvPr/>
        </p:nvGrpSpPr>
        <p:grpSpPr>
          <a:xfrm>
            <a:off x="7430083" y="4136695"/>
            <a:ext cx="136394" cy="143810"/>
            <a:chOff x="4854075" y="2527625"/>
            <a:chExt cx="56000" cy="59050"/>
          </a:xfrm>
        </p:grpSpPr>
        <p:sp>
          <p:nvSpPr>
            <p:cNvPr id="11102" name="Google Shape;11102;p8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4" name="Google Shape;11104;p80"/>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0"/>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0"/>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7" name="Google Shape;11107;p80"/>
          <p:cNvGrpSpPr/>
          <p:nvPr/>
        </p:nvGrpSpPr>
        <p:grpSpPr>
          <a:xfrm>
            <a:off x="8054294" y="3600439"/>
            <a:ext cx="99312" cy="160797"/>
            <a:chOff x="5059700" y="2334775"/>
            <a:chExt cx="40775" cy="66025"/>
          </a:xfrm>
        </p:grpSpPr>
        <p:sp>
          <p:nvSpPr>
            <p:cNvPr id="11108" name="Google Shape;11108;p8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80"/>
          <p:cNvGrpSpPr/>
          <p:nvPr/>
        </p:nvGrpSpPr>
        <p:grpSpPr>
          <a:xfrm>
            <a:off x="8011458" y="3865571"/>
            <a:ext cx="184984" cy="160371"/>
            <a:chOff x="5037700" y="2430325"/>
            <a:chExt cx="75950" cy="65850"/>
          </a:xfrm>
        </p:grpSpPr>
        <p:sp>
          <p:nvSpPr>
            <p:cNvPr id="11118" name="Google Shape;11118;p8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0"/>
          <p:cNvGrpSpPr/>
          <p:nvPr/>
        </p:nvGrpSpPr>
        <p:grpSpPr>
          <a:xfrm>
            <a:off x="7430964" y="3632023"/>
            <a:ext cx="173014" cy="97629"/>
            <a:chOff x="4756975" y="2341800"/>
            <a:chExt cx="91975" cy="51925"/>
          </a:xfrm>
        </p:grpSpPr>
        <p:sp>
          <p:nvSpPr>
            <p:cNvPr id="11121" name="Google Shape;11121;p8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80"/>
          <p:cNvGrpSpPr/>
          <p:nvPr/>
        </p:nvGrpSpPr>
        <p:grpSpPr>
          <a:xfrm>
            <a:off x="7697901" y="4120720"/>
            <a:ext cx="212497" cy="175761"/>
            <a:chOff x="4943575" y="2516350"/>
            <a:chExt cx="98675" cy="81700"/>
          </a:xfrm>
        </p:grpSpPr>
        <p:sp>
          <p:nvSpPr>
            <p:cNvPr id="11142" name="Google Shape;11142;p8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80"/>
          <p:cNvGrpSpPr/>
          <p:nvPr/>
        </p:nvGrpSpPr>
        <p:grpSpPr>
          <a:xfrm>
            <a:off x="1955962" y="3346963"/>
            <a:ext cx="965351" cy="134611"/>
            <a:chOff x="4411970" y="2962952"/>
            <a:chExt cx="706544" cy="104212"/>
          </a:xfrm>
        </p:grpSpPr>
        <p:sp>
          <p:nvSpPr>
            <p:cNvPr id="11221" name="Google Shape;11221;p8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80"/>
          <p:cNvGrpSpPr/>
          <p:nvPr/>
        </p:nvGrpSpPr>
        <p:grpSpPr>
          <a:xfrm>
            <a:off x="1955962" y="2935877"/>
            <a:ext cx="960158" cy="289172"/>
            <a:chOff x="4411970" y="2726085"/>
            <a:chExt cx="643107" cy="193659"/>
          </a:xfrm>
        </p:grpSpPr>
        <p:sp>
          <p:nvSpPr>
            <p:cNvPr id="11226" name="Google Shape;11226;p8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80"/>
          <p:cNvGrpSpPr/>
          <p:nvPr/>
        </p:nvGrpSpPr>
        <p:grpSpPr>
          <a:xfrm>
            <a:off x="958854" y="3201987"/>
            <a:ext cx="833173" cy="259209"/>
            <a:chOff x="4411970" y="4340222"/>
            <a:chExt cx="779467" cy="242683"/>
          </a:xfrm>
        </p:grpSpPr>
        <p:sp>
          <p:nvSpPr>
            <p:cNvPr id="11230" name="Google Shape;11230;p8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80"/>
          <p:cNvGrpSpPr/>
          <p:nvPr/>
        </p:nvGrpSpPr>
        <p:grpSpPr>
          <a:xfrm>
            <a:off x="1955962" y="2597733"/>
            <a:ext cx="965160" cy="216230"/>
            <a:chOff x="4411970" y="2468674"/>
            <a:chExt cx="747317" cy="167425"/>
          </a:xfrm>
        </p:grpSpPr>
        <p:sp>
          <p:nvSpPr>
            <p:cNvPr id="11234" name="Google Shape;11234;p8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80"/>
          <p:cNvGrpSpPr/>
          <p:nvPr/>
        </p:nvGrpSpPr>
        <p:grpSpPr>
          <a:xfrm>
            <a:off x="954709" y="2502450"/>
            <a:ext cx="810451" cy="319148"/>
            <a:chOff x="4411970" y="3686602"/>
            <a:chExt cx="797845" cy="314215"/>
          </a:xfrm>
        </p:grpSpPr>
        <p:sp>
          <p:nvSpPr>
            <p:cNvPr id="11237" name="Google Shape;11237;p80"/>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0"/>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0"/>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0"/>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0"/>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2" name="Google Shape;11242;p80"/>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3" name="Google Shape;11243;p80"/>
          <p:cNvGrpSpPr/>
          <p:nvPr/>
        </p:nvGrpSpPr>
        <p:grpSpPr>
          <a:xfrm>
            <a:off x="954806" y="2256974"/>
            <a:ext cx="1970333" cy="208784"/>
            <a:chOff x="6336019" y="3733725"/>
            <a:chExt cx="2566206" cy="351310"/>
          </a:xfrm>
        </p:grpSpPr>
        <p:sp>
          <p:nvSpPr>
            <p:cNvPr id="11244" name="Google Shape;11244;p80"/>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0"/>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0"/>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0"/>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0"/>
          <p:cNvGrpSpPr/>
          <p:nvPr/>
        </p:nvGrpSpPr>
        <p:grpSpPr>
          <a:xfrm>
            <a:off x="1955962" y="3864529"/>
            <a:ext cx="946551" cy="153200"/>
            <a:chOff x="4404545" y="3301592"/>
            <a:chExt cx="782403" cy="129272"/>
          </a:xfrm>
        </p:grpSpPr>
        <p:sp>
          <p:nvSpPr>
            <p:cNvPr id="11249" name="Google Shape;11249;p8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0"/>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80"/>
          <p:cNvGrpSpPr/>
          <p:nvPr/>
        </p:nvGrpSpPr>
        <p:grpSpPr>
          <a:xfrm>
            <a:off x="1955962" y="3603488"/>
            <a:ext cx="962257" cy="139127"/>
            <a:chOff x="4411970" y="3131459"/>
            <a:chExt cx="710520" cy="117397"/>
          </a:xfrm>
        </p:grpSpPr>
        <p:sp>
          <p:nvSpPr>
            <p:cNvPr id="11252" name="Google Shape;11252;p8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4" name="Google Shape;11254;p80"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5" name="Google Shape;11255;p80"/>
          <p:cNvGrpSpPr/>
          <p:nvPr/>
        </p:nvGrpSpPr>
        <p:grpSpPr>
          <a:xfrm>
            <a:off x="956107" y="3538282"/>
            <a:ext cx="823838" cy="458988"/>
            <a:chOff x="4411970" y="1801825"/>
            <a:chExt cx="734586" cy="409262"/>
          </a:xfrm>
        </p:grpSpPr>
        <p:sp>
          <p:nvSpPr>
            <p:cNvPr id="11256" name="Google Shape;11256;p8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80"/>
          <p:cNvGrpSpPr/>
          <p:nvPr/>
        </p:nvGrpSpPr>
        <p:grpSpPr>
          <a:xfrm>
            <a:off x="956107" y="4086708"/>
            <a:ext cx="856348" cy="212039"/>
            <a:chOff x="4411970" y="2233974"/>
            <a:chExt cx="763574" cy="189068"/>
          </a:xfrm>
        </p:grpSpPr>
        <p:sp>
          <p:nvSpPr>
            <p:cNvPr id="11259" name="Google Shape;11259;p80"/>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0"/>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0"/>
          <p:cNvGrpSpPr/>
          <p:nvPr/>
        </p:nvGrpSpPr>
        <p:grpSpPr>
          <a:xfrm>
            <a:off x="3066303" y="2262044"/>
            <a:ext cx="511602" cy="511602"/>
            <a:chOff x="5681300" y="2527788"/>
            <a:chExt cx="805800" cy="805800"/>
          </a:xfrm>
        </p:grpSpPr>
        <p:sp>
          <p:nvSpPr>
            <p:cNvPr id="11262" name="Google Shape;11262;p80"/>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80"/>
          <p:cNvGrpSpPr/>
          <p:nvPr/>
        </p:nvGrpSpPr>
        <p:grpSpPr>
          <a:xfrm>
            <a:off x="3063497" y="3028627"/>
            <a:ext cx="513021" cy="512935"/>
            <a:chOff x="4049800" y="640400"/>
            <a:chExt cx="858900" cy="858900"/>
          </a:xfrm>
        </p:grpSpPr>
        <p:sp>
          <p:nvSpPr>
            <p:cNvPr id="11265" name="Google Shape;11265;p80"/>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0"/>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80"/>
          <p:cNvGrpSpPr/>
          <p:nvPr/>
        </p:nvGrpSpPr>
        <p:grpSpPr>
          <a:xfrm>
            <a:off x="2980696" y="3680519"/>
            <a:ext cx="686489" cy="686585"/>
            <a:chOff x="5080188" y="927900"/>
            <a:chExt cx="961200" cy="961200"/>
          </a:xfrm>
        </p:grpSpPr>
        <p:sp>
          <p:nvSpPr>
            <p:cNvPr id="11268" name="Google Shape;11268;p8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80"/>
          <p:cNvGrpSpPr/>
          <p:nvPr/>
        </p:nvGrpSpPr>
        <p:grpSpPr>
          <a:xfrm>
            <a:off x="3763848" y="3773248"/>
            <a:ext cx="510373" cy="510937"/>
            <a:chOff x="7508249" y="1522825"/>
            <a:chExt cx="1326332" cy="1322987"/>
          </a:xfrm>
        </p:grpSpPr>
        <p:sp>
          <p:nvSpPr>
            <p:cNvPr id="11277" name="Google Shape;11277;p80"/>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0"/>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0"/>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0"/>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0"/>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0"/>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0"/>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80"/>
          <p:cNvGrpSpPr/>
          <p:nvPr/>
        </p:nvGrpSpPr>
        <p:grpSpPr>
          <a:xfrm>
            <a:off x="4455441" y="3774653"/>
            <a:ext cx="492652" cy="503348"/>
            <a:chOff x="6039282" y="1042577"/>
            <a:chExt cx="734315" cy="731929"/>
          </a:xfrm>
        </p:grpSpPr>
        <p:sp>
          <p:nvSpPr>
            <p:cNvPr id="11288" name="Google Shape;11288;p8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0"/>
          <p:cNvGrpSpPr/>
          <p:nvPr/>
        </p:nvGrpSpPr>
        <p:grpSpPr>
          <a:xfrm>
            <a:off x="5095855" y="2270694"/>
            <a:ext cx="483304" cy="504902"/>
            <a:chOff x="1825800" y="1651625"/>
            <a:chExt cx="568125" cy="591775"/>
          </a:xfrm>
        </p:grpSpPr>
        <p:sp>
          <p:nvSpPr>
            <p:cNvPr id="11310" name="Google Shape;11310;p80"/>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0"/>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0"/>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6" name="Google Shape;11316;p80"/>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0"/>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0"/>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0"/>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1321" name="Google Shape;11321;p8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1325"/>
        <p:cNvGrpSpPr/>
        <p:nvPr/>
      </p:nvGrpSpPr>
      <p:grpSpPr>
        <a:xfrm>
          <a:off x="0" y="0"/>
          <a:ext cx="0" cy="0"/>
          <a:chOff x="0" y="0"/>
          <a:chExt cx="0" cy="0"/>
        </a:xfrm>
      </p:grpSpPr>
      <p:grpSp>
        <p:nvGrpSpPr>
          <p:cNvPr id="11326" name="Google Shape;11326;p81"/>
          <p:cNvGrpSpPr/>
          <p:nvPr/>
        </p:nvGrpSpPr>
        <p:grpSpPr>
          <a:xfrm>
            <a:off x="722059" y="955168"/>
            <a:ext cx="2492868" cy="1379876"/>
            <a:chOff x="2654821" y="2311071"/>
            <a:chExt cx="2279715" cy="1262120"/>
          </a:xfrm>
        </p:grpSpPr>
        <p:grpSp>
          <p:nvGrpSpPr>
            <p:cNvPr id="11327" name="Google Shape;11327;p81"/>
            <p:cNvGrpSpPr/>
            <p:nvPr/>
          </p:nvGrpSpPr>
          <p:grpSpPr>
            <a:xfrm>
              <a:off x="4034269" y="2840745"/>
              <a:ext cx="40212" cy="36437"/>
              <a:chOff x="4293400" y="2574725"/>
              <a:chExt cx="84425" cy="80100"/>
            </a:xfrm>
          </p:grpSpPr>
          <p:sp>
            <p:nvSpPr>
              <p:cNvPr id="11328" name="Google Shape;11328;p8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329" name="Google Shape;11329;p8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81"/>
            <p:cNvGrpSpPr/>
            <p:nvPr/>
          </p:nvGrpSpPr>
          <p:grpSpPr>
            <a:xfrm>
              <a:off x="3894606" y="2334874"/>
              <a:ext cx="913198" cy="518984"/>
              <a:chOff x="4000175" y="1462675"/>
              <a:chExt cx="1917275" cy="1140875"/>
            </a:xfrm>
          </p:grpSpPr>
          <p:sp>
            <p:nvSpPr>
              <p:cNvPr id="11331" name="Google Shape;11331;p8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332" name="Google Shape;11332;p81"/>
              <p:cNvGrpSpPr/>
              <p:nvPr/>
            </p:nvGrpSpPr>
            <p:grpSpPr>
              <a:xfrm>
                <a:off x="4000175" y="1462675"/>
                <a:ext cx="1917275" cy="1140875"/>
                <a:chOff x="4000175" y="1462675"/>
                <a:chExt cx="1917275" cy="1140875"/>
              </a:xfrm>
            </p:grpSpPr>
            <p:sp>
              <p:nvSpPr>
                <p:cNvPr id="11333" name="Google Shape;11333;p8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334" name="Google Shape;11334;p8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338" name="Google Shape;11338;p8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39" name="Google Shape;11339;p81"/>
            <p:cNvGrpSpPr/>
            <p:nvPr/>
          </p:nvGrpSpPr>
          <p:grpSpPr>
            <a:xfrm>
              <a:off x="3875768" y="2846704"/>
              <a:ext cx="44796" cy="47366"/>
              <a:chOff x="3960625" y="2587825"/>
              <a:chExt cx="94050" cy="104125"/>
            </a:xfrm>
          </p:grpSpPr>
          <p:sp>
            <p:nvSpPr>
              <p:cNvPr id="11340" name="Google Shape;11340;p8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341" name="Google Shape;11341;p8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81"/>
            <p:cNvGrpSpPr/>
            <p:nvPr/>
          </p:nvGrpSpPr>
          <p:grpSpPr>
            <a:xfrm>
              <a:off x="3782759" y="2807162"/>
              <a:ext cx="82686" cy="85487"/>
              <a:chOff x="3765350" y="2500900"/>
              <a:chExt cx="173600" cy="187925"/>
            </a:xfrm>
          </p:grpSpPr>
          <p:sp>
            <p:nvSpPr>
              <p:cNvPr id="11343" name="Google Shape;11343;p8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344" name="Google Shape;11344;p8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1"/>
            <p:cNvGrpSpPr/>
            <p:nvPr/>
          </p:nvGrpSpPr>
          <p:grpSpPr>
            <a:xfrm>
              <a:off x="3775674" y="2798496"/>
              <a:ext cx="40545" cy="23564"/>
              <a:chOff x="3750475" y="2481850"/>
              <a:chExt cx="85125" cy="51800"/>
            </a:xfrm>
          </p:grpSpPr>
          <p:sp>
            <p:nvSpPr>
              <p:cNvPr id="11350" name="Google Shape;11350;p8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352" name="Google Shape;11352;p81"/>
            <p:cNvGrpSpPr/>
            <p:nvPr/>
          </p:nvGrpSpPr>
          <p:grpSpPr>
            <a:xfrm>
              <a:off x="3716946" y="2776024"/>
              <a:ext cx="81971" cy="76912"/>
              <a:chOff x="3627175" y="2432450"/>
              <a:chExt cx="172100" cy="169075"/>
            </a:xfrm>
          </p:grpSpPr>
          <p:sp>
            <p:nvSpPr>
              <p:cNvPr id="11353" name="Google Shape;11353;p8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355" name="Google Shape;11355;p8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356" name="Google Shape;11356;p81"/>
            <p:cNvGrpSpPr/>
            <p:nvPr/>
          </p:nvGrpSpPr>
          <p:grpSpPr>
            <a:xfrm>
              <a:off x="3685682" y="2845624"/>
              <a:ext cx="29311" cy="45055"/>
              <a:chOff x="3561536" y="2585450"/>
              <a:chExt cx="61539" cy="99045"/>
            </a:xfrm>
          </p:grpSpPr>
          <p:sp>
            <p:nvSpPr>
              <p:cNvPr id="11357" name="Google Shape;11357;p8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359" name="Google Shape;11359;p81"/>
            <p:cNvGrpSpPr/>
            <p:nvPr/>
          </p:nvGrpSpPr>
          <p:grpSpPr>
            <a:xfrm>
              <a:off x="3849905" y="2572252"/>
              <a:ext cx="74339" cy="119559"/>
              <a:chOff x="3906325" y="1984500"/>
              <a:chExt cx="156075" cy="262825"/>
            </a:xfrm>
          </p:grpSpPr>
          <p:sp>
            <p:nvSpPr>
              <p:cNvPr id="11360" name="Google Shape;11360;p8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361" name="Google Shape;11361;p8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1"/>
            <p:cNvGrpSpPr/>
            <p:nvPr/>
          </p:nvGrpSpPr>
          <p:grpSpPr>
            <a:xfrm>
              <a:off x="2654821" y="2414345"/>
              <a:ext cx="667570" cy="558731"/>
              <a:chOff x="1397225" y="1637375"/>
              <a:chExt cx="1401575" cy="1228250"/>
            </a:xfrm>
          </p:grpSpPr>
          <p:sp>
            <p:nvSpPr>
              <p:cNvPr id="11363" name="Google Shape;11363;p8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364" name="Google Shape;11364;p81"/>
              <p:cNvGrpSpPr/>
              <p:nvPr/>
            </p:nvGrpSpPr>
            <p:grpSpPr>
              <a:xfrm>
                <a:off x="1397225" y="1637375"/>
                <a:ext cx="1398775" cy="1228250"/>
                <a:chOff x="1397225" y="1637375"/>
                <a:chExt cx="1398775" cy="1228250"/>
              </a:xfrm>
            </p:grpSpPr>
            <p:sp>
              <p:nvSpPr>
                <p:cNvPr id="11365" name="Google Shape;11365;p8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67" name="Google Shape;11367;p81"/>
            <p:cNvGrpSpPr/>
            <p:nvPr/>
          </p:nvGrpSpPr>
          <p:grpSpPr>
            <a:xfrm>
              <a:off x="3230417" y="3103734"/>
              <a:ext cx="282982" cy="280332"/>
              <a:chOff x="2605700" y="3152850"/>
              <a:chExt cx="594125" cy="616250"/>
            </a:xfrm>
          </p:grpSpPr>
          <p:sp>
            <p:nvSpPr>
              <p:cNvPr id="11368" name="Google Shape;11368;p8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369" name="Google Shape;11369;p8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370" name="Google Shape;11370;p81"/>
            <p:cNvGrpSpPr/>
            <p:nvPr/>
          </p:nvGrpSpPr>
          <p:grpSpPr>
            <a:xfrm>
              <a:off x="3265985" y="3226989"/>
              <a:ext cx="87151" cy="346202"/>
              <a:chOff x="2680375" y="3423800"/>
              <a:chExt cx="182975" cy="761050"/>
            </a:xfrm>
          </p:grpSpPr>
          <p:sp>
            <p:nvSpPr>
              <p:cNvPr id="11371" name="Google Shape;11371;p8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372" name="Google Shape;11372;p8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81"/>
            <p:cNvGrpSpPr/>
            <p:nvPr/>
          </p:nvGrpSpPr>
          <p:grpSpPr>
            <a:xfrm>
              <a:off x="3855466" y="3289811"/>
              <a:ext cx="112514" cy="94210"/>
              <a:chOff x="3918000" y="3561900"/>
              <a:chExt cx="236225" cy="207100"/>
            </a:xfrm>
          </p:grpSpPr>
          <p:sp>
            <p:nvSpPr>
              <p:cNvPr id="11374" name="Google Shape;11374;p8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375" name="Google Shape;11375;p8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6" name="Google Shape;11376;p8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1379" name="Google Shape;11379;p81"/>
            <p:cNvGrpSpPr/>
            <p:nvPr/>
          </p:nvGrpSpPr>
          <p:grpSpPr>
            <a:xfrm>
              <a:off x="2905224" y="2311071"/>
              <a:ext cx="596721" cy="528992"/>
              <a:chOff x="1922950" y="1410350"/>
              <a:chExt cx="1252825" cy="1162875"/>
            </a:xfrm>
          </p:grpSpPr>
          <p:sp>
            <p:nvSpPr>
              <p:cNvPr id="11380" name="Google Shape;11380;p8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1396" name="Google Shape;11396;p8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416" name="Google Shape;11416;p8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417" name="Google Shape;11417;p8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8" name="Google Shape;11418;p81"/>
            <p:cNvGrpSpPr/>
            <p:nvPr/>
          </p:nvGrpSpPr>
          <p:grpSpPr>
            <a:xfrm>
              <a:off x="3280929" y="3294542"/>
              <a:ext cx="109894" cy="272224"/>
              <a:chOff x="2711750" y="3572300"/>
              <a:chExt cx="230725" cy="598425"/>
            </a:xfrm>
          </p:grpSpPr>
          <p:sp>
            <p:nvSpPr>
              <p:cNvPr id="11419" name="Google Shape;11419;p8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1" name="Google Shape;11421;p8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2" name="Google Shape;11422;p81"/>
            <p:cNvGrpSpPr/>
            <p:nvPr/>
          </p:nvGrpSpPr>
          <p:grpSpPr>
            <a:xfrm>
              <a:off x="3790439" y="2408636"/>
              <a:ext cx="73017" cy="75684"/>
              <a:chOff x="3781475" y="1624825"/>
              <a:chExt cx="153300" cy="166375"/>
            </a:xfrm>
          </p:grpSpPr>
          <p:sp>
            <p:nvSpPr>
              <p:cNvPr id="11423" name="Google Shape;11423;p8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7" name="Google Shape;11427;p8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4" name="Google Shape;11434;p81"/>
            <p:cNvGrpSpPr/>
            <p:nvPr/>
          </p:nvGrpSpPr>
          <p:grpSpPr>
            <a:xfrm>
              <a:off x="4403342" y="3107749"/>
              <a:ext cx="316680" cy="101374"/>
              <a:chOff x="5068275" y="3161675"/>
              <a:chExt cx="664875" cy="222850"/>
            </a:xfrm>
          </p:grpSpPr>
          <p:sp>
            <p:nvSpPr>
              <p:cNvPr id="11435" name="Google Shape;11435;p8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9" name="Google Shape;11439;p8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8" name="Google Shape;11468;p81"/>
            <p:cNvGrpSpPr/>
            <p:nvPr/>
          </p:nvGrpSpPr>
          <p:grpSpPr>
            <a:xfrm>
              <a:off x="3697513" y="2707266"/>
              <a:ext cx="59549" cy="79733"/>
              <a:chOff x="3586375" y="2281300"/>
              <a:chExt cx="125025" cy="175275"/>
            </a:xfrm>
          </p:grpSpPr>
          <p:sp>
            <p:nvSpPr>
              <p:cNvPr id="11469" name="Google Shape;11469;p8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1" name="Google Shape;11471;p8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81"/>
            <p:cNvGrpSpPr/>
            <p:nvPr/>
          </p:nvGrpSpPr>
          <p:grpSpPr>
            <a:xfrm>
              <a:off x="4513224" y="3221724"/>
              <a:ext cx="274563" cy="280321"/>
              <a:chOff x="5298975" y="3412225"/>
              <a:chExt cx="576450" cy="616225"/>
            </a:xfrm>
          </p:grpSpPr>
          <p:sp>
            <p:nvSpPr>
              <p:cNvPr id="11473" name="Google Shape;11473;p8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474" name="Google Shape;11474;p8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81"/>
            <p:cNvGrpSpPr/>
            <p:nvPr/>
          </p:nvGrpSpPr>
          <p:grpSpPr>
            <a:xfrm>
              <a:off x="4824403" y="3421846"/>
              <a:ext cx="110132" cy="130647"/>
              <a:chOff x="5952300" y="3852150"/>
              <a:chExt cx="231225" cy="287200"/>
            </a:xfrm>
          </p:grpSpPr>
          <p:sp>
            <p:nvSpPr>
              <p:cNvPr id="11476" name="Google Shape;11476;p8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8" name="Google Shape;11478;p8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6" name="Google Shape;11486;p81"/>
            <p:cNvGrpSpPr/>
            <p:nvPr/>
          </p:nvGrpSpPr>
          <p:grpSpPr>
            <a:xfrm>
              <a:off x="4295710" y="3079670"/>
              <a:ext cx="14968" cy="27135"/>
              <a:chOff x="4842300" y="3099950"/>
              <a:chExt cx="31425" cy="59650"/>
            </a:xfrm>
          </p:grpSpPr>
          <p:sp>
            <p:nvSpPr>
              <p:cNvPr id="11487" name="Google Shape;11487;p8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1" name="Google Shape;11491;p8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9" name="Google Shape;11499;p81"/>
            <p:cNvGrpSpPr/>
            <p:nvPr/>
          </p:nvGrpSpPr>
          <p:grpSpPr>
            <a:xfrm>
              <a:off x="3831056" y="2816010"/>
              <a:ext cx="37378" cy="27612"/>
              <a:chOff x="3866750" y="2520350"/>
              <a:chExt cx="78475" cy="60700"/>
            </a:xfrm>
          </p:grpSpPr>
          <p:sp>
            <p:nvSpPr>
              <p:cNvPr id="11500" name="Google Shape;11500;p8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4" name="Google Shape;11504;p8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521" name="Google Shape;11521;p8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533" name="Google Shape;11533;p8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6" name="Google Shape;11546;p81"/>
            <p:cNvGrpSpPr/>
            <p:nvPr/>
          </p:nvGrpSpPr>
          <p:grpSpPr>
            <a:xfrm>
              <a:off x="3632736" y="3051591"/>
              <a:ext cx="63288" cy="45217"/>
              <a:chOff x="3450375" y="3038225"/>
              <a:chExt cx="132875" cy="99400"/>
            </a:xfrm>
          </p:grpSpPr>
          <p:sp>
            <p:nvSpPr>
              <p:cNvPr id="11547" name="Google Shape;11547;p8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8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558" name="Google Shape;11558;p8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568" name="Google Shape;11568;p8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574" name="Google Shape;11574;p8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81"/>
          <p:cNvGrpSpPr/>
          <p:nvPr/>
        </p:nvGrpSpPr>
        <p:grpSpPr>
          <a:xfrm>
            <a:off x="719116" y="2850945"/>
            <a:ext cx="2622876" cy="1333540"/>
            <a:chOff x="238125" y="1038125"/>
            <a:chExt cx="7146800" cy="3633625"/>
          </a:xfrm>
        </p:grpSpPr>
        <p:sp>
          <p:nvSpPr>
            <p:cNvPr id="11585" name="Google Shape;11585;p8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81"/>
          <p:cNvGrpSpPr/>
          <p:nvPr/>
        </p:nvGrpSpPr>
        <p:grpSpPr>
          <a:xfrm>
            <a:off x="5834044" y="993055"/>
            <a:ext cx="2590840" cy="1380235"/>
            <a:chOff x="233350" y="949250"/>
            <a:chExt cx="7137300" cy="3802300"/>
          </a:xfrm>
        </p:grpSpPr>
        <p:sp>
          <p:nvSpPr>
            <p:cNvPr id="13158" name="Google Shape;13158;p8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9" name="Google Shape;13209;p81"/>
          <p:cNvGrpSpPr/>
          <p:nvPr/>
        </p:nvGrpSpPr>
        <p:grpSpPr>
          <a:xfrm>
            <a:off x="7648473" y="3037828"/>
            <a:ext cx="104231" cy="320340"/>
            <a:chOff x="7564426" y="3224343"/>
            <a:chExt cx="119985" cy="368801"/>
          </a:xfrm>
        </p:grpSpPr>
        <p:sp>
          <p:nvSpPr>
            <p:cNvPr id="13210" name="Google Shape;13210;p8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81"/>
          <p:cNvGrpSpPr/>
          <p:nvPr/>
        </p:nvGrpSpPr>
        <p:grpSpPr>
          <a:xfrm>
            <a:off x="7347962" y="3031929"/>
            <a:ext cx="189489" cy="332132"/>
            <a:chOff x="8370831" y="3202002"/>
            <a:chExt cx="218129" cy="382376"/>
          </a:xfrm>
        </p:grpSpPr>
        <p:sp>
          <p:nvSpPr>
            <p:cNvPr id="13213" name="Google Shape;13213;p8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81"/>
          <p:cNvGrpSpPr/>
          <p:nvPr/>
        </p:nvGrpSpPr>
        <p:grpSpPr>
          <a:xfrm>
            <a:off x="8071351" y="3443061"/>
            <a:ext cx="309429" cy="267000"/>
            <a:chOff x="6742064" y="3750480"/>
            <a:chExt cx="399315" cy="344560"/>
          </a:xfrm>
        </p:grpSpPr>
        <p:sp>
          <p:nvSpPr>
            <p:cNvPr id="13216" name="Google Shape;13216;p8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81"/>
          <p:cNvGrpSpPr/>
          <p:nvPr/>
        </p:nvGrpSpPr>
        <p:grpSpPr>
          <a:xfrm>
            <a:off x="7610370" y="3794109"/>
            <a:ext cx="180437" cy="281608"/>
            <a:chOff x="7248525" y="3739696"/>
            <a:chExt cx="230531" cy="359790"/>
          </a:xfrm>
        </p:grpSpPr>
        <p:sp>
          <p:nvSpPr>
            <p:cNvPr id="13219" name="Google Shape;13219;p8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81"/>
          <p:cNvGrpSpPr/>
          <p:nvPr/>
        </p:nvGrpSpPr>
        <p:grpSpPr>
          <a:xfrm>
            <a:off x="7856289" y="3437333"/>
            <a:ext cx="162896" cy="278710"/>
            <a:chOff x="7601242" y="3729267"/>
            <a:chExt cx="222566" cy="380803"/>
          </a:xfrm>
        </p:grpSpPr>
        <p:sp>
          <p:nvSpPr>
            <p:cNvPr id="13222" name="Google Shape;13222;p8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4" name="Google Shape;13224;p81"/>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5" name="Google Shape;13225;p81"/>
          <p:cNvGrpSpPr/>
          <p:nvPr/>
        </p:nvGrpSpPr>
        <p:grpSpPr>
          <a:xfrm>
            <a:off x="7345935" y="3438473"/>
            <a:ext cx="193543" cy="275990"/>
            <a:chOff x="8304647" y="3738687"/>
            <a:chExt cx="225076" cy="320956"/>
          </a:xfrm>
        </p:grpSpPr>
        <p:sp>
          <p:nvSpPr>
            <p:cNvPr id="13226" name="Google Shape;13226;p8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81"/>
          <p:cNvGrpSpPr/>
          <p:nvPr/>
        </p:nvGrpSpPr>
        <p:grpSpPr>
          <a:xfrm>
            <a:off x="7618427" y="3438473"/>
            <a:ext cx="178492" cy="275990"/>
            <a:chOff x="8615101" y="3738687"/>
            <a:chExt cx="207573" cy="320956"/>
          </a:xfrm>
        </p:grpSpPr>
        <p:sp>
          <p:nvSpPr>
            <p:cNvPr id="13230" name="Google Shape;13230;p8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3" name="Google Shape;13233;p81"/>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4" name="Google Shape;13234;p81"/>
          <p:cNvGrpSpPr/>
          <p:nvPr/>
        </p:nvGrpSpPr>
        <p:grpSpPr>
          <a:xfrm>
            <a:off x="6013132" y="3559961"/>
            <a:ext cx="557671" cy="511283"/>
            <a:chOff x="6015419" y="3716859"/>
            <a:chExt cx="557671" cy="511283"/>
          </a:xfrm>
        </p:grpSpPr>
        <p:sp>
          <p:nvSpPr>
            <p:cNvPr id="13235" name="Google Shape;13235;p8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6" name="Google Shape;13236;p81"/>
            <p:cNvGrpSpPr/>
            <p:nvPr/>
          </p:nvGrpSpPr>
          <p:grpSpPr>
            <a:xfrm>
              <a:off x="6036094" y="3716980"/>
              <a:ext cx="529860" cy="510468"/>
              <a:chOff x="6036094" y="3716980"/>
              <a:chExt cx="529860" cy="510468"/>
            </a:xfrm>
          </p:grpSpPr>
          <p:sp>
            <p:nvSpPr>
              <p:cNvPr id="13237" name="Google Shape;13237;p8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47" name="Google Shape;13247;p81"/>
          <p:cNvGrpSpPr/>
          <p:nvPr/>
        </p:nvGrpSpPr>
        <p:grpSpPr>
          <a:xfrm>
            <a:off x="6642017" y="2916730"/>
            <a:ext cx="576302" cy="511871"/>
            <a:chOff x="6644304" y="3073628"/>
            <a:chExt cx="576302" cy="511871"/>
          </a:xfrm>
        </p:grpSpPr>
        <p:sp>
          <p:nvSpPr>
            <p:cNvPr id="13248" name="Google Shape;13248;p8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9" name="Google Shape;13249;p81"/>
            <p:cNvGrpSpPr/>
            <p:nvPr/>
          </p:nvGrpSpPr>
          <p:grpSpPr>
            <a:xfrm>
              <a:off x="6712169" y="3085440"/>
              <a:ext cx="481622" cy="494913"/>
              <a:chOff x="6712169" y="3085440"/>
              <a:chExt cx="481622" cy="494913"/>
            </a:xfrm>
          </p:grpSpPr>
          <p:sp>
            <p:nvSpPr>
              <p:cNvPr id="13250" name="Google Shape;13250;p8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5" name="Google Shape;13255;p8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8" name="Google Shape;13258;p81"/>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9" name="Google Shape;13259;p81"/>
          <p:cNvGrpSpPr/>
          <p:nvPr/>
        </p:nvGrpSpPr>
        <p:grpSpPr>
          <a:xfrm>
            <a:off x="6649868" y="3559725"/>
            <a:ext cx="560631" cy="511352"/>
            <a:chOff x="6652154" y="3716623"/>
            <a:chExt cx="560631" cy="511352"/>
          </a:xfrm>
        </p:grpSpPr>
        <p:sp>
          <p:nvSpPr>
            <p:cNvPr id="13260" name="Google Shape;13260;p8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1" name="Google Shape;13261;p81"/>
            <p:cNvGrpSpPr/>
            <p:nvPr/>
          </p:nvGrpSpPr>
          <p:grpSpPr>
            <a:xfrm>
              <a:off x="6669657" y="3716715"/>
              <a:ext cx="466779" cy="464290"/>
              <a:chOff x="6669657" y="3716715"/>
              <a:chExt cx="466779" cy="464290"/>
            </a:xfrm>
          </p:grpSpPr>
          <p:sp>
            <p:nvSpPr>
              <p:cNvPr id="13262" name="Google Shape;13262;p8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75" name="Google Shape;13275;p81"/>
          <p:cNvGrpSpPr/>
          <p:nvPr/>
        </p:nvGrpSpPr>
        <p:grpSpPr>
          <a:xfrm>
            <a:off x="7843959" y="3841134"/>
            <a:ext cx="187557" cy="187557"/>
            <a:chOff x="8565775" y="671075"/>
            <a:chExt cx="441000" cy="441000"/>
          </a:xfrm>
        </p:grpSpPr>
        <p:sp>
          <p:nvSpPr>
            <p:cNvPr id="13276" name="Google Shape;13276;p8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8" name="Google Shape;13278;p81"/>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1"/>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0" name="Google Shape;13280;p81"/>
          <p:cNvGrpSpPr/>
          <p:nvPr/>
        </p:nvGrpSpPr>
        <p:grpSpPr>
          <a:xfrm>
            <a:off x="5997814" y="2919352"/>
            <a:ext cx="587871" cy="512373"/>
            <a:chOff x="6000100" y="3076250"/>
            <a:chExt cx="587871" cy="512373"/>
          </a:xfrm>
        </p:grpSpPr>
        <p:sp>
          <p:nvSpPr>
            <p:cNvPr id="13281" name="Google Shape;13281;p8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2" name="Google Shape;13282;p81"/>
            <p:cNvGrpSpPr/>
            <p:nvPr/>
          </p:nvGrpSpPr>
          <p:grpSpPr>
            <a:xfrm>
              <a:off x="6031360" y="3076713"/>
              <a:ext cx="539107" cy="480965"/>
              <a:chOff x="6031360" y="3076713"/>
              <a:chExt cx="539107" cy="480965"/>
            </a:xfrm>
          </p:grpSpPr>
          <p:sp>
            <p:nvSpPr>
              <p:cNvPr id="13283" name="Google Shape;13283;p8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90" name="Google Shape;13290;p81"/>
          <p:cNvGrpSpPr/>
          <p:nvPr/>
        </p:nvGrpSpPr>
        <p:grpSpPr>
          <a:xfrm>
            <a:off x="3369305" y="938716"/>
            <a:ext cx="2310381" cy="1488888"/>
            <a:chOff x="229225" y="549050"/>
            <a:chExt cx="7161750" cy="4615275"/>
          </a:xfrm>
        </p:grpSpPr>
        <p:sp>
          <p:nvSpPr>
            <p:cNvPr id="13291" name="Google Shape;13291;p8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81"/>
          <p:cNvGrpSpPr/>
          <p:nvPr/>
        </p:nvGrpSpPr>
        <p:grpSpPr>
          <a:xfrm>
            <a:off x="3514723" y="2830563"/>
            <a:ext cx="2310282" cy="1374222"/>
            <a:chOff x="238125" y="732525"/>
            <a:chExt cx="7130500" cy="4241425"/>
          </a:xfrm>
        </p:grpSpPr>
        <p:sp>
          <p:nvSpPr>
            <p:cNvPr id="13409" name="Google Shape;13409;p8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3526"/>
        <p:cNvGrpSpPr/>
        <p:nvPr/>
      </p:nvGrpSpPr>
      <p:grpSpPr>
        <a:xfrm>
          <a:off x="0" y="0"/>
          <a:ext cx="0" cy="0"/>
          <a:chOff x="0" y="0"/>
          <a:chExt cx="0" cy="0"/>
        </a:xfrm>
      </p:grpSpPr>
      <p:grpSp>
        <p:nvGrpSpPr>
          <p:cNvPr id="13527" name="Google Shape;13527;p82"/>
          <p:cNvGrpSpPr/>
          <p:nvPr/>
        </p:nvGrpSpPr>
        <p:grpSpPr>
          <a:xfrm>
            <a:off x="725414" y="969763"/>
            <a:ext cx="2507799" cy="206239"/>
            <a:chOff x="106648" y="895722"/>
            <a:chExt cx="4481413" cy="374300"/>
          </a:xfrm>
        </p:grpSpPr>
        <p:grpSp>
          <p:nvGrpSpPr>
            <p:cNvPr id="13528" name="Google Shape;13528;p82"/>
            <p:cNvGrpSpPr/>
            <p:nvPr/>
          </p:nvGrpSpPr>
          <p:grpSpPr>
            <a:xfrm>
              <a:off x="2233276" y="895722"/>
              <a:ext cx="1082667" cy="223591"/>
              <a:chOff x="4808316" y="2800065"/>
              <a:chExt cx="1999386" cy="412910"/>
            </a:xfrm>
          </p:grpSpPr>
          <p:sp>
            <p:nvSpPr>
              <p:cNvPr id="13529" name="Google Shape;13529;p8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0" name="Google Shape;13530;p82"/>
              <p:cNvGrpSpPr/>
              <p:nvPr/>
            </p:nvGrpSpPr>
            <p:grpSpPr>
              <a:xfrm>
                <a:off x="4808316" y="2800065"/>
                <a:ext cx="92400" cy="411825"/>
                <a:chOff x="845575" y="2563700"/>
                <a:chExt cx="92400" cy="411825"/>
              </a:xfrm>
            </p:grpSpPr>
            <p:cxnSp>
              <p:nvCxnSpPr>
                <p:cNvPr id="13531" name="Google Shape;13531;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3532" name="Google Shape;13532;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33" name="Google Shape;13533;p82"/>
            <p:cNvGrpSpPr/>
            <p:nvPr/>
          </p:nvGrpSpPr>
          <p:grpSpPr>
            <a:xfrm>
              <a:off x="106648" y="895722"/>
              <a:ext cx="1088401" cy="223591"/>
              <a:chOff x="881025" y="2800065"/>
              <a:chExt cx="2009975" cy="412910"/>
            </a:xfrm>
          </p:grpSpPr>
          <p:sp>
            <p:nvSpPr>
              <p:cNvPr id="13534" name="Google Shape;13534;p8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5" name="Google Shape;13535;p82"/>
              <p:cNvGrpSpPr/>
              <p:nvPr/>
            </p:nvGrpSpPr>
            <p:grpSpPr>
              <a:xfrm>
                <a:off x="881025" y="2800065"/>
                <a:ext cx="92400" cy="411825"/>
                <a:chOff x="845575" y="2563700"/>
                <a:chExt cx="92400" cy="411825"/>
              </a:xfrm>
            </p:grpSpPr>
            <p:cxnSp>
              <p:nvCxnSpPr>
                <p:cNvPr id="13536" name="Google Shape;13536;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3537" name="Google Shape;13537;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38" name="Google Shape;13538;p82"/>
            <p:cNvGrpSpPr/>
            <p:nvPr/>
          </p:nvGrpSpPr>
          <p:grpSpPr>
            <a:xfrm>
              <a:off x="1172346" y="1047018"/>
              <a:ext cx="1083151" cy="223003"/>
              <a:chOff x="2849073" y="3079467"/>
              <a:chExt cx="2000279" cy="411825"/>
            </a:xfrm>
          </p:grpSpPr>
          <p:sp>
            <p:nvSpPr>
              <p:cNvPr id="13539" name="Google Shape;13539;p8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0" name="Google Shape;13540;p82"/>
              <p:cNvGrpSpPr/>
              <p:nvPr/>
            </p:nvGrpSpPr>
            <p:grpSpPr>
              <a:xfrm rot="10800000">
                <a:off x="2849073" y="3079467"/>
                <a:ext cx="92400" cy="411825"/>
                <a:chOff x="2070100" y="2563700"/>
                <a:chExt cx="92400" cy="411825"/>
              </a:xfrm>
            </p:grpSpPr>
            <p:cxnSp>
              <p:nvCxnSpPr>
                <p:cNvPr id="13541" name="Google Shape;13541;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3542" name="Google Shape;13542;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43" name="Google Shape;13543;p82"/>
            <p:cNvGrpSpPr/>
            <p:nvPr/>
          </p:nvGrpSpPr>
          <p:grpSpPr>
            <a:xfrm>
              <a:off x="3290132" y="1047018"/>
              <a:ext cx="1297929" cy="223003"/>
              <a:chOff x="6760035" y="3079467"/>
              <a:chExt cx="2396914" cy="411825"/>
            </a:xfrm>
          </p:grpSpPr>
          <p:sp>
            <p:nvSpPr>
              <p:cNvPr id="13544" name="Google Shape;13544;p8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5" name="Google Shape;13545;p82"/>
              <p:cNvGrpSpPr/>
              <p:nvPr/>
            </p:nvGrpSpPr>
            <p:grpSpPr>
              <a:xfrm rot="10800000">
                <a:off x="6760035" y="3079467"/>
                <a:ext cx="92400" cy="411825"/>
                <a:chOff x="2070100" y="2563700"/>
                <a:chExt cx="92400" cy="411825"/>
              </a:xfrm>
            </p:grpSpPr>
            <p:cxnSp>
              <p:nvCxnSpPr>
                <p:cNvPr id="13546" name="Google Shape;13546;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3547" name="Google Shape;13547;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548" name="Google Shape;13548;p82"/>
          <p:cNvGrpSpPr/>
          <p:nvPr/>
        </p:nvGrpSpPr>
        <p:grpSpPr>
          <a:xfrm>
            <a:off x="2143176" y="3369134"/>
            <a:ext cx="1086701" cy="799429"/>
            <a:chOff x="2183288" y="3555572"/>
            <a:chExt cx="1136241" cy="835873"/>
          </a:xfrm>
        </p:grpSpPr>
        <p:sp>
          <p:nvSpPr>
            <p:cNvPr id="13549" name="Google Shape;13549;p8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0" name="Google Shape;13550;p82"/>
            <p:cNvGrpSpPr/>
            <p:nvPr/>
          </p:nvGrpSpPr>
          <p:grpSpPr>
            <a:xfrm>
              <a:off x="2205895" y="3637269"/>
              <a:ext cx="1089848" cy="724993"/>
              <a:chOff x="2205895" y="3637269"/>
              <a:chExt cx="1089848" cy="724993"/>
            </a:xfrm>
          </p:grpSpPr>
          <p:sp>
            <p:nvSpPr>
              <p:cNvPr id="13551" name="Google Shape;13551;p8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7" name="Google Shape;13557;p8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58" name="Google Shape;13558;p8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3559" name="Google Shape;13559;p82"/>
            <p:cNvGrpSpPr/>
            <p:nvPr/>
          </p:nvGrpSpPr>
          <p:grpSpPr>
            <a:xfrm>
              <a:off x="3173850" y="3779426"/>
              <a:ext cx="145679" cy="70048"/>
              <a:chOff x="3173850" y="3779426"/>
              <a:chExt cx="145679" cy="70048"/>
            </a:xfrm>
          </p:grpSpPr>
          <p:cxnSp>
            <p:nvCxnSpPr>
              <p:cNvPr id="13560" name="Google Shape;13560;p8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3561" name="Google Shape;13561;p8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2" name="Google Shape;13562;p82"/>
            <p:cNvGrpSpPr/>
            <p:nvPr/>
          </p:nvGrpSpPr>
          <p:grpSpPr>
            <a:xfrm>
              <a:off x="2183288" y="4139483"/>
              <a:ext cx="145133" cy="70048"/>
              <a:chOff x="2183288" y="4139483"/>
              <a:chExt cx="145133" cy="70048"/>
            </a:xfrm>
          </p:grpSpPr>
          <p:cxnSp>
            <p:nvCxnSpPr>
              <p:cNvPr id="13563" name="Google Shape;13563;p8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3564" name="Google Shape;13564;p8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5" name="Google Shape;13565;p8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66" name="Google Shape;13566;p8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3567" name="Google Shape;13567;p82"/>
            <p:cNvGrpSpPr/>
            <p:nvPr/>
          </p:nvGrpSpPr>
          <p:grpSpPr>
            <a:xfrm>
              <a:off x="2943836" y="4268886"/>
              <a:ext cx="60717" cy="122559"/>
              <a:chOff x="2943836" y="4268886"/>
              <a:chExt cx="60717" cy="122559"/>
            </a:xfrm>
          </p:grpSpPr>
          <p:sp>
            <p:nvSpPr>
              <p:cNvPr id="13568" name="Google Shape;13568;p8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69" name="Google Shape;13569;p8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3570" name="Google Shape;13570;p82"/>
          <p:cNvGrpSpPr/>
          <p:nvPr/>
        </p:nvGrpSpPr>
        <p:grpSpPr>
          <a:xfrm>
            <a:off x="3406121" y="1290134"/>
            <a:ext cx="1675870" cy="758251"/>
            <a:chOff x="3530532" y="1496185"/>
            <a:chExt cx="1562000" cy="706730"/>
          </a:xfrm>
        </p:grpSpPr>
        <p:cxnSp>
          <p:nvCxnSpPr>
            <p:cNvPr id="13571" name="Google Shape;13571;p8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3572" name="Google Shape;13572;p82"/>
            <p:cNvGrpSpPr/>
            <p:nvPr/>
          </p:nvGrpSpPr>
          <p:grpSpPr>
            <a:xfrm>
              <a:off x="3530532" y="1496185"/>
              <a:ext cx="323430" cy="463587"/>
              <a:chOff x="3530532" y="1496185"/>
              <a:chExt cx="323430" cy="463587"/>
            </a:xfrm>
          </p:grpSpPr>
          <p:grpSp>
            <p:nvGrpSpPr>
              <p:cNvPr id="13573" name="Google Shape;13573;p82"/>
              <p:cNvGrpSpPr/>
              <p:nvPr/>
            </p:nvGrpSpPr>
            <p:grpSpPr>
              <a:xfrm>
                <a:off x="3567462" y="1496185"/>
                <a:ext cx="286500" cy="361376"/>
                <a:chOff x="3567462" y="1496185"/>
                <a:chExt cx="286500" cy="361376"/>
              </a:xfrm>
            </p:grpSpPr>
            <p:cxnSp>
              <p:nvCxnSpPr>
                <p:cNvPr id="13574" name="Google Shape;13574;p8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3575" name="Google Shape;13575;p8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6" name="Google Shape;13576;p8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82"/>
            <p:cNvGrpSpPr/>
            <p:nvPr/>
          </p:nvGrpSpPr>
          <p:grpSpPr>
            <a:xfrm>
              <a:off x="3891569" y="1779209"/>
              <a:ext cx="323945" cy="423706"/>
              <a:chOff x="3891569" y="1779209"/>
              <a:chExt cx="323945" cy="423706"/>
            </a:xfrm>
          </p:grpSpPr>
          <p:grpSp>
            <p:nvGrpSpPr>
              <p:cNvPr id="13578" name="Google Shape;13578;p82"/>
              <p:cNvGrpSpPr/>
              <p:nvPr/>
            </p:nvGrpSpPr>
            <p:grpSpPr>
              <a:xfrm>
                <a:off x="3929014" y="1881638"/>
                <a:ext cx="286500" cy="321278"/>
                <a:chOff x="3929014" y="1881638"/>
                <a:chExt cx="286500" cy="321278"/>
              </a:xfrm>
            </p:grpSpPr>
            <p:cxnSp>
              <p:nvCxnSpPr>
                <p:cNvPr id="13579" name="Google Shape;13579;p8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3580" name="Google Shape;13580;p8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1" name="Google Shape;13581;p8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2" name="Google Shape;13582;p82"/>
            <p:cNvGrpSpPr/>
            <p:nvPr/>
          </p:nvGrpSpPr>
          <p:grpSpPr>
            <a:xfrm>
              <a:off x="4252606" y="1496185"/>
              <a:ext cx="324721" cy="463587"/>
              <a:chOff x="4252606" y="1496185"/>
              <a:chExt cx="324721" cy="463587"/>
            </a:xfrm>
          </p:grpSpPr>
          <p:grpSp>
            <p:nvGrpSpPr>
              <p:cNvPr id="13583" name="Google Shape;13583;p82"/>
              <p:cNvGrpSpPr/>
              <p:nvPr/>
            </p:nvGrpSpPr>
            <p:grpSpPr>
              <a:xfrm>
                <a:off x="4290828" y="1496185"/>
                <a:ext cx="286500" cy="361376"/>
                <a:chOff x="4290828" y="1496185"/>
                <a:chExt cx="286500" cy="361376"/>
              </a:xfrm>
            </p:grpSpPr>
            <p:cxnSp>
              <p:nvCxnSpPr>
                <p:cNvPr id="13584" name="Google Shape;13584;p8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3585" name="Google Shape;13585;p8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6" name="Google Shape;13586;p8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82"/>
            <p:cNvGrpSpPr/>
            <p:nvPr/>
          </p:nvGrpSpPr>
          <p:grpSpPr>
            <a:xfrm>
              <a:off x="4613643" y="1763716"/>
              <a:ext cx="325308" cy="439200"/>
              <a:chOff x="4613643" y="1763716"/>
              <a:chExt cx="325308" cy="439200"/>
            </a:xfrm>
          </p:grpSpPr>
          <p:grpSp>
            <p:nvGrpSpPr>
              <p:cNvPr id="13588" name="Google Shape;13588;p82"/>
              <p:cNvGrpSpPr/>
              <p:nvPr/>
            </p:nvGrpSpPr>
            <p:grpSpPr>
              <a:xfrm>
                <a:off x="4652451" y="1879538"/>
                <a:ext cx="286500" cy="323378"/>
                <a:chOff x="4652451" y="1879538"/>
                <a:chExt cx="286500" cy="323378"/>
              </a:xfrm>
            </p:grpSpPr>
            <p:cxnSp>
              <p:nvCxnSpPr>
                <p:cNvPr id="13589" name="Google Shape;13589;p8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3590" name="Google Shape;13590;p8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1" name="Google Shape;13591;p8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92" name="Google Shape;13592;p82"/>
          <p:cNvGrpSpPr/>
          <p:nvPr/>
        </p:nvGrpSpPr>
        <p:grpSpPr>
          <a:xfrm>
            <a:off x="3417981" y="2143759"/>
            <a:ext cx="1652173" cy="391517"/>
            <a:chOff x="3512551" y="2358270"/>
            <a:chExt cx="1597383" cy="378533"/>
          </a:xfrm>
        </p:grpSpPr>
        <p:cxnSp>
          <p:nvCxnSpPr>
            <p:cNvPr id="13593" name="Google Shape;13593;p82"/>
            <p:cNvCxnSpPr>
              <a:stCxn id="13594" idx="6"/>
              <a:endCxn id="135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3596" name="Google Shape;13596;p82"/>
            <p:cNvGrpSpPr/>
            <p:nvPr/>
          </p:nvGrpSpPr>
          <p:grpSpPr>
            <a:xfrm>
              <a:off x="3512551" y="2358270"/>
              <a:ext cx="225647" cy="307714"/>
              <a:chOff x="2182679" y="2004714"/>
              <a:chExt cx="792300" cy="1080458"/>
            </a:xfrm>
          </p:grpSpPr>
          <p:cxnSp>
            <p:nvCxnSpPr>
              <p:cNvPr id="13597" name="Google Shape;13597;p82"/>
              <p:cNvCxnSpPr>
                <a:stCxn id="135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3594" name="Google Shape;13594;p8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82"/>
            <p:cNvGrpSpPr/>
            <p:nvPr/>
          </p:nvGrpSpPr>
          <p:grpSpPr>
            <a:xfrm>
              <a:off x="3969644" y="2440153"/>
              <a:ext cx="225853" cy="296651"/>
              <a:chOff x="3775710" y="1729289"/>
              <a:chExt cx="136500" cy="179289"/>
            </a:xfrm>
          </p:grpSpPr>
          <p:cxnSp>
            <p:nvCxnSpPr>
              <p:cNvPr id="13600" name="Google Shape;13600;p8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3601" name="Google Shape;13601;p8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3" name="Google Shape;13603;p82"/>
            <p:cNvGrpSpPr/>
            <p:nvPr/>
          </p:nvGrpSpPr>
          <p:grpSpPr>
            <a:xfrm>
              <a:off x="4427051" y="2358270"/>
              <a:ext cx="225647" cy="307714"/>
              <a:chOff x="5393704" y="2004714"/>
              <a:chExt cx="792300" cy="1080458"/>
            </a:xfrm>
          </p:grpSpPr>
          <p:cxnSp>
            <p:nvCxnSpPr>
              <p:cNvPr id="13604" name="Google Shape;13604;p82"/>
              <p:cNvCxnSpPr>
                <a:stCxn id="136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3606" name="Google Shape;13606;p8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82"/>
            <p:cNvGrpSpPr/>
            <p:nvPr/>
          </p:nvGrpSpPr>
          <p:grpSpPr>
            <a:xfrm>
              <a:off x="4884287" y="2440252"/>
              <a:ext cx="225647" cy="296532"/>
              <a:chOff x="6999166" y="2292572"/>
              <a:chExt cx="792300" cy="1041192"/>
            </a:xfrm>
          </p:grpSpPr>
          <p:cxnSp>
            <p:nvCxnSpPr>
              <p:cNvPr id="13608" name="Google Shape;13608;p8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3595" name="Google Shape;13595;p8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10" name="Google Shape;13610;p82"/>
          <p:cNvGrpSpPr/>
          <p:nvPr/>
        </p:nvGrpSpPr>
        <p:grpSpPr>
          <a:xfrm>
            <a:off x="6838789" y="979959"/>
            <a:ext cx="1581844" cy="732818"/>
            <a:chOff x="634175" y="2986275"/>
            <a:chExt cx="3147949" cy="1458344"/>
          </a:xfrm>
        </p:grpSpPr>
        <p:cxnSp>
          <p:nvCxnSpPr>
            <p:cNvPr id="13611" name="Google Shape;13611;p82"/>
            <p:cNvCxnSpPr>
              <a:stCxn id="13612" idx="4"/>
              <a:endCxn id="136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3614" name="Google Shape;13614;p82"/>
            <p:cNvCxnSpPr>
              <a:stCxn id="13613" idx="0"/>
              <a:endCxn id="136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3616" name="Google Shape;13616;p82"/>
            <p:cNvCxnSpPr>
              <a:stCxn id="13615" idx="4"/>
              <a:endCxn id="136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3618" name="Google Shape;13618;p82"/>
            <p:cNvCxnSpPr>
              <a:stCxn id="13617" idx="0"/>
              <a:endCxn id="136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3619" name="Google Shape;13619;p8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3615" name="Google Shape;13615;p8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3612" name="Google Shape;13612;p8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3617" name="Google Shape;13617;p8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3613" name="Google Shape;13613;p8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3620" name="Google Shape;13620;p82"/>
          <p:cNvGrpSpPr/>
          <p:nvPr/>
        </p:nvGrpSpPr>
        <p:grpSpPr>
          <a:xfrm>
            <a:off x="3406504" y="2674269"/>
            <a:ext cx="1675128" cy="313674"/>
            <a:chOff x="998425" y="1182125"/>
            <a:chExt cx="1065400" cy="199500"/>
          </a:xfrm>
        </p:grpSpPr>
        <p:sp>
          <p:nvSpPr>
            <p:cNvPr id="13621" name="Google Shape;13621;p8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82"/>
          <p:cNvGrpSpPr/>
          <p:nvPr/>
        </p:nvGrpSpPr>
        <p:grpSpPr>
          <a:xfrm>
            <a:off x="3406503" y="3630235"/>
            <a:ext cx="1675129" cy="525345"/>
            <a:chOff x="5194708" y="3484366"/>
            <a:chExt cx="3148148" cy="987304"/>
          </a:xfrm>
        </p:grpSpPr>
        <p:grpSp>
          <p:nvGrpSpPr>
            <p:cNvPr id="13627" name="Google Shape;13627;p82"/>
            <p:cNvGrpSpPr/>
            <p:nvPr/>
          </p:nvGrpSpPr>
          <p:grpSpPr>
            <a:xfrm>
              <a:off x="7531521" y="3484366"/>
              <a:ext cx="811335" cy="987304"/>
              <a:chOff x="3379425" y="1617275"/>
              <a:chExt cx="1090650" cy="1327200"/>
            </a:xfrm>
          </p:grpSpPr>
          <p:sp>
            <p:nvSpPr>
              <p:cNvPr id="13628" name="Google Shape;13628;p8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1" name="Google Shape;13631;p82"/>
            <p:cNvGrpSpPr/>
            <p:nvPr/>
          </p:nvGrpSpPr>
          <p:grpSpPr>
            <a:xfrm>
              <a:off x="6752546" y="3484366"/>
              <a:ext cx="811428" cy="987304"/>
              <a:chOff x="2332275" y="1617275"/>
              <a:chExt cx="1090775" cy="1327200"/>
            </a:xfrm>
          </p:grpSpPr>
          <p:sp>
            <p:nvSpPr>
              <p:cNvPr id="13632" name="Google Shape;13632;p8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82"/>
            <p:cNvGrpSpPr/>
            <p:nvPr/>
          </p:nvGrpSpPr>
          <p:grpSpPr>
            <a:xfrm>
              <a:off x="5973664" y="3484366"/>
              <a:ext cx="811335" cy="987304"/>
              <a:chOff x="1285250" y="1617275"/>
              <a:chExt cx="1090650" cy="1327200"/>
            </a:xfrm>
          </p:grpSpPr>
          <p:sp>
            <p:nvSpPr>
              <p:cNvPr id="13636" name="Google Shape;13636;p8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82"/>
            <p:cNvGrpSpPr/>
            <p:nvPr/>
          </p:nvGrpSpPr>
          <p:grpSpPr>
            <a:xfrm>
              <a:off x="5194708" y="3484366"/>
              <a:ext cx="811409" cy="987304"/>
              <a:chOff x="238125" y="1617275"/>
              <a:chExt cx="1090750" cy="1327200"/>
            </a:xfrm>
          </p:grpSpPr>
          <p:sp>
            <p:nvSpPr>
              <p:cNvPr id="13640" name="Google Shape;13640;p8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43" name="Google Shape;13643;p82"/>
          <p:cNvGrpSpPr/>
          <p:nvPr/>
        </p:nvGrpSpPr>
        <p:grpSpPr>
          <a:xfrm>
            <a:off x="6840188" y="2276124"/>
            <a:ext cx="1579046" cy="522230"/>
            <a:chOff x="6853641" y="2534077"/>
            <a:chExt cx="1515545" cy="501229"/>
          </a:xfrm>
        </p:grpSpPr>
        <p:grpSp>
          <p:nvGrpSpPr>
            <p:cNvPr id="13644" name="Google Shape;13644;p82"/>
            <p:cNvGrpSpPr/>
            <p:nvPr/>
          </p:nvGrpSpPr>
          <p:grpSpPr>
            <a:xfrm>
              <a:off x="6853641" y="2618923"/>
              <a:ext cx="1515545" cy="324556"/>
              <a:chOff x="6853641" y="2618923"/>
              <a:chExt cx="1515545" cy="324556"/>
            </a:xfrm>
          </p:grpSpPr>
          <p:sp>
            <p:nvSpPr>
              <p:cNvPr id="13645" name="Google Shape;13645;p8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0" name="Google Shape;13650;p8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82"/>
          <p:cNvGrpSpPr/>
          <p:nvPr/>
        </p:nvGrpSpPr>
        <p:grpSpPr>
          <a:xfrm>
            <a:off x="3435080" y="3151165"/>
            <a:ext cx="1617976" cy="346616"/>
            <a:chOff x="1808063" y="4294338"/>
            <a:chExt cx="3370782" cy="721817"/>
          </a:xfrm>
        </p:grpSpPr>
        <p:sp>
          <p:nvSpPr>
            <p:cNvPr id="13656" name="Google Shape;13656;p8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6" name="Google Shape;13666;p82"/>
          <p:cNvGrpSpPr/>
          <p:nvPr/>
        </p:nvGrpSpPr>
        <p:grpSpPr>
          <a:xfrm>
            <a:off x="5261076" y="3817915"/>
            <a:ext cx="1417067" cy="350605"/>
            <a:chOff x="4234950" y="2101012"/>
            <a:chExt cx="4219974" cy="1044090"/>
          </a:xfrm>
        </p:grpSpPr>
        <p:sp>
          <p:nvSpPr>
            <p:cNvPr id="13667" name="Google Shape;13667;p8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82"/>
          <p:cNvGrpSpPr/>
          <p:nvPr/>
        </p:nvGrpSpPr>
        <p:grpSpPr>
          <a:xfrm>
            <a:off x="6836548" y="1808672"/>
            <a:ext cx="1586327" cy="371557"/>
            <a:chOff x="1247650" y="2075423"/>
            <a:chExt cx="6648477" cy="1557238"/>
          </a:xfrm>
        </p:grpSpPr>
        <p:sp>
          <p:nvSpPr>
            <p:cNvPr id="13684" name="Google Shape;13684;p8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82"/>
          <p:cNvGrpSpPr/>
          <p:nvPr/>
        </p:nvGrpSpPr>
        <p:grpSpPr>
          <a:xfrm>
            <a:off x="5267818" y="961862"/>
            <a:ext cx="1415601" cy="1648533"/>
            <a:chOff x="1839112" y="2209163"/>
            <a:chExt cx="1918159" cy="2233784"/>
          </a:xfrm>
        </p:grpSpPr>
        <p:sp>
          <p:nvSpPr>
            <p:cNvPr id="13691" name="Google Shape;13691;p8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94" name="Google Shape;13694;p82"/>
            <p:cNvCxnSpPr>
              <a:stCxn id="13691" idx="6"/>
              <a:endCxn id="136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3695" name="Google Shape;13695;p82"/>
            <p:cNvCxnSpPr>
              <a:stCxn id="13692" idx="4"/>
              <a:endCxn id="136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3697" name="Google Shape;13697;p82"/>
            <p:cNvCxnSpPr>
              <a:stCxn id="13696" idx="6"/>
              <a:endCxn id="136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3698" name="Google Shape;13698;p82"/>
            <p:cNvCxnSpPr>
              <a:stCxn id="13693" idx="4"/>
              <a:endCxn id="136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3696" name="Google Shape;13696;p8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01" name="Google Shape;13701;p82"/>
            <p:cNvCxnSpPr>
              <a:endCxn id="137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3702" name="Google Shape;13702;p82"/>
          <p:cNvGrpSpPr/>
          <p:nvPr/>
        </p:nvGrpSpPr>
        <p:grpSpPr>
          <a:xfrm>
            <a:off x="3425084" y="979946"/>
            <a:ext cx="1637968" cy="154942"/>
            <a:chOff x="238125" y="2506075"/>
            <a:chExt cx="7115411" cy="673075"/>
          </a:xfrm>
        </p:grpSpPr>
        <p:sp>
          <p:nvSpPr>
            <p:cNvPr id="13703" name="Google Shape;13703;p8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82"/>
          <p:cNvGrpSpPr/>
          <p:nvPr/>
        </p:nvGrpSpPr>
        <p:grpSpPr>
          <a:xfrm>
            <a:off x="1965820" y="1294664"/>
            <a:ext cx="1262932" cy="785408"/>
            <a:chOff x="548861" y="389676"/>
            <a:chExt cx="3843371" cy="2390163"/>
          </a:xfrm>
        </p:grpSpPr>
        <p:cxnSp>
          <p:nvCxnSpPr>
            <p:cNvPr id="13709" name="Google Shape;13709;p8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3710" name="Google Shape;13710;p8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3711" name="Google Shape;13711;p8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3712" name="Google Shape;13712;p8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3713" name="Google Shape;13713;p8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3714" name="Google Shape;13714;p8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15" name="Google Shape;13715;p8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3716" name="Google Shape;13716;p8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2" name="Google Shape;13722;p82"/>
          <p:cNvGrpSpPr/>
          <p:nvPr/>
        </p:nvGrpSpPr>
        <p:grpSpPr>
          <a:xfrm>
            <a:off x="753952" y="2401541"/>
            <a:ext cx="1412054" cy="633562"/>
            <a:chOff x="1187400" y="2529299"/>
            <a:chExt cx="6769193" cy="2241903"/>
          </a:xfrm>
        </p:grpSpPr>
        <p:sp>
          <p:nvSpPr>
            <p:cNvPr id="13723" name="Google Shape;13723;p8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3724" name="Google Shape;13724;p8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725" name="Google Shape;13725;p8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726" name="Google Shape;13726;p8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727" name="Google Shape;13727;p8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728" name="Google Shape;13728;p8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729" name="Google Shape;13729;p8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3730" name="Google Shape;13730;p82"/>
            <p:cNvCxnSpPr>
              <a:stCxn id="13723" idx="2"/>
              <a:endCxn id="137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3731" name="Google Shape;13731;p82"/>
            <p:cNvCxnSpPr>
              <a:stCxn id="13725" idx="0"/>
              <a:endCxn id="137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3732" name="Google Shape;13732;p82"/>
            <p:cNvCxnSpPr>
              <a:stCxn id="13725" idx="2"/>
              <a:endCxn id="137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3733" name="Google Shape;13733;p82"/>
            <p:cNvCxnSpPr>
              <a:stCxn id="13726" idx="0"/>
              <a:endCxn id="137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3734" name="Google Shape;13734;p82"/>
            <p:cNvCxnSpPr>
              <a:stCxn id="13724" idx="2"/>
              <a:endCxn id="137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3735" name="Google Shape;13735;p82"/>
            <p:cNvCxnSpPr>
              <a:stCxn id="13728" idx="0"/>
              <a:endCxn id="137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3736" name="Google Shape;13736;p82"/>
          <p:cNvGrpSpPr/>
          <p:nvPr/>
        </p:nvGrpSpPr>
        <p:grpSpPr>
          <a:xfrm>
            <a:off x="6840198" y="2894250"/>
            <a:ext cx="1579035" cy="540873"/>
            <a:chOff x="6895650" y="3126697"/>
            <a:chExt cx="1436662" cy="492105"/>
          </a:xfrm>
        </p:grpSpPr>
        <p:sp>
          <p:nvSpPr>
            <p:cNvPr id="13737" name="Google Shape;13737;p8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82"/>
            <p:cNvGrpSpPr/>
            <p:nvPr/>
          </p:nvGrpSpPr>
          <p:grpSpPr>
            <a:xfrm>
              <a:off x="6995957" y="3335810"/>
              <a:ext cx="1230393" cy="71754"/>
              <a:chOff x="6995957" y="3287964"/>
              <a:chExt cx="1230393" cy="71754"/>
            </a:xfrm>
          </p:grpSpPr>
          <p:sp>
            <p:nvSpPr>
              <p:cNvPr id="13743" name="Google Shape;13743;p8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48" name="Google Shape;13748;p82"/>
          <p:cNvGrpSpPr/>
          <p:nvPr/>
        </p:nvGrpSpPr>
        <p:grpSpPr>
          <a:xfrm>
            <a:off x="6838780" y="3531013"/>
            <a:ext cx="1581862" cy="650625"/>
            <a:chOff x="6777990" y="3710194"/>
            <a:chExt cx="1646915" cy="677382"/>
          </a:xfrm>
        </p:grpSpPr>
        <p:grpSp>
          <p:nvGrpSpPr>
            <p:cNvPr id="13749" name="Google Shape;13749;p82"/>
            <p:cNvGrpSpPr/>
            <p:nvPr/>
          </p:nvGrpSpPr>
          <p:grpSpPr>
            <a:xfrm>
              <a:off x="6777990" y="3874492"/>
              <a:ext cx="411129" cy="513083"/>
              <a:chOff x="6777990" y="3874492"/>
              <a:chExt cx="411129" cy="513083"/>
            </a:xfrm>
          </p:grpSpPr>
          <p:cxnSp>
            <p:nvCxnSpPr>
              <p:cNvPr id="13750" name="Google Shape;13750;p8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3751" name="Google Shape;13751;p8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82"/>
            <p:cNvGrpSpPr/>
            <p:nvPr/>
          </p:nvGrpSpPr>
          <p:grpSpPr>
            <a:xfrm>
              <a:off x="7188425" y="3710194"/>
              <a:ext cx="411123" cy="520535"/>
              <a:chOff x="7188425" y="3710194"/>
              <a:chExt cx="411123" cy="520535"/>
            </a:xfrm>
          </p:grpSpPr>
          <p:cxnSp>
            <p:nvCxnSpPr>
              <p:cNvPr id="13753" name="Google Shape;13753;p8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3754" name="Google Shape;13754;p8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82"/>
            <p:cNvGrpSpPr/>
            <p:nvPr/>
          </p:nvGrpSpPr>
          <p:grpSpPr>
            <a:xfrm>
              <a:off x="7603341" y="3874492"/>
              <a:ext cx="411474" cy="513083"/>
              <a:chOff x="7603341" y="3874492"/>
              <a:chExt cx="411474" cy="513083"/>
            </a:xfrm>
          </p:grpSpPr>
          <p:cxnSp>
            <p:nvCxnSpPr>
              <p:cNvPr id="13756" name="Google Shape;13756;p8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3757" name="Google Shape;13757;p8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82"/>
            <p:cNvGrpSpPr/>
            <p:nvPr/>
          </p:nvGrpSpPr>
          <p:grpSpPr>
            <a:xfrm>
              <a:off x="8013776" y="3722847"/>
              <a:ext cx="411129" cy="507881"/>
              <a:chOff x="8013776" y="3722847"/>
              <a:chExt cx="411129" cy="507881"/>
            </a:xfrm>
          </p:grpSpPr>
          <p:cxnSp>
            <p:nvCxnSpPr>
              <p:cNvPr id="13759" name="Google Shape;13759;p8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3760" name="Google Shape;13760;p8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1" name="Google Shape;13761;p82"/>
          <p:cNvGrpSpPr/>
          <p:nvPr/>
        </p:nvGrpSpPr>
        <p:grpSpPr>
          <a:xfrm>
            <a:off x="5258295" y="2703853"/>
            <a:ext cx="1421889" cy="1020603"/>
            <a:chOff x="5190863" y="2824811"/>
            <a:chExt cx="1544860" cy="1108869"/>
          </a:xfrm>
        </p:grpSpPr>
        <p:grpSp>
          <p:nvGrpSpPr>
            <p:cNvPr id="13762" name="Google Shape;13762;p82"/>
            <p:cNvGrpSpPr/>
            <p:nvPr/>
          </p:nvGrpSpPr>
          <p:grpSpPr>
            <a:xfrm>
              <a:off x="5938695" y="3176919"/>
              <a:ext cx="685761" cy="404739"/>
              <a:chOff x="5938695" y="3176919"/>
              <a:chExt cx="685761" cy="404739"/>
            </a:xfrm>
          </p:grpSpPr>
          <p:grpSp>
            <p:nvGrpSpPr>
              <p:cNvPr id="13763" name="Google Shape;13763;p82"/>
              <p:cNvGrpSpPr/>
              <p:nvPr/>
            </p:nvGrpSpPr>
            <p:grpSpPr>
              <a:xfrm>
                <a:off x="5938695" y="3176919"/>
                <a:ext cx="685761" cy="404739"/>
                <a:chOff x="5938695" y="3176919"/>
                <a:chExt cx="685761" cy="404739"/>
              </a:xfrm>
            </p:grpSpPr>
            <p:sp>
              <p:nvSpPr>
                <p:cNvPr id="13764" name="Google Shape;13764;p8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6" name="Google Shape;13766;p8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7" name="Google Shape;13767;p82"/>
            <p:cNvGrpSpPr/>
            <p:nvPr/>
          </p:nvGrpSpPr>
          <p:grpSpPr>
            <a:xfrm>
              <a:off x="5305233" y="3176835"/>
              <a:ext cx="685971" cy="404655"/>
              <a:chOff x="5305233" y="3176835"/>
              <a:chExt cx="685971" cy="404655"/>
            </a:xfrm>
          </p:grpSpPr>
          <p:grpSp>
            <p:nvGrpSpPr>
              <p:cNvPr id="13768" name="Google Shape;13768;p82"/>
              <p:cNvGrpSpPr/>
              <p:nvPr/>
            </p:nvGrpSpPr>
            <p:grpSpPr>
              <a:xfrm>
                <a:off x="5305233" y="3176835"/>
                <a:ext cx="685971" cy="404655"/>
                <a:chOff x="5305233" y="3176835"/>
                <a:chExt cx="685971" cy="404655"/>
              </a:xfrm>
            </p:grpSpPr>
            <p:sp>
              <p:nvSpPr>
                <p:cNvPr id="13769" name="Google Shape;13769;p8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1" name="Google Shape;13771;p8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2" name="Google Shape;13772;p8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3" name="Google Shape;13773;p82"/>
            <p:cNvGrpSpPr/>
            <p:nvPr/>
          </p:nvGrpSpPr>
          <p:grpSpPr>
            <a:xfrm>
              <a:off x="5657361" y="2824811"/>
              <a:ext cx="1078361" cy="404655"/>
              <a:chOff x="5657361" y="2824811"/>
              <a:chExt cx="1078361" cy="404655"/>
            </a:xfrm>
          </p:grpSpPr>
          <p:grpSp>
            <p:nvGrpSpPr>
              <p:cNvPr id="13774" name="Google Shape;13774;p82"/>
              <p:cNvGrpSpPr/>
              <p:nvPr/>
            </p:nvGrpSpPr>
            <p:grpSpPr>
              <a:xfrm>
                <a:off x="5657361" y="2824811"/>
                <a:ext cx="1078361" cy="404655"/>
                <a:chOff x="5657361" y="2824811"/>
                <a:chExt cx="1078361" cy="404655"/>
              </a:xfrm>
            </p:grpSpPr>
            <p:grpSp>
              <p:nvGrpSpPr>
                <p:cNvPr id="13775" name="Google Shape;13775;p82"/>
                <p:cNvGrpSpPr/>
                <p:nvPr/>
              </p:nvGrpSpPr>
              <p:grpSpPr>
                <a:xfrm>
                  <a:off x="5938485" y="2824811"/>
                  <a:ext cx="797237" cy="404655"/>
                  <a:chOff x="5938485" y="2824811"/>
                  <a:chExt cx="797237" cy="404655"/>
                </a:xfrm>
              </p:grpSpPr>
              <p:sp>
                <p:nvSpPr>
                  <p:cNvPr id="13776" name="Google Shape;13776;p8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8" name="Google Shape;13778;p8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9" name="Google Shape;13779;p8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82"/>
            <p:cNvGrpSpPr/>
            <p:nvPr/>
          </p:nvGrpSpPr>
          <p:grpSpPr>
            <a:xfrm>
              <a:off x="5190863" y="3528942"/>
              <a:ext cx="1078026" cy="404739"/>
              <a:chOff x="5190863" y="3528942"/>
              <a:chExt cx="1078026" cy="404739"/>
            </a:xfrm>
          </p:grpSpPr>
          <p:sp>
            <p:nvSpPr>
              <p:cNvPr id="13781" name="Google Shape;13781;p8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2" name="Google Shape;13782;p82"/>
              <p:cNvGrpSpPr/>
              <p:nvPr/>
            </p:nvGrpSpPr>
            <p:grpSpPr>
              <a:xfrm>
                <a:off x="5190863" y="3528942"/>
                <a:ext cx="1078026" cy="404739"/>
                <a:chOff x="5190863" y="3528942"/>
                <a:chExt cx="1078026" cy="404739"/>
              </a:xfrm>
            </p:grpSpPr>
            <p:sp>
              <p:nvSpPr>
                <p:cNvPr id="13783" name="Google Shape;13783;p8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785" name="Google Shape;13785;p82"/>
          <p:cNvGrpSpPr/>
          <p:nvPr/>
        </p:nvGrpSpPr>
        <p:grpSpPr>
          <a:xfrm>
            <a:off x="724302" y="1268321"/>
            <a:ext cx="1086719" cy="879487"/>
            <a:chOff x="803162" y="1474292"/>
            <a:chExt cx="1086719" cy="879487"/>
          </a:xfrm>
        </p:grpSpPr>
        <p:grpSp>
          <p:nvGrpSpPr>
            <p:cNvPr id="13786" name="Google Shape;13786;p82"/>
            <p:cNvGrpSpPr/>
            <p:nvPr/>
          </p:nvGrpSpPr>
          <p:grpSpPr>
            <a:xfrm>
              <a:off x="803162" y="1625948"/>
              <a:ext cx="445856" cy="576579"/>
              <a:chOff x="803162" y="1625948"/>
              <a:chExt cx="445856" cy="576579"/>
            </a:xfrm>
          </p:grpSpPr>
          <p:sp>
            <p:nvSpPr>
              <p:cNvPr id="13787" name="Google Shape;13787;p8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8" name="Google Shape;13788;p82"/>
              <p:cNvGrpSpPr/>
              <p:nvPr/>
            </p:nvGrpSpPr>
            <p:grpSpPr>
              <a:xfrm>
                <a:off x="1056023" y="1625948"/>
                <a:ext cx="192995" cy="576579"/>
                <a:chOff x="1056023" y="1625948"/>
                <a:chExt cx="192995" cy="576579"/>
              </a:xfrm>
            </p:grpSpPr>
            <p:sp>
              <p:nvSpPr>
                <p:cNvPr id="13789" name="Google Shape;13789;p8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94" name="Google Shape;13794;p82"/>
            <p:cNvGrpSpPr/>
            <p:nvPr/>
          </p:nvGrpSpPr>
          <p:grpSpPr>
            <a:xfrm>
              <a:off x="1371406" y="1474292"/>
              <a:ext cx="518475" cy="879487"/>
              <a:chOff x="1398231" y="1474292"/>
              <a:chExt cx="518475" cy="879487"/>
            </a:xfrm>
          </p:grpSpPr>
          <p:grpSp>
            <p:nvGrpSpPr>
              <p:cNvPr id="13795" name="Google Shape;13795;p82"/>
              <p:cNvGrpSpPr/>
              <p:nvPr/>
            </p:nvGrpSpPr>
            <p:grpSpPr>
              <a:xfrm>
                <a:off x="1398231" y="1474292"/>
                <a:ext cx="518475" cy="341643"/>
                <a:chOff x="1398231" y="1474292"/>
                <a:chExt cx="518475" cy="341643"/>
              </a:xfrm>
            </p:grpSpPr>
            <p:sp>
              <p:nvSpPr>
                <p:cNvPr id="13796" name="Google Shape;13796;p8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7" name="Google Shape;13797;p82"/>
                <p:cNvGrpSpPr/>
                <p:nvPr/>
              </p:nvGrpSpPr>
              <p:grpSpPr>
                <a:xfrm>
                  <a:off x="1616453" y="1474292"/>
                  <a:ext cx="300253" cy="341643"/>
                  <a:chOff x="1616453" y="1475379"/>
                  <a:chExt cx="300253" cy="341643"/>
                </a:xfrm>
              </p:grpSpPr>
              <p:sp>
                <p:nvSpPr>
                  <p:cNvPr id="13798" name="Google Shape;13798;p8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82"/>
                  <p:cNvGrpSpPr/>
                  <p:nvPr/>
                </p:nvGrpSpPr>
                <p:grpSpPr>
                  <a:xfrm>
                    <a:off x="1839639" y="1475379"/>
                    <a:ext cx="77067" cy="341643"/>
                    <a:chOff x="1839639" y="1475379"/>
                    <a:chExt cx="77067" cy="341643"/>
                  </a:xfrm>
                </p:grpSpPr>
                <p:sp>
                  <p:nvSpPr>
                    <p:cNvPr id="13806" name="Google Shape;13806;p8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808" name="Google Shape;13808;p82"/>
              <p:cNvGrpSpPr/>
              <p:nvPr/>
            </p:nvGrpSpPr>
            <p:grpSpPr>
              <a:xfrm>
                <a:off x="1398451" y="2012951"/>
                <a:ext cx="518255" cy="340828"/>
                <a:chOff x="1398451" y="2012951"/>
                <a:chExt cx="518255" cy="340828"/>
              </a:xfrm>
            </p:grpSpPr>
            <p:sp>
              <p:nvSpPr>
                <p:cNvPr id="13809" name="Google Shape;13809;p8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0" name="Google Shape;13810;p82"/>
                <p:cNvGrpSpPr/>
                <p:nvPr/>
              </p:nvGrpSpPr>
              <p:grpSpPr>
                <a:xfrm>
                  <a:off x="1616453" y="2012951"/>
                  <a:ext cx="300253" cy="340828"/>
                  <a:chOff x="1616453" y="2013538"/>
                  <a:chExt cx="300253" cy="340828"/>
                </a:xfrm>
              </p:grpSpPr>
              <p:sp>
                <p:nvSpPr>
                  <p:cNvPr id="13811" name="Google Shape;13811;p8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8" name="Google Shape;13818;p82"/>
                  <p:cNvGrpSpPr/>
                  <p:nvPr/>
                </p:nvGrpSpPr>
                <p:grpSpPr>
                  <a:xfrm>
                    <a:off x="1839639" y="2013538"/>
                    <a:ext cx="77067" cy="340828"/>
                    <a:chOff x="1839639" y="2013538"/>
                    <a:chExt cx="77067" cy="340828"/>
                  </a:xfrm>
                </p:grpSpPr>
                <p:sp>
                  <p:nvSpPr>
                    <p:cNvPr id="13819" name="Google Shape;13819;p8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3821" name="Google Shape;13821;p82"/>
          <p:cNvGrpSpPr/>
          <p:nvPr/>
        </p:nvGrpSpPr>
        <p:grpSpPr>
          <a:xfrm>
            <a:off x="721126" y="3399508"/>
            <a:ext cx="1368681" cy="682918"/>
            <a:chOff x="724986" y="3605478"/>
            <a:chExt cx="1368681" cy="682918"/>
          </a:xfrm>
        </p:grpSpPr>
        <p:grpSp>
          <p:nvGrpSpPr>
            <p:cNvPr id="13822" name="Google Shape;13822;p82"/>
            <p:cNvGrpSpPr/>
            <p:nvPr/>
          </p:nvGrpSpPr>
          <p:grpSpPr>
            <a:xfrm>
              <a:off x="1289102" y="3823629"/>
              <a:ext cx="240442" cy="250435"/>
              <a:chOff x="-165066" y="3843615"/>
              <a:chExt cx="221259" cy="230455"/>
            </a:xfrm>
          </p:grpSpPr>
          <p:sp>
            <p:nvSpPr>
              <p:cNvPr id="13823" name="Google Shape;13823;p8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3" name="Google Shape;13843;p82"/>
            <p:cNvGrpSpPr/>
            <p:nvPr/>
          </p:nvGrpSpPr>
          <p:grpSpPr>
            <a:xfrm>
              <a:off x="724986" y="3605478"/>
              <a:ext cx="1368681" cy="682918"/>
              <a:chOff x="724986" y="3605478"/>
              <a:chExt cx="1368681" cy="682918"/>
            </a:xfrm>
          </p:grpSpPr>
          <p:grpSp>
            <p:nvGrpSpPr>
              <p:cNvPr id="13844" name="Google Shape;13844;p82"/>
              <p:cNvGrpSpPr/>
              <p:nvPr/>
            </p:nvGrpSpPr>
            <p:grpSpPr>
              <a:xfrm>
                <a:off x="1498221" y="4047614"/>
                <a:ext cx="529172" cy="240783"/>
                <a:chOff x="1498221" y="4047614"/>
                <a:chExt cx="529172" cy="240783"/>
              </a:xfrm>
            </p:grpSpPr>
            <p:grpSp>
              <p:nvGrpSpPr>
                <p:cNvPr id="13845" name="Google Shape;13845;p82"/>
                <p:cNvGrpSpPr/>
                <p:nvPr/>
              </p:nvGrpSpPr>
              <p:grpSpPr>
                <a:xfrm>
                  <a:off x="1826655" y="4224370"/>
                  <a:ext cx="200738" cy="25631"/>
                  <a:chOff x="1826655" y="4224370"/>
                  <a:chExt cx="200738" cy="25631"/>
                </a:xfrm>
              </p:grpSpPr>
              <p:sp>
                <p:nvSpPr>
                  <p:cNvPr id="13846" name="Google Shape;13846;p8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8" name="Google Shape;13848;p82"/>
                <p:cNvGrpSpPr/>
                <p:nvPr/>
              </p:nvGrpSpPr>
              <p:grpSpPr>
                <a:xfrm>
                  <a:off x="1498221" y="4047614"/>
                  <a:ext cx="328444" cy="240783"/>
                  <a:chOff x="1498221" y="4047614"/>
                  <a:chExt cx="328444" cy="240783"/>
                </a:xfrm>
              </p:grpSpPr>
              <p:sp>
                <p:nvSpPr>
                  <p:cNvPr id="13849" name="Google Shape;13849;p8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0" name="Google Shape;13850;p82"/>
                  <p:cNvGrpSpPr/>
                  <p:nvPr/>
                </p:nvGrpSpPr>
                <p:grpSpPr>
                  <a:xfrm>
                    <a:off x="1498221" y="4047614"/>
                    <a:ext cx="150566" cy="190416"/>
                    <a:chOff x="1498221" y="4047614"/>
                    <a:chExt cx="150566" cy="190416"/>
                  </a:xfrm>
                </p:grpSpPr>
                <p:sp>
                  <p:nvSpPr>
                    <p:cNvPr id="13851" name="Google Shape;13851;p8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853" name="Google Shape;13853;p82"/>
              <p:cNvGrpSpPr/>
              <p:nvPr/>
            </p:nvGrpSpPr>
            <p:grpSpPr>
              <a:xfrm>
                <a:off x="1560718" y="3800594"/>
                <a:ext cx="532948" cy="302090"/>
                <a:chOff x="1560718" y="3800594"/>
                <a:chExt cx="532948" cy="302090"/>
              </a:xfrm>
            </p:grpSpPr>
            <p:grpSp>
              <p:nvGrpSpPr>
                <p:cNvPr id="13854" name="Google Shape;13854;p82"/>
                <p:cNvGrpSpPr/>
                <p:nvPr/>
              </p:nvGrpSpPr>
              <p:grpSpPr>
                <a:xfrm>
                  <a:off x="1912179" y="3827344"/>
                  <a:ext cx="181487" cy="25631"/>
                  <a:chOff x="1912179" y="3827344"/>
                  <a:chExt cx="181487" cy="25631"/>
                </a:xfrm>
              </p:grpSpPr>
              <p:sp>
                <p:nvSpPr>
                  <p:cNvPr id="13855" name="Google Shape;13855;p8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82"/>
                <p:cNvGrpSpPr/>
                <p:nvPr/>
              </p:nvGrpSpPr>
              <p:grpSpPr>
                <a:xfrm>
                  <a:off x="1912179" y="4044505"/>
                  <a:ext cx="181487" cy="25622"/>
                  <a:chOff x="1912179" y="4044506"/>
                  <a:chExt cx="181487" cy="25622"/>
                </a:xfrm>
              </p:grpSpPr>
              <p:sp>
                <p:nvSpPr>
                  <p:cNvPr id="13858" name="Google Shape;13858;p8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82"/>
                <p:cNvGrpSpPr/>
                <p:nvPr/>
              </p:nvGrpSpPr>
              <p:grpSpPr>
                <a:xfrm>
                  <a:off x="1560718" y="3800594"/>
                  <a:ext cx="351472" cy="302090"/>
                  <a:chOff x="1560718" y="3800594"/>
                  <a:chExt cx="351472" cy="302090"/>
                </a:xfrm>
              </p:grpSpPr>
              <p:grpSp>
                <p:nvGrpSpPr>
                  <p:cNvPr id="13861" name="Google Shape;13861;p82"/>
                  <p:cNvGrpSpPr/>
                  <p:nvPr/>
                </p:nvGrpSpPr>
                <p:grpSpPr>
                  <a:xfrm>
                    <a:off x="1560718" y="3842857"/>
                    <a:ext cx="173586" cy="217131"/>
                    <a:chOff x="1560718" y="3842857"/>
                    <a:chExt cx="173586" cy="217131"/>
                  </a:xfrm>
                </p:grpSpPr>
                <p:sp>
                  <p:nvSpPr>
                    <p:cNvPr id="13862" name="Google Shape;13862;p8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5" name="Google Shape;13865;p8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867" name="Google Shape;13867;p8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8" name="Google Shape;13868;p82"/>
              <p:cNvGrpSpPr/>
              <p:nvPr/>
            </p:nvGrpSpPr>
            <p:grpSpPr>
              <a:xfrm>
                <a:off x="785350" y="3605478"/>
                <a:ext cx="535311" cy="249245"/>
                <a:chOff x="785350" y="3605478"/>
                <a:chExt cx="535311" cy="249245"/>
              </a:xfrm>
            </p:grpSpPr>
            <p:grpSp>
              <p:nvGrpSpPr>
                <p:cNvPr id="13869" name="Google Shape;13869;p82"/>
                <p:cNvGrpSpPr/>
                <p:nvPr/>
              </p:nvGrpSpPr>
              <p:grpSpPr>
                <a:xfrm>
                  <a:off x="785350" y="3605478"/>
                  <a:ext cx="376191" cy="102736"/>
                  <a:chOff x="785350" y="3605478"/>
                  <a:chExt cx="376191" cy="102736"/>
                </a:xfrm>
              </p:grpSpPr>
              <p:sp>
                <p:nvSpPr>
                  <p:cNvPr id="13870" name="Google Shape;13870;p8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82"/>
                <p:cNvGrpSpPr/>
                <p:nvPr/>
              </p:nvGrpSpPr>
              <p:grpSpPr>
                <a:xfrm>
                  <a:off x="1161530" y="3655851"/>
                  <a:ext cx="159131" cy="198872"/>
                  <a:chOff x="1161530" y="3655851"/>
                  <a:chExt cx="159131" cy="198872"/>
                </a:xfrm>
              </p:grpSpPr>
              <p:sp>
                <p:nvSpPr>
                  <p:cNvPr id="13874" name="Google Shape;13874;p8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76" name="Google Shape;13876;p82"/>
              <p:cNvGrpSpPr/>
              <p:nvPr/>
            </p:nvGrpSpPr>
            <p:grpSpPr>
              <a:xfrm>
                <a:off x="785350" y="4047614"/>
                <a:ext cx="535311" cy="240783"/>
                <a:chOff x="785350" y="4047614"/>
                <a:chExt cx="535311" cy="240783"/>
              </a:xfrm>
            </p:grpSpPr>
            <p:grpSp>
              <p:nvGrpSpPr>
                <p:cNvPr id="13877" name="Google Shape;13877;p82"/>
                <p:cNvGrpSpPr/>
                <p:nvPr/>
              </p:nvGrpSpPr>
              <p:grpSpPr>
                <a:xfrm>
                  <a:off x="1161636" y="4047614"/>
                  <a:ext cx="159025" cy="190415"/>
                  <a:chOff x="1161636" y="4047614"/>
                  <a:chExt cx="159025" cy="190415"/>
                </a:xfrm>
              </p:grpSpPr>
              <p:sp>
                <p:nvSpPr>
                  <p:cNvPr id="13878" name="Google Shape;13878;p8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0" name="Google Shape;13880;p82"/>
                <p:cNvGrpSpPr/>
                <p:nvPr/>
              </p:nvGrpSpPr>
              <p:grpSpPr>
                <a:xfrm>
                  <a:off x="785350" y="4185661"/>
                  <a:ext cx="376191" cy="102736"/>
                  <a:chOff x="785350" y="4185661"/>
                  <a:chExt cx="376191" cy="102736"/>
                </a:xfrm>
              </p:grpSpPr>
              <p:sp>
                <p:nvSpPr>
                  <p:cNvPr id="13881" name="Google Shape;13881;p8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84" name="Google Shape;13884;p82"/>
              <p:cNvGrpSpPr/>
              <p:nvPr/>
            </p:nvGrpSpPr>
            <p:grpSpPr>
              <a:xfrm>
                <a:off x="1501054" y="3605478"/>
                <a:ext cx="526340" cy="249240"/>
                <a:chOff x="1501054" y="3605478"/>
                <a:chExt cx="526340" cy="249240"/>
              </a:xfrm>
            </p:grpSpPr>
            <p:grpSp>
              <p:nvGrpSpPr>
                <p:cNvPr id="13885" name="Google Shape;13885;p82"/>
                <p:cNvGrpSpPr/>
                <p:nvPr/>
              </p:nvGrpSpPr>
              <p:grpSpPr>
                <a:xfrm>
                  <a:off x="1834208" y="3643867"/>
                  <a:ext cx="193185" cy="25622"/>
                  <a:chOff x="1834208" y="3643867"/>
                  <a:chExt cx="193185" cy="25622"/>
                </a:xfrm>
              </p:grpSpPr>
              <p:sp>
                <p:nvSpPr>
                  <p:cNvPr id="13886" name="Google Shape;13886;p8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8" name="Google Shape;13888;p82"/>
                <p:cNvGrpSpPr/>
                <p:nvPr/>
              </p:nvGrpSpPr>
              <p:grpSpPr>
                <a:xfrm>
                  <a:off x="1501054" y="3605478"/>
                  <a:ext cx="333165" cy="249240"/>
                  <a:chOff x="1501054" y="3605478"/>
                  <a:chExt cx="333165" cy="249240"/>
                </a:xfrm>
              </p:grpSpPr>
              <p:sp>
                <p:nvSpPr>
                  <p:cNvPr id="13889" name="Google Shape;13889;p8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0" name="Google Shape;13890;p82"/>
                  <p:cNvGrpSpPr/>
                  <p:nvPr/>
                </p:nvGrpSpPr>
                <p:grpSpPr>
                  <a:xfrm>
                    <a:off x="1501054" y="3655851"/>
                    <a:ext cx="155286" cy="198867"/>
                    <a:chOff x="1501054" y="3655851"/>
                    <a:chExt cx="155286" cy="198867"/>
                  </a:xfrm>
                </p:grpSpPr>
                <p:sp>
                  <p:nvSpPr>
                    <p:cNvPr id="13891" name="Google Shape;13891;p8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893" name="Google Shape;13893;p82"/>
              <p:cNvGrpSpPr/>
              <p:nvPr/>
            </p:nvGrpSpPr>
            <p:grpSpPr>
              <a:xfrm>
                <a:off x="724986" y="3800594"/>
                <a:ext cx="532950" cy="302090"/>
                <a:chOff x="724986" y="3800594"/>
                <a:chExt cx="532950" cy="302090"/>
              </a:xfrm>
            </p:grpSpPr>
            <p:grpSp>
              <p:nvGrpSpPr>
                <p:cNvPr id="13894" name="Google Shape;13894;p82"/>
                <p:cNvGrpSpPr/>
                <p:nvPr/>
              </p:nvGrpSpPr>
              <p:grpSpPr>
                <a:xfrm>
                  <a:off x="724986" y="4044367"/>
                  <a:ext cx="181314" cy="25626"/>
                  <a:chOff x="724986" y="4044367"/>
                  <a:chExt cx="181314" cy="25626"/>
                </a:xfrm>
              </p:grpSpPr>
              <p:sp>
                <p:nvSpPr>
                  <p:cNvPr id="13895" name="Google Shape;13895;p8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7" name="Google Shape;13897;p82"/>
                <p:cNvGrpSpPr/>
                <p:nvPr/>
              </p:nvGrpSpPr>
              <p:grpSpPr>
                <a:xfrm>
                  <a:off x="906290" y="3800594"/>
                  <a:ext cx="351646" cy="302090"/>
                  <a:chOff x="906290" y="3800594"/>
                  <a:chExt cx="351646" cy="302090"/>
                </a:xfrm>
              </p:grpSpPr>
              <p:grpSp>
                <p:nvGrpSpPr>
                  <p:cNvPr id="13898" name="Google Shape;13898;p82"/>
                  <p:cNvGrpSpPr/>
                  <p:nvPr/>
                </p:nvGrpSpPr>
                <p:grpSpPr>
                  <a:xfrm>
                    <a:off x="1084172" y="3842857"/>
                    <a:ext cx="173764" cy="217131"/>
                    <a:chOff x="1084172" y="3842857"/>
                    <a:chExt cx="173764" cy="217131"/>
                  </a:xfrm>
                </p:grpSpPr>
                <p:grpSp>
                  <p:nvGrpSpPr>
                    <p:cNvPr id="13899" name="Google Shape;13899;p82"/>
                    <p:cNvGrpSpPr/>
                    <p:nvPr/>
                  </p:nvGrpSpPr>
                  <p:grpSpPr>
                    <a:xfrm>
                      <a:off x="1156862" y="3936509"/>
                      <a:ext cx="101073" cy="25622"/>
                      <a:chOff x="1156862" y="3936509"/>
                      <a:chExt cx="101073" cy="25622"/>
                    </a:xfrm>
                  </p:grpSpPr>
                  <p:sp>
                    <p:nvSpPr>
                      <p:cNvPr id="13900" name="Google Shape;13900;p8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2" name="Google Shape;13902;p8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3" name="Google Shape;13903;p8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82"/>
                <p:cNvGrpSpPr/>
                <p:nvPr/>
              </p:nvGrpSpPr>
              <p:grpSpPr>
                <a:xfrm>
                  <a:off x="724986" y="3830189"/>
                  <a:ext cx="189533" cy="25626"/>
                  <a:chOff x="724986" y="3830189"/>
                  <a:chExt cx="189533" cy="25626"/>
                </a:xfrm>
              </p:grpSpPr>
              <p:sp>
                <p:nvSpPr>
                  <p:cNvPr id="13906" name="Google Shape;13906;p8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3908" name="Google Shape;13908;p82"/>
          <p:cNvGrpSpPr/>
          <p:nvPr/>
        </p:nvGrpSpPr>
        <p:grpSpPr>
          <a:xfrm>
            <a:off x="2249438" y="2249669"/>
            <a:ext cx="948701" cy="935378"/>
            <a:chOff x="2253298" y="2428317"/>
            <a:chExt cx="948701" cy="935378"/>
          </a:xfrm>
        </p:grpSpPr>
        <p:sp>
          <p:nvSpPr>
            <p:cNvPr id="13909" name="Google Shape;13909;p8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3945"/>
        <p:cNvGrpSpPr/>
        <p:nvPr/>
      </p:nvGrpSpPr>
      <p:grpSpPr>
        <a:xfrm>
          <a:off x="0" y="0"/>
          <a:ext cx="0" cy="0"/>
          <a:chOff x="0" y="0"/>
          <a:chExt cx="0" cy="0"/>
        </a:xfrm>
      </p:grpSpPr>
      <p:grpSp>
        <p:nvGrpSpPr>
          <p:cNvPr id="13946" name="Google Shape;13946;p83"/>
          <p:cNvGrpSpPr/>
          <p:nvPr/>
        </p:nvGrpSpPr>
        <p:grpSpPr>
          <a:xfrm>
            <a:off x="3339745" y="952988"/>
            <a:ext cx="2363393" cy="1017867"/>
            <a:chOff x="3292400" y="1219146"/>
            <a:chExt cx="2615240" cy="1110239"/>
          </a:xfrm>
        </p:grpSpPr>
        <p:sp>
          <p:nvSpPr>
            <p:cNvPr id="13947" name="Google Shape;13947;p8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13948" name="Google Shape;13948;p8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49" name="Google Shape;13949;p8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3950" name="Google Shape;13950;p8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3951" name="Google Shape;13951;p8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3952" name="Google Shape;13952;p8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3953" name="Google Shape;13953;p8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3954" name="Google Shape;13954;p8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3955" name="Google Shape;13955;p8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3956" name="Google Shape;13956;p8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3957" name="Google Shape;13957;p8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3958" name="Google Shape;13958;p8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3959" name="Google Shape;13959;p8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3960" name="Google Shape;13960;p8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3961" name="Google Shape;13961;p83"/>
            <p:cNvGrpSpPr/>
            <p:nvPr/>
          </p:nvGrpSpPr>
          <p:grpSpPr>
            <a:xfrm>
              <a:off x="3748438" y="1378608"/>
              <a:ext cx="2159202" cy="903971"/>
              <a:chOff x="1683525" y="2179850"/>
              <a:chExt cx="4519050" cy="2134525"/>
            </a:xfrm>
          </p:grpSpPr>
          <p:sp>
            <p:nvSpPr>
              <p:cNvPr id="13962" name="Google Shape;13962;p8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63" name="Google Shape;13963;p8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64" name="Google Shape;13964;p8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65" name="Google Shape;13965;p8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66" name="Google Shape;13966;p8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67" name="Google Shape;13967;p8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68" name="Google Shape;13968;p8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69" name="Google Shape;13969;p8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70" name="Google Shape;13970;p8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71" name="Google Shape;13971;p8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72" name="Google Shape;13972;p8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973" name="Google Shape;13973;p8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13974" name="Google Shape;13974;p83"/>
          <p:cNvGraphicFramePr/>
          <p:nvPr/>
        </p:nvGraphicFramePr>
        <p:xfrm>
          <a:off x="5935838" y="2130461"/>
          <a:ext cx="3000000" cy="3000000"/>
        </p:xfrm>
        <a:graphic>
          <a:graphicData uri="http://schemas.openxmlformats.org/drawingml/2006/table">
            <a:tbl>
              <a:tblPr>
                <a:noFill/>
                <a:tableStyleId>{D14E545C-3A35-4E46-A13F-250AB70DFB79}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3975" name="Google Shape;13975;p83"/>
          <p:cNvGrpSpPr/>
          <p:nvPr/>
        </p:nvGrpSpPr>
        <p:grpSpPr>
          <a:xfrm>
            <a:off x="5935948" y="3189058"/>
            <a:ext cx="2496964" cy="1001454"/>
            <a:chOff x="1919611" y="789980"/>
            <a:chExt cx="1474179" cy="606868"/>
          </a:xfrm>
        </p:grpSpPr>
        <p:cxnSp>
          <p:nvCxnSpPr>
            <p:cNvPr id="13976" name="Google Shape;13976;p8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3977" name="Google Shape;13977;p8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3978" name="Google Shape;13978;p8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3979" name="Google Shape;13979;p8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3980" name="Google Shape;13980;p8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3981" name="Google Shape;13981;p8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3982" name="Google Shape;13982;p8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3983" name="Google Shape;13983;p8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3"/>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3990" name="Google Shape;13990;p83"/>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3991" name="Google Shape;13991;p83"/>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3992" name="Google Shape;13992;p8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83"/>
          <p:cNvGrpSpPr/>
          <p:nvPr/>
        </p:nvGrpSpPr>
        <p:grpSpPr>
          <a:xfrm>
            <a:off x="712562" y="998017"/>
            <a:ext cx="2394370" cy="976502"/>
            <a:chOff x="749309" y="1112739"/>
            <a:chExt cx="2371603" cy="976502"/>
          </a:xfrm>
        </p:grpSpPr>
        <p:sp>
          <p:nvSpPr>
            <p:cNvPr id="13994" name="Google Shape;13994;p8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4026" name="Google Shape;14026;p83"/>
          <p:cNvGraphicFramePr/>
          <p:nvPr/>
        </p:nvGraphicFramePr>
        <p:xfrm>
          <a:off x="5935863" y="996311"/>
          <a:ext cx="3000000" cy="3000000"/>
        </p:xfrm>
        <a:graphic>
          <a:graphicData uri="http://schemas.openxmlformats.org/drawingml/2006/table">
            <a:tbl>
              <a:tblPr>
                <a:noFill/>
                <a:tableStyleId>{D14E545C-3A35-4E46-A13F-250AB70DFB79}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14027" name="Google Shape;14027;p83"/>
          <p:cNvGraphicFramePr/>
          <p:nvPr/>
        </p:nvGraphicFramePr>
        <p:xfrm>
          <a:off x="3342575" y="2130461"/>
          <a:ext cx="3000000" cy="3000000"/>
        </p:xfrm>
        <a:graphic>
          <a:graphicData uri="http://schemas.openxmlformats.org/drawingml/2006/table">
            <a:tbl>
              <a:tblPr>
                <a:noFill/>
                <a:tableStyleId>{D14E545C-3A35-4E46-A13F-250AB70DFB79}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4028" name="Google Shape;14028;p83"/>
          <p:cNvGrpSpPr/>
          <p:nvPr/>
        </p:nvGrpSpPr>
        <p:grpSpPr>
          <a:xfrm>
            <a:off x="4086505" y="2517104"/>
            <a:ext cx="1517436" cy="74460"/>
            <a:chOff x="3980086" y="2804397"/>
            <a:chExt cx="1227600" cy="66900"/>
          </a:xfrm>
        </p:grpSpPr>
        <p:sp>
          <p:nvSpPr>
            <p:cNvPr id="14029" name="Google Shape;14029;p8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83"/>
          <p:cNvGrpSpPr/>
          <p:nvPr/>
        </p:nvGrpSpPr>
        <p:grpSpPr>
          <a:xfrm>
            <a:off x="4711569" y="2809692"/>
            <a:ext cx="892956" cy="74460"/>
            <a:chOff x="3980086" y="2804397"/>
            <a:chExt cx="1227600" cy="66900"/>
          </a:xfrm>
        </p:grpSpPr>
        <p:sp>
          <p:nvSpPr>
            <p:cNvPr id="14032" name="Google Shape;14032;p8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83"/>
          <p:cNvGrpSpPr/>
          <p:nvPr/>
        </p:nvGrpSpPr>
        <p:grpSpPr>
          <a:xfrm>
            <a:off x="3344661" y="3168575"/>
            <a:ext cx="2363244" cy="1005943"/>
            <a:chOff x="3358415" y="3361302"/>
            <a:chExt cx="2363244" cy="1024695"/>
          </a:xfrm>
        </p:grpSpPr>
        <p:grpSp>
          <p:nvGrpSpPr>
            <p:cNvPr id="14035" name="Google Shape;14035;p83"/>
            <p:cNvGrpSpPr/>
            <p:nvPr/>
          </p:nvGrpSpPr>
          <p:grpSpPr>
            <a:xfrm>
              <a:off x="3358415" y="3361302"/>
              <a:ext cx="441300" cy="1024695"/>
              <a:chOff x="3358415" y="3361302"/>
              <a:chExt cx="441300" cy="1024695"/>
            </a:xfrm>
          </p:grpSpPr>
          <p:sp>
            <p:nvSpPr>
              <p:cNvPr id="14036" name="Google Shape;14036;p8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83"/>
            <p:cNvGrpSpPr/>
            <p:nvPr/>
          </p:nvGrpSpPr>
          <p:grpSpPr>
            <a:xfrm>
              <a:off x="3838901" y="3361302"/>
              <a:ext cx="441300" cy="1024695"/>
              <a:chOff x="3838901" y="3361302"/>
              <a:chExt cx="441300" cy="1024695"/>
            </a:xfrm>
          </p:grpSpPr>
          <p:sp>
            <p:nvSpPr>
              <p:cNvPr id="14043" name="Google Shape;14043;p8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83"/>
            <p:cNvGrpSpPr/>
            <p:nvPr/>
          </p:nvGrpSpPr>
          <p:grpSpPr>
            <a:xfrm>
              <a:off x="4319387" y="3361302"/>
              <a:ext cx="441300" cy="1024695"/>
              <a:chOff x="4319387" y="3361302"/>
              <a:chExt cx="441300" cy="1024695"/>
            </a:xfrm>
          </p:grpSpPr>
          <p:sp>
            <p:nvSpPr>
              <p:cNvPr id="14050" name="Google Shape;14050;p8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6" name="Google Shape;14056;p83"/>
            <p:cNvGrpSpPr/>
            <p:nvPr/>
          </p:nvGrpSpPr>
          <p:grpSpPr>
            <a:xfrm>
              <a:off x="4799873" y="3361302"/>
              <a:ext cx="441300" cy="1024695"/>
              <a:chOff x="4799873" y="3361302"/>
              <a:chExt cx="441300" cy="1024695"/>
            </a:xfrm>
          </p:grpSpPr>
          <p:sp>
            <p:nvSpPr>
              <p:cNvPr id="14057" name="Google Shape;14057;p8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3" name="Google Shape;14063;p83"/>
            <p:cNvGrpSpPr/>
            <p:nvPr/>
          </p:nvGrpSpPr>
          <p:grpSpPr>
            <a:xfrm>
              <a:off x="5280360" y="3361302"/>
              <a:ext cx="441300" cy="1024695"/>
              <a:chOff x="5280360" y="3361302"/>
              <a:chExt cx="441300" cy="1024695"/>
            </a:xfrm>
          </p:grpSpPr>
          <p:sp>
            <p:nvSpPr>
              <p:cNvPr id="14064" name="Google Shape;14064;p8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4070" name="Google Shape;14070;p83"/>
          <p:cNvGraphicFramePr/>
          <p:nvPr/>
        </p:nvGraphicFramePr>
        <p:xfrm>
          <a:off x="711088" y="2130461"/>
          <a:ext cx="3000000" cy="3000000"/>
        </p:xfrm>
        <a:graphic>
          <a:graphicData uri="http://schemas.openxmlformats.org/drawingml/2006/table">
            <a:tbl>
              <a:tblPr>
                <a:noFill/>
                <a:tableStyleId>{D14E545C-3A35-4E46-A13F-250AB70DFB79}</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4071" name="Google Shape;14071;p83"/>
          <p:cNvGrpSpPr/>
          <p:nvPr/>
        </p:nvGrpSpPr>
        <p:grpSpPr>
          <a:xfrm>
            <a:off x="712613" y="3180186"/>
            <a:ext cx="2403614" cy="1005900"/>
            <a:chOff x="726450" y="3372825"/>
            <a:chExt cx="2403614" cy="1005900"/>
          </a:xfrm>
        </p:grpSpPr>
        <p:grpSp>
          <p:nvGrpSpPr>
            <p:cNvPr id="14072" name="Google Shape;14072;p83"/>
            <p:cNvGrpSpPr/>
            <p:nvPr/>
          </p:nvGrpSpPr>
          <p:grpSpPr>
            <a:xfrm>
              <a:off x="726450" y="3696000"/>
              <a:ext cx="2403614" cy="500898"/>
              <a:chOff x="726450" y="3696000"/>
              <a:chExt cx="2403614" cy="500898"/>
            </a:xfrm>
          </p:grpSpPr>
          <p:sp>
            <p:nvSpPr>
              <p:cNvPr id="14073" name="Google Shape;14073;p8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074" name="Google Shape;14074;p8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4075" name="Google Shape;14075;p83"/>
            <p:cNvGrpSpPr/>
            <p:nvPr/>
          </p:nvGrpSpPr>
          <p:grpSpPr>
            <a:xfrm>
              <a:off x="1348050" y="3372825"/>
              <a:ext cx="1720425" cy="1005900"/>
              <a:chOff x="1348050" y="3372825"/>
              <a:chExt cx="1720425" cy="1005900"/>
            </a:xfrm>
          </p:grpSpPr>
          <p:sp>
            <p:nvSpPr>
              <p:cNvPr id="14076" name="Google Shape;14076;p8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077" name="Google Shape;14077;p8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078" name="Google Shape;14078;p8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079" name="Google Shape;14079;p8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080" name="Google Shape;14080;p8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4081" name="Google Shape;14081;p83"/>
            <p:cNvGrpSpPr/>
            <p:nvPr/>
          </p:nvGrpSpPr>
          <p:grpSpPr>
            <a:xfrm>
              <a:off x="1455707" y="3731058"/>
              <a:ext cx="1491150" cy="417657"/>
              <a:chOff x="1455707" y="3731058"/>
              <a:chExt cx="1491150" cy="417657"/>
            </a:xfrm>
          </p:grpSpPr>
          <p:grpSp>
            <p:nvGrpSpPr>
              <p:cNvPr id="14082" name="Google Shape;14082;p83"/>
              <p:cNvGrpSpPr/>
              <p:nvPr/>
            </p:nvGrpSpPr>
            <p:grpSpPr>
              <a:xfrm>
                <a:off x="1472938" y="3745828"/>
                <a:ext cx="72126" cy="53788"/>
                <a:chOff x="1472938" y="3745828"/>
                <a:chExt cx="72126" cy="53788"/>
              </a:xfrm>
            </p:grpSpPr>
            <p:sp>
              <p:nvSpPr>
                <p:cNvPr id="14083" name="Google Shape;14083;p8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5" name="Google Shape;14085;p83"/>
              <p:cNvGrpSpPr/>
              <p:nvPr/>
            </p:nvGrpSpPr>
            <p:grpSpPr>
              <a:xfrm>
                <a:off x="1819181" y="4089633"/>
                <a:ext cx="72126" cy="53788"/>
                <a:chOff x="1819181" y="4089633"/>
                <a:chExt cx="72126" cy="53788"/>
              </a:xfrm>
            </p:grpSpPr>
            <p:sp>
              <p:nvSpPr>
                <p:cNvPr id="14086" name="Google Shape;14086;p8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83"/>
              <p:cNvGrpSpPr/>
              <p:nvPr/>
            </p:nvGrpSpPr>
            <p:grpSpPr>
              <a:xfrm>
                <a:off x="1455707" y="4084171"/>
                <a:ext cx="64321" cy="64544"/>
                <a:chOff x="1455707" y="4084171"/>
                <a:chExt cx="64321" cy="64544"/>
              </a:xfrm>
            </p:grpSpPr>
            <p:sp>
              <p:nvSpPr>
                <p:cNvPr id="14089" name="Google Shape;14089;p8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1" name="Google Shape;14091;p83"/>
              <p:cNvGrpSpPr/>
              <p:nvPr/>
            </p:nvGrpSpPr>
            <p:grpSpPr>
              <a:xfrm>
                <a:off x="1818610" y="3731058"/>
                <a:ext cx="64321" cy="64544"/>
                <a:chOff x="1818610" y="3731058"/>
                <a:chExt cx="64321" cy="64544"/>
              </a:xfrm>
            </p:grpSpPr>
            <p:sp>
              <p:nvSpPr>
                <p:cNvPr id="14092" name="Google Shape;14092;p8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4" name="Google Shape;14094;p83"/>
              <p:cNvGrpSpPr/>
              <p:nvPr/>
            </p:nvGrpSpPr>
            <p:grpSpPr>
              <a:xfrm>
                <a:off x="2172491" y="4089633"/>
                <a:ext cx="72126" cy="53788"/>
                <a:chOff x="2172491" y="4089633"/>
                <a:chExt cx="72126" cy="53788"/>
              </a:xfrm>
            </p:grpSpPr>
            <p:sp>
              <p:nvSpPr>
                <p:cNvPr id="14095" name="Google Shape;14095;p8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7" name="Google Shape;14097;p83"/>
              <p:cNvGrpSpPr/>
              <p:nvPr/>
            </p:nvGrpSpPr>
            <p:grpSpPr>
              <a:xfrm>
                <a:off x="2171920" y="3731058"/>
                <a:ext cx="64321" cy="64544"/>
                <a:chOff x="2171920" y="3731058"/>
                <a:chExt cx="64321" cy="64544"/>
              </a:xfrm>
            </p:grpSpPr>
            <p:sp>
              <p:nvSpPr>
                <p:cNvPr id="14098" name="Google Shape;14098;p8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83"/>
              <p:cNvGrpSpPr/>
              <p:nvPr/>
            </p:nvGrpSpPr>
            <p:grpSpPr>
              <a:xfrm>
                <a:off x="2874730" y="3745828"/>
                <a:ext cx="72126" cy="53788"/>
                <a:chOff x="2874730" y="3745828"/>
                <a:chExt cx="72126" cy="53788"/>
              </a:xfrm>
            </p:grpSpPr>
            <p:sp>
              <p:nvSpPr>
                <p:cNvPr id="14101" name="Google Shape;14101;p8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83"/>
              <p:cNvGrpSpPr/>
              <p:nvPr/>
            </p:nvGrpSpPr>
            <p:grpSpPr>
              <a:xfrm>
                <a:off x="2878589" y="4081481"/>
                <a:ext cx="64321" cy="64544"/>
                <a:chOff x="2878589" y="4081481"/>
                <a:chExt cx="64321" cy="64544"/>
              </a:xfrm>
            </p:grpSpPr>
            <p:sp>
              <p:nvSpPr>
                <p:cNvPr id="14104" name="Google Shape;14104;p8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83"/>
              <p:cNvGrpSpPr/>
              <p:nvPr/>
            </p:nvGrpSpPr>
            <p:grpSpPr>
              <a:xfrm>
                <a:off x="2525796" y="4089633"/>
                <a:ext cx="72126" cy="53788"/>
                <a:chOff x="2525796" y="4089633"/>
                <a:chExt cx="72126" cy="53788"/>
              </a:xfrm>
            </p:grpSpPr>
            <p:sp>
              <p:nvSpPr>
                <p:cNvPr id="14107" name="Google Shape;14107;p8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83"/>
              <p:cNvGrpSpPr/>
              <p:nvPr/>
            </p:nvGrpSpPr>
            <p:grpSpPr>
              <a:xfrm>
                <a:off x="2525225" y="3731058"/>
                <a:ext cx="64321" cy="64544"/>
                <a:chOff x="2525225" y="3731058"/>
                <a:chExt cx="64321" cy="64544"/>
              </a:xfrm>
            </p:grpSpPr>
            <p:sp>
              <p:nvSpPr>
                <p:cNvPr id="14110" name="Google Shape;14110;p8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4115"/>
        <p:cNvGrpSpPr/>
        <p:nvPr/>
      </p:nvGrpSpPr>
      <p:grpSpPr>
        <a:xfrm>
          <a:off x="0" y="0"/>
          <a:ext cx="0" cy="0"/>
          <a:chOff x="0" y="0"/>
          <a:chExt cx="0" cy="0"/>
        </a:xfrm>
      </p:grpSpPr>
      <p:grpSp>
        <p:nvGrpSpPr>
          <p:cNvPr id="14116" name="Google Shape;14116;p84"/>
          <p:cNvGrpSpPr/>
          <p:nvPr/>
        </p:nvGrpSpPr>
        <p:grpSpPr>
          <a:xfrm>
            <a:off x="5780153" y="1859606"/>
            <a:ext cx="671400" cy="674856"/>
            <a:chOff x="5780148" y="1859605"/>
            <a:chExt cx="671400" cy="674856"/>
          </a:xfrm>
        </p:grpSpPr>
        <p:sp>
          <p:nvSpPr>
            <p:cNvPr id="14117" name="Google Shape;14117;p84"/>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4"/>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4"/>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4"/>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1" name="Google Shape;14121;p84"/>
          <p:cNvGrpSpPr/>
          <p:nvPr/>
        </p:nvGrpSpPr>
        <p:grpSpPr>
          <a:xfrm>
            <a:off x="716996" y="971307"/>
            <a:ext cx="845921" cy="690752"/>
            <a:chOff x="732428" y="1198513"/>
            <a:chExt cx="845921" cy="690752"/>
          </a:xfrm>
        </p:grpSpPr>
        <p:grpSp>
          <p:nvGrpSpPr>
            <p:cNvPr id="14122" name="Google Shape;14122;p84"/>
            <p:cNvGrpSpPr/>
            <p:nvPr/>
          </p:nvGrpSpPr>
          <p:grpSpPr>
            <a:xfrm>
              <a:off x="823030" y="1198513"/>
              <a:ext cx="755319" cy="690752"/>
              <a:chOff x="823030" y="1198513"/>
              <a:chExt cx="755319" cy="690752"/>
            </a:xfrm>
          </p:grpSpPr>
          <p:sp>
            <p:nvSpPr>
              <p:cNvPr id="14123" name="Google Shape;14123;p8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5" name="Google Shape;14125;p84"/>
            <p:cNvGrpSpPr/>
            <p:nvPr/>
          </p:nvGrpSpPr>
          <p:grpSpPr>
            <a:xfrm>
              <a:off x="732428" y="1239937"/>
              <a:ext cx="739912" cy="607886"/>
              <a:chOff x="732428" y="1239937"/>
              <a:chExt cx="739912" cy="607886"/>
            </a:xfrm>
          </p:grpSpPr>
          <p:sp>
            <p:nvSpPr>
              <p:cNvPr id="14126" name="Google Shape;14126;p8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8" name="Google Shape;14128;p84"/>
            <p:cNvGrpSpPr/>
            <p:nvPr/>
          </p:nvGrpSpPr>
          <p:grpSpPr>
            <a:xfrm>
              <a:off x="732428" y="1277018"/>
              <a:ext cx="702832" cy="533758"/>
              <a:chOff x="732428" y="1277018"/>
              <a:chExt cx="702832" cy="533758"/>
            </a:xfrm>
          </p:grpSpPr>
          <p:sp>
            <p:nvSpPr>
              <p:cNvPr id="14129" name="Google Shape;14129;p8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84"/>
            <p:cNvGrpSpPr/>
            <p:nvPr/>
          </p:nvGrpSpPr>
          <p:grpSpPr>
            <a:xfrm>
              <a:off x="931170" y="1306653"/>
              <a:ext cx="647179" cy="474455"/>
              <a:chOff x="931170" y="1306653"/>
              <a:chExt cx="647179" cy="474455"/>
            </a:xfrm>
          </p:grpSpPr>
          <p:sp>
            <p:nvSpPr>
              <p:cNvPr id="14132" name="Google Shape;14132;p8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8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84"/>
          <p:cNvGrpSpPr/>
          <p:nvPr/>
        </p:nvGrpSpPr>
        <p:grpSpPr>
          <a:xfrm>
            <a:off x="3948605" y="971313"/>
            <a:ext cx="634656" cy="699982"/>
            <a:chOff x="5985650" y="2860025"/>
            <a:chExt cx="1396075" cy="1539775"/>
          </a:xfrm>
        </p:grpSpPr>
        <p:sp>
          <p:nvSpPr>
            <p:cNvPr id="14136" name="Google Shape;14136;p8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8" name="Google Shape;14168;p84"/>
          <p:cNvGrpSpPr/>
          <p:nvPr/>
        </p:nvGrpSpPr>
        <p:grpSpPr>
          <a:xfrm>
            <a:off x="4704254" y="971307"/>
            <a:ext cx="725845" cy="699975"/>
            <a:chOff x="4249973" y="1201875"/>
            <a:chExt cx="1958568" cy="1888762"/>
          </a:xfrm>
        </p:grpSpPr>
        <p:sp>
          <p:nvSpPr>
            <p:cNvPr id="14169" name="Google Shape;14169;p8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84"/>
            <p:cNvGrpSpPr/>
            <p:nvPr/>
          </p:nvGrpSpPr>
          <p:grpSpPr>
            <a:xfrm>
              <a:off x="5853086" y="1789142"/>
              <a:ext cx="355454" cy="1048099"/>
              <a:chOff x="5576108" y="2016725"/>
              <a:chExt cx="565200" cy="1666560"/>
            </a:xfrm>
          </p:grpSpPr>
          <p:sp>
            <p:nvSpPr>
              <p:cNvPr id="14171" name="Google Shape;14171;p8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172" name="Google Shape;14172;p8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3" name="Google Shape;14173;p84"/>
            <p:cNvGrpSpPr/>
            <p:nvPr/>
          </p:nvGrpSpPr>
          <p:grpSpPr>
            <a:xfrm>
              <a:off x="4869455" y="2691676"/>
              <a:ext cx="1013897" cy="398961"/>
              <a:chOff x="4012057" y="3451825"/>
              <a:chExt cx="1612175" cy="634379"/>
            </a:xfrm>
          </p:grpSpPr>
          <p:sp>
            <p:nvSpPr>
              <p:cNvPr id="14174" name="Google Shape;14174;p8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175" name="Google Shape;14175;p8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84"/>
            <p:cNvGrpSpPr/>
            <p:nvPr/>
          </p:nvGrpSpPr>
          <p:grpSpPr>
            <a:xfrm>
              <a:off x="4276937" y="2155961"/>
              <a:ext cx="651965" cy="891358"/>
              <a:chOff x="3069908" y="2599997"/>
              <a:chExt cx="1036675" cy="1417328"/>
            </a:xfrm>
          </p:grpSpPr>
          <p:sp>
            <p:nvSpPr>
              <p:cNvPr id="14177" name="Google Shape;14177;p8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178" name="Google Shape;14178;p8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9" name="Google Shape;14179;p84"/>
            <p:cNvGrpSpPr/>
            <p:nvPr/>
          </p:nvGrpSpPr>
          <p:grpSpPr>
            <a:xfrm>
              <a:off x="5054918" y="1201875"/>
              <a:ext cx="999548" cy="602711"/>
              <a:chOff x="4306958" y="1082925"/>
              <a:chExt cx="1589359" cy="958358"/>
            </a:xfrm>
          </p:grpSpPr>
          <p:sp>
            <p:nvSpPr>
              <p:cNvPr id="14180" name="Google Shape;14180;p8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181" name="Google Shape;14181;p8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84"/>
            <p:cNvGrpSpPr/>
            <p:nvPr/>
          </p:nvGrpSpPr>
          <p:grpSpPr>
            <a:xfrm>
              <a:off x="4249973" y="1303451"/>
              <a:ext cx="799317" cy="841334"/>
              <a:chOff x="3027033" y="1244439"/>
              <a:chExt cx="1270977" cy="1337786"/>
            </a:xfrm>
          </p:grpSpPr>
          <p:sp>
            <p:nvSpPr>
              <p:cNvPr id="14183" name="Google Shape;14183;p8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4184" name="Google Shape;14184;p8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85" name="Google Shape;14185;p84"/>
          <p:cNvGrpSpPr/>
          <p:nvPr/>
        </p:nvGrpSpPr>
        <p:grpSpPr>
          <a:xfrm>
            <a:off x="4057119" y="1858087"/>
            <a:ext cx="750769" cy="683784"/>
            <a:chOff x="4204684" y="2104422"/>
            <a:chExt cx="699822" cy="637382"/>
          </a:xfrm>
        </p:grpSpPr>
        <p:grpSp>
          <p:nvGrpSpPr>
            <p:cNvPr id="14186" name="Google Shape;14186;p84"/>
            <p:cNvGrpSpPr/>
            <p:nvPr/>
          </p:nvGrpSpPr>
          <p:grpSpPr>
            <a:xfrm>
              <a:off x="4204684" y="2430067"/>
              <a:ext cx="342957" cy="311738"/>
              <a:chOff x="4204684" y="2430067"/>
              <a:chExt cx="342957" cy="311738"/>
            </a:xfrm>
          </p:grpSpPr>
          <p:sp>
            <p:nvSpPr>
              <p:cNvPr id="14187" name="Google Shape;14187;p8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9" name="Google Shape;14189;p84"/>
            <p:cNvGrpSpPr/>
            <p:nvPr/>
          </p:nvGrpSpPr>
          <p:grpSpPr>
            <a:xfrm>
              <a:off x="4561586" y="2430067"/>
              <a:ext cx="342920" cy="311738"/>
              <a:chOff x="4561586" y="2430067"/>
              <a:chExt cx="342920" cy="311738"/>
            </a:xfrm>
          </p:grpSpPr>
          <p:sp>
            <p:nvSpPr>
              <p:cNvPr id="14190" name="Google Shape;14190;p8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84"/>
            <p:cNvGrpSpPr/>
            <p:nvPr/>
          </p:nvGrpSpPr>
          <p:grpSpPr>
            <a:xfrm>
              <a:off x="4561586" y="2104422"/>
              <a:ext cx="342920" cy="311738"/>
              <a:chOff x="4561586" y="2104422"/>
              <a:chExt cx="342920" cy="311738"/>
            </a:xfrm>
          </p:grpSpPr>
          <p:sp>
            <p:nvSpPr>
              <p:cNvPr id="14193" name="Google Shape;14193;p8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5" name="Google Shape;14195;p84"/>
            <p:cNvGrpSpPr/>
            <p:nvPr/>
          </p:nvGrpSpPr>
          <p:grpSpPr>
            <a:xfrm>
              <a:off x="4204684" y="2104422"/>
              <a:ext cx="342957" cy="311664"/>
              <a:chOff x="4204684" y="2104422"/>
              <a:chExt cx="342957" cy="311664"/>
            </a:xfrm>
          </p:grpSpPr>
          <p:sp>
            <p:nvSpPr>
              <p:cNvPr id="14196" name="Google Shape;14196;p8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98" name="Google Shape;14198;p84"/>
          <p:cNvGrpSpPr/>
          <p:nvPr/>
        </p:nvGrpSpPr>
        <p:grpSpPr>
          <a:xfrm>
            <a:off x="5521552" y="971301"/>
            <a:ext cx="660591" cy="688867"/>
            <a:chOff x="5830645" y="1267368"/>
            <a:chExt cx="530340" cy="553040"/>
          </a:xfrm>
        </p:grpSpPr>
        <p:sp>
          <p:nvSpPr>
            <p:cNvPr id="14199" name="Google Shape;14199;p8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0" name="Google Shape;14200;p84"/>
            <p:cNvGrpSpPr/>
            <p:nvPr/>
          </p:nvGrpSpPr>
          <p:grpSpPr>
            <a:xfrm>
              <a:off x="5830645" y="1267368"/>
              <a:ext cx="259743" cy="269909"/>
              <a:chOff x="5830645" y="1267368"/>
              <a:chExt cx="259743" cy="269909"/>
            </a:xfrm>
          </p:grpSpPr>
          <p:sp>
            <p:nvSpPr>
              <p:cNvPr id="14201" name="Google Shape;14201;p8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3" name="Google Shape;14203;p84"/>
            <p:cNvGrpSpPr/>
            <p:nvPr/>
          </p:nvGrpSpPr>
          <p:grpSpPr>
            <a:xfrm>
              <a:off x="6101293" y="1267368"/>
              <a:ext cx="259692" cy="269909"/>
              <a:chOff x="6101293" y="1267368"/>
              <a:chExt cx="259692" cy="269909"/>
            </a:xfrm>
          </p:grpSpPr>
          <p:sp>
            <p:nvSpPr>
              <p:cNvPr id="14204" name="Google Shape;14204;p8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6" name="Google Shape;14206;p84"/>
            <p:cNvGrpSpPr/>
            <p:nvPr/>
          </p:nvGrpSpPr>
          <p:grpSpPr>
            <a:xfrm>
              <a:off x="5830645" y="1550500"/>
              <a:ext cx="259692" cy="269909"/>
              <a:chOff x="5830645" y="1550500"/>
              <a:chExt cx="259692" cy="269909"/>
            </a:xfrm>
          </p:grpSpPr>
          <p:sp>
            <p:nvSpPr>
              <p:cNvPr id="14207" name="Google Shape;14207;p8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84"/>
            <p:cNvGrpSpPr/>
            <p:nvPr/>
          </p:nvGrpSpPr>
          <p:grpSpPr>
            <a:xfrm>
              <a:off x="6101293" y="1550500"/>
              <a:ext cx="259692" cy="269909"/>
              <a:chOff x="6101293" y="1550500"/>
              <a:chExt cx="259692" cy="269909"/>
            </a:xfrm>
          </p:grpSpPr>
          <p:sp>
            <p:nvSpPr>
              <p:cNvPr id="14210" name="Google Shape;14210;p8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12" name="Google Shape;14212;p84"/>
          <p:cNvGrpSpPr/>
          <p:nvPr/>
        </p:nvGrpSpPr>
        <p:grpSpPr>
          <a:xfrm>
            <a:off x="723705" y="1861761"/>
            <a:ext cx="697154" cy="679574"/>
            <a:chOff x="2679875" y="2361475"/>
            <a:chExt cx="780425" cy="760575"/>
          </a:xfrm>
        </p:grpSpPr>
        <p:sp>
          <p:nvSpPr>
            <p:cNvPr id="14213" name="Google Shape;14213;p8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84"/>
          <p:cNvGrpSpPr/>
          <p:nvPr/>
        </p:nvGrpSpPr>
        <p:grpSpPr>
          <a:xfrm>
            <a:off x="3122864" y="971353"/>
            <a:ext cx="735829" cy="684547"/>
            <a:chOff x="3351965" y="1148808"/>
            <a:chExt cx="750770" cy="698375"/>
          </a:xfrm>
        </p:grpSpPr>
        <p:grpSp>
          <p:nvGrpSpPr>
            <p:cNvPr id="14220" name="Google Shape;14220;p84"/>
            <p:cNvGrpSpPr/>
            <p:nvPr/>
          </p:nvGrpSpPr>
          <p:grpSpPr>
            <a:xfrm>
              <a:off x="3586796" y="1148808"/>
              <a:ext cx="294857" cy="286830"/>
              <a:chOff x="3750225" y="1774000"/>
              <a:chExt cx="149575" cy="145525"/>
            </a:xfrm>
          </p:grpSpPr>
          <p:sp>
            <p:nvSpPr>
              <p:cNvPr id="14221" name="Google Shape;14221;p8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3" name="Google Shape;14223;p84"/>
            <p:cNvGrpSpPr/>
            <p:nvPr/>
          </p:nvGrpSpPr>
          <p:grpSpPr>
            <a:xfrm>
              <a:off x="3779245" y="1375768"/>
              <a:ext cx="323490" cy="286978"/>
              <a:chOff x="3847850" y="1889150"/>
              <a:chExt cx="164100" cy="145600"/>
            </a:xfrm>
          </p:grpSpPr>
          <p:sp>
            <p:nvSpPr>
              <p:cNvPr id="14224" name="Google Shape;14224;p8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6" name="Google Shape;14226;p84"/>
            <p:cNvGrpSpPr/>
            <p:nvPr/>
          </p:nvGrpSpPr>
          <p:grpSpPr>
            <a:xfrm>
              <a:off x="3351965" y="1330435"/>
              <a:ext cx="295449" cy="285401"/>
              <a:chOff x="3631100" y="1866150"/>
              <a:chExt cx="149875" cy="144800"/>
            </a:xfrm>
          </p:grpSpPr>
          <p:sp>
            <p:nvSpPr>
              <p:cNvPr id="14227" name="Google Shape;14227;p8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9" name="Google Shape;14229;p84"/>
            <p:cNvGrpSpPr/>
            <p:nvPr/>
          </p:nvGrpSpPr>
          <p:grpSpPr>
            <a:xfrm>
              <a:off x="3548208" y="1560352"/>
              <a:ext cx="294808" cy="286830"/>
              <a:chOff x="3730650" y="1982800"/>
              <a:chExt cx="149550" cy="145525"/>
            </a:xfrm>
          </p:grpSpPr>
          <p:sp>
            <p:nvSpPr>
              <p:cNvPr id="14230" name="Google Shape;14230;p8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32" name="Google Shape;14232;p84"/>
          <p:cNvGrpSpPr/>
          <p:nvPr/>
        </p:nvGrpSpPr>
        <p:grpSpPr>
          <a:xfrm>
            <a:off x="7624517" y="971307"/>
            <a:ext cx="804565" cy="677795"/>
            <a:chOff x="7636443" y="1204988"/>
            <a:chExt cx="804565" cy="677795"/>
          </a:xfrm>
        </p:grpSpPr>
        <p:grpSp>
          <p:nvGrpSpPr>
            <p:cNvPr id="14233" name="Google Shape;14233;p84"/>
            <p:cNvGrpSpPr/>
            <p:nvPr/>
          </p:nvGrpSpPr>
          <p:grpSpPr>
            <a:xfrm>
              <a:off x="7636443" y="1509705"/>
              <a:ext cx="804565" cy="373078"/>
              <a:chOff x="7636443" y="1509705"/>
              <a:chExt cx="804565" cy="373078"/>
            </a:xfrm>
          </p:grpSpPr>
          <p:sp>
            <p:nvSpPr>
              <p:cNvPr id="14234" name="Google Shape;14234;p8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6" name="Google Shape;14236;p84"/>
            <p:cNvGrpSpPr/>
            <p:nvPr/>
          </p:nvGrpSpPr>
          <p:grpSpPr>
            <a:xfrm>
              <a:off x="7636443" y="1408133"/>
              <a:ext cx="804565" cy="373078"/>
              <a:chOff x="7636443" y="1408133"/>
              <a:chExt cx="804565" cy="373078"/>
            </a:xfrm>
          </p:grpSpPr>
          <p:sp>
            <p:nvSpPr>
              <p:cNvPr id="14237" name="Google Shape;14237;p8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84"/>
            <p:cNvGrpSpPr/>
            <p:nvPr/>
          </p:nvGrpSpPr>
          <p:grpSpPr>
            <a:xfrm>
              <a:off x="7636443" y="1306560"/>
              <a:ext cx="804565" cy="373078"/>
              <a:chOff x="7636443" y="1306560"/>
              <a:chExt cx="804565" cy="373078"/>
            </a:xfrm>
          </p:grpSpPr>
          <p:sp>
            <p:nvSpPr>
              <p:cNvPr id="14240" name="Google Shape;14240;p8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84"/>
            <p:cNvGrpSpPr/>
            <p:nvPr/>
          </p:nvGrpSpPr>
          <p:grpSpPr>
            <a:xfrm>
              <a:off x="7636443" y="1204988"/>
              <a:ext cx="804565" cy="373078"/>
              <a:chOff x="7636443" y="1204988"/>
              <a:chExt cx="804565" cy="373078"/>
            </a:xfrm>
          </p:grpSpPr>
          <p:sp>
            <p:nvSpPr>
              <p:cNvPr id="14243" name="Google Shape;14243;p8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45" name="Google Shape;14245;p84"/>
          <p:cNvGrpSpPr/>
          <p:nvPr/>
        </p:nvGrpSpPr>
        <p:grpSpPr>
          <a:xfrm>
            <a:off x="4963363" y="1878721"/>
            <a:ext cx="661339" cy="661188"/>
            <a:chOff x="3990000" y="975400"/>
            <a:chExt cx="3934200" cy="3933300"/>
          </a:xfrm>
        </p:grpSpPr>
        <p:sp>
          <p:nvSpPr>
            <p:cNvPr id="14246" name="Google Shape;14246;p8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0" name="Google Shape;14250;p84"/>
          <p:cNvGrpSpPr/>
          <p:nvPr/>
        </p:nvGrpSpPr>
        <p:grpSpPr>
          <a:xfrm>
            <a:off x="6607011" y="1857359"/>
            <a:ext cx="868881" cy="684241"/>
            <a:chOff x="6598259" y="2078634"/>
            <a:chExt cx="868881" cy="684241"/>
          </a:xfrm>
        </p:grpSpPr>
        <p:sp>
          <p:nvSpPr>
            <p:cNvPr id="14251" name="Google Shape;14251;p8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7" name="Google Shape;14257;p84"/>
            <p:cNvGrpSpPr/>
            <p:nvPr/>
          </p:nvGrpSpPr>
          <p:grpSpPr>
            <a:xfrm>
              <a:off x="6808175" y="2078634"/>
              <a:ext cx="452229" cy="684241"/>
              <a:chOff x="6808175" y="2078634"/>
              <a:chExt cx="452229" cy="684241"/>
            </a:xfrm>
          </p:grpSpPr>
          <p:sp>
            <p:nvSpPr>
              <p:cNvPr id="14258" name="Google Shape;14258;p8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4" name="Google Shape;14264;p84"/>
              <p:cNvGrpSpPr/>
              <p:nvPr/>
            </p:nvGrpSpPr>
            <p:grpSpPr>
              <a:xfrm>
                <a:off x="6821586" y="2078634"/>
                <a:ext cx="426871" cy="684241"/>
                <a:chOff x="6821586" y="2078634"/>
                <a:chExt cx="426871" cy="684241"/>
              </a:xfrm>
            </p:grpSpPr>
            <p:grpSp>
              <p:nvGrpSpPr>
                <p:cNvPr id="14265" name="Google Shape;14265;p84"/>
                <p:cNvGrpSpPr/>
                <p:nvPr/>
              </p:nvGrpSpPr>
              <p:grpSpPr>
                <a:xfrm>
                  <a:off x="6821586" y="2078634"/>
                  <a:ext cx="426871" cy="684241"/>
                  <a:chOff x="6821586" y="2078634"/>
                  <a:chExt cx="426871" cy="684241"/>
                </a:xfrm>
              </p:grpSpPr>
              <p:sp>
                <p:nvSpPr>
                  <p:cNvPr id="14266" name="Google Shape;14266;p8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5" name="Google Shape;14285;p8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291" name="Google Shape;14291;p84"/>
          <p:cNvGrpSpPr/>
          <p:nvPr/>
        </p:nvGrpSpPr>
        <p:grpSpPr>
          <a:xfrm>
            <a:off x="716994" y="3531369"/>
            <a:ext cx="1340789" cy="640830"/>
            <a:chOff x="238125" y="1151100"/>
            <a:chExt cx="7139450" cy="3412300"/>
          </a:xfrm>
        </p:grpSpPr>
        <p:sp>
          <p:nvSpPr>
            <p:cNvPr id="14292" name="Google Shape;14292;p8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4" name="Google Shape;14304;p84"/>
          <p:cNvGrpSpPr/>
          <p:nvPr/>
        </p:nvGrpSpPr>
        <p:grpSpPr>
          <a:xfrm>
            <a:off x="5584217" y="2734650"/>
            <a:ext cx="985357" cy="585764"/>
            <a:chOff x="5145061" y="2881789"/>
            <a:chExt cx="1107641" cy="658458"/>
          </a:xfrm>
        </p:grpSpPr>
        <p:grpSp>
          <p:nvGrpSpPr>
            <p:cNvPr id="14305" name="Google Shape;14305;p84"/>
            <p:cNvGrpSpPr/>
            <p:nvPr/>
          </p:nvGrpSpPr>
          <p:grpSpPr>
            <a:xfrm>
              <a:off x="5722989" y="3244587"/>
              <a:ext cx="529713" cy="295659"/>
              <a:chOff x="5722989" y="3244587"/>
              <a:chExt cx="529713" cy="295659"/>
            </a:xfrm>
          </p:grpSpPr>
          <p:sp>
            <p:nvSpPr>
              <p:cNvPr id="14306" name="Google Shape;14306;p8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307" name="Google Shape;14307;p8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4308" name="Google Shape;14308;p84"/>
            <p:cNvGrpSpPr/>
            <p:nvPr/>
          </p:nvGrpSpPr>
          <p:grpSpPr>
            <a:xfrm>
              <a:off x="5145061" y="3244587"/>
              <a:ext cx="536807" cy="295659"/>
              <a:chOff x="5145061" y="3244587"/>
              <a:chExt cx="536807" cy="295659"/>
            </a:xfrm>
          </p:grpSpPr>
          <p:sp>
            <p:nvSpPr>
              <p:cNvPr id="14309" name="Google Shape;14309;p8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310" name="Google Shape;14310;p8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4311" name="Google Shape;14311;p84"/>
            <p:cNvGrpSpPr/>
            <p:nvPr/>
          </p:nvGrpSpPr>
          <p:grpSpPr>
            <a:xfrm>
              <a:off x="5341327" y="2898245"/>
              <a:ext cx="532309" cy="614891"/>
              <a:chOff x="5341327" y="2898245"/>
              <a:chExt cx="532309" cy="614891"/>
            </a:xfrm>
          </p:grpSpPr>
          <p:sp>
            <p:nvSpPr>
              <p:cNvPr id="14312" name="Google Shape;14312;p8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313" name="Google Shape;14313;p8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4314" name="Google Shape;14314;p84"/>
            <p:cNvGrpSpPr/>
            <p:nvPr/>
          </p:nvGrpSpPr>
          <p:grpSpPr>
            <a:xfrm>
              <a:off x="5532290" y="2881789"/>
              <a:ext cx="620516" cy="305456"/>
              <a:chOff x="5532290" y="2881789"/>
              <a:chExt cx="620516" cy="305456"/>
            </a:xfrm>
          </p:grpSpPr>
          <p:sp>
            <p:nvSpPr>
              <p:cNvPr id="14315" name="Google Shape;14315;p8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4316" name="Google Shape;14316;p8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4317" name="Google Shape;14317;p84"/>
          <p:cNvGrpSpPr/>
          <p:nvPr/>
        </p:nvGrpSpPr>
        <p:grpSpPr>
          <a:xfrm>
            <a:off x="8163140" y="3526708"/>
            <a:ext cx="269068" cy="645491"/>
            <a:chOff x="7026852" y="3311869"/>
            <a:chExt cx="434331" cy="1041954"/>
          </a:xfrm>
        </p:grpSpPr>
        <p:sp>
          <p:nvSpPr>
            <p:cNvPr id="14318" name="Google Shape;14318;p8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1" name="Google Shape;14321;p84"/>
          <p:cNvGrpSpPr/>
          <p:nvPr/>
        </p:nvGrpSpPr>
        <p:grpSpPr>
          <a:xfrm>
            <a:off x="6179721" y="3565945"/>
            <a:ext cx="293882" cy="293836"/>
            <a:chOff x="4873519" y="3311869"/>
            <a:chExt cx="499374" cy="499296"/>
          </a:xfrm>
        </p:grpSpPr>
        <p:sp>
          <p:nvSpPr>
            <p:cNvPr id="14322" name="Google Shape;14322;p8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4" name="Google Shape;14324;p84"/>
          <p:cNvGrpSpPr/>
          <p:nvPr/>
        </p:nvGrpSpPr>
        <p:grpSpPr>
          <a:xfrm>
            <a:off x="6179721" y="3878317"/>
            <a:ext cx="293882" cy="293882"/>
            <a:chOff x="4873519" y="3875839"/>
            <a:chExt cx="499374" cy="499374"/>
          </a:xfrm>
        </p:grpSpPr>
        <p:sp>
          <p:nvSpPr>
            <p:cNvPr id="14325" name="Google Shape;14325;p8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84"/>
          <p:cNvGrpSpPr/>
          <p:nvPr/>
        </p:nvGrpSpPr>
        <p:grpSpPr>
          <a:xfrm>
            <a:off x="2410248" y="1850269"/>
            <a:ext cx="698104" cy="698208"/>
            <a:chOff x="2565073" y="2075876"/>
            <a:chExt cx="672482" cy="672518"/>
          </a:xfrm>
        </p:grpSpPr>
        <p:sp>
          <p:nvSpPr>
            <p:cNvPr id="14328" name="Google Shape;14328;p8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4" name="Google Shape;14334;p84"/>
          <p:cNvGrpSpPr/>
          <p:nvPr/>
        </p:nvGrpSpPr>
        <p:grpSpPr>
          <a:xfrm>
            <a:off x="5633660" y="3534870"/>
            <a:ext cx="438354" cy="637329"/>
            <a:chOff x="1697726" y="3244179"/>
            <a:chExt cx="788124" cy="1146069"/>
          </a:xfrm>
        </p:grpSpPr>
        <p:sp>
          <p:nvSpPr>
            <p:cNvPr id="14335" name="Google Shape;14335;p8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7" name="Google Shape;14337;p84"/>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8" name="Google Shape;14338;p84"/>
          <p:cNvGrpSpPr/>
          <p:nvPr/>
        </p:nvGrpSpPr>
        <p:grpSpPr>
          <a:xfrm>
            <a:off x="7634874" y="1863232"/>
            <a:ext cx="799565" cy="670282"/>
            <a:chOff x="7617850" y="2063282"/>
            <a:chExt cx="799565" cy="670282"/>
          </a:xfrm>
        </p:grpSpPr>
        <p:cxnSp>
          <p:nvCxnSpPr>
            <p:cNvPr id="14339" name="Google Shape;14339;p8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340" name="Google Shape;14340;p8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341" name="Google Shape;14341;p8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342" name="Google Shape;14342;p8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343" name="Google Shape;14343;p8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4344" name="Google Shape;14344;p8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4345" name="Google Shape;14345;p84"/>
            <p:cNvGrpSpPr/>
            <p:nvPr/>
          </p:nvGrpSpPr>
          <p:grpSpPr>
            <a:xfrm>
              <a:off x="7734309" y="2063282"/>
              <a:ext cx="570957" cy="620095"/>
              <a:chOff x="7734309" y="2063282"/>
              <a:chExt cx="570957" cy="620095"/>
            </a:xfrm>
          </p:grpSpPr>
          <p:grpSp>
            <p:nvGrpSpPr>
              <p:cNvPr id="14346" name="Google Shape;14346;p84"/>
              <p:cNvGrpSpPr/>
              <p:nvPr/>
            </p:nvGrpSpPr>
            <p:grpSpPr>
              <a:xfrm>
                <a:off x="8031573" y="2063282"/>
                <a:ext cx="273693" cy="620095"/>
                <a:chOff x="8031573" y="2063282"/>
                <a:chExt cx="273693" cy="620095"/>
              </a:xfrm>
            </p:grpSpPr>
            <p:sp>
              <p:nvSpPr>
                <p:cNvPr id="14347" name="Google Shape;14347;p8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84"/>
              <p:cNvGrpSpPr/>
              <p:nvPr/>
            </p:nvGrpSpPr>
            <p:grpSpPr>
              <a:xfrm flipH="1">
                <a:off x="7734309" y="2063282"/>
                <a:ext cx="273693" cy="620095"/>
                <a:chOff x="8031573" y="2063282"/>
                <a:chExt cx="273693" cy="620095"/>
              </a:xfrm>
            </p:grpSpPr>
            <p:sp>
              <p:nvSpPr>
                <p:cNvPr id="14352" name="Google Shape;14352;p8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4356" name="Google Shape;14356;p84"/>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4"/>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8" name="Google Shape;14358;p84"/>
          <p:cNvGrpSpPr/>
          <p:nvPr/>
        </p:nvGrpSpPr>
        <p:grpSpPr>
          <a:xfrm>
            <a:off x="7821480" y="2716716"/>
            <a:ext cx="602567" cy="601884"/>
            <a:chOff x="1186975" y="238125"/>
            <a:chExt cx="5244275" cy="5238325"/>
          </a:xfrm>
        </p:grpSpPr>
        <p:sp>
          <p:nvSpPr>
            <p:cNvPr id="14359" name="Google Shape;14359;p8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3" name="Google Shape;14363;p84"/>
          <p:cNvGrpSpPr/>
          <p:nvPr/>
        </p:nvGrpSpPr>
        <p:grpSpPr>
          <a:xfrm>
            <a:off x="3264218" y="1856199"/>
            <a:ext cx="651848" cy="687338"/>
            <a:chOff x="3400515" y="2056248"/>
            <a:chExt cx="698134" cy="735987"/>
          </a:xfrm>
        </p:grpSpPr>
        <p:grpSp>
          <p:nvGrpSpPr>
            <p:cNvPr id="14364" name="Google Shape;14364;p84"/>
            <p:cNvGrpSpPr/>
            <p:nvPr/>
          </p:nvGrpSpPr>
          <p:grpSpPr>
            <a:xfrm>
              <a:off x="3400515" y="2283913"/>
              <a:ext cx="312919" cy="219900"/>
              <a:chOff x="3400515" y="2283913"/>
              <a:chExt cx="312919" cy="219900"/>
            </a:xfrm>
          </p:grpSpPr>
          <p:sp>
            <p:nvSpPr>
              <p:cNvPr id="14365" name="Google Shape;14365;p8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366" name="Google Shape;14366;p8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4367" name="Google Shape;14367;p84"/>
            <p:cNvGrpSpPr/>
            <p:nvPr/>
          </p:nvGrpSpPr>
          <p:grpSpPr>
            <a:xfrm>
              <a:off x="3547823" y="2461089"/>
              <a:ext cx="219900" cy="331146"/>
              <a:chOff x="3547823" y="2461089"/>
              <a:chExt cx="219900" cy="331146"/>
            </a:xfrm>
          </p:grpSpPr>
          <p:sp>
            <p:nvSpPr>
              <p:cNvPr id="14368" name="Google Shape;14368;p8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369" name="Google Shape;14369;p8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4370" name="Google Shape;14370;p84"/>
            <p:cNvGrpSpPr/>
            <p:nvPr/>
          </p:nvGrpSpPr>
          <p:grpSpPr>
            <a:xfrm>
              <a:off x="3734138" y="2461089"/>
              <a:ext cx="219900" cy="331146"/>
              <a:chOff x="3734138" y="2461089"/>
              <a:chExt cx="219900" cy="331146"/>
            </a:xfrm>
          </p:grpSpPr>
          <p:sp>
            <p:nvSpPr>
              <p:cNvPr id="14371" name="Google Shape;14371;p8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372" name="Google Shape;14372;p8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4373" name="Google Shape;14373;p84"/>
            <p:cNvGrpSpPr/>
            <p:nvPr/>
          </p:nvGrpSpPr>
          <p:grpSpPr>
            <a:xfrm>
              <a:off x="3787560" y="2281742"/>
              <a:ext cx="311089" cy="219900"/>
              <a:chOff x="3787560" y="2281742"/>
              <a:chExt cx="311089" cy="219900"/>
            </a:xfrm>
          </p:grpSpPr>
          <p:sp>
            <p:nvSpPr>
              <p:cNvPr id="14374" name="Google Shape;14374;p8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4375" name="Google Shape;14375;p8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4376" name="Google Shape;14376;p84"/>
            <p:cNvGrpSpPr/>
            <p:nvPr/>
          </p:nvGrpSpPr>
          <p:grpSpPr>
            <a:xfrm>
              <a:off x="3637290" y="2056248"/>
              <a:ext cx="219900" cy="330736"/>
              <a:chOff x="3637290" y="2056248"/>
              <a:chExt cx="219900" cy="330736"/>
            </a:xfrm>
          </p:grpSpPr>
          <p:sp>
            <p:nvSpPr>
              <p:cNvPr id="14377" name="Google Shape;14377;p8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4378" name="Google Shape;14378;p8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4379" name="Google Shape;14379;p84"/>
          <p:cNvGrpSpPr/>
          <p:nvPr/>
        </p:nvGrpSpPr>
        <p:grpSpPr>
          <a:xfrm>
            <a:off x="2555923" y="2726206"/>
            <a:ext cx="1268144" cy="592394"/>
            <a:chOff x="238125" y="1188750"/>
            <a:chExt cx="7140450" cy="3335550"/>
          </a:xfrm>
        </p:grpSpPr>
        <p:sp>
          <p:nvSpPr>
            <p:cNvPr id="14380" name="Google Shape;14380;p8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84"/>
          <p:cNvGrpSpPr/>
          <p:nvPr/>
        </p:nvGrpSpPr>
        <p:grpSpPr>
          <a:xfrm>
            <a:off x="6663824" y="2728360"/>
            <a:ext cx="1053944" cy="590147"/>
            <a:chOff x="238125" y="1335475"/>
            <a:chExt cx="5418735" cy="3034175"/>
          </a:xfrm>
        </p:grpSpPr>
        <p:sp>
          <p:nvSpPr>
            <p:cNvPr id="14386" name="Google Shape;14386;p8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9" name="Google Shape;14389;p84"/>
          <p:cNvGrpSpPr/>
          <p:nvPr/>
        </p:nvGrpSpPr>
        <p:grpSpPr>
          <a:xfrm>
            <a:off x="4094633" y="3533260"/>
            <a:ext cx="1268207" cy="638939"/>
            <a:chOff x="3967651" y="3645904"/>
            <a:chExt cx="1479304" cy="745292"/>
          </a:xfrm>
        </p:grpSpPr>
        <p:grpSp>
          <p:nvGrpSpPr>
            <p:cNvPr id="14390" name="Google Shape;14390;p84"/>
            <p:cNvGrpSpPr/>
            <p:nvPr/>
          </p:nvGrpSpPr>
          <p:grpSpPr>
            <a:xfrm>
              <a:off x="3967651" y="4009026"/>
              <a:ext cx="1479304" cy="382170"/>
              <a:chOff x="3967651" y="4009026"/>
              <a:chExt cx="1479304" cy="382170"/>
            </a:xfrm>
          </p:grpSpPr>
          <p:grpSp>
            <p:nvGrpSpPr>
              <p:cNvPr id="14391" name="Google Shape;14391;p84"/>
              <p:cNvGrpSpPr/>
              <p:nvPr/>
            </p:nvGrpSpPr>
            <p:grpSpPr>
              <a:xfrm>
                <a:off x="4892216" y="4195630"/>
                <a:ext cx="554739" cy="195566"/>
                <a:chOff x="3604375" y="4892160"/>
                <a:chExt cx="1651500" cy="582215"/>
              </a:xfrm>
            </p:grpSpPr>
            <p:sp>
              <p:nvSpPr>
                <p:cNvPr id="14392" name="Google Shape;14392;p8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4" name="Google Shape;14394;p84"/>
              <p:cNvGrpSpPr/>
              <p:nvPr/>
            </p:nvGrpSpPr>
            <p:grpSpPr>
              <a:xfrm>
                <a:off x="3967651" y="4146303"/>
                <a:ext cx="579402" cy="244893"/>
                <a:chOff x="851875" y="4745310"/>
                <a:chExt cx="1724925" cy="729065"/>
              </a:xfrm>
            </p:grpSpPr>
            <p:sp>
              <p:nvSpPr>
                <p:cNvPr id="14395" name="Google Shape;14395;p8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84"/>
              <p:cNvGrpSpPr/>
              <p:nvPr/>
            </p:nvGrpSpPr>
            <p:grpSpPr>
              <a:xfrm>
                <a:off x="4460753" y="4009026"/>
                <a:ext cx="493110" cy="382170"/>
                <a:chOff x="2319875" y="4336625"/>
                <a:chExt cx="1468025" cy="1137750"/>
              </a:xfrm>
            </p:grpSpPr>
            <p:sp>
              <p:nvSpPr>
                <p:cNvPr id="14398" name="Google Shape;14398;p8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00" name="Google Shape;14400;p84"/>
            <p:cNvGrpSpPr/>
            <p:nvPr/>
          </p:nvGrpSpPr>
          <p:grpSpPr>
            <a:xfrm>
              <a:off x="4479443" y="3645904"/>
              <a:ext cx="455965" cy="388789"/>
              <a:chOff x="2957425" y="238100"/>
              <a:chExt cx="1910200" cy="1628775"/>
            </a:xfrm>
          </p:grpSpPr>
          <p:sp>
            <p:nvSpPr>
              <p:cNvPr id="14401" name="Google Shape;14401;p8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11" name="Google Shape;14411;p84"/>
          <p:cNvGrpSpPr/>
          <p:nvPr/>
        </p:nvGrpSpPr>
        <p:grpSpPr>
          <a:xfrm>
            <a:off x="2480746" y="3534460"/>
            <a:ext cx="1243128" cy="637739"/>
            <a:chOff x="2496310" y="3693351"/>
            <a:chExt cx="1342906" cy="688926"/>
          </a:xfrm>
        </p:grpSpPr>
        <p:grpSp>
          <p:nvGrpSpPr>
            <p:cNvPr id="14412" name="Google Shape;14412;p84"/>
            <p:cNvGrpSpPr/>
            <p:nvPr/>
          </p:nvGrpSpPr>
          <p:grpSpPr>
            <a:xfrm>
              <a:off x="2496310" y="3693351"/>
              <a:ext cx="1342906" cy="688875"/>
              <a:chOff x="2496310" y="3693351"/>
              <a:chExt cx="1342906" cy="688875"/>
            </a:xfrm>
          </p:grpSpPr>
          <p:sp>
            <p:nvSpPr>
              <p:cNvPr id="14413" name="Google Shape;14413;p8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19" name="Google Shape;14419;p84"/>
              <p:cNvCxnSpPr>
                <a:stCxn id="144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4420" name="Google Shape;14420;p84"/>
              <p:cNvCxnSpPr>
                <a:stCxn id="144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4421" name="Google Shape;14421;p84"/>
              <p:cNvCxnSpPr>
                <a:stCxn id="144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4422" name="Google Shape;14422;p84"/>
              <p:cNvCxnSpPr>
                <a:stCxn id="144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4423" name="Google Shape;14423;p84"/>
              <p:cNvCxnSpPr>
                <a:stCxn id="144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4424" name="Google Shape;14424;p84"/>
            <p:cNvGrpSpPr/>
            <p:nvPr/>
          </p:nvGrpSpPr>
          <p:grpSpPr>
            <a:xfrm>
              <a:off x="2675275" y="3930557"/>
              <a:ext cx="1003306" cy="451719"/>
              <a:chOff x="2675275" y="4174282"/>
              <a:chExt cx="1003306" cy="451719"/>
            </a:xfrm>
          </p:grpSpPr>
          <p:sp>
            <p:nvSpPr>
              <p:cNvPr id="14425" name="Google Shape;14425;p8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28" name="Google Shape;14428;p84"/>
          <p:cNvGrpSpPr/>
          <p:nvPr/>
        </p:nvGrpSpPr>
        <p:grpSpPr>
          <a:xfrm>
            <a:off x="1654417" y="971307"/>
            <a:ext cx="574511" cy="874709"/>
            <a:chOff x="1715404" y="1112080"/>
            <a:chExt cx="642270" cy="977984"/>
          </a:xfrm>
        </p:grpSpPr>
        <p:grpSp>
          <p:nvGrpSpPr>
            <p:cNvPr id="14429" name="Google Shape;14429;p84"/>
            <p:cNvGrpSpPr/>
            <p:nvPr/>
          </p:nvGrpSpPr>
          <p:grpSpPr>
            <a:xfrm>
              <a:off x="1715404" y="1112080"/>
              <a:ext cx="642270" cy="977984"/>
              <a:chOff x="1715404" y="1112080"/>
              <a:chExt cx="642270" cy="977984"/>
            </a:xfrm>
          </p:grpSpPr>
          <p:sp>
            <p:nvSpPr>
              <p:cNvPr id="14430" name="Google Shape;14430;p8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2" name="Google Shape;14432;p84"/>
            <p:cNvGrpSpPr/>
            <p:nvPr/>
          </p:nvGrpSpPr>
          <p:grpSpPr>
            <a:xfrm>
              <a:off x="1768927" y="1165603"/>
              <a:ext cx="535225" cy="851367"/>
              <a:chOff x="1768927" y="1165603"/>
              <a:chExt cx="535225" cy="851367"/>
            </a:xfrm>
          </p:grpSpPr>
          <p:sp>
            <p:nvSpPr>
              <p:cNvPr id="14433" name="Google Shape;14433;p8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84"/>
            <p:cNvGrpSpPr/>
            <p:nvPr/>
          </p:nvGrpSpPr>
          <p:grpSpPr>
            <a:xfrm>
              <a:off x="1822449" y="1219125"/>
              <a:ext cx="428180" cy="718859"/>
              <a:chOff x="1822449" y="1219125"/>
              <a:chExt cx="428180" cy="718859"/>
            </a:xfrm>
          </p:grpSpPr>
          <p:sp>
            <p:nvSpPr>
              <p:cNvPr id="14436" name="Google Shape;14436;p8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8" name="Google Shape;14438;p84"/>
            <p:cNvGrpSpPr/>
            <p:nvPr/>
          </p:nvGrpSpPr>
          <p:grpSpPr>
            <a:xfrm>
              <a:off x="1875972" y="1272648"/>
              <a:ext cx="321135" cy="586939"/>
              <a:chOff x="1875972" y="1272648"/>
              <a:chExt cx="321135" cy="586939"/>
            </a:xfrm>
          </p:grpSpPr>
          <p:sp>
            <p:nvSpPr>
              <p:cNvPr id="14439" name="Google Shape;14439;p8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41" name="Google Shape;14441;p84"/>
          <p:cNvGrpSpPr/>
          <p:nvPr/>
        </p:nvGrpSpPr>
        <p:grpSpPr>
          <a:xfrm>
            <a:off x="7761578" y="3528028"/>
            <a:ext cx="293855" cy="644170"/>
            <a:chOff x="241025" y="3151575"/>
            <a:chExt cx="293855" cy="644170"/>
          </a:xfrm>
        </p:grpSpPr>
        <p:sp>
          <p:nvSpPr>
            <p:cNvPr id="14442" name="Google Shape;14442;p8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84"/>
          <p:cNvGrpSpPr/>
          <p:nvPr/>
        </p:nvGrpSpPr>
        <p:grpSpPr>
          <a:xfrm>
            <a:off x="709562" y="2728028"/>
            <a:ext cx="1779649" cy="591620"/>
            <a:chOff x="246070" y="1983375"/>
            <a:chExt cx="1855347" cy="616849"/>
          </a:xfrm>
        </p:grpSpPr>
        <p:sp>
          <p:nvSpPr>
            <p:cNvPr id="14445" name="Google Shape;14445;p8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4" name="Google Shape;14454;p84"/>
          <p:cNvGrpSpPr/>
          <p:nvPr/>
        </p:nvGrpSpPr>
        <p:grpSpPr>
          <a:xfrm>
            <a:off x="2320428" y="971307"/>
            <a:ext cx="711055" cy="745993"/>
            <a:chOff x="2496269" y="1171698"/>
            <a:chExt cx="761953" cy="799392"/>
          </a:xfrm>
        </p:grpSpPr>
        <p:grpSp>
          <p:nvGrpSpPr>
            <p:cNvPr id="14455" name="Google Shape;14455;p84"/>
            <p:cNvGrpSpPr/>
            <p:nvPr/>
          </p:nvGrpSpPr>
          <p:grpSpPr>
            <a:xfrm>
              <a:off x="2496269" y="1171698"/>
              <a:ext cx="761953" cy="723022"/>
              <a:chOff x="2496269" y="1171698"/>
              <a:chExt cx="761953" cy="723022"/>
            </a:xfrm>
          </p:grpSpPr>
          <p:sp>
            <p:nvSpPr>
              <p:cNvPr id="14456" name="Google Shape;14456;p8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8" name="Google Shape;14458;p84"/>
              <p:cNvGrpSpPr/>
              <p:nvPr/>
            </p:nvGrpSpPr>
            <p:grpSpPr>
              <a:xfrm>
                <a:off x="2496269" y="1171698"/>
                <a:ext cx="761953" cy="723022"/>
                <a:chOff x="2496269" y="1120652"/>
                <a:chExt cx="761953" cy="723022"/>
              </a:xfrm>
            </p:grpSpPr>
            <p:grpSp>
              <p:nvGrpSpPr>
                <p:cNvPr id="14459" name="Google Shape;14459;p84"/>
                <p:cNvGrpSpPr/>
                <p:nvPr/>
              </p:nvGrpSpPr>
              <p:grpSpPr>
                <a:xfrm>
                  <a:off x="2496269" y="1120652"/>
                  <a:ext cx="761953" cy="723022"/>
                  <a:chOff x="2496269" y="1120652"/>
                  <a:chExt cx="761953" cy="723022"/>
                </a:xfrm>
              </p:grpSpPr>
              <p:grpSp>
                <p:nvGrpSpPr>
                  <p:cNvPr id="14460" name="Google Shape;14460;p84"/>
                  <p:cNvGrpSpPr/>
                  <p:nvPr/>
                </p:nvGrpSpPr>
                <p:grpSpPr>
                  <a:xfrm>
                    <a:off x="2496269" y="1304589"/>
                    <a:ext cx="407089" cy="305057"/>
                    <a:chOff x="2496269" y="1304589"/>
                    <a:chExt cx="407089" cy="305057"/>
                  </a:xfrm>
                </p:grpSpPr>
                <p:sp>
                  <p:nvSpPr>
                    <p:cNvPr id="14461" name="Google Shape;14461;p8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84"/>
                  <p:cNvGrpSpPr/>
                  <p:nvPr/>
                </p:nvGrpSpPr>
                <p:grpSpPr>
                  <a:xfrm>
                    <a:off x="2586468" y="1493376"/>
                    <a:ext cx="358850" cy="349656"/>
                    <a:chOff x="2586468" y="1493376"/>
                    <a:chExt cx="358850" cy="349656"/>
                  </a:xfrm>
                </p:grpSpPr>
                <p:sp>
                  <p:nvSpPr>
                    <p:cNvPr id="14464" name="Google Shape;14464;p8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84"/>
                  <p:cNvGrpSpPr/>
                  <p:nvPr/>
                </p:nvGrpSpPr>
                <p:grpSpPr>
                  <a:xfrm>
                    <a:off x="2807939" y="1494024"/>
                    <a:ext cx="358857" cy="349650"/>
                    <a:chOff x="2807939" y="1494024"/>
                    <a:chExt cx="358857" cy="349650"/>
                  </a:xfrm>
                </p:grpSpPr>
                <p:sp>
                  <p:nvSpPr>
                    <p:cNvPr id="14467" name="Google Shape;14467;p8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84"/>
                  <p:cNvGrpSpPr/>
                  <p:nvPr/>
                </p:nvGrpSpPr>
                <p:grpSpPr>
                  <a:xfrm>
                    <a:off x="2851133" y="1305635"/>
                    <a:ext cx="407089" cy="305057"/>
                    <a:chOff x="2851133" y="1305635"/>
                    <a:chExt cx="407089" cy="305057"/>
                  </a:xfrm>
                </p:grpSpPr>
                <p:sp>
                  <p:nvSpPr>
                    <p:cNvPr id="14470" name="Google Shape;14470;p8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2" name="Google Shape;14472;p84"/>
                  <p:cNvGrpSpPr/>
                  <p:nvPr/>
                </p:nvGrpSpPr>
                <p:grpSpPr>
                  <a:xfrm>
                    <a:off x="2727495" y="1120652"/>
                    <a:ext cx="300271" cy="396358"/>
                    <a:chOff x="2727495" y="1120652"/>
                    <a:chExt cx="300271" cy="396358"/>
                  </a:xfrm>
                </p:grpSpPr>
                <p:sp>
                  <p:nvSpPr>
                    <p:cNvPr id="14473" name="Google Shape;14473;p8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75" name="Google Shape;14475;p84"/>
                <p:cNvGrpSpPr/>
                <p:nvPr/>
              </p:nvGrpSpPr>
              <p:grpSpPr>
                <a:xfrm>
                  <a:off x="2722305" y="1350460"/>
                  <a:ext cx="308357" cy="308344"/>
                  <a:chOff x="2722305" y="1350460"/>
                  <a:chExt cx="308357" cy="308344"/>
                </a:xfrm>
              </p:grpSpPr>
              <p:sp>
                <p:nvSpPr>
                  <p:cNvPr id="14476" name="Google Shape;14476;p8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7" name="Google Shape;14477;p84"/>
                  <p:cNvGrpSpPr/>
                  <p:nvPr/>
                </p:nvGrpSpPr>
                <p:grpSpPr>
                  <a:xfrm>
                    <a:off x="2725064" y="1364529"/>
                    <a:ext cx="297954" cy="280182"/>
                    <a:chOff x="2725064" y="1364529"/>
                    <a:chExt cx="297954" cy="280182"/>
                  </a:xfrm>
                </p:grpSpPr>
                <p:sp>
                  <p:nvSpPr>
                    <p:cNvPr id="14478" name="Google Shape;14478;p8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4483" name="Google Shape;14483;p8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84"/>
          <p:cNvGrpSpPr/>
          <p:nvPr/>
        </p:nvGrpSpPr>
        <p:grpSpPr>
          <a:xfrm>
            <a:off x="3909129" y="2727412"/>
            <a:ext cx="1569144" cy="591015"/>
            <a:chOff x="3820100" y="3023049"/>
            <a:chExt cx="1303926" cy="491162"/>
          </a:xfrm>
        </p:grpSpPr>
        <p:grpSp>
          <p:nvGrpSpPr>
            <p:cNvPr id="14489" name="Google Shape;14489;p84"/>
            <p:cNvGrpSpPr/>
            <p:nvPr/>
          </p:nvGrpSpPr>
          <p:grpSpPr>
            <a:xfrm>
              <a:off x="3820100" y="3023072"/>
              <a:ext cx="1303926" cy="491139"/>
              <a:chOff x="3820100" y="3023072"/>
              <a:chExt cx="1303926" cy="491139"/>
            </a:xfrm>
          </p:grpSpPr>
          <p:sp>
            <p:nvSpPr>
              <p:cNvPr id="14490" name="Google Shape;14490;p8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2" name="Google Shape;14492;p84"/>
            <p:cNvGrpSpPr/>
            <p:nvPr/>
          </p:nvGrpSpPr>
          <p:grpSpPr>
            <a:xfrm>
              <a:off x="4132439" y="3023645"/>
              <a:ext cx="393633" cy="177096"/>
              <a:chOff x="4132439" y="3023645"/>
              <a:chExt cx="393633" cy="177096"/>
            </a:xfrm>
          </p:grpSpPr>
          <p:sp>
            <p:nvSpPr>
              <p:cNvPr id="14493" name="Google Shape;14493;p8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5" name="Google Shape;14495;p84"/>
            <p:cNvGrpSpPr/>
            <p:nvPr/>
          </p:nvGrpSpPr>
          <p:grpSpPr>
            <a:xfrm>
              <a:off x="3921811" y="3023049"/>
              <a:ext cx="1002397" cy="388943"/>
              <a:chOff x="3921811" y="3023049"/>
              <a:chExt cx="1002397" cy="388943"/>
            </a:xfrm>
          </p:grpSpPr>
          <p:sp>
            <p:nvSpPr>
              <p:cNvPr id="14496" name="Google Shape;14496;p8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84"/>
            <p:cNvGrpSpPr/>
            <p:nvPr/>
          </p:nvGrpSpPr>
          <p:grpSpPr>
            <a:xfrm>
              <a:off x="4023645" y="3023049"/>
              <a:ext cx="683032" cy="286722"/>
              <a:chOff x="4023645" y="3023049"/>
              <a:chExt cx="683032" cy="286722"/>
            </a:xfrm>
          </p:grpSpPr>
          <p:sp>
            <p:nvSpPr>
              <p:cNvPr id="14499" name="Google Shape;14499;p8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01" name="Google Shape;14501;p84"/>
          <p:cNvGrpSpPr/>
          <p:nvPr/>
        </p:nvGrpSpPr>
        <p:grpSpPr>
          <a:xfrm>
            <a:off x="1541251" y="1854258"/>
            <a:ext cx="713522" cy="688025"/>
            <a:chOff x="1706078" y="2092648"/>
            <a:chExt cx="660913" cy="637296"/>
          </a:xfrm>
        </p:grpSpPr>
        <p:sp>
          <p:nvSpPr>
            <p:cNvPr id="14502" name="Google Shape;14502;p8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3" name="Google Shape;14503;p84"/>
            <p:cNvGrpSpPr/>
            <p:nvPr/>
          </p:nvGrpSpPr>
          <p:grpSpPr>
            <a:xfrm>
              <a:off x="1706078" y="2092648"/>
              <a:ext cx="660913" cy="575241"/>
              <a:chOff x="1706078" y="2092648"/>
              <a:chExt cx="660913" cy="575241"/>
            </a:xfrm>
          </p:grpSpPr>
          <p:sp>
            <p:nvSpPr>
              <p:cNvPr id="14504" name="Google Shape;14504;p8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07" name="Google Shape;14507;p84"/>
          <p:cNvGrpSpPr/>
          <p:nvPr/>
        </p:nvGrpSpPr>
        <p:grpSpPr>
          <a:xfrm>
            <a:off x="6303109" y="971806"/>
            <a:ext cx="1317459" cy="684168"/>
            <a:chOff x="238125" y="999450"/>
            <a:chExt cx="7140700" cy="3708225"/>
          </a:xfrm>
        </p:grpSpPr>
        <p:sp>
          <p:nvSpPr>
            <p:cNvPr id="14508" name="Google Shape;14508;p8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4520"/>
        <p:cNvGrpSpPr/>
        <p:nvPr/>
      </p:nvGrpSpPr>
      <p:grpSpPr>
        <a:xfrm>
          <a:off x="0" y="0"/>
          <a:ext cx="0" cy="0"/>
          <a:chOff x="0" y="0"/>
          <a:chExt cx="0" cy="0"/>
        </a:xfrm>
      </p:grpSpPr>
      <p:grpSp>
        <p:nvGrpSpPr>
          <p:cNvPr id="14521" name="Google Shape;14521;p85"/>
          <p:cNvGrpSpPr/>
          <p:nvPr/>
        </p:nvGrpSpPr>
        <p:grpSpPr>
          <a:xfrm>
            <a:off x="717027" y="967622"/>
            <a:ext cx="1636117" cy="1526144"/>
            <a:chOff x="729238" y="1179665"/>
            <a:chExt cx="1636117" cy="1526144"/>
          </a:xfrm>
        </p:grpSpPr>
        <p:grpSp>
          <p:nvGrpSpPr>
            <p:cNvPr id="14522" name="Google Shape;14522;p85"/>
            <p:cNvGrpSpPr/>
            <p:nvPr/>
          </p:nvGrpSpPr>
          <p:grpSpPr>
            <a:xfrm>
              <a:off x="729238" y="1179665"/>
              <a:ext cx="80700" cy="1526144"/>
              <a:chOff x="729238" y="1179665"/>
              <a:chExt cx="80700" cy="1526144"/>
            </a:xfrm>
          </p:grpSpPr>
          <p:sp>
            <p:nvSpPr>
              <p:cNvPr id="14523" name="Google Shape;14523;p8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3" name="Google Shape;14533;p85"/>
            <p:cNvGrpSpPr/>
            <p:nvPr/>
          </p:nvGrpSpPr>
          <p:grpSpPr>
            <a:xfrm>
              <a:off x="903098" y="1179665"/>
              <a:ext cx="80700" cy="1526144"/>
              <a:chOff x="903098" y="1179665"/>
              <a:chExt cx="80700" cy="1526144"/>
            </a:xfrm>
          </p:grpSpPr>
          <p:sp>
            <p:nvSpPr>
              <p:cNvPr id="14534" name="Google Shape;14534;p8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4" name="Google Shape;14544;p85"/>
            <p:cNvGrpSpPr/>
            <p:nvPr/>
          </p:nvGrpSpPr>
          <p:grpSpPr>
            <a:xfrm>
              <a:off x="1076958" y="1179665"/>
              <a:ext cx="80700" cy="1526144"/>
              <a:chOff x="1076958" y="1179665"/>
              <a:chExt cx="80700" cy="1526144"/>
            </a:xfrm>
          </p:grpSpPr>
          <p:sp>
            <p:nvSpPr>
              <p:cNvPr id="14545" name="Google Shape;14545;p8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5" name="Google Shape;14555;p85"/>
            <p:cNvGrpSpPr/>
            <p:nvPr/>
          </p:nvGrpSpPr>
          <p:grpSpPr>
            <a:xfrm>
              <a:off x="1247707" y="1179665"/>
              <a:ext cx="80700" cy="1526144"/>
              <a:chOff x="1247707" y="1179665"/>
              <a:chExt cx="80700" cy="1526144"/>
            </a:xfrm>
          </p:grpSpPr>
          <p:sp>
            <p:nvSpPr>
              <p:cNvPr id="14556" name="Google Shape;14556;p8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6" name="Google Shape;14566;p85"/>
            <p:cNvGrpSpPr/>
            <p:nvPr/>
          </p:nvGrpSpPr>
          <p:grpSpPr>
            <a:xfrm>
              <a:off x="1421567" y="1179665"/>
              <a:ext cx="80700" cy="1526144"/>
              <a:chOff x="1421567" y="1179665"/>
              <a:chExt cx="80700" cy="1526144"/>
            </a:xfrm>
          </p:grpSpPr>
          <p:sp>
            <p:nvSpPr>
              <p:cNvPr id="14567" name="Google Shape;14567;p8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7" name="Google Shape;14577;p85"/>
            <p:cNvGrpSpPr/>
            <p:nvPr/>
          </p:nvGrpSpPr>
          <p:grpSpPr>
            <a:xfrm>
              <a:off x="1592327" y="1179665"/>
              <a:ext cx="80700" cy="1526144"/>
              <a:chOff x="1592327" y="1179665"/>
              <a:chExt cx="80700" cy="1526144"/>
            </a:xfrm>
          </p:grpSpPr>
          <p:sp>
            <p:nvSpPr>
              <p:cNvPr id="14578" name="Google Shape;14578;p8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8" name="Google Shape;14588;p85"/>
            <p:cNvGrpSpPr/>
            <p:nvPr/>
          </p:nvGrpSpPr>
          <p:grpSpPr>
            <a:xfrm>
              <a:off x="1766187" y="1179665"/>
              <a:ext cx="80700" cy="1526144"/>
              <a:chOff x="1766187" y="1179665"/>
              <a:chExt cx="80700" cy="1526144"/>
            </a:xfrm>
          </p:grpSpPr>
          <p:sp>
            <p:nvSpPr>
              <p:cNvPr id="14589" name="Google Shape;14589;p8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85"/>
            <p:cNvGrpSpPr/>
            <p:nvPr/>
          </p:nvGrpSpPr>
          <p:grpSpPr>
            <a:xfrm>
              <a:off x="1936935" y="1179665"/>
              <a:ext cx="80700" cy="1526144"/>
              <a:chOff x="1936935" y="1179665"/>
              <a:chExt cx="80700" cy="1526144"/>
            </a:xfrm>
          </p:grpSpPr>
          <p:sp>
            <p:nvSpPr>
              <p:cNvPr id="14600" name="Google Shape;14600;p8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85"/>
            <p:cNvGrpSpPr/>
            <p:nvPr/>
          </p:nvGrpSpPr>
          <p:grpSpPr>
            <a:xfrm>
              <a:off x="2110795" y="1179665"/>
              <a:ext cx="80700" cy="1526144"/>
              <a:chOff x="2110795" y="1179665"/>
              <a:chExt cx="80700" cy="1526144"/>
            </a:xfrm>
          </p:grpSpPr>
          <p:sp>
            <p:nvSpPr>
              <p:cNvPr id="14611" name="Google Shape;14611;p8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1" name="Google Shape;14621;p85"/>
            <p:cNvGrpSpPr/>
            <p:nvPr/>
          </p:nvGrpSpPr>
          <p:grpSpPr>
            <a:xfrm>
              <a:off x="2284655" y="1179665"/>
              <a:ext cx="80700" cy="1526144"/>
              <a:chOff x="2284655" y="1179665"/>
              <a:chExt cx="80700" cy="1526144"/>
            </a:xfrm>
          </p:grpSpPr>
          <p:sp>
            <p:nvSpPr>
              <p:cNvPr id="14622" name="Google Shape;14622;p8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32" name="Google Shape;14632;p85"/>
          <p:cNvGrpSpPr/>
          <p:nvPr/>
        </p:nvGrpSpPr>
        <p:grpSpPr>
          <a:xfrm>
            <a:off x="2611693" y="986760"/>
            <a:ext cx="1364248" cy="1102133"/>
            <a:chOff x="2623904" y="1198803"/>
            <a:chExt cx="1364248" cy="1102133"/>
          </a:xfrm>
        </p:grpSpPr>
        <p:grpSp>
          <p:nvGrpSpPr>
            <p:cNvPr id="14633" name="Google Shape;14633;p85"/>
            <p:cNvGrpSpPr/>
            <p:nvPr/>
          </p:nvGrpSpPr>
          <p:grpSpPr>
            <a:xfrm>
              <a:off x="2623907" y="1198803"/>
              <a:ext cx="1364245" cy="273000"/>
              <a:chOff x="2623907" y="1198803"/>
              <a:chExt cx="1364245" cy="273000"/>
            </a:xfrm>
          </p:grpSpPr>
          <p:sp>
            <p:nvSpPr>
              <p:cNvPr id="14634" name="Google Shape;14634;p8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9" name="Google Shape;14639;p85"/>
            <p:cNvGrpSpPr/>
            <p:nvPr/>
          </p:nvGrpSpPr>
          <p:grpSpPr>
            <a:xfrm>
              <a:off x="2623904" y="1476964"/>
              <a:ext cx="1364245" cy="273000"/>
              <a:chOff x="2623904" y="1476964"/>
              <a:chExt cx="1364245" cy="273000"/>
            </a:xfrm>
          </p:grpSpPr>
          <p:sp>
            <p:nvSpPr>
              <p:cNvPr id="14640" name="Google Shape;14640;p8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5" name="Google Shape;14645;p85"/>
            <p:cNvGrpSpPr/>
            <p:nvPr/>
          </p:nvGrpSpPr>
          <p:grpSpPr>
            <a:xfrm>
              <a:off x="2623907" y="1749775"/>
              <a:ext cx="1364245" cy="273000"/>
              <a:chOff x="2623907" y="1749775"/>
              <a:chExt cx="1364245" cy="273000"/>
            </a:xfrm>
          </p:grpSpPr>
          <p:sp>
            <p:nvSpPr>
              <p:cNvPr id="14646" name="Google Shape;14646;p8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85"/>
            <p:cNvGrpSpPr/>
            <p:nvPr/>
          </p:nvGrpSpPr>
          <p:grpSpPr>
            <a:xfrm>
              <a:off x="2623904" y="2027936"/>
              <a:ext cx="1364245" cy="273000"/>
              <a:chOff x="2623904" y="2027936"/>
              <a:chExt cx="1364245" cy="273000"/>
            </a:xfrm>
          </p:grpSpPr>
          <p:sp>
            <p:nvSpPr>
              <p:cNvPr id="14652" name="Google Shape;14652;p8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57" name="Google Shape;14657;p85"/>
          <p:cNvGrpSpPr/>
          <p:nvPr/>
        </p:nvGrpSpPr>
        <p:grpSpPr>
          <a:xfrm>
            <a:off x="2601154" y="2445833"/>
            <a:ext cx="1387541" cy="159124"/>
            <a:chOff x="3200660" y="2180272"/>
            <a:chExt cx="2563824" cy="378237"/>
          </a:xfrm>
        </p:grpSpPr>
        <p:sp>
          <p:nvSpPr>
            <p:cNvPr id="14658" name="Google Shape;14658;p8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6" name="Google Shape;14676;p85"/>
          <p:cNvGrpSpPr/>
          <p:nvPr/>
        </p:nvGrpSpPr>
        <p:grpSpPr>
          <a:xfrm>
            <a:off x="2597679" y="2723597"/>
            <a:ext cx="1390502" cy="159625"/>
            <a:chOff x="3530150" y="2790075"/>
            <a:chExt cx="1962600" cy="225300"/>
          </a:xfrm>
        </p:grpSpPr>
        <p:sp>
          <p:nvSpPr>
            <p:cNvPr id="14677" name="Google Shape;14677;p8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9" name="Google Shape;14679;p85"/>
          <p:cNvGrpSpPr/>
          <p:nvPr/>
        </p:nvGrpSpPr>
        <p:grpSpPr>
          <a:xfrm>
            <a:off x="2597736" y="3001862"/>
            <a:ext cx="1411629" cy="154175"/>
            <a:chOff x="3558802" y="4011244"/>
            <a:chExt cx="1866000" cy="111600"/>
          </a:xfrm>
        </p:grpSpPr>
        <p:sp>
          <p:nvSpPr>
            <p:cNvPr id="14680" name="Google Shape;14680;p8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2" name="Google Shape;14682;p85"/>
          <p:cNvGrpSpPr/>
          <p:nvPr/>
        </p:nvGrpSpPr>
        <p:grpSpPr>
          <a:xfrm>
            <a:off x="2598024" y="2207432"/>
            <a:ext cx="1383503" cy="119761"/>
            <a:chOff x="3465975" y="2270258"/>
            <a:chExt cx="1986364" cy="171947"/>
          </a:xfrm>
        </p:grpSpPr>
        <p:sp>
          <p:nvSpPr>
            <p:cNvPr id="14683" name="Google Shape;14683;p8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1" name="Google Shape;14691;p85"/>
          <p:cNvGrpSpPr/>
          <p:nvPr/>
        </p:nvGrpSpPr>
        <p:grpSpPr>
          <a:xfrm>
            <a:off x="2609031" y="3571205"/>
            <a:ext cx="1369531" cy="195460"/>
            <a:chOff x="723300" y="4253549"/>
            <a:chExt cx="2276482" cy="324900"/>
          </a:xfrm>
        </p:grpSpPr>
        <p:sp>
          <p:nvSpPr>
            <p:cNvPr id="14692" name="Google Shape;14692;p8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7" name="Google Shape;14697;p85"/>
          <p:cNvGrpSpPr/>
          <p:nvPr/>
        </p:nvGrpSpPr>
        <p:grpSpPr>
          <a:xfrm>
            <a:off x="2598592" y="3272446"/>
            <a:ext cx="1389066" cy="180119"/>
            <a:chOff x="705948" y="3788465"/>
            <a:chExt cx="2308953" cy="299400"/>
          </a:xfrm>
        </p:grpSpPr>
        <p:sp>
          <p:nvSpPr>
            <p:cNvPr id="14698" name="Google Shape;14698;p8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85"/>
          <p:cNvGrpSpPr/>
          <p:nvPr/>
        </p:nvGrpSpPr>
        <p:grpSpPr>
          <a:xfrm>
            <a:off x="4195583" y="1876400"/>
            <a:ext cx="1433821" cy="191501"/>
            <a:chOff x="4273350" y="2088443"/>
            <a:chExt cx="1433821" cy="191501"/>
          </a:xfrm>
        </p:grpSpPr>
        <p:grpSp>
          <p:nvGrpSpPr>
            <p:cNvPr id="14704" name="Google Shape;14704;p85"/>
            <p:cNvGrpSpPr/>
            <p:nvPr/>
          </p:nvGrpSpPr>
          <p:grpSpPr>
            <a:xfrm>
              <a:off x="4273350" y="2088443"/>
              <a:ext cx="1433821" cy="0"/>
              <a:chOff x="5224975" y="2962250"/>
              <a:chExt cx="1544400" cy="0"/>
            </a:xfrm>
          </p:grpSpPr>
          <p:cxnSp>
            <p:nvCxnSpPr>
              <p:cNvPr id="14705" name="Google Shape;14705;p8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4706" name="Google Shape;14706;p8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4707" name="Google Shape;14707;p85"/>
            <p:cNvGrpSpPr/>
            <p:nvPr/>
          </p:nvGrpSpPr>
          <p:grpSpPr>
            <a:xfrm>
              <a:off x="4273350" y="2279944"/>
              <a:ext cx="1433821" cy="0"/>
              <a:chOff x="5224975" y="2962250"/>
              <a:chExt cx="1544400" cy="0"/>
            </a:xfrm>
          </p:grpSpPr>
          <p:cxnSp>
            <p:nvCxnSpPr>
              <p:cNvPr id="14708" name="Google Shape;14708;p8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4709" name="Google Shape;14709;p8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4710" name="Google Shape;14710;p85"/>
          <p:cNvGrpSpPr/>
          <p:nvPr/>
        </p:nvGrpSpPr>
        <p:grpSpPr>
          <a:xfrm>
            <a:off x="2646529" y="3885304"/>
            <a:ext cx="1304609" cy="294074"/>
            <a:chOff x="2658741" y="4097347"/>
            <a:chExt cx="1304609" cy="294074"/>
          </a:xfrm>
        </p:grpSpPr>
        <p:grpSp>
          <p:nvGrpSpPr>
            <p:cNvPr id="14711" name="Google Shape;14711;p85"/>
            <p:cNvGrpSpPr/>
            <p:nvPr/>
          </p:nvGrpSpPr>
          <p:grpSpPr>
            <a:xfrm>
              <a:off x="2658741" y="4097347"/>
              <a:ext cx="118572" cy="294074"/>
              <a:chOff x="3343310" y="4475555"/>
              <a:chExt cx="127717" cy="316753"/>
            </a:xfrm>
          </p:grpSpPr>
          <p:sp>
            <p:nvSpPr>
              <p:cNvPr id="14712" name="Google Shape;14712;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85"/>
            <p:cNvGrpSpPr/>
            <p:nvPr/>
          </p:nvGrpSpPr>
          <p:grpSpPr>
            <a:xfrm>
              <a:off x="3815519" y="4098388"/>
              <a:ext cx="147831" cy="291991"/>
              <a:chOff x="3527539" y="4476677"/>
              <a:chExt cx="159232" cy="314510"/>
            </a:xfrm>
          </p:grpSpPr>
          <p:sp>
            <p:nvSpPr>
              <p:cNvPr id="14715" name="Google Shape;14715;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85"/>
            <p:cNvGrpSpPr/>
            <p:nvPr/>
          </p:nvGrpSpPr>
          <p:grpSpPr>
            <a:xfrm>
              <a:off x="3511696" y="4098388"/>
              <a:ext cx="147831" cy="291991"/>
              <a:chOff x="3527539" y="4476677"/>
              <a:chExt cx="159232" cy="314510"/>
            </a:xfrm>
          </p:grpSpPr>
          <p:sp>
            <p:nvSpPr>
              <p:cNvPr id="14718" name="Google Shape;14718;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85"/>
            <p:cNvGrpSpPr/>
            <p:nvPr/>
          </p:nvGrpSpPr>
          <p:grpSpPr>
            <a:xfrm>
              <a:off x="3207874" y="4098388"/>
              <a:ext cx="147831" cy="291991"/>
              <a:chOff x="3527539" y="4476677"/>
              <a:chExt cx="159232" cy="314510"/>
            </a:xfrm>
          </p:grpSpPr>
          <p:sp>
            <p:nvSpPr>
              <p:cNvPr id="14721" name="Google Shape;14721;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3" name="Google Shape;14723;p85"/>
            <p:cNvGrpSpPr/>
            <p:nvPr/>
          </p:nvGrpSpPr>
          <p:grpSpPr>
            <a:xfrm>
              <a:off x="2933305" y="4097347"/>
              <a:ext cx="118572" cy="294074"/>
              <a:chOff x="3343310" y="4475555"/>
              <a:chExt cx="127717" cy="316753"/>
            </a:xfrm>
          </p:grpSpPr>
          <p:sp>
            <p:nvSpPr>
              <p:cNvPr id="14724" name="Google Shape;14724;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26" name="Google Shape;14726;p85"/>
          <p:cNvGrpSpPr/>
          <p:nvPr/>
        </p:nvGrpSpPr>
        <p:grpSpPr>
          <a:xfrm>
            <a:off x="4197138" y="963998"/>
            <a:ext cx="1430711" cy="751237"/>
            <a:chOff x="5159450" y="1919950"/>
            <a:chExt cx="1541050" cy="862500"/>
          </a:xfrm>
        </p:grpSpPr>
        <p:sp>
          <p:nvSpPr>
            <p:cNvPr id="14727" name="Google Shape;14727;p8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4728" name="Google Shape;14728;p85"/>
            <p:cNvGrpSpPr/>
            <p:nvPr/>
          </p:nvGrpSpPr>
          <p:grpSpPr>
            <a:xfrm>
              <a:off x="5159450" y="1919950"/>
              <a:ext cx="1541050" cy="862500"/>
              <a:chOff x="5159450" y="1919950"/>
              <a:chExt cx="1541050" cy="862500"/>
            </a:xfrm>
          </p:grpSpPr>
          <p:cxnSp>
            <p:nvCxnSpPr>
              <p:cNvPr id="14729" name="Google Shape;14729;p8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4730" name="Google Shape;14730;p8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4731" name="Google Shape;14731;p85"/>
          <p:cNvGrpSpPr/>
          <p:nvPr/>
        </p:nvGrpSpPr>
        <p:grpSpPr>
          <a:xfrm>
            <a:off x="4245275" y="2227768"/>
            <a:ext cx="1334436" cy="967914"/>
            <a:chOff x="4294923" y="2439811"/>
            <a:chExt cx="1334436" cy="967914"/>
          </a:xfrm>
        </p:grpSpPr>
        <p:grpSp>
          <p:nvGrpSpPr>
            <p:cNvPr id="14732" name="Google Shape;14732;p85"/>
            <p:cNvGrpSpPr/>
            <p:nvPr/>
          </p:nvGrpSpPr>
          <p:grpSpPr>
            <a:xfrm>
              <a:off x="4960455" y="2469658"/>
              <a:ext cx="668904" cy="885524"/>
              <a:chOff x="4960455" y="2469658"/>
              <a:chExt cx="668904" cy="885524"/>
            </a:xfrm>
          </p:grpSpPr>
          <p:sp>
            <p:nvSpPr>
              <p:cNvPr id="14733" name="Google Shape;14733;p8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9" name="Google Shape;14739;p85"/>
            <p:cNvGrpSpPr/>
            <p:nvPr/>
          </p:nvGrpSpPr>
          <p:grpSpPr>
            <a:xfrm>
              <a:off x="4294923" y="2469658"/>
              <a:ext cx="668951" cy="885524"/>
              <a:chOff x="4294923" y="2469658"/>
              <a:chExt cx="668951" cy="885524"/>
            </a:xfrm>
          </p:grpSpPr>
          <p:sp>
            <p:nvSpPr>
              <p:cNvPr id="14740" name="Google Shape;14740;p8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6" name="Google Shape;14746;p8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7" name="Google Shape;14747;p85"/>
          <p:cNvGrpSpPr/>
          <p:nvPr/>
        </p:nvGrpSpPr>
        <p:grpSpPr>
          <a:xfrm>
            <a:off x="4231478" y="3282213"/>
            <a:ext cx="1430949" cy="897289"/>
            <a:chOff x="4351371" y="3547942"/>
            <a:chExt cx="1345130" cy="843475"/>
          </a:xfrm>
        </p:grpSpPr>
        <p:grpSp>
          <p:nvGrpSpPr>
            <p:cNvPr id="14748" name="Google Shape;14748;p85"/>
            <p:cNvGrpSpPr/>
            <p:nvPr/>
          </p:nvGrpSpPr>
          <p:grpSpPr>
            <a:xfrm>
              <a:off x="4351371" y="4209917"/>
              <a:ext cx="1345130" cy="181500"/>
              <a:chOff x="4351371" y="4209917"/>
              <a:chExt cx="1345130" cy="181500"/>
            </a:xfrm>
          </p:grpSpPr>
          <p:sp>
            <p:nvSpPr>
              <p:cNvPr id="14749" name="Google Shape;14749;p8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50" name="Google Shape;14750;p8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4751" name="Google Shape;14751;p85"/>
            <p:cNvGrpSpPr/>
            <p:nvPr/>
          </p:nvGrpSpPr>
          <p:grpSpPr>
            <a:xfrm>
              <a:off x="4403010" y="3985221"/>
              <a:ext cx="1109518" cy="181500"/>
              <a:chOff x="4403010" y="3985221"/>
              <a:chExt cx="1109518" cy="181500"/>
            </a:xfrm>
          </p:grpSpPr>
          <p:sp>
            <p:nvSpPr>
              <p:cNvPr id="14752" name="Google Shape;14752;p8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53" name="Google Shape;14753;p8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4754" name="Google Shape;14754;p85"/>
            <p:cNvGrpSpPr/>
            <p:nvPr/>
          </p:nvGrpSpPr>
          <p:grpSpPr>
            <a:xfrm>
              <a:off x="4618704" y="3766582"/>
              <a:ext cx="807858" cy="181500"/>
              <a:chOff x="4618704" y="3766582"/>
              <a:chExt cx="807858" cy="181500"/>
            </a:xfrm>
          </p:grpSpPr>
          <p:sp>
            <p:nvSpPr>
              <p:cNvPr id="14755" name="Google Shape;14755;p8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56" name="Google Shape;14756;p8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4757" name="Google Shape;14757;p85"/>
            <p:cNvGrpSpPr/>
            <p:nvPr/>
          </p:nvGrpSpPr>
          <p:grpSpPr>
            <a:xfrm>
              <a:off x="4735238" y="3547942"/>
              <a:ext cx="462839" cy="181500"/>
              <a:chOff x="4735238" y="3547942"/>
              <a:chExt cx="462839" cy="181500"/>
            </a:xfrm>
          </p:grpSpPr>
          <p:sp>
            <p:nvSpPr>
              <p:cNvPr id="14758" name="Google Shape;14758;p8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59" name="Google Shape;14759;p8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4760" name="Google Shape;14760;p85"/>
          <p:cNvGrpSpPr/>
          <p:nvPr/>
        </p:nvGrpSpPr>
        <p:grpSpPr>
          <a:xfrm>
            <a:off x="7407836" y="2217537"/>
            <a:ext cx="1020955" cy="928853"/>
            <a:chOff x="926675" y="238125"/>
            <a:chExt cx="5755100" cy="5232975"/>
          </a:xfrm>
        </p:grpSpPr>
        <p:sp>
          <p:nvSpPr>
            <p:cNvPr id="14761" name="Google Shape;14761;p8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85"/>
          <p:cNvGrpSpPr/>
          <p:nvPr/>
        </p:nvGrpSpPr>
        <p:grpSpPr>
          <a:xfrm>
            <a:off x="715210" y="2616272"/>
            <a:ext cx="1695374" cy="1560837"/>
            <a:chOff x="727421" y="2828315"/>
            <a:chExt cx="1695374" cy="1560837"/>
          </a:xfrm>
        </p:grpSpPr>
        <p:grpSp>
          <p:nvGrpSpPr>
            <p:cNvPr id="14766" name="Google Shape;14766;p85"/>
            <p:cNvGrpSpPr/>
            <p:nvPr/>
          </p:nvGrpSpPr>
          <p:grpSpPr>
            <a:xfrm>
              <a:off x="727421" y="2828315"/>
              <a:ext cx="1695374" cy="1560837"/>
              <a:chOff x="734799" y="2782450"/>
              <a:chExt cx="1571100" cy="1577400"/>
            </a:xfrm>
          </p:grpSpPr>
          <p:cxnSp>
            <p:nvCxnSpPr>
              <p:cNvPr id="14767" name="Google Shape;14767;p8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4768" name="Google Shape;14768;p8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4769" name="Google Shape;14769;p85"/>
            <p:cNvGrpSpPr/>
            <p:nvPr/>
          </p:nvGrpSpPr>
          <p:grpSpPr>
            <a:xfrm>
              <a:off x="819108" y="2882501"/>
              <a:ext cx="1556791" cy="1426186"/>
              <a:chOff x="819108" y="2882501"/>
              <a:chExt cx="1556791" cy="1426186"/>
            </a:xfrm>
          </p:grpSpPr>
          <p:grpSp>
            <p:nvGrpSpPr>
              <p:cNvPr id="14770" name="Google Shape;14770;p85"/>
              <p:cNvGrpSpPr/>
              <p:nvPr/>
            </p:nvGrpSpPr>
            <p:grpSpPr>
              <a:xfrm>
                <a:off x="819108" y="2882501"/>
                <a:ext cx="103104" cy="1426186"/>
                <a:chOff x="4674013" y="3100904"/>
                <a:chExt cx="122758" cy="1698043"/>
              </a:xfrm>
            </p:grpSpPr>
            <p:sp>
              <p:nvSpPr>
                <p:cNvPr id="14771" name="Google Shape;14771;p8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8" name="Google Shape;14778;p85"/>
              <p:cNvGrpSpPr/>
              <p:nvPr/>
            </p:nvGrpSpPr>
            <p:grpSpPr>
              <a:xfrm>
                <a:off x="1062475" y="2882501"/>
                <a:ext cx="103104" cy="1426186"/>
                <a:chOff x="4940438" y="3100904"/>
                <a:chExt cx="122758" cy="1698043"/>
              </a:xfrm>
            </p:grpSpPr>
            <p:sp>
              <p:nvSpPr>
                <p:cNvPr id="14779" name="Google Shape;14779;p8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85"/>
              <p:cNvGrpSpPr/>
              <p:nvPr/>
            </p:nvGrpSpPr>
            <p:grpSpPr>
              <a:xfrm>
                <a:off x="1299324" y="2882501"/>
                <a:ext cx="103104" cy="1426186"/>
                <a:chOff x="5206863" y="3100904"/>
                <a:chExt cx="122758" cy="1698043"/>
              </a:xfrm>
            </p:grpSpPr>
            <p:sp>
              <p:nvSpPr>
                <p:cNvPr id="14787" name="Google Shape;14787;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4" name="Google Shape;14794;p85"/>
              <p:cNvGrpSpPr/>
              <p:nvPr/>
            </p:nvGrpSpPr>
            <p:grpSpPr>
              <a:xfrm>
                <a:off x="1786057" y="2882501"/>
                <a:ext cx="103104" cy="1426186"/>
                <a:chOff x="6006138" y="3143629"/>
                <a:chExt cx="122758" cy="1698043"/>
              </a:xfrm>
            </p:grpSpPr>
            <p:sp>
              <p:nvSpPr>
                <p:cNvPr id="14795" name="Google Shape;14795;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2" name="Google Shape;14802;p85"/>
              <p:cNvGrpSpPr/>
              <p:nvPr/>
            </p:nvGrpSpPr>
            <p:grpSpPr>
              <a:xfrm>
                <a:off x="2029422" y="2882501"/>
                <a:ext cx="103104" cy="1426186"/>
                <a:chOff x="6805413" y="3100904"/>
                <a:chExt cx="122758" cy="1698043"/>
              </a:xfrm>
            </p:grpSpPr>
            <p:sp>
              <p:nvSpPr>
                <p:cNvPr id="14803" name="Google Shape;14803;p8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0" name="Google Shape;14810;p85"/>
              <p:cNvGrpSpPr/>
              <p:nvPr/>
            </p:nvGrpSpPr>
            <p:grpSpPr>
              <a:xfrm>
                <a:off x="2272795" y="2882501"/>
                <a:ext cx="103104" cy="1426186"/>
                <a:chOff x="5206863" y="3100904"/>
                <a:chExt cx="122758" cy="1698043"/>
              </a:xfrm>
            </p:grpSpPr>
            <p:sp>
              <p:nvSpPr>
                <p:cNvPr id="14811" name="Google Shape;14811;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8" name="Google Shape;14818;p85"/>
              <p:cNvGrpSpPr/>
              <p:nvPr/>
            </p:nvGrpSpPr>
            <p:grpSpPr>
              <a:xfrm>
                <a:off x="1542694" y="2882501"/>
                <a:ext cx="103104" cy="1426186"/>
                <a:chOff x="6006138" y="3143629"/>
                <a:chExt cx="122758" cy="1698043"/>
              </a:xfrm>
            </p:grpSpPr>
            <p:sp>
              <p:nvSpPr>
                <p:cNvPr id="14819" name="Google Shape;14819;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826" name="Google Shape;14826;p85"/>
          <p:cNvGrpSpPr/>
          <p:nvPr/>
        </p:nvGrpSpPr>
        <p:grpSpPr>
          <a:xfrm>
            <a:off x="5671260" y="3305994"/>
            <a:ext cx="2749952" cy="870677"/>
            <a:chOff x="238125" y="1725700"/>
            <a:chExt cx="7139025" cy="2260325"/>
          </a:xfrm>
        </p:grpSpPr>
        <p:sp>
          <p:nvSpPr>
            <p:cNvPr id="14827" name="Google Shape;14827;p8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7" name="Google Shape;14837;p85"/>
          <p:cNvGrpSpPr/>
          <p:nvPr/>
        </p:nvGrpSpPr>
        <p:grpSpPr>
          <a:xfrm>
            <a:off x="5941424" y="2247740"/>
            <a:ext cx="1105452" cy="916747"/>
            <a:chOff x="5249100" y="1210600"/>
            <a:chExt cx="3502700" cy="2904775"/>
          </a:xfrm>
        </p:grpSpPr>
        <p:sp>
          <p:nvSpPr>
            <p:cNvPr id="14838" name="Google Shape;14838;p8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42" name="Google Shape;14842;p8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4843" name="Google Shape;14843;p8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4844" name="Google Shape;14844;p8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4845" name="Google Shape;14845;p8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4846" name="Google Shape;14846;p8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85"/>
          <p:cNvGrpSpPr/>
          <p:nvPr/>
        </p:nvGrpSpPr>
        <p:grpSpPr>
          <a:xfrm>
            <a:off x="7123972" y="967158"/>
            <a:ext cx="1304650" cy="1124856"/>
            <a:chOff x="7287122" y="1165658"/>
            <a:chExt cx="1219413" cy="1051365"/>
          </a:xfrm>
        </p:grpSpPr>
        <p:grpSp>
          <p:nvGrpSpPr>
            <p:cNvPr id="14848" name="Google Shape;14848;p85"/>
            <p:cNvGrpSpPr/>
            <p:nvPr/>
          </p:nvGrpSpPr>
          <p:grpSpPr>
            <a:xfrm>
              <a:off x="7287122" y="1969723"/>
              <a:ext cx="1219413" cy="247300"/>
              <a:chOff x="7287122" y="1969723"/>
              <a:chExt cx="1219413" cy="247300"/>
            </a:xfrm>
          </p:grpSpPr>
          <p:sp>
            <p:nvSpPr>
              <p:cNvPr id="14849" name="Google Shape;14849;p8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0" name="Google Shape;14850;p85"/>
              <p:cNvGrpSpPr/>
              <p:nvPr/>
            </p:nvGrpSpPr>
            <p:grpSpPr>
              <a:xfrm>
                <a:off x="7287122" y="2063892"/>
                <a:ext cx="1151753" cy="73428"/>
                <a:chOff x="7287122" y="2063892"/>
                <a:chExt cx="1151753" cy="73428"/>
              </a:xfrm>
            </p:grpSpPr>
            <p:sp>
              <p:nvSpPr>
                <p:cNvPr id="14851" name="Google Shape;14851;p8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52" name="Google Shape;14852;p8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4853" name="Google Shape;14853;p85"/>
            <p:cNvGrpSpPr/>
            <p:nvPr/>
          </p:nvGrpSpPr>
          <p:grpSpPr>
            <a:xfrm>
              <a:off x="7287122" y="1712201"/>
              <a:ext cx="1219403" cy="246767"/>
              <a:chOff x="7287122" y="1712201"/>
              <a:chExt cx="1219403" cy="246767"/>
            </a:xfrm>
          </p:grpSpPr>
          <p:sp>
            <p:nvSpPr>
              <p:cNvPr id="14854" name="Google Shape;14854;p8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85"/>
              <p:cNvGrpSpPr/>
              <p:nvPr/>
            </p:nvGrpSpPr>
            <p:grpSpPr>
              <a:xfrm>
                <a:off x="7287122" y="1842861"/>
                <a:ext cx="1005303" cy="73419"/>
                <a:chOff x="7287122" y="1842861"/>
                <a:chExt cx="1005303" cy="73419"/>
              </a:xfrm>
            </p:grpSpPr>
            <p:sp>
              <p:nvSpPr>
                <p:cNvPr id="14856" name="Google Shape;14856;p8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57" name="Google Shape;14857;p8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4858" name="Google Shape;14858;p85"/>
            <p:cNvGrpSpPr/>
            <p:nvPr/>
          </p:nvGrpSpPr>
          <p:grpSpPr>
            <a:xfrm>
              <a:off x="7287122" y="1447520"/>
              <a:ext cx="1219403" cy="286667"/>
              <a:chOff x="7287122" y="1447520"/>
              <a:chExt cx="1219403" cy="286667"/>
            </a:xfrm>
          </p:grpSpPr>
          <p:sp>
            <p:nvSpPr>
              <p:cNvPr id="14859" name="Google Shape;14859;p8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0" name="Google Shape;14860;p85"/>
              <p:cNvGrpSpPr/>
              <p:nvPr/>
            </p:nvGrpSpPr>
            <p:grpSpPr>
              <a:xfrm>
                <a:off x="7287122" y="1581977"/>
                <a:ext cx="852803" cy="73428"/>
                <a:chOff x="7287122" y="1581977"/>
                <a:chExt cx="852803" cy="73428"/>
              </a:xfrm>
            </p:grpSpPr>
            <p:sp>
              <p:nvSpPr>
                <p:cNvPr id="14861" name="Google Shape;14861;p8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62" name="Google Shape;14862;p8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4863" name="Google Shape;14863;p85"/>
            <p:cNvGrpSpPr/>
            <p:nvPr/>
          </p:nvGrpSpPr>
          <p:grpSpPr>
            <a:xfrm>
              <a:off x="7287122" y="1165658"/>
              <a:ext cx="1219403" cy="344253"/>
              <a:chOff x="7287122" y="1165658"/>
              <a:chExt cx="1219403" cy="344253"/>
            </a:xfrm>
          </p:grpSpPr>
          <p:sp>
            <p:nvSpPr>
              <p:cNvPr id="14864" name="Google Shape;14864;p8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5" name="Google Shape;14865;p85"/>
              <p:cNvGrpSpPr/>
              <p:nvPr/>
            </p:nvGrpSpPr>
            <p:grpSpPr>
              <a:xfrm>
                <a:off x="7287122" y="1341025"/>
                <a:ext cx="695703" cy="73419"/>
                <a:chOff x="7287122" y="1341025"/>
                <a:chExt cx="695703" cy="73419"/>
              </a:xfrm>
            </p:grpSpPr>
            <p:sp>
              <p:nvSpPr>
                <p:cNvPr id="14866" name="Google Shape;14866;p8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67" name="Google Shape;14867;p8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4868" name="Google Shape;14868;p85"/>
          <p:cNvGrpSpPr/>
          <p:nvPr/>
        </p:nvGrpSpPr>
        <p:grpSpPr>
          <a:xfrm>
            <a:off x="5790464" y="973181"/>
            <a:ext cx="1397729" cy="1098540"/>
            <a:chOff x="5900602" y="1193063"/>
            <a:chExt cx="1299851" cy="1021707"/>
          </a:xfrm>
        </p:grpSpPr>
        <p:grpSp>
          <p:nvGrpSpPr>
            <p:cNvPr id="14869" name="Google Shape;14869;p85"/>
            <p:cNvGrpSpPr/>
            <p:nvPr/>
          </p:nvGrpSpPr>
          <p:grpSpPr>
            <a:xfrm>
              <a:off x="6520337" y="1193063"/>
              <a:ext cx="341815" cy="799959"/>
              <a:chOff x="6520337" y="1193063"/>
              <a:chExt cx="341815" cy="799959"/>
            </a:xfrm>
          </p:grpSpPr>
          <p:grpSp>
            <p:nvGrpSpPr>
              <p:cNvPr id="14870" name="Google Shape;14870;p85"/>
              <p:cNvGrpSpPr/>
              <p:nvPr/>
            </p:nvGrpSpPr>
            <p:grpSpPr>
              <a:xfrm>
                <a:off x="6520337" y="1589527"/>
                <a:ext cx="213950" cy="403494"/>
                <a:chOff x="6520337" y="1589527"/>
                <a:chExt cx="213950" cy="403494"/>
              </a:xfrm>
            </p:grpSpPr>
            <p:sp>
              <p:nvSpPr>
                <p:cNvPr id="14871" name="Google Shape;14871;p8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3" name="Google Shape;14873;p85"/>
              <p:cNvGrpSpPr/>
              <p:nvPr/>
            </p:nvGrpSpPr>
            <p:grpSpPr>
              <a:xfrm>
                <a:off x="6577204" y="1193063"/>
                <a:ext cx="284947" cy="464512"/>
                <a:chOff x="6577204" y="1193063"/>
                <a:chExt cx="284947" cy="464512"/>
              </a:xfrm>
            </p:grpSpPr>
            <p:sp>
              <p:nvSpPr>
                <p:cNvPr id="14874" name="Google Shape;14874;p8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75" name="Google Shape;14875;p8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4876" name="Google Shape;14876;p85"/>
            <p:cNvGrpSpPr/>
            <p:nvPr/>
          </p:nvGrpSpPr>
          <p:grpSpPr>
            <a:xfrm>
              <a:off x="6238903" y="1193063"/>
              <a:ext cx="300475" cy="900152"/>
              <a:chOff x="6238903" y="1193063"/>
              <a:chExt cx="300475" cy="900152"/>
            </a:xfrm>
          </p:grpSpPr>
          <p:grpSp>
            <p:nvGrpSpPr>
              <p:cNvPr id="14877" name="Google Shape;14877;p85"/>
              <p:cNvGrpSpPr/>
              <p:nvPr/>
            </p:nvGrpSpPr>
            <p:grpSpPr>
              <a:xfrm>
                <a:off x="6290865" y="1489315"/>
                <a:ext cx="248514" cy="603900"/>
                <a:chOff x="6290865" y="1489315"/>
                <a:chExt cx="248514" cy="603900"/>
              </a:xfrm>
            </p:grpSpPr>
            <p:sp>
              <p:nvSpPr>
                <p:cNvPr id="14878" name="Google Shape;14878;p8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0" name="Google Shape;14880;p85"/>
              <p:cNvGrpSpPr/>
              <p:nvPr/>
            </p:nvGrpSpPr>
            <p:grpSpPr>
              <a:xfrm>
                <a:off x="6238903" y="1193063"/>
                <a:ext cx="284947" cy="333087"/>
                <a:chOff x="6238903" y="1193063"/>
                <a:chExt cx="284947" cy="333087"/>
              </a:xfrm>
            </p:grpSpPr>
            <p:sp>
              <p:nvSpPr>
                <p:cNvPr id="14881" name="Google Shape;14881;p8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82" name="Google Shape;14882;p8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4883" name="Google Shape;14883;p85"/>
            <p:cNvGrpSpPr/>
            <p:nvPr/>
          </p:nvGrpSpPr>
          <p:grpSpPr>
            <a:xfrm>
              <a:off x="5900602" y="1193063"/>
              <a:ext cx="444345" cy="1021707"/>
              <a:chOff x="5900602" y="1193063"/>
              <a:chExt cx="444345" cy="1021707"/>
            </a:xfrm>
          </p:grpSpPr>
          <p:grpSp>
            <p:nvGrpSpPr>
              <p:cNvPr id="14884" name="Google Shape;14884;p85"/>
              <p:cNvGrpSpPr/>
              <p:nvPr/>
            </p:nvGrpSpPr>
            <p:grpSpPr>
              <a:xfrm>
                <a:off x="6046501" y="1367785"/>
                <a:ext cx="298446" cy="846986"/>
                <a:chOff x="6046501" y="1367785"/>
                <a:chExt cx="298446" cy="846986"/>
              </a:xfrm>
            </p:grpSpPr>
            <p:sp>
              <p:nvSpPr>
                <p:cNvPr id="14885" name="Google Shape;14885;p8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7" name="Google Shape;14887;p85"/>
              <p:cNvGrpSpPr/>
              <p:nvPr/>
            </p:nvGrpSpPr>
            <p:grpSpPr>
              <a:xfrm>
                <a:off x="5900602" y="1193063"/>
                <a:ext cx="284947" cy="182312"/>
                <a:chOff x="5900602" y="1193063"/>
                <a:chExt cx="284947" cy="182312"/>
              </a:xfrm>
            </p:grpSpPr>
            <p:sp>
              <p:nvSpPr>
                <p:cNvPr id="14888" name="Google Shape;14888;p8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89" name="Google Shape;14889;p8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4890" name="Google Shape;14890;p85"/>
            <p:cNvGrpSpPr/>
            <p:nvPr/>
          </p:nvGrpSpPr>
          <p:grpSpPr>
            <a:xfrm>
              <a:off x="6738300" y="1193063"/>
              <a:ext cx="462153" cy="707634"/>
              <a:chOff x="6738300" y="1193063"/>
              <a:chExt cx="462153" cy="707634"/>
            </a:xfrm>
          </p:grpSpPr>
          <p:grpSp>
            <p:nvGrpSpPr>
              <p:cNvPr id="14891" name="Google Shape;14891;p85"/>
              <p:cNvGrpSpPr/>
              <p:nvPr/>
            </p:nvGrpSpPr>
            <p:grpSpPr>
              <a:xfrm>
                <a:off x="6915505" y="1193063"/>
                <a:ext cx="284947" cy="597387"/>
                <a:chOff x="6915505" y="1193063"/>
                <a:chExt cx="284947" cy="597387"/>
              </a:xfrm>
            </p:grpSpPr>
            <p:sp>
              <p:nvSpPr>
                <p:cNvPr id="14892" name="Google Shape;14892;p8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93" name="Google Shape;14893;p8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4894" name="Google Shape;14894;p85"/>
              <p:cNvGrpSpPr/>
              <p:nvPr/>
            </p:nvGrpSpPr>
            <p:grpSpPr>
              <a:xfrm>
                <a:off x="6738300" y="1684725"/>
                <a:ext cx="230066" cy="215971"/>
                <a:chOff x="6738300" y="1684725"/>
                <a:chExt cx="230066" cy="215971"/>
              </a:xfrm>
            </p:grpSpPr>
            <p:sp>
              <p:nvSpPr>
                <p:cNvPr id="14895" name="Google Shape;14895;p8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0"/>
        <p:cNvGrpSpPr/>
        <p:nvPr/>
      </p:nvGrpSpPr>
      <p:grpSpPr>
        <a:xfrm>
          <a:off x="0" y="0"/>
          <a:ext cx="0" cy="0"/>
          <a:chOff x="0" y="0"/>
          <a:chExt cx="0" cy="0"/>
        </a:xfrm>
      </p:grpSpPr>
      <p:grpSp>
        <p:nvGrpSpPr>
          <p:cNvPr id="14901" name="Google Shape;14901;p86"/>
          <p:cNvGrpSpPr/>
          <p:nvPr/>
        </p:nvGrpSpPr>
        <p:grpSpPr>
          <a:xfrm>
            <a:off x="821785" y="2307635"/>
            <a:ext cx="339235" cy="298186"/>
            <a:chOff x="898875" y="244725"/>
            <a:chExt cx="481800" cy="423500"/>
          </a:xfrm>
        </p:grpSpPr>
        <p:sp>
          <p:nvSpPr>
            <p:cNvPr id="14902" name="Google Shape;14902;p86"/>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03" name="Google Shape;14903;p86"/>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04" name="Google Shape;14904;p86"/>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05" name="Google Shape;14905;p86"/>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06" name="Google Shape;14906;p86"/>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07" name="Google Shape;14907;p86"/>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08" name="Google Shape;14908;p86"/>
          <p:cNvGrpSpPr/>
          <p:nvPr/>
        </p:nvGrpSpPr>
        <p:grpSpPr>
          <a:xfrm>
            <a:off x="1260167" y="2287103"/>
            <a:ext cx="298169" cy="339253"/>
            <a:chOff x="1529350" y="258825"/>
            <a:chExt cx="423475" cy="481825"/>
          </a:xfrm>
        </p:grpSpPr>
        <p:sp>
          <p:nvSpPr>
            <p:cNvPr id="14909" name="Google Shape;14909;p86"/>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10" name="Google Shape;14910;p86"/>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11" name="Google Shape;14911;p86"/>
          <p:cNvGrpSpPr/>
          <p:nvPr/>
        </p:nvGrpSpPr>
        <p:grpSpPr>
          <a:xfrm>
            <a:off x="1653142" y="2367273"/>
            <a:ext cx="340890" cy="178912"/>
            <a:chOff x="2084325" y="363300"/>
            <a:chExt cx="484150" cy="254100"/>
          </a:xfrm>
        </p:grpSpPr>
        <p:sp>
          <p:nvSpPr>
            <p:cNvPr id="14912" name="Google Shape;14912;p86"/>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13" name="Google Shape;14913;p86"/>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14" name="Google Shape;14914;p86"/>
          <p:cNvGrpSpPr/>
          <p:nvPr/>
        </p:nvGrpSpPr>
        <p:grpSpPr>
          <a:xfrm>
            <a:off x="2102437" y="2287102"/>
            <a:ext cx="298169" cy="339253"/>
            <a:chOff x="2707500" y="249400"/>
            <a:chExt cx="423475" cy="481825"/>
          </a:xfrm>
        </p:grpSpPr>
        <p:sp>
          <p:nvSpPr>
            <p:cNvPr id="14915" name="Google Shape;14915;p86"/>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16" name="Google Shape;14916;p86"/>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17" name="Google Shape;14917;p86"/>
          <p:cNvGrpSpPr/>
          <p:nvPr/>
        </p:nvGrpSpPr>
        <p:grpSpPr>
          <a:xfrm>
            <a:off x="2516052" y="2287428"/>
            <a:ext cx="305386" cy="338602"/>
            <a:chOff x="3300325" y="249875"/>
            <a:chExt cx="433725" cy="480900"/>
          </a:xfrm>
        </p:grpSpPr>
        <p:sp>
          <p:nvSpPr>
            <p:cNvPr id="14918" name="Google Shape;14918;p86"/>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19" name="Google Shape;14919;p86"/>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20" name="Google Shape;14920;p86"/>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21" name="Google Shape;14921;p86"/>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22" name="Google Shape;14922;p86"/>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23" name="Google Shape;14923;p86"/>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24" name="Google Shape;14924;p86"/>
          <p:cNvGrpSpPr/>
          <p:nvPr/>
        </p:nvGrpSpPr>
        <p:grpSpPr>
          <a:xfrm>
            <a:off x="2905137" y="2287349"/>
            <a:ext cx="352349" cy="338760"/>
            <a:chOff x="3854700" y="249750"/>
            <a:chExt cx="500425" cy="481125"/>
          </a:xfrm>
        </p:grpSpPr>
        <p:sp>
          <p:nvSpPr>
            <p:cNvPr id="14925" name="Google Shape;14925;p86"/>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26" name="Google Shape;14926;p86"/>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27" name="Google Shape;14927;p86"/>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28" name="Google Shape;14928;p86"/>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29" name="Google Shape;14929;p86"/>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30" name="Google Shape;14930;p86"/>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31" name="Google Shape;14931;p86"/>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32" name="Google Shape;14932;p86"/>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33" name="Google Shape;14933;p86"/>
          <p:cNvGrpSpPr/>
          <p:nvPr/>
        </p:nvGrpSpPr>
        <p:grpSpPr>
          <a:xfrm>
            <a:off x="3323126" y="2287349"/>
            <a:ext cx="352349" cy="338760"/>
            <a:chOff x="4447550" y="249750"/>
            <a:chExt cx="500425" cy="481125"/>
          </a:xfrm>
        </p:grpSpPr>
        <p:sp>
          <p:nvSpPr>
            <p:cNvPr id="14934" name="Google Shape;14934;p86"/>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35" name="Google Shape;14935;p86"/>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36" name="Google Shape;14936;p86"/>
          <p:cNvGrpSpPr/>
          <p:nvPr/>
        </p:nvGrpSpPr>
        <p:grpSpPr>
          <a:xfrm>
            <a:off x="3752328" y="2287102"/>
            <a:ext cx="339253" cy="339253"/>
            <a:chOff x="5049725" y="249400"/>
            <a:chExt cx="481825" cy="481825"/>
          </a:xfrm>
        </p:grpSpPr>
        <p:sp>
          <p:nvSpPr>
            <p:cNvPr id="14937" name="Google Shape;14937;p86"/>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38" name="Google Shape;14938;p86"/>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39" name="Google Shape;14939;p86"/>
          <p:cNvGrpSpPr/>
          <p:nvPr/>
        </p:nvGrpSpPr>
        <p:grpSpPr>
          <a:xfrm>
            <a:off x="4166269" y="2287102"/>
            <a:ext cx="339253" cy="339253"/>
            <a:chOff x="5660400" y="238125"/>
            <a:chExt cx="481825" cy="481825"/>
          </a:xfrm>
        </p:grpSpPr>
        <p:sp>
          <p:nvSpPr>
            <p:cNvPr id="14940" name="Google Shape;14940;p86"/>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41" name="Google Shape;14941;p86"/>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42" name="Google Shape;14942;p86"/>
          <p:cNvGrpSpPr/>
          <p:nvPr/>
        </p:nvGrpSpPr>
        <p:grpSpPr>
          <a:xfrm>
            <a:off x="4582955" y="2287102"/>
            <a:ext cx="339253" cy="339253"/>
            <a:chOff x="6235400" y="249400"/>
            <a:chExt cx="481825" cy="481825"/>
          </a:xfrm>
        </p:grpSpPr>
        <p:sp>
          <p:nvSpPr>
            <p:cNvPr id="14943" name="Google Shape;14943;p86"/>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44" name="Google Shape;14944;p86"/>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45" name="Google Shape;14945;p86"/>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46" name="Google Shape;14946;p86"/>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47" name="Google Shape;14947;p86"/>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48" name="Google Shape;14948;p86"/>
          <p:cNvGrpSpPr/>
          <p:nvPr/>
        </p:nvGrpSpPr>
        <p:grpSpPr>
          <a:xfrm>
            <a:off x="821301" y="2731810"/>
            <a:ext cx="340204" cy="298116"/>
            <a:chOff x="899850" y="871450"/>
            <a:chExt cx="483175" cy="423400"/>
          </a:xfrm>
        </p:grpSpPr>
        <p:sp>
          <p:nvSpPr>
            <p:cNvPr id="14949" name="Google Shape;14949;p86"/>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50" name="Google Shape;14950;p86"/>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51" name="Google Shape;14951;p86"/>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52" name="Google Shape;14952;p86"/>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953" name="Google Shape;14953;p86"/>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954" name="Google Shape;14954;p86"/>
          <p:cNvGrpSpPr/>
          <p:nvPr/>
        </p:nvGrpSpPr>
        <p:grpSpPr>
          <a:xfrm>
            <a:off x="1653301" y="2711232"/>
            <a:ext cx="340573" cy="339271"/>
            <a:chOff x="2085450" y="842250"/>
            <a:chExt cx="483700" cy="481850"/>
          </a:xfrm>
        </p:grpSpPr>
        <p:sp>
          <p:nvSpPr>
            <p:cNvPr id="14955" name="Google Shape;14955;p86"/>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56" name="Google Shape;14956;p86"/>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57" name="Google Shape;14957;p86"/>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58" name="Google Shape;14958;p86"/>
          <p:cNvGrpSpPr/>
          <p:nvPr/>
        </p:nvGrpSpPr>
        <p:grpSpPr>
          <a:xfrm>
            <a:off x="2081868" y="2711241"/>
            <a:ext cx="339306" cy="339253"/>
            <a:chOff x="2685825" y="840375"/>
            <a:chExt cx="481900" cy="481825"/>
          </a:xfrm>
        </p:grpSpPr>
        <p:sp>
          <p:nvSpPr>
            <p:cNvPr id="14959" name="Google Shape;14959;p86"/>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60" name="Google Shape;14960;p86"/>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61" name="Google Shape;14961;p86"/>
          <p:cNvGrpSpPr/>
          <p:nvPr/>
        </p:nvGrpSpPr>
        <p:grpSpPr>
          <a:xfrm>
            <a:off x="2493529" y="2710924"/>
            <a:ext cx="350431" cy="339887"/>
            <a:chOff x="3270675" y="841800"/>
            <a:chExt cx="497700" cy="482725"/>
          </a:xfrm>
        </p:grpSpPr>
        <p:sp>
          <p:nvSpPr>
            <p:cNvPr id="14962" name="Google Shape;14962;p86"/>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63" name="Google Shape;14963;p86"/>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64" name="Google Shape;14964;p86"/>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965" name="Google Shape;14965;p86"/>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966" name="Google Shape;14966;p86"/>
          <p:cNvGrpSpPr/>
          <p:nvPr/>
        </p:nvGrpSpPr>
        <p:grpSpPr>
          <a:xfrm>
            <a:off x="3329675" y="2731783"/>
            <a:ext cx="339253" cy="298169"/>
            <a:chOff x="4467200" y="877100"/>
            <a:chExt cx="481825" cy="423475"/>
          </a:xfrm>
        </p:grpSpPr>
        <p:sp>
          <p:nvSpPr>
            <p:cNvPr id="14967" name="Google Shape;14967;p86"/>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68" name="Google Shape;14968;p86"/>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69" name="Google Shape;14969;p86"/>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70" name="Google Shape;14970;p86"/>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71" name="Google Shape;14971;p86"/>
          <p:cNvGrpSpPr/>
          <p:nvPr/>
        </p:nvGrpSpPr>
        <p:grpSpPr>
          <a:xfrm>
            <a:off x="3744565" y="2711232"/>
            <a:ext cx="354778" cy="339271"/>
            <a:chOff x="5045500" y="842250"/>
            <a:chExt cx="503875" cy="481850"/>
          </a:xfrm>
        </p:grpSpPr>
        <p:sp>
          <p:nvSpPr>
            <p:cNvPr id="14972" name="Google Shape;14972;p86"/>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73" name="Google Shape;14973;p86"/>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74" name="Google Shape;14974;p86"/>
          <p:cNvGrpSpPr/>
          <p:nvPr/>
        </p:nvGrpSpPr>
        <p:grpSpPr>
          <a:xfrm>
            <a:off x="4167413" y="2737451"/>
            <a:ext cx="336965" cy="286833"/>
            <a:chOff x="5645200" y="879425"/>
            <a:chExt cx="478575" cy="407375"/>
          </a:xfrm>
        </p:grpSpPr>
        <p:sp>
          <p:nvSpPr>
            <p:cNvPr id="14975" name="Google Shape;14975;p86"/>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76" name="Google Shape;14976;p86"/>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77" name="Google Shape;14977;p86"/>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78" name="Google Shape;14978;p86"/>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79" name="Google Shape;14979;p86"/>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80" name="Google Shape;14980;p86"/>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81" name="Google Shape;14981;p86"/>
          <p:cNvGrpSpPr/>
          <p:nvPr/>
        </p:nvGrpSpPr>
        <p:grpSpPr>
          <a:xfrm>
            <a:off x="4603488" y="2711241"/>
            <a:ext cx="298186" cy="339253"/>
            <a:chOff x="6264525" y="842250"/>
            <a:chExt cx="423500" cy="481825"/>
          </a:xfrm>
        </p:grpSpPr>
        <p:sp>
          <p:nvSpPr>
            <p:cNvPr id="14982" name="Google Shape;14982;p86"/>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83" name="Google Shape;14983;p86"/>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84" name="Google Shape;14984;p86"/>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85" name="Google Shape;14985;p86"/>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86" name="Google Shape;14986;p86"/>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87" name="Google Shape;14987;p86"/>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88" name="Google Shape;14988;p86"/>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89" name="Google Shape;14989;p86"/>
          <p:cNvGrpSpPr/>
          <p:nvPr/>
        </p:nvGrpSpPr>
        <p:grpSpPr>
          <a:xfrm>
            <a:off x="821776" y="3125895"/>
            <a:ext cx="339253" cy="339253"/>
            <a:chOff x="900750" y="1436075"/>
            <a:chExt cx="481825" cy="481825"/>
          </a:xfrm>
        </p:grpSpPr>
        <p:sp>
          <p:nvSpPr>
            <p:cNvPr id="14990" name="Google Shape;14990;p86"/>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91" name="Google Shape;14991;p86"/>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92" name="Google Shape;14992;p86"/>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93" name="Google Shape;14993;p86"/>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94" name="Google Shape;14994;p86"/>
          <p:cNvGrpSpPr/>
          <p:nvPr/>
        </p:nvGrpSpPr>
        <p:grpSpPr>
          <a:xfrm>
            <a:off x="1239624" y="3186183"/>
            <a:ext cx="339253" cy="218676"/>
            <a:chOff x="1492675" y="1520750"/>
            <a:chExt cx="481825" cy="310575"/>
          </a:xfrm>
        </p:grpSpPr>
        <p:sp>
          <p:nvSpPr>
            <p:cNvPr id="14995" name="Google Shape;14995;p86"/>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96" name="Google Shape;14996;p86"/>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997" name="Google Shape;14997;p86"/>
          <p:cNvGrpSpPr/>
          <p:nvPr/>
        </p:nvGrpSpPr>
        <p:grpSpPr>
          <a:xfrm>
            <a:off x="1647421" y="3125877"/>
            <a:ext cx="352332" cy="339288"/>
            <a:chOff x="2071000" y="1435025"/>
            <a:chExt cx="500400" cy="481875"/>
          </a:xfrm>
        </p:grpSpPr>
        <p:sp>
          <p:nvSpPr>
            <p:cNvPr id="14998" name="Google Shape;14998;p86"/>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99" name="Google Shape;14999;p86"/>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00" name="Google Shape;15000;p86"/>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01" name="Google Shape;15001;p86"/>
          <p:cNvGrpSpPr/>
          <p:nvPr/>
        </p:nvGrpSpPr>
        <p:grpSpPr>
          <a:xfrm>
            <a:off x="2075584" y="3146709"/>
            <a:ext cx="351874" cy="297623"/>
            <a:chOff x="2678350" y="1464650"/>
            <a:chExt cx="499750" cy="422700"/>
          </a:xfrm>
        </p:grpSpPr>
        <p:sp>
          <p:nvSpPr>
            <p:cNvPr id="15002" name="Google Shape;15002;p86"/>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03" name="Google Shape;15003;p86"/>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04" name="Google Shape;15004;p86"/>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05" name="Google Shape;15005;p86"/>
          <p:cNvGrpSpPr/>
          <p:nvPr/>
        </p:nvGrpSpPr>
        <p:grpSpPr>
          <a:xfrm>
            <a:off x="2499118" y="3125895"/>
            <a:ext cx="339253" cy="339253"/>
            <a:chOff x="3271200" y="1435075"/>
            <a:chExt cx="481825" cy="481825"/>
          </a:xfrm>
        </p:grpSpPr>
        <p:sp>
          <p:nvSpPr>
            <p:cNvPr id="15006" name="Google Shape;15006;p86"/>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07" name="Google Shape;15007;p86"/>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08" name="Google Shape;15008;p86"/>
          <p:cNvGrpSpPr/>
          <p:nvPr/>
        </p:nvGrpSpPr>
        <p:grpSpPr>
          <a:xfrm>
            <a:off x="2909591" y="3125877"/>
            <a:ext cx="343442" cy="339288"/>
            <a:chOff x="3858100" y="1435075"/>
            <a:chExt cx="487775" cy="481875"/>
          </a:xfrm>
        </p:grpSpPr>
        <p:sp>
          <p:nvSpPr>
            <p:cNvPr id="15009" name="Google Shape;15009;p86"/>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10" name="Google Shape;15010;p86"/>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11" name="Google Shape;15011;p86"/>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12" name="Google Shape;15012;p86"/>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13" name="Google Shape;15013;p86"/>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14" name="Google Shape;15014;p86"/>
          <p:cNvGrpSpPr/>
          <p:nvPr/>
        </p:nvGrpSpPr>
        <p:grpSpPr>
          <a:xfrm>
            <a:off x="3329674" y="3125895"/>
            <a:ext cx="339253" cy="339253"/>
            <a:chOff x="4456875" y="1435075"/>
            <a:chExt cx="481825" cy="481825"/>
          </a:xfrm>
        </p:grpSpPr>
        <p:sp>
          <p:nvSpPr>
            <p:cNvPr id="15015" name="Google Shape;15015;p86"/>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16" name="Google Shape;15016;p86"/>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17" name="Google Shape;15017;p86"/>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18" name="Google Shape;15018;p86"/>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19" name="Google Shape;15019;p86"/>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20" name="Google Shape;15020;p86"/>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21" name="Google Shape;15021;p86"/>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22" name="Google Shape;15022;p86"/>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23" name="Google Shape;15023;p86"/>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24" name="Google Shape;15024;p86"/>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25" name="Google Shape;15025;p86"/>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26" name="Google Shape;15026;p86"/>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27" name="Google Shape;15027;p86"/>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28" name="Google Shape;15028;p86"/>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29" name="Google Shape;15029;p86"/>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30" name="Google Shape;15030;p86"/>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31" name="Google Shape;15031;p86"/>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32" name="Google Shape;15032;p86"/>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33" name="Google Shape;15033;p86"/>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34" name="Google Shape;15034;p86"/>
          <p:cNvGrpSpPr/>
          <p:nvPr/>
        </p:nvGrpSpPr>
        <p:grpSpPr>
          <a:xfrm>
            <a:off x="3750665" y="3125886"/>
            <a:ext cx="342580" cy="339271"/>
            <a:chOff x="5049725" y="1435050"/>
            <a:chExt cx="486550" cy="481850"/>
          </a:xfrm>
        </p:grpSpPr>
        <p:sp>
          <p:nvSpPr>
            <p:cNvPr id="15035" name="Google Shape;15035;p86"/>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36" name="Google Shape;15036;p86"/>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37" name="Google Shape;15037;p86"/>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38" name="Google Shape;15038;p86"/>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39" name="Google Shape;15039;p86"/>
          <p:cNvGrpSpPr/>
          <p:nvPr/>
        </p:nvGrpSpPr>
        <p:grpSpPr>
          <a:xfrm>
            <a:off x="4166216" y="3125895"/>
            <a:ext cx="339359" cy="339253"/>
            <a:chOff x="5642475" y="1435075"/>
            <a:chExt cx="481975" cy="481825"/>
          </a:xfrm>
        </p:grpSpPr>
        <p:sp>
          <p:nvSpPr>
            <p:cNvPr id="15040" name="Google Shape;15040;p86"/>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41" name="Google Shape;15041;p86"/>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42" name="Google Shape;15042;p86"/>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43" name="Google Shape;15043;p86"/>
          <p:cNvGrpSpPr/>
          <p:nvPr/>
        </p:nvGrpSpPr>
        <p:grpSpPr>
          <a:xfrm>
            <a:off x="4580702" y="3125886"/>
            <a:ext cx="343759" cy="339271"/>
            <a:chOff x="6232000" y="1435050"/>
            <a:chExt cx="488225" cy="481850"/>
          </a:xfrm>
        </p:grpSpPr>
        <p:sp>
          <p:nvSpPr>
            <p:cNvPr id="15044" name="Google Shape;15044;p86"/>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45" name="Google Shape;15045;p86"/>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46" name="Google Shape;15046;p86"/>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47" name="Google Shape;15047;p86"/>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48" name="Google Shape;15048;p86"/>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49" name="Google Shape;15049;p86"/>
          <p:cNvGrpSpPr/>
          <p:nvPr/>
        </p:nvGrpSpPr>
        <p:grpSpPr>
          <a:xfrm>
            <a:off x="841438" y="3539545"/>
            <a:ext cx="299929" cy="337792"/>
            <a:chOff x="924450" y="2028975"/>
            <a:chExt cx="425975" cy="479750"/>
          </a:xfrm>
        </p:grpSpPr>
        <p:sp>
          <p:nvSpPr>
            <p:cNvPr id="15050" name="Google Shape;15050;p86"/>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51" name="Google Shape;15051;p86"/>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52" name="Google Shape;15052;p86"/>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53" name="Google Shape;15053;p86"/>
          <p:cNvGrpSpPr/>
          <p:nvPr/>
        </p:nvGrpSpPr>
        <p:grpSpPr>
          <a:xfrm>
            <a:off x="1653934" y="3559347"/>
            <a:ext cx="339306" cy="298186"/>
            <a:chOff x="2085450" y="2057100"/>
            <a:chExt cx="481900" cy="423500"/>
          </a:xfrm>
        </p:grpSpPr>
        <p:sp>
          <p:nvSpPr>
            <p:cNvPr id="15054" name="Google Shape;15054;p86"/>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55" name="Google Shape;15055;p86"/>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56" name="Google Shape;15056;p86"/>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57" name="Google Shape;15057;p86"/>
          <p:cNvGrpSpPr/>
          <p:nvPr/>
        </p:nvGrpSpPr>
        <p:grpSpPr>
          <a:xfrm>
            <a:off x="2081868" y="3582592"/>
            <a:ext cx="339306" cy="251698"/>
            <a:chOff x="2678275" y="2090100"/>
            <a:chExt cx="481900" cy="357475"/>
          </a:xfrm>
        </p:grpSpPr>
        <p:sp>
          <p:nvSpPr>
            <p:cNvPr id="15058" name="Google Shape;15058;p86"/>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59" name="Google Shape;15059;p86"/>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60" name="Google Shape;15060;p86"/>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61" name="Google Shape;15061;p86"/>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62" name="Google Shape;15062;p86"/>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63" name="Google Shape;15063;p86"/>
          <p:cNvGrpSpPr/>
          <p:nvPr/>
        </p:nvGrpSpPr>
        <p:grpSpPr>
          <a:xfrm>
            <a:off x="2559072" y="3594790"/>
            <a:ext cx="219345" cy="227301"/>
            <a:chOff x="3357325" y="2093500"/>
            <a:chExt cx="311525" cy="322825"/>
          </a:xfrm>
        </p:grpSpPr>
        <p:sp>
          <p:nvSpPr>
            <p:cNvPr id="15064" name="Google Shape;15064;p86"/>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65" name="Google Shape;15065;p86"/>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66" name="Google Shape;15066;p86"/>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067" name="Google Shape;15067;p86"/>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068" name="Google Shape;15068;p86"/>
          <p:cNvGrpSpPr/>
          <p:nvPr/>
        </p:nvGrpSpPr>
        <p:grpSpPr>
          <a:xfrm>
            <a:off x="3353262" y="3538814"/>
            <a:ext cx="292078" cy="339253"/>
            <a:chOff x="4492800" y="2027925"/>
            <a:chExt cx="414825" cy="481825"/>
          </a:xfrm>
        </p:grpSpPr>
        <p:sp>
          <p:nvSpPr>
            <p:cNvPr id="15069" name="Google Shape;15069;p86"/>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70" name="Google Shape;15070;p86"/>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71" name="Google Shape;15071;p86"/>
          <p:cNvGrpSpPr/>
          <p:nvPr/>
        </p:nvGrpSpPr>
        <p:grpSpPr>
          <a:xfrm>
            <a:off x="3752354" y="3538805"/>
            <a:ext cx="339200" cy="339271"/>
            <a:chOff x="5049725" y="2027900"/>
            <a:chExt cx="481750" cy="481850"/>
          </a:xfrm>
        </p:grpSpPr>
        <p:sp>
          <p:nvSpPr>
            <p:cNvPr id="15072" name="Google Shape;15072;p86"/>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73" name="Google Shape;15073;p86"/>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74" name="Google Shape;15074;p86"/>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75" name="Google Shape;15075;p86"/>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76" name="Google Shape;15076;p86"/>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77" name="Google Shape;15077;p86"/>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78" name="Google Shape;15078;p86"/>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79" name="Google Shape;15079;p86"/>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80" name="Google Shape;15080;p86"/>
          <p:cNvGrpSpPr/>
          <p:nvPr/>
        </p:nvGrpSpPr>
        <p:grpSpPr>
          <a:xfrm>
            <a:off x="4225950" y="3538893"/>
            <a:ext cx="219890" cy="339095"/>
            <a:chOff x="5726350" y="2028150"/>
            <a:chExt cx="312300" cy="481600"/>
          </a:xfrm>
        </p:grpSpPr>
        <p:sp>
          <p:nvSpPr>
            <p:cNvPr id="15081" name="Google Shape;15081;p86"/>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82" name="Google Shape;15082;p86"/>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83" name="Google Shape;15083;p86"/>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84" name="Google Shape;15084;p86"/>
          <p:cNvGrpSpPr/>
          <p:nvPr/>
        </p:nvGrpSpPr>
        <p:grpSpPr>
          <a:xfrm>
            <a:off x="4586141" y="3542000"/>
            <a:ext cx="332881" cy="332881"/>
            <a:chOff x="6239925" y="2032450"/>
            <a:chExt cx="472775" cy="472775"/>
          </a:xfrm>
        </p:grpSpPr>
        <p:sp>
          <p:nvSpPr>
            <p:cNvPr id="15085" name="Google Shape;15085;p86"/>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86" name="Google Shape;15086;p86"/>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87" name="Google Shape;15087;p86"/>
          <p:cNvGrpSpPr/>
          <p:nvPr/>
        </p:nvGrpSpPr>
        <p:grpSpPr>
          <a:xfrm>
            <a:off x="5035233" y="2364092"/>
            <a:ext cx="334641" cy="185425"/>
            <a:chOff x="903075" y="2730000"/>
            <a:chExt cx="475275" cy="263350"/>
          </a:xfrm>
        </p:grpSpPr>
        <p:sp>
          <p:nvSpPr>
            <p:cNvPr id="15088" name="Google Shape;15088;p86"/>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89" name="Google Shape;15089;p86"/>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90" name="Google Shape;15090;p86"/>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91" name="Google Shape;15091;p86"/>
          <p:cNvGrpSpPr/>
          <p:nvPr/>
        </p:nvGrpSpPr>
        <p:grpSpPr>
          <a:xfrm>
            <a:off x="1239624" y="3538814"/>
            <a:ext cx="339253" cy="339253"/>
            <a:chOff x="1492675" y="2027925"/>
            <a:chExt cx="481825" cy="481825"/>
          </a:xfrm>
        </p:grpSpPr>
        <p:sp>
          <p:nvSpPr>
            <p:cNvPr id="15092" name="Google Shape;15092;p86"/>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93" name="Google Shape;15093;p86"/>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94" name="Google Shape;15094;p86"/>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95" name="Google Shape;15095;p86"/>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96" name="Google Shape;15096;p86"/>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97" name="Google Shape;15097;p86"/>
          <p:cNvGrpSpPr/>
          <p:nvPr/>
        </p:nvGrpSpPr>
        <p:grpSpPr>
          <a:xfrm>
            <a:off x="5466000" y="2287178"/>
            <a:ext cx="339253" cy="339253"/>
            <a:chOff x="1492675" y="2620775"/>
            <a:chExt cx="481825" cy="481825"/>
          </a:xfrm>
        </p:grpSpPr>
        <p:sp>
          <p:nvSpPr>
            <p:cNvPr id="15098" name="Google Shape;15098;p86"/>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99" name="Google Shape;15099;p86"/>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100" name="Google Shape;15100;p86"/>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101" name="Google Shape;15101;p86"/>
          <p:cNvGrpSpPr/>
          <p:nvPr/>
        </p:nvGrpSpPr>
        <p:grpSpPr>
          <a:xfrm>
            <a:off x="6289754" y="2303161"/>
            <a:ext cx="333585" cy="307287"/>
            <a:chOff x="2682350" y="2643425"/>
            <a:chExt cx="473775" cy="436425"/>
          </a:xfrm>
        </p:grpSpPr>
        <p:sp>
          <p:nvSpPr>
            <p:cNvPr id="15102" name="Google Shape;15102;p86"/>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03" name="Google Shape;15103;p86"/>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04" name="Google Shape;15104;p86"/>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05" name="Google Shape;15105;p86"/>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06" name="Google Shape;15106;p86"/>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07" name="Google Shape;15107;p86"/>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08" name="Google Shape;15108;p86"/>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09" name="Google Shape;15109;p86"/>
          <p:cNvGrpSpPr/>
          <p:nvPr/>
        </p:nvGrpSpPr>
        <p:grpSpPr>
          <a:xfrm>
            <a:off x="6755243" y="2287178"/>
            <a:ext cx="238531" cy="339253"/>
            <a:chOff x="3342725" y="2620775"/>
            <a:chExt cx="338775" cy="481825"/>
          </a:xfrm>
        </p:grpSpPr>
        <p:sp>
          <p:nvSpPr>
            <p:cNvPr id="15110" name="Google Shape;15110;p86"/>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11" name="Google Shape;15111;p86"/>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12" name="Google Shape;15112;p86"/>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13" name="Google Shape;15113;p86"/>
          <p:cNvGrpSpPr/>
          <p:nvPr/>
        </p:nvGrpSpPr>
        <p:grpSpPr>
          <a:xfrm>
            <a:off x="7148994" y="2287178"/>
            <a:ext cx="278296" cy="339253"/>
            <a:chOff x="3907325" y="2620775"/>
            <a:chExt cx="395250" cy="481825"/>
          </a:xfrm>
        </p:grpSpPr>
        <p:sp>
          <p:nvSpPr>
            <p:cNvPr id="15114" name="Google Shape;15114;p86"/>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15" name="Google Shape;15115;p86"/>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16" name="Google Shape;15116;p86"/>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17" name="Google Shape;15117;p86"/>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18" name="Google Shape;15118;p86"/>
          <p:cNvGrpSpPr/>
          <p:nvPr/>
        </p:nvGrpSpPr>
        <p:grpSpPr>
          <a:xfrm>
            <a:off x="7542181" y="2297783"/>
            <a:ext cx="339253" cy="318042"/>
            <a:chOff x="4456875" y="2635825"/>
            <a:chExt cx="481825" cy="451700"/>
          </a:xfrm>
        </p:grpSpPr>
        <p:sp>
          <p:nvSpPr>
            <p:cNvPr id="15119" name="Google Shape;15119;p86"/>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20" name="Google Shape;15120;p86"/>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21" name="Google Shape;15121;p86"/>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22" name="Google Shape;15122;p86"/>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23" name="Google Shape;15123;p86"/>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24" name="Google Shape;15124;p86"/>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25" name="Google Shape;15125;p86"/>
          <p:cNvGrpSpPr/>
          <p:nvPr/>
        </p:nvGrpSpPr>
        <p:grpSpPr>
          <a:xfrm>
            <a:off x="7967105" y="2297783"/>
            <a:ext cx="339253" cy="318042"/>
            <a:chOff x="5049725" y="2635825"/>
            <a:chExt cx="481825" cy="451700"/>
          </a:xfrm>
        </p:grpSpPr>
        <p:sp>
          <p:nvSpPr>
            <p:cNvPr id="15126" name="Google Shape;15126;p86"/>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27" name="Google Shape;15127;p86"/>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28" name="Google Shape;15128;p86"/>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29" name="Google Shape;15129;p86"/>
          <p:cNvGrpSpPr/>
          <p:nvPr/>
        </p:nvGrpSpPr>
        <p:grpSpPr>
          <a:xfrm>
            <a:off x="2401355" y="3952243"/>
            <a:ext cx="338566" cy="338373"/>
            <a:chOff x="5643000" y="2621375"/>
            <a:chExt cx="480850" cy="480575"/>
          </a:xfrm>
        </p:grpSpPr>
        <p:sp>
          <p:nvSpPr>
            <p:cNvPr id="15130" name="Google Shape;15130;p86"/>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31" name="Google Shape;15131;p86"/>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32" name="Google Shape;15132;p86"/>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33" name="Google Shape;15133;p86"/>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34" name="Google Shape;15134;p86"/>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35" name="Google Shape;15135;p86"/>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36" name="Google Shape;15136;p86"/>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37" name="Google Shape;15137;p86"/>
          <p:cNvGrpSpPr/>
          <p:nvPr/>
        </p:nvGrpSpPr>
        <p:grpSpPr>
          <a:xfrm>
            <a:off x="4171048" y="3951803"/>
            <a:ext cx="339359" cy="339253"/>
            <a:chOff x="6235250" y="2620775"/>
            <a:chExt cx="481975" cy="481825"/>
          </a:xfrm>
        </p:grpSpPr>
        <p:sp>
          <p:nvSpPr>
            <p:cNvPr id="15138" name="Google Shape;15138;p86"/>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39" name="Google Shape;15139;p86"/>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40" name="Google Shape;15140;p86"/>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41" name="Google Shape;15141;p86"/>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42" name="Google Shape;15142;p86"/>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143" name="Google Shape;15143;p86"/>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144" name="Google Shape;15144;p86"/>
          <p:cNvGrpSpPr/>
          <p:nvPr/>
        </p:nvGrpSpPr>
        <p:grpSpPr>
          <a:xfrm>
            <a:off x="5465078" y="2711317"/>
            <a:ext cx="341101" cy="339253"/>
            <a:chOff x="1535000" y="3223325"/>
            <a:chExt cx="484450" cy="481825"/>
          </a:xfrm>
        </p:grpSpPr>
        <p:sp>
          <p:nvSpPr>
            <p:cNvPr id="15145" name="Google Shape;15145;p86"/>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46" name="Google Shape;15146;p86"/>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47" name="Google Shape;15147;p86"/>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48" name="Google Shape;15148;p86"/>
          <p:cNvGrpSpPr/>
          <p:nvPr/>
        </p:nvGrpSpPr>
        <p:grpSpPr>
          <a:xfrm>
            <a:off x="5872645" y="2746618"/>
            <a:ext cx="339253" cy="268649"/>
            <a:chOff x="2085525" y="3263750"/>
            <a:chExt cx="481825" cy="381550"/>
          </a:xfrm>
        </p:grpSpPr>
        <p:sp>
          <p:nvSpPr>
            <p:cNvPr id="15149" name="Google Shape;15149;p86"/>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50" name="Google Shape;15150;p86"/>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151" name="Google Shape;15151;p86"/>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152" name="Google Shape;15152;p86"/>
          <p:cNvGrpSpPr/>
          <p:nvPr/>
        </p:nvGrpSpPr>
        <p:grpSpPr>
          <a:xfrm>
            <a:off x="6704407" y="2711308"/>
            <a:ext cx="340204" cy="339271"/>
            <a:chOff x="3270450" y="3213625"/>
            <a:chExt cx="483175" cy="481850"/>
          </a:xfrm>
        </p:grpSpPr>
        <p:sp>
          <p:nvSpPr>
            <p:cNvPr id="15153" name="Google Shape;15153;p86"/>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54" name="Google Shape;15154;p86"/>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55" name="Google Shape;15155;p86"/>
          <p:cNvGrpSpPr/>
          <p:nvPr/>
        </p:nvGrpSpPr>
        <p:grpSpPr>
          <a:xfrm>
            <a:off x="7203676" y="2711317"/>
            <a:ext cx="168931" cy="339253"/>
            <a:chOff x="3984950" y="3213600"/>
            <a:chExt cx="239925" cy="481825"/>
          </a:xfrm>
        </p:grpSpPr>
        <p:sp>
          <p:nvSpPr>
            <p:cNvPr id="15156" name="Google Shape;15156;p86"/>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57" name="Google Shape;15157;p86"/>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158" name="Google Shape;15158;p86"/>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59" name="Google Shape;15159;p86"/>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160" name="Google Shape;15160;p86"/>
          <p:cNvGrpSpPr/>
          <p:nvPr/>
        </p:nvGrpSpPr>
        <p:grpSpPr>
          <a:xfrm>
            <a:off x="1938873" y="3981487"/>
            <a:ext cx="355218" cy="279880"/>
            <a:chOff x="5629975" y="3255775"/>
            <a:chExt cx="504500" cy="397500"/>
          </a:xfrm>
        </p:grpSpPr>
        <p:sp>
          <p:nvSpPr>
            <p:cNvPr id="15161" name="Google Shape;15161;p86"/>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62" name="Google Shape;15162;p86"/>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63" name="Google Shape;15163;p86"/>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64" name="Google Shape;15164;p86"/>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65" name="Google Shape;15165;p86"/>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66" name="Google Shape;15166;p86"/>
          <p:cNvGrpSpPr/>
          <p:nvPr/>
        </p:nvGrpSpPr>
        <p:grpSpPr>
          <a:xfrm>
            <a:off x="3723529" y="3981593"/>
            <a:ext cx="340256" cy="279669"/>
            <a:chOff x="6234950" y="3255925"/>
            <a:chExt cx="483250" cy="397200"/>
          </a:xfrm>
        </p:grpSpPr>
        <p:sp>
          <p:nvSpPr>
            <p:cNvPr id="15167" name="Google Shape;15167;p86"/>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68" name="Google Shape;15168;p86"/>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69" name="Google Shape;15169;p86"/>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70" name="Google Shape;15170;p86"/>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71" name="Google Shape;15171;p86"/>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72" name="Google Shape;15172;p86"/>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73" name="Google Shape;15173;p86"/>
          <p:cNvGrpSpPr/>
          <p:nvPr/>
        </p:nvGrpSpPr>
        <p:grpSpPr>
          <a:xfrm>
            <a:off x="5043532" y="3125970"/>
            <a:ext cx="318042" cy="339253"/>
            <a:chOff x="914900" y="3806450"/>
            <a:chExt cx="451700" cy="481825"/>
          </a:xfrm>
        </p:grpSpPr>
        <p:sp>
          <p:nvSpPr>
            <p:cNvPr id="15174" name="Google Shape;15174;p86"/>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75" name="Google Shape;15175;p86"/>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76" name="Google Shape;15176;p86"/>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77" name="Google Shape;15177;p86"/>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78" name="Google Shape;15178;p86"/>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79" name="Google Shape;15179;p86"/>
          <p:cNvGrpSpPr/>
          <p:nvPr/>
        </p:nvGrpSpPr>
        <p:grpSpPr>
          <a:xfrm>
            <a:off x="5462454" y="3125785"/>
            <a:ext cx="346347" cy="339623"/>
            <a:chOff x="1490050" y="3805975"/>
            <a:chExt cx="491900" cy="482350"/>
          </a:xfrm>
        </p:grpSpPr>
        <p:sp>
          <p:nvSpPr>
            <p:cNvPr id="15180" name="Google Shape;15180;p86"/>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81" name="Google Shape;15181;p86"/>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82" name="Google Shape;15182;p86"/>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83" name="Google Shape;15183;p86"/>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84" name="Google Shape;15184;p86"/>
          <p:cNvGrpSpPr/>
          <p:nvPr/>
        </p:nvGrpSpPr>
        <p:grpSpPr>
          <a:xfrm>
            <a:off x="5886322" y="3125970"/>
            <a:ext cx="311899" cy="339253"/>
            <a:chOff x="2104275" y="3806450"/>
            <a:chExt cx="442975" cy="481825"/>
          </a:xfrm>
        </p:grpSpPr>
        <p:sp>
          <p:nvSpPr>
            <p:cNvPr id="15185" name="Google Shape;15185;p86"/>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86" name="Google Shape;15186;p86"/>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87" name="Google Shape;15187;p86"/>
          <p:cNvGrpSpPr/>
          <p:nvPr/>
        </p:nvGrpSpPr>
        <p:grpSpPr>
          <a:xfrm>
            <a:off x="6309839" y="3125970"/>
            <a:ext cx="293416" cy="339253"/>
            <a:chOff x="2710875" y="3806450"/>
            <a:chExt cx="416725" cy="481825"/>
          </a:xfrm>
        </p:grpSpPr>
        <p:sp>
          <p:nvSpPr>
            <p:cNvPr id="15188" name="Google Shape;15188;p86"/>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89" name="Google Shape;15189;p86"/>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90" name="Google Shape;15190;p86"/>
          <p:cNvGrpSpPr/>
          <p:nvPr/>
        </p:nvGrpSpPr>
        <p:grpSpPr>
          <a:xfrm>
            <a:off x="6704883" y="3166412"/>
            <a:ext cx="339253" cy="258369"/>
            <a:chOff x="3271200" y="3863875"/>
            <a:chExt cx="481825" cy="366950"/>
          </a:xfrm>
        </p:grpSpPr>
        <p:sp>
          <p:nvSpPr>
            <p:cNvPr id="15191" name="Google Shape;15191;p86"/>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92" name="Google Shape;15192;p86"/>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93" name="Google Shape;15193;p86"/>
          <p:cNvGrpSpPr/>
          <p:nvPr/>
        </p:nvGrpSpPr>
        <p:grpSpPr>
          <a:xfrm>
            <a:off x="7140377" y="3126199"/>
            <a:ext cx="295528" cy="338795"/>
            <a:chOff x="3895050" y="3806775"/>
            <a:chExt cx="419725" cy="481175"/>
          </a:xfrm>
        </p:grpSpPr>
        <p:sp>
          <p:nvSpPr>
            <p:cNvPr id="15194" name="Google Shape;15194;p86"/>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95" name="Google Shape;15195;p86"/>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96" name="Google Shape;15196;p86"/>
          <p:cNvGrpSpPr/>
          <p:nvPr/>
        </p:nvGrpSpPr>
        <p:grpSpPr>
          <a:xfrm>
            <a:off x="7543659" y="3125979"/>
            <a:ext cx="336296" cy="339235"/>
            <a:chOff x="4464775" y="3806475"/>
            <a:chExt cx="477625" cy="481800"/>
          </a:xfrm>
        </p:grpSpPr>
        <p:sp>
          <p:nvSpPr>
            <p:cNvPr id="15197" name="Google Shape;15197;p86"/>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98" name="Google Shape;15198;p86"/>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199" name="Google Shape;15199;p86"/>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00" name="Google Shape;15200;p86"/>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01" name="Google Shape;15201;p86"/>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02" name="Google Shape;15202;p86"/>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03" name="Google Shape;15203;p86"/>
          <p:cNvGrpSpPr/>
          <p:nvPr/>
        </p:nvGrpSpPr>
        <p:grpSpPr>
          <a:xfrm>
            <a:off x="7967105" y="3125970"/>
            <a:ext cx="339253" cy="339253"/>
            <a:chOff x="5049725" y="3806450"/>
            <a:chExt cx="481825" cy="481825"/>
          </a:xfrm>
        </p:grpSpPr>
        <p:sp>
          <p:nvSpPr>
            <p:cNvPr id="15204" name="Google Shape;15204;p86"/>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05" name="Google Shape;15205;p86"/>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06" name="Google Shape;15206;p86"/>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07" name="Google Shape;15207;p86"/>
          <p:cNvGrpSpPr/>
          <p:nvPr/>
        </p:nvGrpSpPr>
        <p:grpSpPr>
          <a:xfrm>
            <a:off x="1492357" y="3951798"/>
            <a:ext cx="339253" cy="339253"/>
            <a:chOff x="5651375" y="3806450"/>
            <a:chExt cx="481825" cy="481825"/>
          </a:xfrm>
        </p:grpSpPr>
        <p:sp>
          <p:nvSpPr>
            <p:cNvPr id="15208" name="Google Shape;15208;p86"/>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09" name="Google Shape;15209;p86"/>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10" name="Google Shape;15210;p86"/>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11" name="Google Shape;15211;p86"/>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12" name="Google Shape;15212;p86"/>
          <p:cNvGrpSpPr/>
          <p:nvPr/>
        </p:nvGrpSpPr>
        <p:grpSpPr>
          <a:xfrm>
            <a:off x="3317763" y="3953787"/>
            <a:ext cx="298503" cy="335275"/>
            <a:chOff x="6264300" y="3809300"/>
            <a:chExt cx="423950" cy="476175"/>
          </a:xfrm>
        </p:grpSpPr>
        <p:sp>
          <p:nvSpPr>
            <p:cNvPr id="15213" name="Google Shape;15213;p86"/>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14" name="Google Shape;15214;p86"/>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15" name="Google Shape;15215;p86"/>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16" name="Google Shape;15216;p86"/>
          <p:cNvGrpSpPr/>
          <p:nvPr/>
        </p:nvGrpSpPr>
        <p:grpSpPr>
          <a:xfrm>
            <a:off x="5032267" y="3538881"/>
            <a:ext cx="340573" cy="339271"/>
            <a:chOff x="898875" y="4399275"/>
            <a:chExt cx="483700" cy="481850"/>
          </a:xfrm>
        </p:grpSpPr>
        <p:sp>
          <p:nvSpPr>
            <p:cNvPr id="15217" name="Google Shape;15217;p86"/>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18" name="Google Shape;15218;p86"/>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19" name="Google Shape;15219;p86"/>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20" name="Google Shape;15220;p86"/>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21" name="Google Shape;15221;p86"/>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22" name="Google Shape;15222;p86"/>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23" name="Google Shape;15223;p86"/>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24" name="Google Shape;15224;p86"/>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25" name="Google Shape;15225;p86"/>
          <p:cNvGrpSpPr/>
          <p:nvPr/>
        </p:nvGrpSpPr>
        <p:grpSpPr>
          <a:xfrm>
            <a:off x="5466000" y="3554133"/>
            <a:ext cx="339253" cy="308765"/>
            <a:chOff x="1492675" y="4420975"/>
            <a:chExt cx="481825" cy="438525"/>
          </a:xfrm>
        </p:grpSpPr>
        <p:sp>
          <p:nvSpPr>
            <p:cNvPr id="15226" name="Google Shape;15226;p86"/>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27" name="Google Shape;15227;p86"/>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28" name="Google Shape;15228;p86"/>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29" name="Google Shape;15229;p86"/>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30" name="Google Shape;15230;p86"/>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31" name="Google Shape;15231;p86"/>
          <p:cNvGrpSpPr/>
          <p:nvPr/>
        </p:nvGrpSpPr>
        <p:grpSpPr>
          <a:xfrm>
            <a:off x="5870982" y="3539558"/>
            <a:ext cx="342580" cy="337915"/>
            <a:chOff x="2084100" y="4400250"/>
            <a:chExt cx="486550" cy="479925"/>
          </a:xfrm>
        </p:grpSpPr>
        <p:sp>
          <p:nvSpPr>
            <p:cNvPr id="15232" name="Google Shape;15232;p86"/>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33" name="Google Shape;15233;p86"/>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34" name="Google Shape;15234;p86"/>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35" name="Google Shape;15235;p86"/>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36" name="Google Shape;15236;p86"/>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37" name="Google Shape;15237;p86"/>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38" name="Google Shape;15238;p86"/>
          <p:cNvGrpSpPr/>
          <p:nvPr/>
        </p:nvGrpSpPr>
        <p:grpSpPr>
          <a:xfrm>
            <a:off x="6307462" y="3538907"/>
            <a:ext cx="298169" cy="339218"/>
            <a:chOff x="2707950" y="4399325"/>
            <a:chExt cx="423475" cy="481775"/>
          </a:xfrm>
        </p:grpSpPr>
        <p:sp>
          <p:nvSpPr>
            <p:cNvPr id="15239" name="Google Shape;15239;p86"/>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40" name="Google Shape;15240;p86"/>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41" name="Google Shape;15241;p86"/>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42" name="Google Shape;15242;p86"/>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43" name="Google Shape;15243;p86"/>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44" name="Google Shape;15244;p86"/>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45" name="Google Shape;15245;p86"/>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46" name="Google Shape;15246;p86"/>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47" name="Google Shape;15247;p86"/>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48" name="Google Shape;15248;p86"/>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49" name="Google Shape;15249;p86"/>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50" name="Google Shape;15250;p86"/>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51" name="Google Shape;15251;p86"/>
          <p:cNvGrpSpPr/>
          <p:nvPr/>
        </p:nvGrpSpPr>
        <p:grpSpPr>
          <a:xfrm>
            <a:off x="6736981" y="3538881"/>
            <a:ext cx="275057" cy="339271"/>
            <a:chOff x="3330525" y="4399275"/>
            <a:chExt cx="390650" cy="481850"/>
          </a:xfrm>
        </p:grpSpPr>
        <p:sp>
          <p:nvSpPr>
            <p:cNvPr id="15252" name="Google Shape;15252;p86"/>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53" name="Google Shape;15253;p86"/>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54" name="Google Shape;15254;p86"/>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55" name="Google Shape;15255;p86"/>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56" name="Google Shape;15256;p86"/>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57" name="Google Shape;15257;p86"/>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58" name="Google Shape;15258;p86"/>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59" name="Google Shape;15259;p86"/>
          <p:cNvGrpSpPr/>
          <p:nvPr/>
        </p:nvGrpSpPr>
        <p:grpSpPr>
          <a:xfrm>
            <a:off x="7161510" y="3538890"/>
            <a:ext cx="253265" cy="339253"/>
            <a:chOff x="3938800" y="4399275"/>
            <a:chExt cx="359700" cy="481825"/>
          </a:xfrm>
        </p:grpSpPr>
        <p:sp>
          <p:nvSpPr>
            <p:cNvPr id="15260" name="Google Shape;15260;p86"/>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61" name="Google Shape;15261;p86"/>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62" name="Google Shape;15262;p86"/>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63" name="Google Shape;15263;p86"/>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64" name="Google Shape;15264;p86"/>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65" name="Google Shape;15265;p86"/>
          <p:cNvGrpSpPr/>
          <p:nvPr/>
        </p:nvGrpSpPr>
        <p:grpSpPr>
          <a:xfrm>
            <a:off x="7632288" y="3538890"/>
            <a:ext cx="159039" cy="339253"/>
            <a:chOff x="4584850" y="4399275"/>
            <a:chExt cx="225875" cy="481825"/>
          </a:xfrm>
        </p:grpSpPr>
        <p:sp>
          <p:nvSpPr>
            <p:cNvPr id="15266" name="Google Shape;15266;p86"/>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67" name="Google Shape;15267;p86"/>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268" name="Google Shape;15268;p86"/>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269" name="Google Shape;15269;p86"/>
          <p:cNvGrpSpPr/>
          <p:nvPr/>
        </p:nvGrpSpPr>
        <p:grpSpPr>
          <a:xfrm>
            <a:off x="1045841" y="3951795"/>
            <a:ext cx="339253" cy="339253"/>
            <a:chOff x="5642550" y="4399275"/>
            <a:chExt cx="481825" cy="481825"/>
          </a:xfrm>
        </p:grpSpPr>
        <p:sp>
          <p:nvSpPr>
            <p:cNvPr id="15270" name="Google Shape;15270;p86"/>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71" name="Google Shape;15271;p86"/>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72" name="Google Shape;15272;p86"/>
          <p:cNvGrpSpPr/>
          <p:nvPr/>
        </p:nvGrpSpPr>
        <p:grpSpPr>
          <a:xfrm>
            <a:off x="2847184" y="3963703"/>
            <a:ext cx="363316" cy="315437"/>
            <a:chOff x="6218300" y="4416175"/>
            <a:chExt cx="516000" cy="448000"/>
          </a:xfrm>
        </p:grpSpPr>
        <p:sp>
          <p:nvSpPr>
            <p:cNvPr id="15273" name="Google Shape;15273;p86"/>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74" name="Google Shape;15274;p86"/>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75" name="Google Shape;15275;p86"/>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76" name="Google Shape;15276;p86"/>
          <p:cNvGrpSpPr/>
          <p:nvPr/>
        </p:nvGrpSpPr>
        <p:grpSpPr>
          <a:xfrm>
            <a:off x="5957218" y="3951792"/>
            <a:ext cx="339253" cy="339253"/>
            <a:chOff x="899850" y="4992125"/>
            <a:chExt cx="481825" cy="481825"/>
          </a:xfrm>
        </p:grpSpPr>
        <p:sp>
          <p:nvSpPr>
            <p:cNvPr id="15277" name="Google Shape;15277;p86"/>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78" name="Google Shape;15278;p86"/>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79" name="Google Shape;15279;p86"/>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80" name="Google Shape;15280;p86"/>
          <p:cNvGrpSpPr/>
          <p:nvPr/>
        </p:nvGrpSpPr>
        <p:grpSpPr>
          <a:xfrm>
            <a:off x="5510702" y="3951792"/>
            <a:ext cx="339253" cy="339253"/>
            <a:chOff x="1492675" y="4992125"/>
            <a:chExt cx="481825" cy="481825"/>
          </a:xfrm>
        </p:grpSpPr>
        <p:sp>
          <p:nvSpPr>
            <p:cNvPr id="15281" name="Google Shape;15281;p86"/>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82" name="Google Shape;15282;p86"/>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83" name="Google Shape;15283;p86"/>
          <p:cNvGrpSpPr/>
          <p:nvPr/>
        </p:nvGrpSpPr>
        <p:grpSpPr>
          <a:xfrm>
            <a:off x="5064186" y="3951792"/>
            <a:ext cx="339253" cy="339253"/>
            <a:chOff x="2085525" y="4992125"/>
            <a:chExt cx="481825" cy="481825"/>
          </a:xfrm>
        </p:grpSpPr>
        <p:sp>
          <p:nvSpPr>
            <p:cNvPr id="15284" name="Google Shape;15284;p86"/>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85" name="Google Shape;15285;p86"/>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86" name="Google Shape;15286;p86"/>
          <p:cNvGrpSpPr/>
          <p:nvPr/>
        </p:nvGrpSpPr>
        <p:grpSpPr>
          <a:xfrm>
            <a:off x="6850408" y="3951792"/>
            <a:ext cx="339253" cy="339253"/>
            <a:chOff x="2678350" y="4992125"/>
            <a:chExt cx="481825" cy="481825"/>
          </a:xfrm>
        </p:grpSpPr>
        <p:sp>
          <p:nvSpPr>
            <p:cNvPr id="15287" name="Google Shape;15287;p86"/>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88" name="Google Shape;15288;p86"/>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89" name="Google Shape;15289;p86"/>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90" name="Google Shape;15290;p86"/>
          <p:cNvGrpSpPr/>
          <p:nvPr/>
        </p:nvGrpSpPr>
        <p:grpSpPr>
          <a:xfrm>
            <a:off x="4617670" y="3951792"/>
            <a:ext cx="339253" cy="339253"/>
            <a:chOff x="3271200" y="4992125"/>
            <a:chExt cx="481825" cy="481825"/>
          </a:xfrm>
        </p:grpSpPr>
        <p:sp>
          <p:nvSpPr>
            <p:cNvPr id="15291" name="Google Shape;15291;p86"/>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92" name="Google Shape;15292;p86"/>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93" name="Google Shape;15293;p86"/>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94" name="Google Shape;15294;p86"/>
          <p:cNvGrpSpPr/>
          <p:nvPr/>
        </p:nvGrpSpPr>
        <p:grpSpPr>
          <a:xfrm>
            <a:off x="7296924" y="3952822"/>
            <a:ext cx="339411" cy="337193"/>
            <a:chOff x="3863900" y="4993625"/>
            <a:chExt cx="482050" cy="478900"/>
          </a:xfrm>
        </p:grpSpPr>
        <p:sp>
          <p:nvSpPr>
            <p:cNvPr id="15295" name="Google Shape;15295;p86"/>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96" name="Google Shape;15296;p86"/>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97" name="Google Shape;15297;p86"/>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98" name="Google Shape;15298;p86"/>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299" name="Google Shape;15299;p86"/>
          <p:cNvGrpSpPr/>
          <p:nvPr/>
        </p:nvGrpSpPr>
        <p:grpSpPr>
          <a:xfrm>
            <a:off x="7743599" y="3952822"/>
            <a:ext cx="339411" cy="337193"/>
            <a:chOff x="4456725" y="4993625"/>
            <a:chExt cx="482050" cy="478900"/>
          </a:xfrm>
        </p:grpSpPr>
        <p:sp>
          <p:nvSpPr>
            <p:cNvPr id="15300" name="Google Shape;15300;p86"/>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301" name="Google Shape;15301;p86"/>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302" name="Google Shape;15302;p86"/>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303" name="Google Shape;15303;p86"/>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304" name="Google Shape;15304;p86"/>
          <p:cNvGrpSpPr/>
          <p:nvPr/>
        </p:nvGrpSpPr>
        <p:grpSpPr>
          <a:xfrm>
            <a:off x="6403734" y="3952813"/>
            <a:ext cx="339411" cy="337211"/>
            <a:chOff x="5049575" y="4993600"/>
            <a:chExt cx="482050" cy="478925"/>
          </a:xfrm>
        </p:grpSpPr>
        <p:sp>
          <p:nvSpPr>
            <p:cNvPr id="15305" name="Google Shape;15305;p86"/>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306" name="Google Shape;15306;p86"/>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307" name="Google Shape;15307;p86"/>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308" name="Google Shape;15308;p86"/>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309" name="Google Shape;15309;p86"/>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15310" name="Google Shape;15310;p8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21"/>
        <p:cNvGrpSpPr/>
        <p:nvPr/>
      </p:nvGrpSpPr>
      <p:grpSpPr>
        <a:xfrm>
          <a:off x="0" y="0"/>
          <a:ext cx="0" cy="0"/>
          <a:chOff x="0" y="0"/>
          <a:chExt cx="0" cy="0"/>
        </a:xfrm>
      </p:grpSpPr>
      <p:sp>
        <p:nvSpPr>
          <p:cNvPr id="5422" name="Google Shape;5422;p42"/>
          <p:cNvSpPr txBox="1">
            <a:spLocks noGrp="1"/>
          </p:cNvSpPr>
          <p:nvPr>
            <p:ph type="title"/>
          </p:nvPr>
        </p:nvSpPr>
        <p:spPr>
          <a:xfrm>
            <a:off x="713100" y="1898900"/>
            <a:ext cx="4213200" cy="84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Theoretical</a:t>
            </a:r>
            <a:endParaRPr/>
          </a:p>
        </p:txBody>
      </p:sp>
      <p:sp>
        <p:nvSpPr>
          <p:cNvPr id="5423" name="Google Shape;5423;p42"/>
          <p:cNvSpPr txBox="1">
            <a:spLocks noGrp="1"/>
          </p:cNvSpPr>
          <p:nvPr>
            <p:ph type="title" idx="2"/>
          </p:nvPr>
        </p:nvSpPr>
        <p:spPr>
          <a:xfrm>
            <a:off x="713100" y="1185401"/>
            <a:ext cx="1061400" cy="77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5424" name="Google Shape;5424;p42"/>
          <p:cNvSpPr txBox="1">
            <a:spLocks noGrp="1"/>
          </p:cNvSpPr>
          <p:nvPr>
            <p:ph type="subTitle" idx="1"/>
          </p:nvPr>
        </p:nvSpPr>
        <p:spPr>
          <a:xfrm>
            <a:off x="713100" y="2899163"/>
            <a:ext cx="4213200" cy="39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grpSp>
        <p:nvGrpSpPr>
          <p:cNvPr id="5425" name="Google Shape;5425;p42"/>
          <p:cNvGrpSpPr/>
          <p:nvPr/>
        </p:nvGrpSpPr>
        <p:grpSpPr>
          <a:xfrm flipH="1">
            <a:off x="6940953" y="-35943"/>
            <a:ext cx="2244135" cy="1945438"/>
            <a:chOff x="-1189075" y="1978163"/>
            <a:chExt cx="2079250" cy="1802500"/>
          </a:xfrm>
        </p:grpSpPr>
        <p:sp>
          <p:nvSpPr>
            <p:cNvPr id="5426" name="Google Shape;5426;p42"/>
            <p:cNvSpPr/>
            <p:nvPr/>
          </p:nvSpPr>
          <p:spPr>
            <a:xfrm>
              <a:off x="-1189075" y="1978163"/>
              <a:ext cx="2079250" cy="1802500"/>
            </a:xfrm>
            <a:custGeom>
              <a:avLst/>
              <a:gdLst/>
              <a:ahLst/>
              <a:cxnLst/>
              <a:rect l="l" t="t" r="r" b="b"/>
              <a:pathLst>
                <a:path w="83170" h="72100" extrusionOk="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rgbClr val="5867C9">
                <a:alpha val="685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27" name="Google Shape;5427;p42"/>
            <p:cNvSpPr/>
            <p:nvPr/>
          </p:nvSpPr>
          <p:spPr>
            <a:xfrm>
              <a:off x="-1095400" y="2085688"/>
              <a:ext cx="1782450" cy="1503775"/>
            </a:xfrm>
            <a:custGeom>
              <a:avLst/>
              <a:gdLst/>
              <a:ahLst/>
              <a:cxnLst/>
              <a:rect l="l" t="t" r="r" b="b"/>
              <a:pathLst>
                <a:path w="71298" h="60151" extrusionOk="0">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42"/>
          <p:cNvGrpSpPr/>
          <p:nvPr/>
        </p:nvGrpSpPr>
        <p:grpSpPr>
          <a:xfrm>
            <a:off x="4984301" y="3656806"/>
            <a:ext cx="4159656" cy="1438501"/>
            <a:chOff x="4984301" y="3692875"/>
            <a:chExt cx="4159656" cy="1438501"/>
          </a:xfrm>
        </p:grpSpPr>
        <p:sp>
          <p:nvSpPr>
            <p:cNvPr id="5429" name="Google Shape;5429;p42"/>
            <p:cNvSpPr/>
            <p:nvPr/>
          </p:nvSpPr>
          <p:spPr>
            <a:xfrm>
              <a:off x="4984301" y="3692875"/>
              <a:ext cx="4159656" cy="18025"/>
            </a:xfrm>
            <a:custGeom>
              <a:avLst/>
              <a:gdLst/>
              <a:ahLst/>
              <a:cxnLst/>
              <a:rect l="l" t="t" r="r" b="b"/>
              <a:pathLst>
                <a:path w="41608" h="150" extrusionOk="0">
                  <a:moveTo>
                    <a:pt x="1" y="0"/>
                  </a:moveTo>
                  <a:lnTo>
                    <a:pt x="1" y="149"/>
                  </a:lnTo>
                  <a:lnTo>
                    <a:pt x="41608" y="149"/>
                  </a:lnTo>
                  <a:lnTo>
                    <a:pt x="416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2"/>
            <p:cNvSpPr/>
            <p:nvPr/>
          </p:nvSpPr>
          <p:spPr>
            <a:xfrm>
              <a:off x="7356368" y="3709796"/>
              <a:ext cx="850447" cy="323248"/>
            </a:xfrm>
            <a:custGeom>
              <a:avLst/>
              <a:gdLst/>
              <a:ahLst/>
              <a:cxnLst/>
              <a:rect l="l" t="t" r="r" b="b"/>
              <a:pathLst>
                <a:path w="9247" h="3515" extrusionOk="0">
                  <a:moveTo>
                    <a:pt x="9134" y="0"/>
                  </a:moveTo>
                  <a:cubicBezTo>
                    <a:pt x="9127" y="0"/>
                    <a:pt x="9120" y="1"/>
                    <a:pt x="9113" y="4"/>
                  </a:cubicBezTo>
                  <a:lnTo>
                    <a:pt x="43" y="3261"/>
                  </a:lnTo>
                  <a:cubicBezTo>
                    <a:pt x="16" y="3272"/>
                    <a:pt x="1" y="3304"/>
                    <a:pt x="12" y="3330"/>
                  </a:cubicBezTo>
                  <a:lnTo>
                    <a:pt x="66" y="3479"/>
                  </a:lnTo>
                  <a:cubicBezTo>
                    <a:pt x="72" y="3500"/>
                    <a:pt x="92" y="3514"/>
                    <a:pt x="115" y="3514"/>
                  </a:cubicBezTo>
                  <a:cubicBezTo>
                    <a:pt x="121" y="3514"/>
                    <a:pt x="128" y="3513"/>
                    <a:pt x="135" y="3511"/>
                  </a:cubicBezTo>
                  <a:lnTo>
                    <a:pt x="9205" y="253"/>
                  </a:lnTo>
                  <a:cubicBezTo>
                    <a:pt x="9232" y="241"/>
                    <a:pt x="9247" y="211"/>
                    <a:pt x="9236" y="184"/>
                  </a:cubicBezTo>
                  <a:lnTo>
                    <a:pt x="9182" y="34"/>
                  </a:lnTo>
                  <a:cubicBezTo>
                    <a:pt x="9176" y="14"/>
                    <a:pt x="9156" y="0"/>
                    <a:pt x="9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2"/>
            <p:cNvSpPr/>
            <p:nvPr/>
          </p:nvSpPr>
          <p:spPr>
            <a:xfrm>
              <a:off x="7089942" y="4000680"/>
              <a:ext cx="289797" cy="135093"/>
            </a:xfrm>
            <a:custGeom>
              <a:avLst/>
              <a:gdLst/>
              <a:ahLst/>
              <a:cxnLst/>
              <a:rect l="l" t="t" r="r" b="b"/>
              <a:pathLst>
                <a:path w="3151" h="1469" extrusionOk="0">
                  <a:moveTo>
                    <a:pt x="2974" y="0"/>
                  </a:moveTo>
                  <a:cubicBezTo>
                    <a:pt x="2969" y="0"/>
                    <a:pt x="2964" y="1"/>
                    <a:pt x="2959" y="3"/>
                  </a:cubicBezTo>
                  <a:lnTo>
                    <a:pt x="43" y="1048"/>
                  </a:lnTo>
                  <a:cubicBezTo>
                    <a:pt x="16" y="1056"/>
                    <a:pt x="1" y="1087"/>
                    <a:pt x="9" y="1117"/>
                  </a:cubicBezTo>
                  <a:lnTo>
                    <a:pt x="124" y="1432"/>
                  </a:lnTo>
                  <a:cubicBezTo>
                    <a:pt x="133" y="1456"/>
                    <a:pt x="154" y="1468"/>
                    <a:pt x="176" y="1468"/>
                  </a:cubicBezTo>
                  <a:cubicBezTo>
                    <a:pt x="181" y="1468"/>
                    <a:pt x="187" y="1468"/>
                    <a:pt x="193" y="1466"/>
                  </a:cubicBezTo>
                  <a:lnTo>
                    <a:pt x="3108" y="424"/>
                  </a:lnTo>
                  <a:cubicBezTo>
                    <a:pt x="3136" y="412"/>
                    <a:pt x="3150" y="382"/>
                    <a:pt x="3139" y="355"/>
                  </a:cubicBezTo>
                  <a:lnTo>
                    <a:pt x="3028" y="37"/>
                  </a:lnTo>
                  <a:cubicBezTo>
                    <a:pt x="3018" y="15"/>
                    <a:pt x="2996" y="0"/>
                    <a:pt x="29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42"/>
            <p:cNvSpPr/>
            <p:nvPr/>
          </p:nvSpPr>
          <p:spPr>
            <a:xfrm>
              <a:off x="6855981" y="4071676"/>
              <a:ext cx="328241" cy="103366"/>
            </a:xfrm>
            <a:custGeom>
              <a:avLst/>
              <a:gdLst/>
              <a:ahLst/>
              <a:cxnLst/>
              <a:rect l="l" t="t" r="r" b="b"/>
              <a:pathLst>
                <a:path w="3569" h="1124" extrusionOk="0">
                  <a:moveTo>
                    <a:pt x="507" y="0"/>
                  </a:moveTo>
                  <a:cubicBezTo>
                    <a:pt x="449" y="0"/>
                    <a:pt x="383" y="54"/>
                    <a:pt x="357" y="123"/>
                  </a:cubicBezTo>
                  <a:lnTo>
                    <a:pt x="31" y="982"/>
                  </a:lnTo>
                  <a:cubicBezTo>
                    <a:pt x="1" y="1058"/>
                    <a:pt x="28" y="1123"/>
                    <a:pt x="88" y="1123"/>
                  </a:cubicBezTo>
                  <a:lnTo>
                    <a:pt x="3507" y="1123"/>
                  </a:lnTo>
                  <a:cubicBezTo>
                    <a:pt x="3568" y="1123"/>
                    <a:pt x="3560" y="1058"/>
                    <a:pt x="3487" y="982"/>
                  </a:cubicBezTo>
                  <a:lnTo>
                    <a:pt x="2717" y="123"/>
                  </a:lnTo>
                  <a:cubicBezTo>
                    <a:pt x="2656" y="54"/>
                    <a:pt x="2560" y="0"/>
                    <a:pt x="2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42"/>
            <p:cNvSpPr/>
            <p:nvPr/>
          </p:nvSpPr>
          <p:spPr>
            <a:xfrm>
              <a:off x="6544124" y="4137523"/>
              <a:ext cx="891373" cy="135093"/>
            </a:xfrm>
            <a:custGeom>
              <a:avLst/>
              <a:gdLst/>
              <a:ahLst/>
              <a:cxnLst/>
              <a:rect l="l" t="t" r="r" b="b"/>
              <a:pathLst>
                <a:path w="9692" h="1469" extrusionOk="0">
                  <a:moveTo>
                    <a:pt x="1816" y="1"/>
                  </a:moveTo>
                  <a:cubicBezTo>
                    <a:pt x="1721" y="1"/>
                    <a:pt x="1567" y="66"/>
                    <a:pt x="1472" y="147"/>
                  </a:cubicBezTo>
                  <a:lnTo>
                    <a:pt x="154" y="1262"/>
                  </a:lnTo>
                  <a:cubicBezTo>
                    <a:pt x="19" y="1373"/>
                    <a:pt x="0" y="1469"/>
                    <a:pt x="119" y="1469"/>
                  </a:cubicBezTo>
                  <a:lnTo>
                    <a:pt x="9577" y="1469"/>
                  </a:lnTo>
                  <a:cubicBezTo>
                    <a:pt x="9691" y="1469"/>
                    <a:pt x="9676" y="1373"/>
                    <a:pt x="9542" y="1262"/>
                  </a:cubicBezTo>
                  <a:lnTo>
                    <a:pt x="8220" y="147"/>
                  </a:lnTo>
                  <a:cubicBezTo>
                    <a:pt x="8123" y="66"/>
                    <a:pt x="7971" y="1"/>
                    <a:pt x="78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2"/>
            <p:cNvSpPr/>
            <p:nvPr/>
          </p:nvSpPr>
          <p:spPr>
            <a:xfrm>
              <a:off x="4988014" y="4290551"/>
              <a:ext cx="3809673" cy="787659"/>
            </a:xfrm>
            <a:custGeom>
              <a:avLst/>
              <a:gdLst/>
              <a:ahLst/>
              <a:cxnLst/>
              <a:rect l="l" t="t" r="r" b="b"/>
              <a:pathLst>
                <a:path w="41423" h="8565" extrusionOk="0">
                  <a:moveTo>
                    <a:pt x="1016" y="1"/>
                  </a:moveTo>
                  <a:cubicBezTo>
                    <a:pt x="777" y="1"/>
                    <a:pt x="437" y="287"/>
                    <a:pt x="437" y="525"/>
                  </a:cubicBezTo>
                  <a:lnTo>
                    <a:pt x="142" y="5407"/>
                  </a:lnTo>
                  <a:lnTo>
                    <a:pt x="0" y="5614"/>
                  </a:lnTo>
                  <a:lnTo>
                    <a:pt x="0" y="8131"/>
                  </a:lnTo>
                  <a:cubicBezTo>
                    <a:pt x="0" y="8369"/>
                    <a:pt x="192" y="8564"/>
                    <a:pt x="429" y="8564"/>
                  </a:cubicBezTo>
                  <a:lnTo>
                    <a:pt x="38929" y="8564"/>
                  </a:lnTo>
                  <a:cubicBezTo>
                    <a:pt x="39173" y="8564"/>
                    <a:pt x="40480" y="8243"/>
                    <a:pt x="40989" y="8131"/>
                  </a:cubicBezTo>
                  <a:cubicBezTo>
                    <a:pt x="41224" y="8082"/>
                    <a:pt x="41423" y="7940"/>
                    <a:pt x="41423" y="7703"/>
                  </a:cubicBezTo>
                  <a:lnTo>
                    <a:pt x="41423" y="3311"/>
                  </a:lnTo>
                  <a:cubicBezTo>
                    <a:pt x="41423" y="3311"/>
                    <a:pt x="41331" y="1552"/>
                    <a:pt x="41254" y="525"/>
                  </a:cubicBezTo>
                  <a:cubicBezTo>
                    <a:pt x="41239" y="287"/>
                    <a:pt x="41012" y="1"/>
                    <a:pt x="40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2"/>
            <p:cNvSpPr/>
            <p:nvPr/>
          </p:nvSpPr>
          <p:spPr>
            <a:xfrm>
              <a:off x="5303594" y="4208059"/>
              <a:ext cx="3298044" cy="261174"/>
            </a:xfrm>
            <a:custGeom>
              <a:avLst/>
              <a:gdLst/>
              <a:ahLst/>
              <a:cxnLst/>
              <a:rect l="l" t="t" r="r" b="b"/>
              <a:pathLst>
                <a:path w="35860" h="2840" extrusionOk="0">
                  <a:moveTo>
                    <a:pt x="3511" y="1"/>
                  </a:moveTo>
                  <a:cubicBezTo>
                    <a:pt x="3327" y="1"/>
                    <a:pt x="3028" y="123"/>
                    <a:pt x="2844" y="280"/>
                  </a:cubicBezTo>
                  <a:lnTo>
                    <a:pt x="292" y="2438"/>
                  </a:lnTo>
                  <a:cubicBezTo>
                    <a:pt x="32" y="2656"/>
                    <a:pt x="1" y="2840"/>
                    <a:pt x="227" y="2840"/>
                  </a:cubicBezTo>
                  <a:lnTo>
                    <a:pt x="35634" y="2840"/>
                  </a:lnTo>
                  <a:cubicBezTo>
                    <a:pt x="35860" y="2840"/>
                    <a:pt x="35829" y="2656"/>
                    <a:pt x="35568" y="2438"/>
                  </a:cubicBezTo>
                  <a:lnTo>
                    <a:pt x="33016" y="280"/>
                  </a:lnTo>
                  <a:cubicBezTo>
                    <a:pt x="32832" y="123"/>
                    <a:pt x="32533" y="1"/>
                    <a:pt x="323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2"/>
            <p:cNvSpPr/>
            <p:nvPr/>
          </p:nvSpPr>
          <p:spPr>
            <a:xfrm>
              <a:off x="4985391" y="4270043"/>
              <a:ext cx="3831286" cy="791889"/>
            </a:xfrm>
            <a:custGeom>
              <a:avLst/>
              <a:gdLst/>
              <a:ahLst/>
              <a:cxnLst/>
              <a:rect l="l" t="t" r="r" b="b"/>
              <a:pathLst>
                <a:path w="41658" h="8611" extrusionOk="0">
                  <a:moveTo>
                    <a:pt x="1023" y="1"/>
                  </a:moveTo>
                  <a:cubicBezTo>
                    <a:pt x="786" y="1"/>
                    <a:pt x="441" y="288"/>
                    <a:pt x="441" y="530"/>
                  </a:cubicBezTo>
                  <a:lnTo>
                    <a:pt x="146" y="5438"/>
                  </a:lnTo>
                  <a:lnTo>
                    <a:pt x="4" y="5645"/>
                  </a:lnTo>
                  <a:lnTo>
                    <a:pt x="1" y="8179"/>
                  </a:lnTo>
                  <a:cubicBezTo>
                    <a:pt x="1" y="8420"/>
                    <a:pt x="196" y="8611"/>
                    <a:pt x="438" y="8611"/>
                  </a:cubicBezTo>
                  <a:lnTo>
                    <a:pt x="39151" y="8611"/>
                  </a:lnTo>
                  <a:cubicBezTo>
                    <a:pt x="39396" y="8611"/>
                    <a:pt x="40711" y="8289"/>
                    <a:pt x="41224" y="8179"/>
                  </a:cubicBezTo>
                  <a:cubicBezTo>
                    <a:pt x="41458" y="8128"/>
                    <a:pt x="41658" y="7983"/>
                    <a:pt x="41658" y="7745"/>
                  </a:cubicBezTo>
                  <a:lnTo>
                    <a:pt x="41658" y="3327"/>
                  </a:lnTo>
                  <a:cubicBezTo>
                    <a:pt x="41658" y="3327"/>
                    <a:pt x="41566" y="1561"/>
                    <a:pt x="41488" y="530"/>
                  </a:cubicBezTo>
                  <a:cubicBezTo>
                    <a:pt x="41474" y="292"/>
                    <a:pt x="41247" y="1"/>
                    <a:pt x="410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42"/>
            <p:cNvSpPr/>
            <p:nvPr/>
          </p:nvSpPr>
          <p:spPr>
            <a:xfrm>
              <a:off x="5002871" y="4807483"/>
              <a:ext cx="3830918" cy="63822"/>
            </a:xfrm>
            <a:custGeom>
              <a:avLst/>
              <a:gdLst/>
              <a:ahLst/>
              <a:cxnLst/>
              <a:rect l="l" t="t" r="r" b="b"/>
              <a:pathLst>
                <a:path w="41654" h="694" extrusionOk="0">
                  <a:moveTo>
                    <a:pt x="0" y="0"/>
                  </a:moveTo>
                  <a:lnTo>
                    <a:pt x="0" y="694"/>
                  </a:lnTo>
                  <a:lnTo>
                    <a:pt x="41654" y="694"/>
                  </a:lnTo>
                  <a:lnTo>
                    <a:pt x="416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2"/>
            <p:cNvSpPr/>
            <p:nvPr/>
          </p:nvSpPr>
          <p:spPr>
            <a:xfrm>
              <a:off x="5002504" y="4918484"/>
              <a:ext cx="3831286" cy="43406"/>
            </a:xfrm>
            <a:custGeom>
              <a:avLst/>
              <a:gdLst/>
              <a:ahLst/>
              <a:cxnLst/>
              <a:rect l="l" t="t" r="r" b="b"/>
              <a:pathLst>
                <a:path w="41658" h="472" extrusionOk="0">
                  <a:moveTo>
                    <a:pt x="4" y="1"/>
                  </a:moveTo>
                  <a:lnTo>
                    <a:pt x="1" y="472"/>
                  </a:lnTo>
                  <a:lnTo>
                    <a:pt x="41658" y="472"/>
                  </a:lnTo>
                  <a:lnTo>
                    <a:pt x="416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2"/>
            <p:cNvSpPr/>
            <p:nvPr/>
          </p:nvSpPr>
          <p:spPr>
            <a:xfrm>
              <a:off x="4989393" y="4300024"/>
              <a:ext cx="3817859" cy="470112"/>
            </a:xfrm>
            <a:custGeom>
              <a:avLst/>
              <a:gdLst/>
              <a:ahLst/>
              <a:cxnLst/>
              <a:rect l="l" t="t" r="r" b="b"/>
              <a:pathLst>
                <a:path w="41512" h="5112" extrusionOk="0">
                  <a:moveTo>
                    <a:pt x="368" y="1"/>
                  </a:moveTo>
                  <a:cubicBezTo>
                    <a:pt x="322" y="66"/>
                    <a:pt x="295" y="138"/>
                    <a:pt x="295" y="204"/>
                  </a:cubicBezTo>
                  <a:lnTo>
                    <a:pt x="0" y="4933"/>
                  </a:lnTo>
                  <a:lnTo>
                    <a:pt x="0" y="5112"/>
                  </a:lnTo>
                  <a:lnTo>
                    <a:pt x="37212" y="4940"/>
                  </a:lnTo>
                  <a:lnTo>
                    <a:pt x="37212" y="4155"/>
                  </a:lnTo>
                  <a:lnTo>
                    <a:pt x="41512" y="4155"/>
                  </a:lnTo>
                  <a:lnTo>
                    <a:pt x="41512" y="3001"/>
                  </a:lnTo>
                  <a:cubicBezTo>
                    <a:pt x="41512" y="3001"/>
                    <a:pt x="41420" y="1235"/>
                    <a:pt x="41342" y="204"/>
                  </a:cubicBezTo>
                  <a:cubicBezTo>
                    <a:pt x="41339" y="138"/>
                    <a:pt x="41316" y="66"/>
                    <a:pt x="41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2"/>
            <p:cNvSpPr/>
            <p:nvPr/>
          </p:nvSpPr>
          <p:spPr>
            <a:xfrm>
              <a:off x="5017310" y="4368035"/>
              <a:ext cx="123056" cy="370425"/>
            </a:xfrm>
            <a:custGeom>
              <a:avLst/>
              <a:gdLst/>
              <a:ahLst/>
              <a:cxnLst/>
              <a:rect l="l" t="t" r="r" b="b"/>
              <a:pathLst>
                <a:path w="1338" h="4028" extrusionOk="0">
                  <a:moveTo>
                    <a:pt x="250" y="1"/>
                  </a:moveTo>
                  <a:cubicBezTo>
                    <a:pt x="43" y="2024"/>
                    <a:pt x="1" y="4028"/>
                    <a:pt x="1" y="4028"/>
                  </a:cubicBezTo>
                  <a:lnTo>
                    <a:pt x="1216" y="4028"/>
                  </a:lnTo>
                  <a:cubicBezTo>
                    <a:pt x="1285" y="4028"/>
                    <a:pt x="1338" y="3971"/>
                    <a:pt x="1338" y="3902"/>
                  </a:cubicBezTo>
                  <a:lnTo>
                    <a:pt x="1338" y="127"/>
                  </a:lnTo>
                  <a:cubicBezTo>
                    <a:pt x="1338" y="58"/>
                    <a:pt x="1285" y="1"/>
                    <a:pt x="12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2"/>
            <p:cNvSpPr/>
            <p:nvPr/>
          </p:nvSpPr>
          <p:spPr>
            <a:xfrm>
              <a:off x="5159306" y="4356122"/>
              <a:ext cx="419107" cy="676200"/>
            </a:xfrm>
            <a:custGeom>
              <a:avLst/>
              <a:gdLst/>
              <a:ahLst/>
              <a:cxnLst/>
              <a:rect l="l" t="t" r="r" b="b"/>
              <a:pathLst>
                <a:path w="4557" h="7353" extrusionOk="0">
                  <a:moveTo>
                    <a:pt x="128" y="0"/>
                  </a:moveTo>
                  <a:cubicBezTo>
                    <a:pt x="59" y="0"/>
                    <a:pt x="1" y="57"/>
                    <a:pt x="1" y="126"/>
                  </a:cubicBezTo>
                  <a:lnTo>
                    <a:pt x="1" y="7231"/>
                  </a:lnTo>
                  <a:cubicBezTo>
                    <a:pt x="1" y="7300"/>
                    <a:pt x="59" y="7353"/>
                    <a:pt x="128" y="7353"/>
                  </a:cubicBezTo>
                  <a:lnTo>
                    <a:pt x="4431" y="7353"/>
                  </a:lnTo>
                  <a:cubicBezTo>
                    <a:pt x="4503" y="7353"/>
                    <a:pt x="4557" y="7300"/>
                    <a:pt x="4557" y="7231"/>
                  </a:cubicBezTo>
                  <a:lnTo>
                    <a:pt x="4557" y="126"/>
                  </a:lnTo>
                  <a:cubicBezTo>
                    <a:pt x="4557" y="57"/>
                    <a:pt x="4503" y="0"/>
                    <a:pt x="4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2"/>
            <p:cNvSpPr/>
            <p:nvPr/>
          </p:nvSpPr>
          <p:spPr>
            <a:xfrm>
              <a:off x="5179814" y="4389555"/>
              <a:ext cx="177318" cy="629483"/>
            </a:xfrm>
            <a:custGeom>
              <a:avLst/>
              <a:gdLst/>
              <a:ahLst/>
              <a:cxnLst/>
              <a:rect l="l" t="t" r="r" b="b"/>
              <a:pathLst>
                <a:path w="1928" h="6845" extrusionOk="0">
                  <a:moveTo>
                    <a:pt x="0" y="0"/>
                  </a:moveTo>
                  <a:lnTo>
                    <a:pt x="0" y="6844"/>
                  </a:lnTo>
                  <a:lnTo>
                    <a:pt x="1928" y="6844"/>
                  </a:lnTo>
                  <a:lnTo>
                    <a:pt x="192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2"/>
            <p:cNvSpPr/>
            <p:nvPr/>
          </p:nvSpPr>
          <p:spPr>
            <a:xfrm>
              <a:off x="5382415" y="4389555"/>
              <a:ext cx="176950" cy="629483"/>
            </a:xfrm>
            <a:custGeom>
              <a:avLst/>
              <a:gdLst/>
              <a:ahLst/>
              <a:cxnLst/>
              <a:rect l="l" t="t" r="r" b="b"/>
              <a:pathLst>
                <a:path w="1924" h="6845" extrusionOk="0">
                  <a:moveTo>
                    <a:pt x="1" y="0"/>
                  </a:moveTo>
                  <a:lnTo>
                    <a:pt x="1" y="6844"/>
                  </a:lnTo>
                  <a:lnTo>
                    <a:pt x="1924" y="6844"/>
                  </a:lnTo>
                  <a:lnTo>
                    <a:pt x="19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2"/>
            <p:cNvSpPr/>
            <p:nvPr/>
          </p:nvSpPr>
          <p:spPr>
            <a:xfrm>
              <a:off x="5179814" y="4669353"/>
              <a:ext cx="177318" cy="131506"/>
            </a:xfrm>
            <a:custGeom>
              <a:avLst/>
              <a:gdLst/>
              <a:ahLst/>
              <a:cxnLst/>
              <a:rect l="l" t="t" r="r" b="b"/>
              <a:pathLst>
                <a:path w="1928" h="1430" extrusionOk="0">
                  <a:moveTo>
                    <a:pt x="0" y="1"/>
                  </a:moveTo>
                  <a:lnTo>
                    <a:pt x="0" y="261"/>
                  </a:lnTo>
                  <a:lnTo>
                    <a:pt x="1928" y="1430"/>
                  </a:lnTo>
                  <a:lnTo>
                    <a:pt x="1928" y="1165"/>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2"/>
            <p:cNvSpPr/>
            <p:nvPr/>
          </p:nvSpPr>
          <p:spPr>
            <a:xfrm>
              <a:off x="5382783" y="4669353"/>
              <a:ext cx="176950" cy="131506"/>
            </a:xfrm>
            <a:custGeom>
              <a:avLst/>
              <a:gdLst/>
              <a:ahLst/>
              <a:cxnLst/>
              <a:rect l="l" t="t" r="r" b="b"/>
              <a:pathLst>
                <a:path w="1924" h="1430" extrusionOk="0">
                  <a:moveTo>
                    <a:pt x="1924" y="1"/>
                  </a:moveTo>
                  <a:lnTo>
                    <a:pt x="1" y="1165"/>
                  </a:lnTo>
                  <a:lnTo>
                    <a:pt x="1" y="1430"/>
                  </a:lnTo>
                  <a:lnTo>
                    <a:pt x="1924" y="261"/>
                  </a:lnTo>
                  <a:lnTo>
                    <a:pt x="19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2"/>
            <p:cNvSpPr/>
            <p:nvPr/>
          </p:nvSpPr>
          <p:spPr>
            <a:xfrm>
              <a:off x="5932556" y="4356122"/>
              <a:ext cx="419107" cy="676200"/>
            </a:xfrm>
            <a:custGeom>
              <a:avLst/>
              <a:gdLst/>
              <a:ahLst/>
              <a:cxnLst/>
              <a:rect l="l" t="t" r="r" b="b"/>
              <a:pathLst>
                <a:path w="4557" h="7353" extrusionOk="0">
                  <a:moveTo>
                    <a:pt x="126" y="0"/>
                  </a:moveTo>
                  <a:cubicBezTo>
                    <a:pt x="54" y="0"/>
                    <a:pt x="0" y="57"/>
                    <a:pt x="0" y="126"/>
                  </a:cubicBezTo>
                  <a:lnTo>
                    <a:pt x="0" y="7231"/>
                  </a:lnTo>
                  <a:cubicBezTo>
                    <a:pt x="0" y="7300"/>
                    <a:pt x="54" y="7353"/>
                    <a:pt x="126" y="7353"/>
                  </a:cubicBezTo>
                  <a:lnTo>
                    <a:pt x="4434" y="7353"/>
                  </a:lnTo>
                  <a:cubicBezTo>
                    <a:pt x="4503" y="7353"/>
                    <a:pt x="4556" y="7300"/>
                    <a:pt x="4556" y="7231"/>
                  </a:cubicBezTo>
                  <a:lnTo>
                    <a:pt x="4556" y="126"/>
                  </a:lnTo>
                  <a:cubicBezTo>
                    <a:pt x="4556" y="57"/>
                    <a:pt x="4503" y="0"/>
                    <a:pt x="4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42"/>
            <p:cNvSpPr/>
            <p:nvPr/>
          </p:nvSpPr>
          <p:spPr>
            <a:xfrm>
              <a:off x="5952881" y="4389555"/>
              <a:ext cx="177410" cy="629483"/>
            </a:xfrm>
            <a:custGeom>
              <a:avLst/>
              <a:gdLst/>
              <a:ahLst/>
              <a:cxnLst/>
              <a:rect l="l" t="t" r="r" b="b"/>
              <a:pathLst>
                <a:path w="1929" h="6845" extrusionOk="0">
                  <a:moveTo>
                    <a:pt x="1" y="0"/>
                  </a:moveTo>
                  <a:lnTo>
                    <a:pt x="1" y="6844"/>
                  </a:lnTo>
                  <a:lnTo>
                    <a:pt x="1929" y="6844"/>
                  </a:lnTo>
                  <a:lnTo>
                    <a:pt x="19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42"/>
            <p:cNvSpPr/>
            <p:nvPr/>
          </p:nvSpPr>
          <p:spPr>
            <a:xfrm>
              <a:off x="6155574" y="4389555"/>
              <a:ext cx="177410" cy="629483"/>
            </a:xfrm>
            <a:custGeom>
              <a:avLst/>
              <a:gdLst/>
              <a:ahLst/>
              <a:cxnLst/>
              <a:rect l="l" t="t" r="r" b="b"/>
              <a:pathLst>
                <a:path w="1929" h="6845" extrusionOk="0">
                  <a:moveTo>
                    <a:pt x="0" y="0"/>
                  </a:moveTo>
                  <a:lnTo>
                    <a:pt x="0" y="6844"/>
                  </a:lnTo>
                  <a:lnTo>
                    <a:pt x="1928" y="6844"/>
                  </a:lnTo>
                  <a:lnTo>
                    <a:pt x="192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2"/>
            <p:cNvSpPr/>
            <p:nvPr/>
          </p:nvSpPr>
          <p:spPr>
            <a:xfrm>
              <a:off x="5952881" y="4669353"/>
              <a:ext cx="177410" cy="131506"/>
            </a:xfrm>
            <a:custGeom>
              <a:avLst/>
              <a:gdLst/>
              <a:ahLst/>
              <a:cxnLst/>
              <a:rect l="l" t="t" r="r" b="b"/>
              <a:pathLst>
                <a:path w="1929" h="1430" extrusionOk="0">
                  <a:moveTo>
                    <a:pt x="1" y="1"/>
                  </a:moveTo>
                  <a:lnTo>
                    <a:pt x="1" y="261"/>
                  </a:lnTo>
                  <a:lnTo>
                    <a:pt x="1929" y="1430"/>
                  </a:lnTo>
                  <a:lnTo>
                    <a:pt x="1929" y="116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2"/>
            <p:cNvSpPr/>
            <p:nvPr/>
          </p:nvSpPr>
          <p:spPr>
            <a:xfrm>
              <a:off x="6155574" y="4669353"/>
              <a:ext cx="177410" cy="131506"/>
            </a:xfrm>
            <a:custGeom>
              <a:avLst/>
              <a:gdLst/>
              <a:ahLst/>
              <a:cxnLst/>
              <a:rect l="l" t="t" r="r" b="b"/>
              <a:pathLst>
                <a:path w="1929" h="1430" extrusionOk="0">
                  <a:moveTo>
                    <a:pt x="1928" y="1"/>
                  </a:moveTo>
                  <a:lnTo>
                    <a:pt x="0" y="1165"/>
                  </a:lnTo>
                  <a:lnTo>
                    <a:pt x="0" y="1430"/>
                  </a:lnTo>
                  <a:lnTo>
                    <a:pt x="1928" y="261"/>
                  </a:lnTo>
                  <a:lnTo>
                    <a:pt x="19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42"/>
            <p:cNvSpPr/>
            <p:nvPr/>
          </p:nvSpPr>
          <p:spPr>
            <a:xfrm>
              <a:off x="7077442" y="4356122"/>
              <a:ext cx="419107" cy="676200"/>
            </a:xfrm>
            <a:custGeom>
              <a:avLst/>
              <a:gdLst/>
              <a:ahLst/>
              <a:cxnLst/>
              <a:rect l="l" t="t" r="r" b="b"/>
              <a:pathLst>
                <a:path w="4557" h="7353" extrusionOk="0">
                  <a:moveTo>
                    <a:pt x="128" y="0"/>
                  </a:moveTo>
                  <a:cubicBezTo>
                    <a:pt x="55" y="0"/>
                    <a:pt x="1" y="57"/>
                    <a:pt x="1" y="126"/>
                  </a:cubicBezTo>
                  <a:lnTo>
                    <a:pt x="1" y="7231"/>
                  </a:lnTo>
                  <a:cubicBezTo>
                    <a:pt x="1" y="7300"/>
                    <a:pt x="55" y="7353"/>
                    <a:pt x="128" y="7353"/>
                  </a:cubicBezTo>
                  <a:lnTo>
                    <a:pt x="4431" y="7353"/>
                  </a:lnTo>
                  <a:cubicBezTo>
                    <a:pt x="4503" y="7353"/>
                    <a:pt x="4557" y="7300"/>
                    <a:pt x="4557" y="7231"/>
                  </a:cubicBezTo>
                  <a:lnTo>
                    <a:pt x="4557" y="126"/>
                  </a:lnTo>
                  <a:cubicBezTo>
                    <a:pt x="4557" y="57"/>
                    <a:pt x="4503" y="0"/>
                    <a:pt x="4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42"/>
            <p:cNvSpPr/>
            <p:nvPr/>
          </p:nvSpPr>
          <p:spPr>
            <a:xfrm>
              <a:off x="7097950" y="4389555"/>
              <a:ext cx="177318" cy="629483"/>
            </a:xfrm>
            <a:custGeom>
              <a:avLst/>
              <a:gdLst/>
              <a:ahLst/>
              <a:cxnLst/>
              <a:rect l="l" t="t" r="r" b="b"/>
              <a:pathLst>
                <a:path w="1928" h="6845" extrusionOk="0">
                  <a:moveTo>
                    <a:pt x="0" y="0"/>
                  </a:moveTo>
                  <a:lnTo>
                    <a:pt x="0" y="6844"/>
                  </a:lnTo>
                  <a:lnTo>
                    <a:pt x="1928" y="6844"/>
                  </a:lnTo>
                  <a:lnTo>
                    <a:pt x="192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2"/>
            <p:cNvSpPr/>
            <p:nvPr/>
          </p:nvSpPr>
          <p:spPr>
            <a:xfrm>
              <a:off x="7300551" y="4389555"/>
              <a:ext cx="176950" cy="629483"/>
            </a:xfrm>
            <a:custGeom>
              <a:avLst/>
              <a:gdLst/>
              <a:ahLst/>
              <a:cxnLst/>
              <a:rect l="l" t="t" r="r" b="b"/>
              <a:pathLst>
                <a:path w="1924" h="6845" extrusionOk="0">
                  <a:moveTo>
                    <a:pt x="1" y="0"/>
                  </a:moveTo>
                  <a:lnTo>
                    <a:pt x="1" y="6844"/>
                  </a:lnTo>
                  <a:lnTo>
                    <a:pt x="1924" y="6844"/>
                  </a:lnTo>
                  <a:lnTo>
                    <a:pt x="19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2"/>
            <p:cNvSpPr/>
            <p:nvPr/>
          </p:nvSpPr>
          <p:spPr>
            <a:xfrm>
              <a:off x="7097950" y="4669353"/>
              <a:ext cx="177318" cy="131506"/>
            </a:xfrm>
            <a:custGeom>
              <a:avLst/>
              <a:gdLst/>
              <a:ahLst/>
              <a:cxnLst/>
              <a:rect l="l" t="t" r="r" b="b"/>
              <a:pathLst>
                <a:path w="1928" h="1430" extrusionOk="0">
                  <a:moveTo>
                    <a:pt x="0" y="1"/>
                  </a:moveTo>
                  <a:lnTo>
                    <a:pt x="0" y="261"/>
                  </a:lnTo>
                  <a:lnTo>
                    <a:pt x="1928" y="1430"/>
                  </a:lnTo>
                  <a:lnTo>
                    <a:pt x="1928" y="1165"/>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2"/>
            <p:cNvSpPr/>
            <p:nvPr/>
          </p:nvSpPr>
          <p:spPr>
            <a:xfrm>
              <a:off x="7300919" y="4669353"/>
              <a:ext cx="177042" cy="131506"/>
            </a:xfrm>
            <a:custGeom>
              <a:avLst/>
              <a:gdLst/>
              <a:ahLst/>
              <a:cxnLst/>
              <a:rect l="l" t="t" r="r" b="b"/>
              <a:pathLst>
                <a:path w="1925" h="1430" extrusionOk="0">
                  <a:moveTo>
                    <a:pt x="1924" y="1"/>
                  </a:moveTo>
                  <a:lnTo>
                    <a:pt x="0" y="1165"/>
                  </a:lnTo>
                  <a:lnTo>
                    <a:pt x="0" y="1430"/>
                  </a:lnTo>
                  <a:lnTo>
                    <a:pt x="1924" y="261"/>
                  </a:lnTo>
                  <a:lnTo>
                    <a:pt x="19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42"/>
            <p:cNvSpPr/>
            <p:nvPr/>
          </p:nvSpPr>
          <p:spPr>
            <a:xfrm>
              <a:off x="5002871" y="4797275"/>
              <a:ext cx="139335" cy="62810"/>
            </a:xfrm>
            <a:custGeom>
              <a:avLst/>
              <a:gdLst/>
              <a:ahLst/>
              <a:cxnLst/>
              <a:rect l="l" t="t" r="r" b="b"/>
              <a:pathLst>
                <a:path w="1515" h="683" extrusionOk="0">
                  <a:moveTo>
                    <a:pt x="0" y="0"/>
                  </a:moveTo>
                  <a:lnTo>
                    <a:pt x="0" y="683"/>
                  </a:lnTo>
                  <a:lnTo>
                    <a:pt x="1177" y="683"/>
                  </a:lnTo>
                  <a:cubicBezTo>
                    <a:pt x="1364" y="683"/>
                    <a:pt x="1514" y="529"/>
                    <a:pt x="1514" y="341"/>
                  </a:cubicBezTo>
                  <a:cubicBezTo>
                    <a:pt x="1514" y="154"/>
                    <a:pt x="1364" y="0"/>
                    <a:pt x="11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2"/>
            <p:cNvSpPr/>
            <p:nvPr/>
          </p:nvSpPr>
          <p:spPr>
            <a:xfrm>
              <a:off x="5081778" y="4807851"/>
              <a:ext cx="40651" cy="41659"/>
            </a:xfrm>
            <a:custGeom>
              <a:avLst/>
              <a:gdLst/>
              <a:ahLst/>
              <a:cxnLst/>
              <a:rect l="l" t="t" r="r" b="b"/>
              <a:pathLst>
                <a:path w="442" h="453" extrusionOk="0">
                  <a:moveTo>
                    <a:pt x="1" y="0"/>
                  </a:moveTo>
                  <a:lnTo>
                    <a:pt x="1" y="453"/>
                  </a:lnTo>
                  <a:lnTo>
                    <a:pt x="216" y="453"/>
                  </a:lnTo>
                  <a:cubicBezTo>
                    <a:pt x="342" y="453"/>
                    <a:pt x="442" y="353"/>
                    <a:pt x="442" y="226"/>
                  </a:cubicBezTo>
                  <a:cubicBezTo>
                    <a:pt x="442" y="100"/>
                    <a:pt x="342" y="0"/>
                    <a:pt x="2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2"/>
            <p:cNvSpPr/>
            <p:nvPr/>
          </p:nvSpPr>
          <p:spPr>
            <a:xfrm>
              <a:off x="5002504" y="4865697"/>
              <a:ext cx="60792" cy="62351"/>
            </a:xfrm>
            <a:custGeom>
              <a:avLst/>
              <a:gdLst/>
              <a:ahLst/>
              <a:cxnLst/>
              <a:rect l="l" t="t" r="r" b="b"/>
              <a:pathLst>
                <a:path w="661" h="678" extrusionOk="0">
                  <a:moveTo>
                    <a:pt x="1" y="0"/>
                  </a:moveTo>
                  <a:lnTo>
                    <a:pt x="1" y="678"/>
                  </a:lnTo>
                  <a:lnTo>
                    <a:pt x="319" y="678"/>
                  </a:lnTo>
                  <a:cubicBezTo>
                    <a:pt x="507" y="678"/>
                    <a:pt x="660" y="529"/>
                    <a:pt x="660" y="340"/>
                  </a:cubicBezTo>
                  <a:cubicBezTo>
                    <a:pt x="660" y="153"/>
                    <a:pt x="507"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42"/>
            <p:cNvSpPr/>
            <p:nvPr/>
          </p:nvSpPr>
          <p:spPr>
            <a:xfrm>
              <a:off x="5583361" y="4366288"/>
              <a:ext cx="346819" cy="373644"/>
            </a:xfrm>
            <a:custGeom>
              <a:avLst/>
              <a:gdLst/>
              <a:ahLst/>
              <a:cxnLst/>
              <a:rect l="l" t="t" r="r" b="b"/>
              <a:pathLst>
                <a:path w="3771" h="4063" extrusionOk="0">
                  <a:moveTo>
                    <a:pt x="176" y="0"/>
                  </a:moveTo>
                  <a:cubicBezTo>
                    <a:pt x="80" y="0"/>
                    <a:pt x="0" y="81"/>
                    <a:pt x="0" y="177"/>
                  </a:cubicBezTo>
                  <a:lnTo>
                    <a:pt x="0" y="1717"/>
                  </a:lnTo>
                  <a:lnTo>
                    <a:pt x="1835" y="1717"/>
                  </a:lnTo>
                  <a:lnTo>
                    <a:pt x="1835" y="0"/>
                  </a:lnTo>
                  <a:close/>
                  <a:moveTo>
                    <a:pt x="1946" y="0"/>
                  </a:moveTo>
                  <a:lnTo>
                    <a:pt x="1946" y="1717"/>
                  </a:lnTo>
                  <a:lnTo>
                    <a:pt x="3771" y="1717"/>
                  </a:lnTo>
                  <a:lnTo>
                    <a:pt x="3771" y="177"/>
                  </a:lnTo>
                  <a:cubicBezTo>
                    <a:pt x="3771" y="81"/>
                    <a:pt x="3690" y="0"/>
                    <a:pt x="3590" y="0"/>
                  </a:cubicBezTo>
                  <a:close/>
                  <a:moveTo>
                    <a:pt x="0" y="1866"/>
                  </a:moveTo>
                  <a:lnTo>
                    <a:pt x="0" y="3882"/>
                  </a:lnTo>
                  <a:cubicBezTo>
                    <a:pt x="0" y="3981"/>
                    <a:pt x="80" y="4062"/>
                    <a:pt x="176" y="4062"/>
                  </a:cubicBezTo>
                  <a:lnTo>
                    <a:pt x="3590" y="4062"/>
                  </a:lnTo>
                  <a:cubicBezTo>
                    <a:pt x="3690" y="4062"/>
                    <a:pt x="3771" y="3981"/>
                    <a:pt x="3771" y="3882"/>
                  </a:cubicBezTo>
                  <a:lnTo>
                    <a:pt x="3771" y="186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2"/>
            <p:cNvSpPr/>
            <p:nvPr/>
          </p:nvSpPr>
          <p:spPr>
            <a:xfrm>
              <a:off x="6354681" y="4366288"/>
              <a:ext cx="346543" cy="373644"/>
            </a:xfrm>
            <a:custGeom>
              <a:avLst/>
              <a:gdLst/>
              <a:ahLst/>
              <a:cxnLst/>
              <a:rect l="l" t="t" r="r" b="b"/>
              <a:pathLst>
                <a:path w="3768" h="4063" extrusionOk="0">
                  <a:moveTo>
                    <a:pt x="177" y="0"/>
                  </a:moveTo>
                  <a:cubicBezTo>
                    <a:pt x="81" y="0"/>
                    <a:pt x="0" y="81"/>
                    <a:pt x="0" y="177"/>
                  </a:cubicBezTo>
                  <a:lnTo>
                    <a:pt x="0" y="1717"/>
                  </a:lnTo>
                  <a:lnTo>
                    <a:pt x="1836" y="1717"/>
                  </a:lnTo>
                  <a:lnTo>
                    <a:pt x="1836" y="0"/>
                  </a:lnTo>
                  <a:close/>
                  <a:moveTo>
                    <a:pt x="1947" y="0"/>
                  </a:moveTo>
                  <a:lnTo>
                    <a:pt x="1947" y="1717"/>
                  </a:lnTo>
                  <a:lnTo>
                    <a:pt x="3767" y="1717"/>
                  </a:lnTo>
                  <a:lnTo>
                    <a:pt x="3767" y="177"/>
                  </a:lnTo>
                  <a:cubicBezTo>
                    <a:pt x="3767" y="81"/>
                    <a:pt x="3691" y="0"/>
                    <a:pt x="3592" y="0"/>
                  </a:cubicBezTo>
                  <a:close/>
                  <a:moveTo>
                    <a:pt x="0" y="1866"/>
                  </a:moveTo>
                  <a:lnTo>
                    <a:pt x="0" y="3882"/>
                  </a:lnTo>
                  <a:cubicBezTo>
                    <a:pt x="0" y="3981"/>
                    <a:pt x="81" y="4062"/>
                    <a:pt x="177" y="4062"/>
                  </a:cubicBezTo>
                  <a:lnTo>
                    <a:pt x="3592" y="4062"/>
                  </a:lnTo>
                  <a:cubicBezTo>
                    <a:pt x="3691" y="4062"/>
                    <a:pt x="3767" y="3981"/>
                    <a:pt x="3767" y="3882"/>
                  </a:cubicBezTo>
                  <a:lnTo>
                    <a:pt x="3767" y="186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2"/>
            <p:cNvSpPr/>
            <p:nvPr/>
          </p:nvSpPr>
          <p:spPr>
            <a:xfrm>
              <a:off x="6719786" y="4366288"/>
              <a:ext cx="346543" cy="373644"/>
            </a:xfrm>
            <a:custGeom>
              <a:avLst/>
              <a:gdLst/>
              <a:ahLst/>
              <a:cxnLst/>
              <a:rect l="l" t="t" r="r" b="b"/>
              <a:pathLst>
                <a:path w="3768" h="4063" extrusionOk="0">
                  <a:moveTo>
                    <a:pt x="177" y="0"/>
                  </a:moveTo>
                  <a:cubicBezTo>
                    <a:pt x="81" y="0"/>
                    <a:pt x="0" y="81"/>
                    <a:pt x="0" y="177"/>
                  </a:cubicBezTo>
                  <a:lnTo>
                    <a:pt x="0" y="1717"/>
                  </a:lnTo>
                  <a:lnTo>
                    <a:pt x="1836" y="1717"/>
                  </a:lnTo>
                  <a:lnTo>
                    <a:pt x="1836" y="0"/>
                  </a:lnTo>
                  <a:close/>
                  <a:moveTo>
                    <a:pt x="1947" y="0"/>
                  </a:moveTo>
                  <a:lnTo>
                    <a:pt x="1947" y="1717"/>
                  </a:lnTo>
                  <a:lnTo>
                    <a:pt x="3767" y="1717"/>
                  </a:lnTo>
                  <a:lnTo>
                    <a:pt x="3767" y="177"/>
                  </a:lnTo>
                  <a:cubicBezTo>
                    <a:pt x="3767" y="81"/>
                    <a:pt x="3691" y="0"/>
                    <a:pt x="3591" y="0"/>
                  </a:cubicBezTo>
                  <a:close/>
                  <a:moveTo>
                    <a:pt x="0" y="1866"/>
                  </a:moveTo>
                  <a:lnTo>
                    <a:pt x="0" y="3882"/>
                  </a:lnTo>
                  <a:cubicBezTo>
                    <a:pt x="0" y="3981"/>
                    <a:pt x="81" y="4062"/>
                    <a:pt x="177" y="4062"/>
                  </a:cubicBezTo>
                  <a:lnTo>
                    <a:pt x="3591" y="4062"/>
                  </a:lnTo>
                  <a:cubicBezTo>
                    <a:pt x="3691" y="4062"/>
                    <a:pt x="3767" y="3981"/>
                    <a:pt x="3767" y="3882"/>
                  </a:cubicBezTo>
                  <a:lnTo>
                    <a:pt x="3767" y="186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2"/>
            <p:cNvSpPr/>
            <p:nvPr/>
          </p:nvSpPr>
          <p:spPr>
            <a:xfrm>
              <a:off x="8228029" y="4356122"/>
              <a:ext cx="419567" cy="676200"/>
            </a:xfrm>
            <a:custGeom>
              <a:avLst/>
              <a:gdLst/>
              <a:ahLst/>
              <a:cxnLst/>
              <a:rect l="l" t="t" r="r" b="b"/>
              <a:pathLst>
                <a:path w="4562" h="7353" extrusionOk="0">
                  <a:moveTo>
                    <a:pt x="128" y="0"/>
                  </a:moveTo>
                  <a:cubicBezTo>
                    <a:pt x="59" y="0"/>
                    <a:pt x="1" y="57"/>
                    <a:pt x="1" y="126"/>
                  </a:cubicBezTo>
                  <a:lnTo>
                    <a:pt x="1" y="7231"/>
                  </a:lnTo>
                  <a:cubicBezTo>
                    <a:pt x="1" y="7300"/>
                    <a:pt x="59" y="7353"/>
                    <a:pt x="128" y="7353"/>
                  </a:cubicBezTo>
                  <a:lnTo>
                    <a:pt x="4434" y="7353"/>
                  </a:lnTo>
                  <a:cubicBezTo>
                    <a:pt x="4503" y="7353"/>
                    <a:pt x="4561" y="7300"/>
                    <a:pt x="4561" y="7231"/>
                  </a:cubicBezTo>
                  <a:lnTo>
                    <a:pt x="4561" y="126"/>
                  </a:lnTo>
                  <a:cubicBezTo>
                    <a:pt x="4561" y="57"/>
                    <a:pt x="4503" y="0"/>
                    <a:pt x="4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2"/>
            <p:cNvSpPr/>
            <p:nvPr/>
          </p:nvSpPr>
          <p:spPr>
            <a:xfrm>
              <a:off x="8248814" y="4389555"/>
              <a:ext cx="177042" cy="629483"/>
            </a:xfrm>
            <a:custGeom>
              <a:avLst/>
              <a:gdLst/>
              <a:ahLst/>
              <a:cxnLst/>
              <a:rect l="l" t="t" r="r" b="b"/>
              <a:pathLst>
                <a:path w="1925" h="6845" extrusionOk="0">
                  <a:moveTo>
                    <a:pt x="1" y="0"/>
                  </a:moveTo>
                  <a:lnTo>
                    <a:pt x="1" y="6844"/>
                  </a:lnTo>
                  <a:lnTo>
                    <a:pt x="1925" y="6844"/>
                  </a:lnTo>
                  <a:lnTo>
                    <a:pt x="19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2"/>
            <p:cNvSpPr/>
            <p:nvPr/>
          </p:nvSpPr>
          <p:spPr>
            <a:xfrm>
              <a:off x="8451139" y="4389555"/>
              <a:ext cx="177410" cy="629483"/>
            </a:xfrm>
            <a:custGeom>
              <a:avLst/>
              <a:gdLst/>
              <a:ahLst/>
              <a:cxnLst/>
              <a:rect l="l" t="t" r="r" b="b"/>
              <a:pathLst>
                <a:path w="1929" h="6845" extrusionOk="0">
                  <a:moveTo>
                    <a:pt x="1" y="0"/>
                  </a:moveTo>
                  <a:lnTo>
                    <a:pt x="1" y="6844"/>
                  </a:lnTo>
                  <a:lnTo>
                    <a:pt x="1928" y="6844"/>
                  </a:lnTo>
                  <a:lnTo>
                    <a:pt x="192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2"/>
            <p:cNvSpPr/>
            <p:nvPr/>
          </p:nvSpPr>
          <p:spPr>
            <a:xfrm>
              <a:off x="8248814" y="4669353"/>
              <a:ext cx="177042" cy="131506"/>
            </a:xfrm>
            <a:custGeom>
              <a:avLst/>
              <a:gdLst/>
              <a:ahLst/>
              <a:cxnLst/>
              <a:rect l="l" t="t" r="r" b="b"/>
              <a:pathLst>
                <a:path w="1925" h="1430" extrusionOk="0">
                  <a:moveTo>
                    <a:pt x="1" y="1"/>
                  </a:moveTo>
                  <a:lnTo>
                    <a:pt x="1" y="261"/>
                  </a:lnTo>
                  <a:lnTo>
                    <a:pt x="1925" y="1430"/>
                  </a:lnTo>
                  <a:lnTo>
                    <a:pt x="1925" y="116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2"/>
            <p:cNvSpPr/>
            <p:nvPr/>
          </p:nvSpPr>
          <p:spPr>
            <a:xfrm>
              <a:off x="8451507" y="4669353"/>
              <a:ext cx="177042" cy="131506"/>
            </a:xfrm>
            <a:custGeom>
              <a:avLst/>
              <a:gdLst/>
              <a:ahLst/>
              <a:cxnLst/>
              <a:rect l="l" t="t" r="r" b="b"/>
              <a:pathLst>
                <a:path w="1925" h="1430" extrusionOk="0">
                  <a:moveTo>
                    <a:pt x="1924" y="1"/>
                  </a:moveTo>
                  <a:lnTo>
                    <a:pt x="0" y="1165"/>
                  </a:lnTo>
                  <a:lnTo>
                    <a:pt x="0" y="1430"/>
                  </a:lnTo>
                  <a:lnTo>
                    <a:pt x="1924" y="261"/>
                  </a:lnTo>
                  <a:lnTo>
                    <a:pt x="19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2"/>
            <p:cNvSpPr/>
            <p:nvPr/>
          </p:nvSpPr>
          <p:spPr>
            <a:xfrm>
              <a:off x="7505636" y="4366288"/>
              <a:ext cx="346543" cy="373644"/>
            </a:xfrm>
            <a:custGeom>
              <a:avLst/>
              <a:gdLst/>
              <a:ahLst/>
              <a:cxnLst/>
              <a:rect l="l" t="t" r="r" b="b"/>
              <a:pathLst>
                <a:path w="3768" h="4063" extrusionOk="0">
                  <a:moveTo>
                    <a:pt x="177" y="0"/>
                  </a:moveTo>
                  <a:cubicBezTo>
                    <a:pt x="77" y="0"/>
                    <a:pt x="1" y="81"/>
                    <a:pt x="1" y="177"/>
                  </a:cubicBezTo>
                  <a:lnTo>
                    <a:pt x="1" y="1717"/>
                  </a:lnTo>
                  <a:lnTo>
                    <a:pt x="1837" y="1717"/>
                  </a:lnTo>
                  <a:lnTo>
                    <a:pt x="1837" y="0"/>
                  </a:lnTo>
                  <a:close/>
                  <a:moveTo>
                    <a:pt x="1947" y="0"/>
                  </a:moveTo>
                  <a:lnTo>
                    <a:pt x="1947" y="1717"/>
                  </a:lnTo>
                  <a:lnTo>
                    <a:pt x="3768" y="1717"/>
                  </a:lnTo>
                  <a:lnTo>
                    <a:pt x="3768" y="177"/>
                  </a:lnTo>
                  <a:cubicBezTo>
                    <a:pt x="3768" y="81"/>
                    <a:pt x="3687" y="0"/>
                    <a:pt x="3588" y="0"/>
                  </a:cubicBezTo>
                  <a:close/>
                  <a:moveTo>
                    <a:pt x="1" y="1866"/>
                  </a:moveTo>
                  <a:lnTo>
                    <a:pt x="1" y="3882"/>
                  </a:lnTo>
                  <a:cubicBezTo>
                    <a:pt x="1" y="3981"/>
                    <a:pt x="77" y="4062"/>
                    <a:pt x="177" y="4062"/>
                  </a:cubicBezTo>
                  <a:lnTo>
                    <a:pt x="3588" y="4062"/>
                  </a:lnTo>
                  <a:cubicBezTo>
                    <a:pt x="3687" y="4062"/>
                    <a:pt x="3768" y="3981"/>
                    <a:pt x="3768" y="3882"/>
                  </a:cubicBezTo>
                  <a:lnTo>
                    <a:pt x="3768" y="186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42"/>
            <p:cNvSpPr/>
            <p:nvPr/>
          </p:nvSpPr>
          <p:spPr>
            <a:xfrm>
              <a:off x="7870741" y="4366288"/>
              <a:ext cx="346543" cy="373644"/>
            </a:xfrm>
            <a:custGeom>
              <a:avLst/>
              <a:gdLst/>
              <a:ahLst/>
              <a:cxnLst/>
              <a:rect l="l" t="t" r="r" b="b"/>
              <a:pathLst>
                <a:path w="3768" h="4063" extrusionOk="0">
                  <a:moveTo>
                    <a:pt x="177" y="0"/>
                  </a:moveTo>
                  <a:cubicBezTo>
                    <a:pt x="77" y="0"/>
                    <a:pt x="0" y="81"/>
                    <a:pt x="0" y="177"/>
                  </a:cubicBezTo>
                  <a:lnTo>
                    <a:pt x="0" y="1717"/>
                  </a:lnTo>
                  <a:lnTo>
                    <a:pt x="1836" y="1717"/>
                  </a:lnTo>
                  <a:lnTo>
                    <a:pt x="1836" y="0"/>
                  </a:lnTo>
                  <a:close/>
                  <a:moveTo>
                    <a:pt x="1947" y="0"/>
                  </a:moveTo>
                  <a:lnTo>
                    <a:pt x="1947" y="1717"/>
                  </a:lnTo>
                  <a:lnTo>
                    <a:pt x="3767" y="1717"/>
                  </a:lnTo>
                  <a:lnTo>
                    <a:pt x="3767" y="177"/>
                  </a:lnTo>
                  <a:cubicBezTo>
                    <a:pt x="3767" y="81"/>
                    <a:pt x="3687" y="0"/>
                    <a:pt x="3591" y="0"/>
                  </a:cubicBezTo>
                  <a:close/>
                  <a:moveTo>
                    <a:pt x="0" y="1866"/>
                  </a:moveTo>
                  <a:lnTo>
                    <a:pt x="0" y="3882"/>
                  </a:lnTo>
                  <a:cubicBezTo>
                    <a:pt x="0" y="3981"/>
                    <a:pt x="77" y="4062"/>
                    <a:pt x="177" y="4062"/>
                  </a:cubicBezTo>
                  <a:lnTo>
                    <a:pt x="3591" y="4062"/>
                  </a:lnTo>
                  <a:cubicBezTo>
                    <a:pt x="3687" y="4062"/>
                    <a:pt x="3767" y="3981"/>
                    <a:pt x="3767" y="3882"/>
                  </a:cubicBezTo>
                  <a:lnTo>
                    <a:pt x="3767" y="186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2"/>
            <p:cNvSpPr/>
            <p:nvPr/>
          </p:nvSpPr>
          <p:spPr>
            <a:xfrm>
              <a:off x="8657235" y="4366288"/>
              <a:ext cx="139702" cy="310557"/>
            </a:xfrm>
            <a:custGeom>
              <a:avLst/>
              <a:gdLst/>
              <a:ahLst/>
              <a:cxnLst/>
              <a:rect l="l" t="t" r="r" b="b"/>
              <a:pathLst>
                <a:path w="1519" h="3377" extrusionOk="0">
                  <a:moveTo>
                    <a:pt x="1" y="0"/>
                  </a:moveTo>
                  <a:lnTo>
                    <a:pt x="1" y="3376"/>
                  </a:lnTo>
                  <a:lnTo>
                    <a:pt x="1339" y="3376"/>
                  </a:lnTo>
                  <a:cubicBezTo>
                    <a:pt x="1438" y="3376"/>
                    <a:pt x="1518" y="3295"/>
                    <a:pt x="1518" y="3200"/>
                  </a:cubicBezTo>
                  <a:lnTo>
                    <a:pt x="1518" y="177"/>
                  </a:lnTo>
                  <a:cubicBezTo>
                    <a:pt x="1518" y="81"/>
                    <a:pt x="1438" y="0"/>
                    <a:pt x="1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2"/>
            <p:cNvSpPr/>
            <p:nvPr/>
          </p:nvSpPr>
          <p:spPr>
            <a:xfrm>
              <a:off x="5582534" y="4426199"/>
              <a:ext cx="347279" cy="18025"/>
            </a:xfrm>
            <a:custGeom>
              <a:avLst/>
              <a:gdLst/>
              <a:ahLst/>
              <a:cxnLst/>
              <a:rect l="l" t="t" r="r" b="b"/>
              <a:pathLst>
                <a:path w="3776" h="196" extrusionOk="0">
                  <a:moveTo>
                    <a:pt x="1" y="1"/>
                  </a:moveTo>
                  <a:lnTo>
                    <a:pt x="1" y="196"/>
                  </a:lnTo>
                  <a:lnTo>
                    <a:pt x="3775" y="196"/>
                  </a:lnTo>
                  <a:lnTo>
                    <a:pt x="37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2"/>
            <p:cNvSpPr/>
            <p:nvPr/>
          </p:nvSpPr>
          <p:spPr>
            <a:xfrm>
              <a:off x="5582534" y="4673583"/>
              <a:ext cx="347279" cy="17657"/>
            </a:xfrm>
            <a:custGeom>
              <a:avLst/>
              <a:gdLst/>
              <a:ahLst/>
              <a:cxnLst/>
              <a:rect l="l" t="t" r="r" b="b"/>
              <a:pathLst>
                <a:path w="3776" h="192" extrusionOk="0">
                  <a:moveTo>
                    <a:pt x="1" y="1"/>
                  </a:moveTo>
                  <a:lnTo>
                    <a:pt x="1" y="192"/>
                  </a:lnTo>
                  <a:lnTo>
                    <a:pt x="3775" y="192"/>
                  </a:lnTo>
                  <a:lnTo>
                    <a:pt x="37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2"/>
            <p:cNvSpPr/>
            <p:nvPr/>
          </p:nvSpPr>
          <p:spPr>
            <a:xfrm>
              <a:off x="7505636" y="4673583"/>
              <a:ext cx="346543" cy="17657"/>
            </a:xfrm>
            <a:custGeom>
              <a:avLst/>
              <a:gdLst/>
              <a:ahLst/>
              <a:cxnLst/>
              <a:rect l="l" t="t" r="r" b="b"/>
              <a:pathLst>
                <a:path w="3768" h="192" extrusionOk="0">
                  <a:moveTo>
                    <a:pt x="1" y="1"/>
                  </a:moveTo>
                  <a:lnTo>
                    <a:pt x="1" y="192"/>
                  </a:lnTo>
                  <a:lnTo>
                    <a:pt x="3768" y="192"/>
                  </a:lnTo>
                  <a:lnTo>
                    <a:pt x="37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2"/>
            <p:cNvSpPr/>
            <p:nvPr/>
          </p:nvSpPr>
          <p:spPr>
            <a:xfrm>
              <a:off x="7870373" y="4673583"/>
              <a:ext cx="347187" cy="17657"/>
            </a:xfrm>
            <a:custGeom>
              <a:avLst/>
              <a:gdLst/>
              <a:ahLst/>
              <a:cxnLst/>
              <a:rect l="l" t="t" r="r" b="b"/>
              <a:pathLst>
                <a:path w="3775" h="192" extrusionOk="0">
                  <a:moveTo>
                    <a:pt x="0" y="1"/>
                  </a:moveTo>
                  <a:lnTo>
                    <a:pt x="0" y="192"/>
                  </a:lnTo>
                  <a:lnTo>
                    <a:pt x="3775" y="192"/>
                  </a:lnTo>
                  <a:lnTo>
                    <a:pt x="37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2"/>
            <p:cNvSpPr/>
            <p:nvPr/>
          </p:nvSpPr>
          <p:spPr>
            <a:xfrm>
              <a:off x="7684602" y="4426199"/>
              <a:ext cx="167569" cy="18025"/>
            </a:xfrm>
            <a:custGeom>
              <a:avLst/>
              <a:gdLst/>
              <a:ahLst/>
              <a:cxnLst/>
              <a:rect l="l" t="t" r="r" b="b"/>
              <a:pathLst>
                <a:path w="1822" h="196" extrusionOk="0">
                  <a:moveTo>
                    <a:pt x="1" y="1"/>
                  </a:moveTo>
                  <a:lnTo>
                    <a:pt x="1" y="196"/>
                  </a:lnTo>
                  <a:lnTo>
                    <a:pt x="1822" y="196"/>
                  </a:lnTo>
                  <a:lnTo>
                    <a:pt x="18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2"/>
            <p:cNvSpPr/>
            <p:nvPr/>
          </p:nvSpPr>
          <p:spPr>
            <a:xfrm>
              <a:off x="7507015" y="4426199"/>
              <a:ext cx="167569" cy="18025"/>
            </a:xfrm>
            <a:custGeom>
              <a:avLst/>
              <a:gdLst/>
              <a:ahLst/>
              <a:cxnLst/>
              <a:rect l="l" t="t" r="r" b="b"/>
              <a:pathLst>
                <a:path w="1822" h="196" extrusionOk="0">
                  <a:moveTo>
                    <a:pt x="1" y="1"/>
                  </a:moveTo>
                  <a:lnTo>
                    <a:pt x="1" y="196"/>
                  </a:lnTo>
                  <a:lnTo>
                    <a:pt x="1822" y="196"/>
                  </a:lnTo>
                  <a:lnTo>
                    <a:pt x="18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2"/>
            <p:cNvSpPr/>
            <p:nvPr/>
          </p:nvSpPr>
          <p:spPr>
            <a:xfrm>
              <a:off x="8049799" y="4426199"/>
              <a:ext cx="167477" cy="18025"/>
            </a:xfrm>
            <a:custGeom>
              <a:avLst/>
              <a:gdLst/>
              <a:ahLst/>
              <a:cxnLst/>
              <a:rect l="l" t="t" r="r" b="b"/>
              <a:pathLst>
                <a:path w="1821" h="196" extrusionOk="0">
                  <a:moveTo>
                    <a:pt x="0" y="1"/>
                  </a:moveTo>
                  <a:lnTo>
                    <a:pt x="0" y="196"/>
                  </a:lnTo>
                  <a:lnTo>
                    <a:pt x="1820" y="196"/>
                  </a:lnTo>
                  <a:lnTo>
                    <a:pt x="18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2"/>
            <p:cNvSpPr/>
            <p:nvPr/>
          </p:nvSpPr>
          <p:spPr>
            <a:xfrm>
              <a:off x="7870741" y="4426199"/>
              <a:ext cx="168857" cy="18025"/>
            </a:xfrm>
            <a:custGeom>
              <a:avLst/>
              <a:gdLst/>
              <a:ahLst/>
              <a:cxnLst/>
              <a:rect l="l" t="t" r="r" b="b"/>
              <a:pathLst>
                <a:path w="1836" h="196" extrusionOk="0">
                  <a:moveTo>
                    <a:pt x="0" y="1"/>
                  </a:moveTo>
                  <a:lnTo>
                    <a:pt x="0" y="196"/>
                  </a:lnTo>
                  <a:lnTo>
                    <a:pt x="1836" y="196"/>
                  </a:lnTo>
                  <a:lnTo>
                    <a:pt x="18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2"/>
            <p:cNvSpPr/>
            <p:nvPr/>
          </p:nvSpPr>
          <p:spPr>
            <a:xfrm>
              <a:off x="6898844" y="4426199"/>
              <a:ext cx="167477" cy="18025"/>
            </a:xfrm>
            <a:custGeom>
              <a:avLst/>
              <a:gdLst/>
              <a:ahLst/>
              <a:cxnLst/>
              <a:rect l="l" t="t" r="r" b="b"/>
              <a:pathLst>
                <a:path w="1821" h="196" extrusionOk="0">
                  <a:moveTo>
                    <a:pt x="0" y="1"/>
                  </a:moveTo>
                  <a:lnTo>
                    <a:pt x="0" y="196"/>
                  </a:lnTo>
                  <a:lnTo>
                    <a:pt x="1820" y="196"/>
                  </a:lnTo>
                  <a:lnTo>
                    <a:pt x="18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2"/>
            <p:cNvSpPr/>
            <p:nvPr/>
          </p:nvSpPr>
          <p:spPr>
            <a:xfrm>
              <a:off x="6719786" y="4426199"/>
              <a:ext cx="168949" cy="18025"/>
            </a:xfrm>
            <a:custGeom>
              <a:avLst/>
              <a:gdLst/>
              <a:ahLst/>
              <a:cxnLst/>
              <a:rect l="l" t="t" r="r" b="b"/>
              <a:pathLst>
                <a:path w="1837" h="196" extrusionOk="0">
                  <a:moveTo>
                    <a:pt x="0" y="1"/>
                  </a:moveTo>
                  <a:lnTo>
                    <a:pt x="0" y="196"/>
                  </a:lnTo>
                  <a:lnTo>
                    <a:pt x="1836" y="196"/>
                  </a:lnTo>
                  <a:lnTo>
                    <a:pt x="18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2"/>
            <p:cNvSpPr/>
            <p:nvPr/>
          </p:nvSpPr>
          <p:spPr>
            <a:xfrm>
              <a:off x="6719786" y="4673583"/>
              <a:ext cx="346543" cy="17657"/>
            </a:xfrm>
            <a:custGeom>
              <a:avLst/>
              <a:gdLst/>
              <a:ahLst/>
              <a:cxnLst/>
              <a:rect l="l" t="t" r="r" b="b"/>
              <a:pathLst>
                <a:path w="3768" h="192" extrusionOk="0">
                  <a:moveTo>
                    <a:pt x="0" y="1"/>
                  </a:moveTo>
                  <a:lnTo>
                    <a:pt x="0" y="192"/>
                  </a:lnTo>
                  <a:lnTo>
                    <a:pt x="3767" y="192"/>
                  </a:lnTo>
                  <a:lnTo>
                    <a:pt x="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2"/>
            <p:cNvSpPr/>
            <p:nvPr/>
          </p:nvSpPr>
          <p:spPr>
            <a:xfrm>
              <a:off x="6533738" y="4426199"/>
              <a:ext cx="167477" cy="18025"/>
            </a:xfrm>
            <a:custGeom>
              <a:avLst/>
              <a:gdLst/>
              <a:ahLst/>
              <a:cxnLst/>
              <a:rect l="l" t="t" r="r" b="b"/>
              <a:pathLst>
                <a:path w="1821" h="196" extrusionOk="0">
                  <a:moveTo>
                    <a:pt x="0" y="1"/>
                  </a:moveTo>
                  <a:lnTo>
                    <a:pt x="0" y="196"/>
                  </a:lnTo>
                  <a:lnTo>
                    <a:pt x="1820" y="196"/>
                  </a:lnTo>
                  <a:lnTo>
                    <a:pt x="18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2"/>
            <p:cNvSpPr/>
            <p:nvPr/>
          </p:nvSpPr>
          <p:spPr>
            <a:xfrm>
              <a:off x="6354681" y="4426199"/>
              <a:ext cx="168857" cy="18025"/>
            </a:xfrm>
            <a:custGeom>
              <a:avLst/>
              <a:gdLst/>
              <a:ahLst/>
              <a:cxnLst/>
              <a:rect l="l" t="t" r="r" b="b"/>
              <a:pathLst>
                <a:path w="1836" h="196" extrusionOk="0">
                  <a:moveTo>
                    <a:pt x="0" y="1"/>
                  </a:moveTo>
                  <a:lnTo>
                    <a:pt x="0" y="196"/>
                  </a:lnTo>
                  <a:lnTo>
                    <a:pt x="1836" y="196"/>
                  </a:lnTo>
                  <a:lnTo>
                    <a:pt x="18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2"/>
            <p:cNvSpPr/>
            <p:nvPr/>
          </p:nvSpPr>
          <p:spPr>
            <a:xfrm>
              <a:off x="6354681" y="4673583"/>
              <a:ext cx="346543" cy="17657"/>
            </a:xfrm>
            <a:custGeom>
              <a:avLst/>
              <a:gdLst/>
              <a:ahLst/>
              <a:cxnLst/>
              <a:rect l="l" t="t" r="r" b="b"/>
              <a:pathLst>
                <a:path w="3768" h="192" extrusionOk="0">
                  <a:moveTo>
                    <a:pt x="0" y="1"/>
                  </a:moveTo>
                  <a:lnTo>
                    <a:pt x="0" y="192"/>
                  </a:lnTo>
                  <a:lnTo>
                    <a:pt x="3767" y="192"/>
                  </a:lnTo>
                  <a:lnTo>
                    <a:pt x="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2"/>
            <p:cNvSpPr/>
            <p:nvPr/>
          </p:nvSpPr>
          <p:spPr>
            <a:xfrm>
              <a:off x="5613894" y="4827623"/>
              <a:ext cx="285567" cy="234320"/>
            </a:xfrm>
            <a:custGeom>
              <a:avLst/>
              <a:gdLst/>
              <a:ahLst/>
              <a:cxnLst/>
              <a:rect l="l" t="t" r="r" b="b"/>
              <a:pathLst>
                <a:path w="3105" h="2548" extrusionOk="0">
                  <a:moveTo>
                    <a:pt x="1331" y="0"/>
                  </a:moveTo>
                  <a:cubicBezTo>
                    <a:pt x="595" y="0"/>
                    <a:pt x="1" y="598"/>
                    <a:pt x="1" y="1334"/>
                  </a:cubicBezTo>
                  <a:lnTo>
                    <a:pt x="1" y="2548"/>
                  </a:lnTo>
                  <a:lnTo>
                    <a:pt x="3105" y="2548"/>
                  </a:lnTo>
                  <a:lnTo>
                    <a:pt x="3105" y="1334"/>
                  </a:lnTo>
                  <a:cubicBezTo>
                    <a:pt x="3105" y="598"/>
                    <a:pt x="2511" y="0"/>
                    <a:pt x="1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2"/>
            <p:cNvSpPr/>
            <p:nvPr/>
          </p:nvSpPr>
          <p:spPr>
            <a:xfrm>
              <a:off x="5620975" y="4861742"/>
              <a:ext cx="269748" cy="269634"/>
            </a:xfrm>
            <a:custGeom>
              <a:avLst/>
              <a:gdLst/>
              <a:ahLst/>
              <a:cxnLst/>
              <a:rect l="l" t="t" r="r" b="b"/>
              <a:pathLst>
                <a:path w="2933" h="2932" extrusionOk="0">
                  <a:moveTo>
                    <a:pt x="1464" y="1"/>
                  </a:moveTo>
                  <a:cubicBezTo>
                    <a:pt x="656" y="1"/>
                    <a:pt x="0" y="659"/>
                    <a:pt x="0" y="1469"/>
                  </a:cubicBezTo>
                  <a:cubicBezTo>
                    <a:pt x="0" y="2277"/>
                    <a:pt x="656" y="2932"/>
                    <a:pt x="1464" y="2932"/>
                  </a:cubicBezTo>
                  <a:cubicBezTo>
                    <a:pt x="2276" y="2932"/>
                    <a:pt x="2932" y="2277"/>
                    <a:pt x="2932" y="1469"/>
                  </a:cubicBezTo>
                  <a:cubicBezTo>
                    <a:pt x="2932" y="659"/>
                    <a:pt x="2276" y="1"/>
                    <a:pt x="1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2"/>
            <p:cNvSpPr/>
            <p:nvPr/>
          </p:nvSpPr>
          <p:spPr>
            <a:xfrm>
              <a:off x="5658038" y="4898712"/>
              <a:ext cx="195620" cy="196064"/>
            </a:xfrm>
            <a:custGeom>
              <a:avLst/>
              <a:gdLst/>
              <a:ahLst/>
              <a:cxnLst/>
              <a:rect l="l" t="t" r="r" b="b"/>
              <a:pathLst>
                <a:path w="2127" h="2132" extrusionOk="0">
                  <a:moveTo>
                    <a:pt x="1061" y="1"/>
                  </a:moveTo>
                  <a:cubicBezTo>
                    <a:pt x="476" y="1"/>
                    <a:pt x="0" y="476"/>
                    <a:pt x="0" y="1067"/>
                  </a:cubicBezTo>
                  <a:cubicBezTo>
                    <a:pt x="0" y="1653"/>
                    <a:pt x="476" y="2132"/>
                    <a:pt x="1061" y="2132"/>
                  </a:cubicBezTo>
                  <a:cubicBezTo>
                    <a:pt x="1652" y="2132"/>
                    <a:pt x="2126" y="1653"/>
                    <a:pt x="2126" y="1067"/>
                  </a:cubicBezTo>
                  <a:cubicBezTo>
                    <a:pt x="2126" y="476"/>
                    <a:pt x="1652" y="1"/>
                    <a:pt x="10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2"/>
            <p:cNvSpPr/>
            <p:nvPr/>
          </p:nvSpPr>
          <p:spPr>
            <a:xfrm>
              <a:off x="5731702" y="4972375"/>
              <a:ext cx="48376" cy="48372"/>
            </a:xfrm>
            <a:custGeom>
              <a:avLst/>
              <a:gdLst/>
              <a:ahLst/>
              <a:cxnLst/>
              <a:rect l="l" t="t" r="r" b="b"/>
              <a:pathLst>
                <a:path w="526" h="526" extrusionOk="0">
                  <a:moveTo>
                    <a:pt x="260" y="1"/>
                  </a:moveTo>
                  <a:cubicBezTo>
                    <a:pt x="119" y="1"/>
                    <a:pt x="0" y="119"/>
                    <a:pt x="0" y="266"/>
                  </a:cubicBezTo>
                  <a:cubicBezTo>
                    <a:pt x="0" y="411"/>
                    <a:pt x="119" y="526"/>
                    <a:pt x="260" y="526"/>
                  </a:cubicBezTo>
                  <a:cubicBezTo>
                    <a:pt x="406" y="526"/>
                    <a:pt x="525" y="411"/>
                    <a:pt x="525" y="266"/>
                  </a:cubicBezTo>
                  <a:cubicBezTo>
                    <a:pt x="525" y="119"/>
                    <a:pt x="406" y="1"/>
                    <a:pt x="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2"/>
            <p:cNvSpPr/>
            <p:nvPr/>
          </p:nvSpPr>
          <p:spPr>
            <a:xfrm>
              <a:off x="7565598" y="4827623"/>
              <a:ext cx="285475" cy="234320"/>
            </a:xfrm>
            <a:custGeom>
              <a:avLst/>
              <a:gdLst/>
              <a:ahLst/>
              <a:cxnLst/>
              <a:rect l="l" t="t" r="r" b="b"/>
              <a:pathLst>
                <a:path w="3104" h="2548" extrusionOk="0">
                  <a:moveTo>
                    <a:pt x="1330" y="0"/>
                  </a:moveTo>
                  <a:cubicBezTo>
                    <a:pt x="594" y="0"/>
                    <a:pt x="0" y="598"/>
                    <a:pt x="0" y="1334"/>
                  </a:cubicBezTo>
                  <a:lnTo>
                    <a:pt x="0" y="2548"/>
                  </a:lnTo>
                  <a:lnTo>
                    <a:pt x="3104" y="2548"/>
                  </a:lnTo>
                  <a:lnTo>
                    <a:pt x="3104" y="1334"/>
                  </a:lnTo>
                  <a:cubicBezTo>
                    <a:pt x="3104" y="598"/>
                    <a:pt x="2506"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2"/>
            <p:cNvSpPr/>
            <p:nvPr/>
          </p:nvSpPr>
          <p:spPr>
            <a:xfrm>
              <a:off x="7572219" y="4861742"/>
              <a:ext cx="270116" cy="269634"/>
            </a:xfrm>
            <a:custGeom>
              <a:avLst/>
              <a:gdLst/>
              <a:ahLst/>
              <a:cxnLst/>
              <a:rect l="l" t="t" r="r" b="b"/>
              <a:pathLst>
                <a:path w="2937" h="2932" extrusionOk="0">
                  <a:moveTo>
                    <a:pt x="1468" y="1"/>
                  </a:moveTo>
                  <a:cubicBezTo>
                    <a:pt x="660" y="1"/>
                    <a:pt x="1" y="659"/>
                    <a:pt x="1" y="1469"/>
                  </a:cubicBezTo>
                  <a:cubicBezTo>
                    <a:pt x="1" y="2277"/>
                    <a:pt x="660" y="2932"/>
                    <a:pt x="1468" y="2932"/>
                  </a:cubicBezTo>
                  <a:cubicBezTo>
                    <a:pt x="2277" y="2932"/>
                    <a:pt x="2936" y="2277"/>
                    <a:pt x="2936" y="1469"/>
                  </a:cubicBezTo>
                  <a:cubicBezTo>
                    <a:pt x="2936" y="659"/>
                    <a:pt x="2277"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2"/>
            <p:cNvSpPr/>
            <p:nvPr/>
          </p:nvSpPr>
          <p:spPr>
            <a:xfrm>
              <a:off x="7609282" y="4898712"/>
              <a:ext cx="195988" cy="196064"/>
            </a:xfrm>
            <a:custGeom>
              <a:avLst/>
              <a:gdLst/>
              <a:ahLst/>
              <a:cxnLst/>
              <a:rect l="l" t="t" r="r" b="b"/>
              <a:pathLst>
                <a:path w="2131" h="2132" extrusionOk="0">
                  <a:moveTo>
                    <a:pt x="1065" y="1"/>
                  </a:moveTo>
                  <a:cubicBezTo>
                    <a:pt x="480" y="1"/>
                    <a:pt x="1" y="476"/>
                    <a:pt x="1" y="1067"/>
                  </a:cubicBezTo>
                  <a:cubicBezTo>
                    <a:pt x="1" y="1653"/>
                    <a:pt x="480" y="2132"/>
                    <a:pt x="1065" y="2132"/>
                  </a:cubicBezTo>
                  <a:cubicBezTo>
                    <a:pt x="1652" y="2132"/>
                    <a:pt x="2130" y="1653"/>
                    <a:pt x="2130" y="1067"/>
                  </a:cubicBezTo>
                  <a:cubicBezTo>
                    <a:pt x="2130" y="476"/>
                    <a:pt x="1652"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2"/>
            <p:cNvSpPr/>
            <p:nvPr/>
          </p:nvSpPr>
          <p:spPr>
            <a:xfrm>
              <a:off x="7682946" y="4972375"/>
              <a:ext cx="48744" cy="48372"/>
            </a:xfrm>
            <a:custGeom>
              <a:avLst/>
              <a:gdLst/>
              <a:ahLst/>
              <a:cxnLst/>
              <a:rect l="l" t="t" r="r" b="b"/>
              <a:pathLst>
                <a:path w="530" h="526" extrusionOk="0">
                  <a:moveTo>
                    <a:pt x="264" y="1"/>
                  </a:moveTo>
                  <a:cubicBezTo>
                    <a:pt x="119" y="1"/>
                    <a:pt x="1" y="119"/>
                    <a:pt x="1" y="266"/>
                  </a:cubicBezTo>
                  <a:cubicBezTo>
                    <a:pt x="1" y="411"/>
                    <a:pt x="119" y="526"/>
                    <a:pt x="264" y="526"/>
                  </a:cubicBezTo>
                  <a:cubicBezTo>
                    <a:pt x="410" y="526"/>
                    <a:pt x="529" y="411"/>
                    <a:pt x="529" y="266"/>
                  </a:cubicBezTo>
                  <a:cubicBezTo>
                    <a:pt x="529" y="119"/>
                    <a:pt x="410" y="1"/>
                    <a:pt x="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2"/>
            <p:cNvSpPr/>
            <p:nvPr/>
          </p:nvSpPr>
          <p:spPr>
            <a:xfrm>
              <a:off x="7878834" y="4827623"/>
              <a:ext cx="285843" cy="234320"/>
            </a:xfrm>
            <a:custGeom>
              <a:avLst/>
              <a:gdLst/>
              <a:ahLst/>
              <a:cxnLst/>
              <a:rect l="l" t="t" r="r" b="b"/>
              <a:pathLst>
                <a:path w="3108" h="2548" extrusionOk="0">
                  <a:moveTo>
                    <a:pt x="1334" y="0"/>
                  </a:moveTo>
                  <a:cubicBezTo>
                    <a:pt x="598" y="0"/>
                    <a:pt x="0" y="598"/>
                    <a:pt x="0" y="1334"/>
                  </a:cubicBezTo>
                  <a:lnTo>
                    <a:pt x="0" y="2548"/>
                  </a:lnTo>
                  <a:lnTo>
                    <a:pt x="3108" y="2548"/>
                  </a:lnTo>
                  <a:lnTo>
                    <a:pt x="3108" y="1334"/>
                  </a:lnTo>
                  <a:cubicBezTo>
                    <a:pt x="3108" y="598"/>
                    <a:pt x="2510"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2"/>
            <p:cNvSpPr/>
            <p:nvPr/>
          </p:nvSpPr>
          <p:spPr>
            <a:xfrm>
              <a:off x="7885915" y="4861742"/>
              <a:ext cx="269656" cy="269634"/>
            </a:xfrm>
            <a:custGeom>
              <a:avLst/>
              <a:gdLst/>
              <a:ahLst/>
              <a:cxnLst/>
              <a:rect l="l" t="t" r="r" b="b"/>
              <a:pathLst>
                <a:path w="2932" h="2932" extrusionOk="0">
                  <a:moveTo>
                    <a:pt x="1468" y="1"/>
                  </a:moveTo>
                  <a:cubicBezTo>
                    <a:pt x="659" y="1"/>
                    <a:pt x="1" y="659"/>
                    <a:pt x="1" y="1469"/>
                  </a:cubicBezTo>
                  <a:cubicBezTo>
                    <a:pt x="1" y="2277"/>
                    <a:pt x="659" y="2932"/>
                    <a:pt x="1468" y="2932"/>
                  </a:cubicBezTo>
                  <a:cubicBezTo>
                    <a:pt x="2277" y="2932"/>
                    <a:pt x="2932" y="2277"/>
                    <a:pt x="2932" y="1469"/>
                  </a:cubicBezTo>
                  <a:cubicBezTo>
                    <a:pt x="2932" y="659"/>
                    <a:pt x="2277"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2"/>
            <p:cNvSpPr/>
            <p:nvPr/>
          </p:nvSpPr>
          <p:spPr>
            <a:xfrm>
              <a:off x="7922886" y="4898712"/>
              <a:ext cx="196080" cy="196064"/>
            </a:xfrm>
            <a:custGeom>
              <a:avLst/>
              <a:gdLst/>
              <a:ahLst/>
              <a:cxnLst/>
              <a:rect l="l" t="t" r="r" b="b"/>
              <a:pathLst>
                <a:path w="2132" h="2132" extrusionOk="0">
                  <a:moveTo>
                    <a:pt x="1066" y="1"/>
                  </a:moveTo>
                  <a:cubicBezTo>
                    <a:pt x="476" y="1"/>
                    <a:pt x="1" y="476"/>
                    <a:pt x="1" y="1067"/>
                  </a:cubicBezTo>
                  <a:cubicBezTo>
                    <a:pt x="1" y="1653"/>
                    <a:pt x="476" y="2132"/>
                    <a:pt x="1066" y="2132"/>
                  </a:cubicBezTo>
                  <a:cubicBezTo>
                    <a:pt x="1652" y="2132"/>
                    <a:pt x="2131" y="1653"/>
                    <a:pt x="2131" y="1067"/>
                  </a:cubicBezTo>
                  <a:cubicBezTo>
                    <a:pt x="2131" y="476"/>
                    <a:pt x="1652"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2"/>
            <p:cNvSpPr/>
            <p:nvPr/>
          </p:nvSpPr>
          <p:spPr>
            <a:xfrm>
              <a:off x="7996551" y="4972375"/>
              <a:ext cx="48376" cy="48372"/>
            </a:xfrm>
            <a:custGeom>
              <a:avLst/>
              <a:gdLst/>
              <a:ahLst/>
              <a:cxnLst/>
              <a:rect l="l" t="t" r="r" b="b"/>
              <a:pathLst>
                <a:path w="526" h="526" extrusionOk="0">
                  <a:moveTo>
                    <a:pt x="265" y="1"/>
                  </a:moveTo>
                  <a:cubicBezTo>
                    <a:pt x="119" y="1"/>
                    <a:pt x="1" y="119"/>
                    <a:pt x="1" y="266"/>
                  </a:cubicBezTo>
                  <a:cubicBezTo>
                    <a:pt x="1" y="411"/>
                    <a:pt x="119" y="526"/>
                    <a:pt x="265" y="526"/>
                  </a:cubicBezTo>
                  <a:cubicBezTo>
                    <a:pt x="411" y="526"/>
                    <a:pt x="526" y="411"/>
                    <a:pt x="526" y="266"/>
                  </a:cubicBezTo>
                  <a:cubicBezTo>
                    <a:pt x="526" y="119"/>
                    <a:pt x="411" y="1"/>
                    <a:pt x="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2"/>
            <p:cNvSpPr/>
            <p:nvPr/>
          </p:nvSpPr>
          <p:spPr>
            <a:xfrm>
              <a:off x="8792241" y="4739154"/>
              <a:ext cx="41019" cy="181534"/>
            </a:xfrm>
            <a:custGeom>
              <a:avLst/>
              <a:gdLst/>
              <a:ahLst/>
              <a:cxnLst/>
              <a:rect l="l" t="t" r="r" b="b"/>
              <a:pathLst>
                <a:path w="446" h="1974" extrusionOk="0">
                  <a:moveTo>
                    <a:pt x="338" y="0"/>
                  </a:moveTo>
                  <a:cubicBezTo>
                    <a:pt x="154" y="0"/>
                    <a:pt x="1" y="149"/>
                    <a:pt x="1" y="337"/>
                  </a:cubicBezTo>
                  <a:lnTo>
                    <a:pt x="1" y="1640"/>
                  </a:lnTo>
                  <a:cubicBezTo>
                    <a:pt x="1" y="1824"/>
                    <a:pt x="154" y="1974"/>
                    <a:pt x="338" y="1974"/>
                  </a:cubicBezTo>
                  <a:lnTo>
                    <a:pt x="446" y="1974"/>
                  </a:lnTo>
                  <a:lnTo>
                    <a:pt x="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2"/>
            <p:cNvSpPr/>
            <p:nvPr/>
          </p:nvSpPr>
          <p:spPr>
            <a:xfrm>
              <a:off x="8801805" y="4750097"/>
              <a:ext cx="31454" cy="158635"/>
            </a:xfrm>
            <a:custGeom>
              <a:avLst/>
              <a:gdLst/>
              <a:ahLst/>
              <a:cxnLst/>
              <a:rect l="l" t="t" r="r" b="b"/>
              <a:pathLst>
                <a:path w="342" h="1725" extrusionOk="0">
                  <a:moveTo>
                    <a:pt x="296" y="0"/>
                  </a:moveTo>
                  <a:cubicBezTo>
                    <a:pt x="135" y="0"/>
                    <a:pt x="1" y="131"/>
                    <a:pt x="1" y="295"/>
                  </a:cubicBezTo>
                  <a:lnTo>
                    <a:pt x="1" y="1429"/>
                  </a:lnTo>
                  <a:cubicBezTo>
                    <a:pt x="1" y="1590"/>
                    <a:pt x="135" y="1724"/>
                    <a:pt x="296" y="1724"/>
                  </a:cubicBezTo>
                  <a:lnTo>
                    <a:pt x="342" y="1724"/>
                  </a:lnTo>
                  <a:lnTo>
                    <a:pt x="3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2"/>
            <p:cNvSpPr/>
            <p:nvPr/>
          </p:nvSpPr>
          <p:spPr>
            <a:xfrm>
              <a:off x="8801805" y="4839855"/>
              <a:ext cx="31454" cy="33290"/>
            </a:xfrm>
            <a:custGeom>
              <a:avLst/>
              <a:gdLst/>
              <a:ahLst/>
              <a:cxnLst/>
              <a:rect l="l" t="t" r="r" b="b"/>
              <a:pathLst>
                <a:path w="342" h="362" extrusionOk="0">
                  <a:moveTo>
                    <a:pt x="1" y="1"/>
                  </a:moveTo>
                  <a:lnTo>
                    <a:pt x="1" y="361"/>
                  </a:lnTo>
                  <a:lnTo>
                    <a:pt x="342" y="361"/>
                  </a:lnTo>
                  <a:lnTo>
                    <a:pt x="3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2"/>
            <p:cNvSpPr/>
            <p:nvPr/>
          </p:nvSpPr>
          <p:spPr>
            <a:xfrm>
              <a:off x="8176062" y="3695634"/>
              <a:ext cx="77991" cy="45246"/>
            </a:xfrm>
            <a:custGeom>
              <a:avLst/>
              <a:gdLst/>
              <a:ahLst/>
              <a:cxnLst/>
              <a:rect l="l" t="t" r="r" b="b"/>
              <a:pathLst>
                <a:path w="848" h="492" extrusionOk="0">
                  <a:moveTo>
                    <a:pt x="1" y="1"/>
                  </a:moveTo>
                  <a:lnTo>
                    <a:pt x="1" y="154"/>
                  </a:lnTo>
                  <a:cubicBezTo>
                    <a:pt x="1" y="342"/>
                    <a:pt x="154" y="492"/>
                    <a:pt x="338" y="492"/>
                  </a:cubicBezTo>
                  <a:lnTo>
                    <a:pt x="510" y="492"/>
                  </a:lnTo>
                  <a:cubicBezTo>
                    <a:pt x="694" y="492"/>
                    <a:pt x="848" y="342"/>
                    <a:pt x="848" y="154"/>
                  </a:cubicBezTo>
                  <a:lnTo>
                    <a:pt x="8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42"/>
          <p:cNvGrpSpPr/>
          <p:nvPr/>
        </p:nvGrpSpPr>
        <p:grpSpPr>
          <a:xfrm>
            <a:off x="1355256" y="4013560"/>
            <a:ext cx="419247" cy="637784"/>
            <a:chOff x="8742442" y="252908"/>
            <a:chExt cx="356260" cy="541964"/>
          </a:xfrm>
        </p:grpSpPr>
        <p:sp>
          <p:nvSpPr>
            <p:cNvPr id="5501" name="Google Shape;5501;p42"/>
            <p:cNvSpPr/>
            <p:nvPr/>
          </p:nvSpPr>
          <p:spPr>
            <a:xfrm>
              <a:off x="8742442" y="252908"/>
              <a:ext cx="356260" cy="354555"/>
            </a:xfrm>
            <a:custGeom>
              <a:avLst/>
              <a:gdLst/>
              <a:ahLst/>
              <a:cxnLst/>
              <a:rect l="l" t="t" r="r" b="b"/>
              <a:pathLst>
                <a:path w="633" h="630" extrusionOk="0">
                  <a:moveTo>
                    <a:pt x="314" y="0"/>
                  </a:moveTo>
                  <a:cubicBezTo>
                    <a:pt x="142" y="0"/>
                    <a:pt x="1" y="138"/>
                    <a:pt x="1" y="315"/>
                  </a:cubicBezTo>
                  <a:cubicBezTo>
                    <a:pt x="1" y="488"/>
                    <a:pt x="142" y="629"/>
                    <a:pt x="314" y="629"/>
                  </a:cubicBezTo>
                  <a:cubicBezTo>
                    <a:pt x="491" y="629"/>
                    <a:pt x="633" y="488"/>
                    <a:pt x="633" y="315"/>
                  </a:cubicBezTo>
                  <a:cubicBezTo>
                    <a:pt x="633" y="138"/>
                    <a:pt x="491" y="0"/>
                    <a:pt x="3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2"/>
            <p:cNvSpPr/>
            <p:nvPr/>
          </p:nvSpPr>
          <p:spPr>
            <a:xfrm>
              <a:off x="8826299" y="377849"/>
              <a:ext cx="214432" cy="417024"/>
            </a:xfrm>
            <a:custGeom>
              <a:avLst/>
              <a:gdLst/>
              <a:ahLst/>
              <a:cxnLst/>
              <a:rect l="l" t="t" r="r" b="b"/>
              <a:pathLst>
                <a:path w="381" h="741" extrusionOk="0">
                  <a:moveTo>
                    <a:pt x="158" y="1"/>
                  </a:moveTo>
                  <a:lnTo>
                    <a:pt x="131" y="254"/>
                  </a:lnTo>
                  <a:lnTo>
                    <a:pt x="1" y="208"/>
                  </a:lnTo>
                  <a:lnTo>
                    <a:pt x="131" y="323"/>
                  </a:lnTo>
                  <a:lnTo>
                    <a:pt x="131" y="740"/>
                  </a:lnTo>
                  <a:lnTo>
                    <a:pt x="215" y="740"/>
                  </a:lnTo>
                  <a:lnTo>
                    <a:pt x="208" y="346"/>
                  </a:lnTo>
                  <a:lnTo>
                    <a:pt x="381" y="204"/>
                  </a:lnTo>
                  <a:lnTo>
                    <a:pt x="204" y="273"/>
                  </a:lnTo>
                  <a:lnTo>
                    <a:pt x="1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42"/>
          <p:cNvGrpSpPr/>
          <p:nvPr/>
        </p:nvGrpSpPr>
        <p:grpSpPr>
          <a:xfrm>
            <a:off x="1699149" y="4016210"/>
            <a:ext cx="348379" cy="632488"/>
            <a:chOff x="7920759" y="252908"/>
            <a:chExt cx="296039" cy="537464"/>
          </a:xfrm>
        </p:grpSpPr>
        <p:sp>
          <p:nvSpPr>
            <p:cNvPr id="5504" name="Google Shape;5504;p42"/>
            <p:cNvSpPr/>
            <p:nvPr/>
          </p:nvSpPr>
          <p:spPr>
            <a:xfrm>
              <a:off x="7920759" y="252908"/>
              <a:ext cx="296039" cy="420963"/>
            </a:xfrm>
            <a:custGeom>
              <a:avLst/>
              <a:gdLst/>
              <a:ahLst/>
              <a:cxnLst/>
              <a:rect l="l" t="t" r="r" b="b"/>
              <a:pathLst>
                <a:path w="526" h="748" extrusionOk="0">
                  <a:moveTo>
                    <a:pt x="261" y="0"/>
                  </a:moveTo>
                  <a:cubicBezTo>
                    <a:pt x="261" y="0"/>
                    <a:pt x="0" y="407"/>
                    <a:pt x="0" y="529"/>
                  </a:cubicBezTo>
                  <a:cubicBezTo>
                    <a:pt x="0" y="649"/>
                    <a:pt x="115" y="748"/>
                    <a:pt x="261" y="748"/>
                  </a:cubicBezTo>
                  <a:cubicBezTo>
                    <a:pt x="407" y="748"/>
                    <a:pt x="525" y="649"/>
                    <a:pt x="525" y="529"/>
                  </a:cubicBezTo>
                  <a:cubicBezTo>
                    <a:pt x="525" y="407"/>
                    <a:pt x="261" y="0"/>
                    <a:pt x="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2"/>
            <p:cNvSpPr/>
            <p:nvPr/>
          </p:nvSpPr>
          <p:spPr>
            <a:xfrm>
              <a:off x="8006867" y="494348"/>
              <a:ext cx="151397" cy="296025"/>
            </a:xfrm>
            <a:custGeom>
              <a:avLst/>
              <a:gdLst/>
              <a:ahLst/>
              <a:cxnLst/>
              <a:rect l="l" t="t" r="r" b="b"/>
              <a:pathLst>
                <a:path w="269" h="526" extrusionOk="0">
                  <a:moveTo>
                    <a:pt x="112" y="1"/>
                  </a:moveTo>
                  <a:lnTo>
                    <a:pt x="93" y="181"/>
                  </a:lnTo>
                  <a:lnTo>
                    <a:pt x="1" y="146"/>
                  </a:lnTo>
                  <a:lnTo>
                    <a:pt x="93" y="231"/>
                  </a:lnTo>
                  <a:lnTo>
                    <a:pt x="93" y="526"/>
                  </a:lnTo>
                  <a:lnTo>
                    <a:pt x="154" y="526"/>
                  </a:lnTo>
                  <a:lnTo>
                    <a:pt x="146"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42"/>
          <p:cNvGrpSpPr/>
          <p:nvPr/>
        </p:nvGrpSpPr>
        <p:grpSpPr>
          <a:xfrm>
            <a:off x="661806" y="4417551"/>
            <a:ext cx="549061" cy="233787"/>
            <a:chOff x="6498881" y="1318079"/>
            <a:chExt cx="466572" cy="198664"/>
          </a:xfrm>
        </p:grpSpPr>
        <p:sp>
          <p:nvSpPr>
            <p:cNvPr id="5507" name="Google Shape;5507;p42"/>
            <p:cNvSpPr/>
            <p:nvPr/>
          </p:nvSpPr>
          <p:spPr>
            <a:xfrm>
              <a:off x="6550658" y="1343967"/>
              <a:ext cx="35457" cy="172775"/>
            </a:xfrm>
            <a:custGeom>
              <a:avLst/>
              <a:gdLst/>
              <a:ahLst/>
              <a:cxnLst/>
              <a:rect l="l" t="t" r="r" b="b"/>
              <a:pathLst>
                <a:path w="63" h="307" extrusionOk="0">
                  <a:moveTo>
                    <a:pt x="1" y="1"/>
                  </a:moveTo>
                  <a:lnTo>
                    <a:pt x="1" y="307"/>
                  </a:lnTo>
                  <a:lnTo>
                    <a:pt x="62" y="307"/>
                  </a:lnTo>
                  <a:lnTo>
                    <a:pt x="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2"/>
            <p:cNvSpPr/>
            <p:nvPr/>
          </p:nvSpPr>
          <p:spPr>
            <a:xfrm>
              <a:off x="6870327" y="1343967"/>
              <a:ext cx="34332" cy="172775"/>
            </a:xfrm>
            <a:custGeom>
              <a:avLst/>
              <a:gdLst/>
              <a:ahLst/>
              <a:cxnLst/>
              <a:rect l="l" t="t" r="r" b="b"/>
              <a:pathLst>
                <a:path w="61" h="307" extrusionOk="0">
                  <a:moveTo>
                    <a:pt x="0" y="1"/>
                  </a:moveTo>
                  <a:lnTo>
                    <a:pt x="0" y="307"/>
                  </a:lnTo>
                  <a:lnTo>
                    <a:pt x="61" y="307"/>
                  </a:lnTo>
                  <a:lnTo>
                    <a:pt x="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2"/>
            <p:cNvSpPr/>
            <p:nvPr/>
          </p:nvSpPr>
          <p:spPr>
            <a:xfrm>
              <a:off x="6498881" y="1318079"/>
              <a:ext cx="466572" cy="78227"/>
            </a:xfrm>
            <a:custGeom>
              <a:avLst/>
              <a:gdLst/>
              <a:ahLst/>
              <a:cxnLst/>
              <a:rect l="l" t="t" r="r" b="b"/>
              <a:pathLst>
                <a:path w="829" h="139" extrusionOk="0">
                  <a:moveTo>
                    <a:pt x="1" y="1"/>
                  </a:moveTo>
                  <a:lnTo>
                    <a:pt x="1" y="139"/>
                  </a:lnTo>
                  <a:lnTo>
                    <a:pt x="829" y="139"/>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2"/>
            <p:cNvSpPr/>
            <p:nvPr/>
          </p:nvSpPr>
          <p:spPr>
            <a:xfrm>
              <a:off x="6498881" y="1421633"/>
              <a:ext cx="466572" cy="43334"/>
            </a:xfrm>
            <a:custGeom>
              <a:avLst/>
              <a:gdLst/>
              <a:ahLst/>
              <a:cxnLst/>
              <a:rect l="l" t="t" r="r" b="b"/>
              <a:pathLst>
                <a:path w="829" h="77" extrusionOk="0">
                  <a:moveTo>
                    <a:pt x="1" y="1"/>
                  </a:moveTo>
                  <a:lnTo>
                    <a:pt x="1" y="77"/>
                  </a:lnTo>
                  <a:lnTo>
                    <a:pt x="829" y="77"/>
                  </a:lnTo>
                  <a:lnTo>
                    <a:pt x="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14"/>
        <p:cNvGrpSpPr/>
        <p:nvPr/>
      </p:nvGrpSpPr>
      <p:grpSpPr>
        <a:xfrm>
          <a:off x="0" y="0"/>
          <a:ext cx="0" cy="0"/>
          <a:chOff x="0" y="0"/>
          <a:chExt cx="0" cy="0"/>
        </a:xfrm>
      </p:grpSpPr>
      <p:grpSp>
        <p:nvGrpSpPr>
          <p:cNvPr id="15315" name="Google Shape;15315;p87"/>
          <p:cNvGrpSpPr/>
          <p:nvPr/>
        </p:nvGrpSpPr>
        <p:grpSpPr>
          <a:xfrm>
            <a:off x="856199" y="1311179"/>
            <a:ext cx="322099" cy="370529"/>
            <a:chOff x="-42971725" y="3217825"/>
            <a:chExt cx="275675" cy="317125"/>
          </a:xfrm>
        </p:grpSpPr>
        <p:sp>
          <p:nvSpPr>
            <p:cNvPr id="15316" name="Google Shape;15316;p87"/>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7"/>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7"/>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9" name="Google Shape;15319;p87"/>
          <p:cNvGrpSpPr/>
          <p:nvPr/>
        </p:nvGrpSpPr>
        <p:grpSpPr>
          <a:xfrm>
            <a:off x="828113" y="1779835"/>
            <a:ext cx="378270" cy="337551"/>
            <a:chOff x="-42996150" y="3612600"/>
            <a:chExt cx="323750" cy="288900"/>
          </a:xfrm>
        </p:grpSpPr>
        <p:sp>
          <p:nvSpPr>
            <p:cNvPr id="15320" name="Google Shape;15320;p87"/>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7"/>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7"/>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7"/>
          <p:cNvGrpSpPr/>
          <p:nvPr/>
        </p:nvGrpSpPr>
        <p:grpSpPr>
          <a:xfrm>
            <a:off x="830874" y="2189205"/>
            <a:ext cx="372749" cy="370909"/>
            <a:chOff x="-42994575" y="3950300"/>
            <a:chExt cx="319025" cy="317450"/>
          </a:xfrm>
        </p:grpSpPr>
        <p:sp>
          <p:nvSpPr>
            <p:cNvPr id="15324" name="Google Shape;15324;p87"/>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7"/>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7"/>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7" name="Google Shape;15327;p87"/>
          <p:cNvGrpSpPr/>
          <p:nvPr/>
        </p:nvGrpSpPr>
        <p:grpSpPr>
          <a:xfrm>
            <a:off x="2984269" y="1336037"/>
            <a:ext cx="371785" cy="370879"/>
            <a:chOff x="-41111350" y="3239100"/>
            <a:chExt cx="318200" cy="317425"/>
          </a:xfrm>
        </p:grpSpPr>
        <p:sp>
          <p:nvSpPr>
            <p:cNvPr id="15328" name="Google Shape;15328;p87"/>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7"/>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7"/>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7"/>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7"/>
          <p:cNvGrpSpPr/>
          <p:nvPr/>
        </p:nvGrpSpPr>
        <p:grpSpPr>
          <a:xfrm>
            <a:off x="2980588" y="1771568"/>
            <a:ext cx="379146" cy="370967"/>
            <a:chOff x="-41117650" y="3605525"/>
            <a:chExt cx="324500" cy="317500"/>
          </a:xfrm>
        </p:grpSpPr>
        <p:sp>
          <p:nvSpPr>
            <p:cNvPr id="15333" name="Google Shape;15333;p87"/>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7"/>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7"/>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6" name="Google Shape;15336;p87"/>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7" name="Google Shape;15337;p87"/>
          <p:cNvGrpSpPr/>
          <p:nvPr/>
        </p:nvGrpSpPr>
        <p:grpSpPr>
          <a:xfrm>
            <a:off x="1806843" y="2663092"/>
            <a:ext cx="216271" cy="371814"/>
            <a:chOff x="-39205300" y="3220175"/>
            <a:chExt cx="185100" cy="318225"/>
          </a:xfrm>
        </p:grpSpPr>
        <p:sp>
          <p:nvSpPr>
            <p:cNvPr id="15338" name="Google Shape;15338;p87"/>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7"/>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87"/>
          <p:cNvGrpSpPr/>
          <p:nvPr/>
        </p:nvGrpSpPr>
        <p:grpSpPr>
          <a:xfrm>
            <a:off x="1772370" y="3123163"/>
            <a:ext cx="300016" cy="369273"/>
            <a:chOff x="-39248625" y="3588600"/>
            <a:chExt cx="256775" cy="316050"/>
          </a:xfrm>
        </p:grpSpPr>
        <p:sp>
          <p:nvSpPr>
            <p:cNvPr id="15341" name="Google Shape;15341;p87"/>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7"/>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3" name="Google Shape;15343;p87"/>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7"/>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45" name="Google Shape;15345;p87"/>
          <p:cNvGrpSpPr/>
          <p:nvPr/>
        </p:nvGrpSpPr>
        <p:grpSpPr>
          <a:xfrm>
            <a:off x="1223084" y="1311179"/>
            <a:ext cx="429504" cy="370879"/>
            <a:chOff x="-42651700" y="3217825"/>
            <a:chExt cx="367600" cy="317425"/>
          </a:xfrm>
        </p:grpSpPr>
        <p:sp>
          <p:nvSpPr>
            <p:cNvPr id="15346" name="Google Shape;15346;p87"/>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7"/>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7"/>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7"/>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0" name="Google Shape;15350;p87"/>
          <p:cNvGrpSpPr/>
          <p:nvPr/>
        </p:nvGrpSpPr>
        <p:grpSpPr>
          <a:xfrm>
            <a:off x="1258516" y="1750829"/>
            <a:ext cx="358640" cy="363226"/>
            <a:chOff x="-42617300" y="3587775"/>
            <a:chExt cx="306950" cy="310875"/>
          </a:xfrm>
        </p:grpSpPr>
        <p:sp>
          <p:nvSpPr>
            <p:cNvPr id="15351" name="Google Shape;15351;p87"/>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7"/>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53" name="Google Shape;15353;p87"/>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54" name="Google Shape;15354;p87"/>
          <p:cNvGrpSpPr/>
          <p:nvPr/>
        </p:nvGrpSpPr>
        <p:grpSpPr>
          <a:xfrm>
            <a:off x="3430343" y="1335569"/>
            <a:ext cx="376926" cy="370324"/>
            <a:chOff x="-40748275" y="3238700"/>
            <a:chExt cx="322600" cy="316950"/>
          </a:xfrm>
        </p:grpSpPr>
        <p:sp>
          <p:nvSpPr>
            <p:cNvPr id="15355" name="Google Shape;15355;p87"/>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7"/>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7"/>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7"/>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7"/>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7"/>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1" name="Google Shape;15361;p87"/>
          <p:cNvGrpSpPr/>
          <p:nvPr/>
        </p:nvGrpSpPr>
        <p:grpSpPr>
          <a:xfrm>
            <a:off x="3432899" y="1803553"/>
            <a:ext cx="371814" cy="338690"/>
            <a:chOff x="-40745125" y="3632900"/>
            <a:chExt cx="318225" cy="289875"/>
          </a:xfrm>
        </p:grpSpPr>
        <p:sp>
          <p:nvSpPr>
            <p:cNvPr id="15362" name="Google Shape;15362;p87"/>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7"/>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7"/>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7"/>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7"/>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7"/>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7"/>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9" name="Google Shape;15369;p87"/>
          <p:cNvGrpSpPr/>
          <p:nvPr/>
        </p:nvGrpSpPr>
        <p:grpSpPr>
          <a:xfrm>
            <a:off x="3437047" y="2214764"/>
            <a:ext cx="363518" cy="370178"/>
            <a:chOff x="-40742750" y="3972175"/>
            <a:chExt cx="311125" cy="316825"/>
          </a:xfrm>
        </p:grpSpPr>
        <p:sp>
          <p:nvSpPr>
            <p:cNvPr id="15370" name="Google Shape;15370;p87"/>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7"/>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2" name="Google Shape;15372;p87"/>
          <p:cNvGrpSpPr/>
          <p:nvPr/>
        </p:nvGrpSpPr>
        <p:grpSpPr>
          <a:xfrm>
            <a:off x="2219708" y="2664932"/>
            <a:ext cx="266892" cy="369974"/>
            <a:chOff x="-38860325" y="3221750"/>
            <a:chExt cx="228425" cy="316650"/>
          </a:xfrm>
        </p:grpSpPr>
        <p:sp>
          <p:nvSpPr>
            <p:cNvPr id="15373" name="Google Shape;15373;p87"/>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7"/>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7"/>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7"/>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7" name="Google Shape;15377;p87"/>
          <p:cNvGrpSpPr/>
          <p:nvPr/>
        </p:nvGrpSpPr>
        <p:grpSpPr>
          <a:xfrm>
            <a:off x="2170515" y="3126989"/>
            <a:ext cx="380081" cy="367111"/>
            <a:chOff x="-38905225" y="3591875"/>
            <a:chExt cx="325300" cy="314200"/>
          </a:xfrm>
        </p:grpSpPr>
        <p:sp>
          <p:nvSpPr>
            <p:cNvPr id="15378" name="Google Shape;15378;p87"/>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7"/>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7"/>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81" name="Google Shape;15381;p87"/>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2" name="Google Shape;15382;p87"/>
          <p:cNvGrpSpPr/>
          <p:nvPr/>
        </p:nvGrpSpPr>
        <p:grpSpPr>
          <a:xfrm>
            <a:off x="3977265" y="3112069"/>
            <a:ext cx="290815" cy="369740"/>
            <a:chOff x="-37370925" y="3579105"/>
            <a:chExt cx="248900" cy="316450"/>
          </a:xfrm>
        </p:grpSpPr>
        <p:sp>
          <p:nvSpPr>
            <p:cNvPr id="15383" name="Google Shape;15383;p87"/>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7"/>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85" name="Google Shape;15385;p87"/>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7"/>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7" name="Google Shape;15387;p87"/>
          <p:cNvGrpSpPr/>
          <p:nvPr/>
        </p:nvGrpSpPr>
        <p:grpSpPr>
          <a:xfrm>
            <a:off x="1670640" y="2190140"/>
            <a:ext cx="371814" cy="369974"/>
            <a:chOff x="-42259725" y="3951100"/>
            <a:chExt cx="318225" cy="316650"/>
          </a:xfrm>
        </p:grpSpPr>
        <p:sp>
          <p:nvSpPr>
            <p:cNvPr id="15388" name="Google Shape;15388;p87"/>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7"/>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87"/>
          <p:cNvGrpSpPr/>
          <p:nvPr/>
        </p:nvGrpSpPr>
        <p:grpSpPr>
          <a:xfrm>
            <a:off x="3869002" y="1369161"/>
            <a:ext cx="370879" cy="337755"/>
            <a:chOff x="-40378075" y="3267450"/>
            <a:chExt cx="317425" cy="289075"/>
          </a:xfrm>
        </p:grpSpPr>
        <p:sp>
          <p:nvSpPr>
            <p:cNvPr id="15391" name="Google Shape;15391;p87"/>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7"/>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7"/>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7"/>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5" name="Google Shape;15395;p87"/>
          <p:cNvGrpSpPr/>
          <p:nvPr/>
        </p:nvGrpSpPr>
        <p:grpSpPr>
          <a:xfrm>
            <a:off x="3872668" y="1770429"/>
            <a:ext cx="363548" cy="369974"/>
            <a:chOff x="-40372575" y="3604550"/>
            <a:chExt cx="311150" cy="316650"/>
          </a:xfrm>
        </p:grpSpPr>
        <p:sp>
          <p:nvSpPr>
            <p:cNvPr id="15396" name="Google Shape;15396;p87"/>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7"/>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7"/>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9" name="Google Shape;15399;p87"/>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0" name="Google Shape;15400;p87"/>
          <p:cNvGrpSpPr/>
          <p:nvPr/>
        </p:nvGrpSpPr>
        <p:grpSpPr>
          <a:xfrm>
            <a:off x="2596617" y="2663092"/>
            <a:ext cx="399038" cy="372165"/>
            <a:chOff x="-38542250" y="3220175"/>
            <a:chExt cx="341525" cy="318525"/>
          </a:xfrm>
        </p:grpSpPr>
        <p:sp>
          <p:nvSpPr>
            <p:cNvPr id="15401" name="Google Shape;15401;p87"/>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7"/>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7"/>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4" name="Google Shape;15404;p87"/>
          <p:cNvGrpSpPr/>
          <p:nvPr/>
        </p:nvGrpSpPr>
        <p:grpSpPr>
          <a:xfrm>
            <a:off x="2618549" y="3122462"/>
            <a:ext cx="369974" cy="369068"/>
            <a:chOff x="-38537400" y="3588000"/>
            <a:chExt cx="316650" cy="315875"/>
          </a:xfrm>
        </p:grpSpPr>
        <p:sp>
          <p:nvSpPr>
            <p:cNvPr id="15405" name="Google Shape;15405;p87"/>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7"/>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7"/>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7"/>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87"/>
          <p:cNvGrpSpPr/>
          <p:nvPr/>
        </p:nvGrpSpPr>
        <p:grpSpPr>
          <a:xfrm>
            <a:off x="2617629" y="3579991"/>
            <a:ext cx="371814" cy="369974"/>
            <a:chOff x="-38538975" y="3954250"/>
            <a:chExt cx="318225" cy="316650"/>
          </a:xfrm>
        </p:grpSpPr>
        <p:sp>
          <p:nvSpPr>
            <p:cNvPr id="15410" name="Google Shape;15410;p87"/>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7"/>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2" name="Google Shape;15412;p87"/>
          <p:cNvGrpSpPr/>
          <p:nvPr/>
        </p:nvGrpSpPr>
        <p:grpSpPr>
          <a:xfrm>
            <a:off x="3934941" y="3574918"/>
            <a:ext cx="375465" cy="371814"/>
            <a:chOff x="-37385100" y="3949908"/>
            <a:chExt cx="321350" cy="318225"/>
          </a:xfrm>
        </p:grpSpPr>
        <p:sp>
          <p:nvSpPr>
            <p:cNvPr id="15413" name="Google Shape;15413;p87"/>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7"/>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5" name="Google Shape;15415;p87"/>
          <p:cNvGrpSpPr/>
          <p:nvPr/>
        </p:nvGrpSpPr>
        <p:grpSpPr>
          <a:xfrm>
            <a:off x="2110600" y="1310478"/>
            <a:ext cx="370909" cy="370675"/>
            <a:chOff x="-41895050" y="3217225"/>
            <a:chExt cx="317450" cy="317250"/>
          </a:xfrm>
        </p:grpSpPr>
        <p:sp>
          <p:nvSpPr>
            <p:cNvPr id="15416" name="Google Shape;15416;p87"/>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7"/>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7"/>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7"/>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7"/>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1" name="Google Shape;15421;p87"/>
          <p:cNvGrpSpPr/>
          <p:nvPr/>
        </p:nvGrpSpPr>
        <p:grpSpPr>
          <a:xfrm>
            <a:off x="2110148" y="1747412"/>
            <a:ext cx="371814" cy="369974"/>
            <a:chOff x="-41893475" y="3584850"/>
            <a:chExt cx="318225" cy="316650"/>
          </a:xfrm>
        </p:grpSpPr>
        <p:sp>
          <p:nvSpPr>
            <p:cNvPr id="15422" name="Google Shape;15422;p87"/>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7"/>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7"/>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7"/>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26" name="Google Shape;15426;p87"/>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7"/>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28" name="Google Shape;15428;p87"/>
          <p:cNvGrpSpPr/>
          <p:nvPr/>
        </p:nvGrpSpPr>
        <p:grpSpPr>
          <a:xfrm>
            <a:off x="880176" y="3142704"/>
            <a:ext cx="337522" cy="370909"/>
            <a:chOff x="-39998250" y="3605325"/>
            <a:chExt cx="288875" cy="317450"/>
          </a:xfrm>
        </p:grpSpPr>
        <p:sp>
          <p:nvSpPr>
            <p:cNvPr id="15429" name="Google Shape;15429;p87"/>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7"/>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1" name="Google Shape;15431;p87"/>
          <p:cNvGrpSpPr/>
          <p:nvPr/>
        </p:nvGrpSpPr>
        <p:grpSpPr>
          <a:xfrm>
            <a:off x="863950" y="3601168"/>
            <a:ext cx="369974" cy="369945"/>
            <a:chOff x="-40011050" y="3972375"/>
            <a:chExt cx="316650" cy="316625"/>
          </a:xfrm>
        </p:grpSpPr>
        <p:sp>
          <p:nvSpPr>
            <p:cNvPr id="15432" name="Google Shape;15432;p87"/>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7"/>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4" name="Google Shape;15434;p87"/>
          <p:cNvGrpSpPr/>
          <p:nvPr/>
        </p:nvGrpSpPr>
        <p:grpSpPr>
          <a:xfrm>
            <a:off x="3095881" y="2665867"/>
            <a:ext cx="266921" cy="369039"/>
            <a:chOff x="-38129425" y="3222550"/>
            <a:chExt cx="228450" cy="315850"/>
          </a:xfrm>
        </p:grpSpPr>
        <p:sp>
          <p:nvSpPr>
            <p:cNvPr id="15435" name="Google Shape;15435;p87"/>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7"/>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7" name="Google Shape;15437;p87"/>
          <p:cNvGrpSpPr/>
          <p:nvPr/>
        </p:nvGrpSpPr>
        <p:grpSpPr>
          <a:xfrm>
            <a:off x="3050850" y="3122462"/>
            <a:ext cx="371785" cy="369974"/>
            <a:chOff x="-38172725" y="3588000"/>
            <a:chExt cx="318200" cy="316650"/>
          </a:xfrm>
        </p:grpSpPr>
        <p:sp>
          <p:nvSpPr>
            <p:cNvPr id="15438" name="Google Shape;15438;p87"/>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7"/>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7"/>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7"/>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7"/>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7"/>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7"/>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7"/>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6" name="Google Shape;15446;p87"/>
          <p:cNvGrpSpPr/>
          <p:nvPr/>
        </p:nvGrpSpPr>
        <p:grpSpPr>
          <a:xfrm>
            <a:off x="3126752" y="3580897"/>
            <a:ext cx="219981" cy="369974"/>
            <a:chOff x="-38109725" y="3955025"/>
            <a:chExt cx="188275" cy="316650"/>
          </a:xfrm>
        </p:grpSpPr>
        <p:sp>
          <p:nvSpPr>
            <p:cNvPr id="15447" name="Google Shape;15447;p87"/>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7"/>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49" name="Google Shape;15449;p87"/>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0" name="Google Shape;15450;p87"/>
          <p:cNvGrpSpPr/>
          <p:nvPr/>
        </p:nvGrpSpPr>
        <p:grpSpPr>
          <a:xfrm>
            <a:off x="2542151" y="1312318"/>
            <a:ext cx="373654" cy="369068"/>
            <a:chOff x="-41530375" y="3218800"/>
            <a:chExt cx="319800" cy="315875"/>
          </a:xfrm>
        </p:grpSpPr>
        <p:sp>
          <p:nvSpPr>
            <p:cNvPr id="15451" name="Google Shape;15451;p87"/>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7"/>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87"/>
          <p:cNvGrpSpPr/>
          <p:nvPr/>
        </p:nvGrpSpPr>
        <p:grpSpPr>
          <a:xfrm>
            <a:off x="2544444" y="1827476"/>
            <a:ext cx="369068" cy="289004"/>
            <a:chOff x="-41526450" y="3653375"/>
            <a:chExt cx="315875" cy="247350"/>
          </a:xfrm>
        </p:grpSpPr>
        <p:sp>
          <p:nvSpPr>
            <p:cNvPr id="15454" name="Google Shape;15454;p87"/>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7"/>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6" name="Google Shape;15456;p87"/>
          <p:cNvGrpSpPr/>
          <p:nvPr/>
        </p:nvGrpSpPr>
        <p:grpSpPr>
          <a:xfrm>
            <a:off x="2545831" y="2190140"/>
            <a:ext cx="366293" cy="369974"/>
            <a:chOff x="-41526450" y="3951100"/>
            <a:chExt cx="313500" cy="316650"/>
          </a:xfrm>
        </p:grpSpPr>
        <p:sp>
          <p:nvSpPr>
            <p:cNvPr id="15457" name="Google Shape;15457;p87"/>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7"/>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7"/>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87"/>
          <p:cNvGrpSpPr/>
          <p:nvPr/>
        </p:nvGrpSpPr>
        <p:grpSpPr>
          <a:xfrm>
            <a:off x="1311086" y="2684269"/>
            <a:ext cx="339595" cy="371814"/>
            <a:chOff x="-39625900" y="3238300"/>
            <a:chExt cx="290650" cy="318225"/>
          </a:xfrm>
        </p:grpSpPr>
        <p:sp>
          <p:nvSpPr>
            <p:cNvPr id="15461" name="Google Shape;15461;p87"/>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7"/>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63" name="Google Shape;15463;p87"/>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64" name="Google Shape;15464;p87"/>
          <p:cNvGrpSpPr/>
          <p:nvPr/>
        </p:nvGrpSpPr>
        <p:grpSpPr>
          <a:xfrm>
            <a:off x="1305137" y="3600730"/>
            <a:ext cx="366293" cy="370441"/>
            <a:chOff x="-39647175" y="3972000"/>
            <a:chExt cx="313500" cy="317050"/>
          </a:xfrm>
        </p:grpSpPr>
        <p:sp>
          <p:nvSpPr>
            <p:cNvPr id="15465" name="Google Shape;15465;p87"/>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7"/>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7"/>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8" name="Google Shape;15468;p87"/>
          <p:cNvGrpSpPr/>
          <p:nvPr/>
        </p:nvGrpSpPr>
        <p:grpSpPr>
          <a:xfrm>
            <a:off x="3474265" y="2664728"/>
            <a:ext cx="375495" cy="370879"/>
            <a:chOff x="-37808850" y="3221575"/>
            <a:chExt cx="321375" cy="317425"/>
          </a:xfrm>
        </p:grpSpPr>
        <p:sp>
          <p:nvSpPr>
            <p:cNvPr id="15469" name="Google Shape;15469;p87"/>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7"/>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1" name="Google Shape;15471;p87"/>
          <p:cNvGrpSpPr/>
          <p:nvPr/>
        </p:nvGrpSpPr>
        <p:grpSpPr>
          <a:xfrm>
            <a:off x="3483038" y="3186759"/>
            <a:ext cx="372749" cy="241158"/>
            <a:chOff x="-37806500" y="3643030"/>
            <a:chExt cx="319025" cy="206400"/>
          </a:xfrm>
        </p:grpSpPr>
        <p:sp>
          <p:nvSpPr>
            <p:cNvPr id="15472" name="Google Shape;15472;p87"/>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7"/>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4" name="Google Shape;15474;p87"/>
          <p:cNvGrpSpPr/>
          <p:nvPr/>
        </p:nvGrpSpPr>
        <p:grpSpPr>
          <a:xfrm>
            <a:off x="3485346" y="3579056"/>
            <a:ext cx="368134" cy="371814"/>
            <a:chOff x="-37804925" y="3953450"/>
            <a:chExt cx="315075" cy="318225"/>
          </a:xfrm>
        </p:grpSpPr>
        <p:sp>
          <p:nvSpPr>
            <p:cNvPr id="15475" name="Google Shape;15475;p87"/>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7"/>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7"/>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78" name="Google Shape;15478;p87"/>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79" name="Google Shape;15479;p87"/>
          <p:cNvGrpSpPr/>
          <p:nvPr/>
        </p:nvGrpSpPr>
        <p:grpSpPr>
          <a:xfrm>
            <a:off x="4840364" y="1328538"/>
            <a:ext cx="355663" cy="308725"/>
            <a:chOff x="-28462125" y="3199700"/>
            <a:chExt cx="298550" cy="259150"/>
          </a:xfrm>
        </p:grpSpPr>
        <p:sp>
          <p:nvSpPr>
            <p:cNvPr id="15480" name="Google Shape;15480;p87"/>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7"/>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7"/>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3" name="Google Shape;15483;p87"/>
          <p:cNvGrpSpPr/>
          <p:nvPr/>
        </p:nvGrpSpPr>
        <p:grpSpPr>
          <a:xfrm>
            <a:off x="4841317" y="1763228"/>
            <a:ext cx="353757" cy="352833"/>
            <a:chOff x="-28461325" y="3545475"/>
            <a:chExt cx="296950" cy="296175"/>
          </a:xfrm>
        </p:grpSpPr>
        <p:sp>
          <p:nvSpPr>
            <p:cNvPr id="15484" name="Google Shape;15484;p87"/>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7"/>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7"/>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7"/>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7"/>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7"/>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0" name="Google Shape;15490;p87"/>
          <p:cNvGrpSpPr/>
          <p:nvPr/>
        </p:nvGrpSpPr>
        <p:grpSpPr>
          <a:xfrm>
            <a:off x="4837550" y="2213272"/>
            <a:ext cx="361292" cy="352803"/>
            <a:chOff x="-28463700" y="3914875"/>
            <a:chExt cx="303275" cy="296150"/>
          </a:xfrm>
        </p:grpSpPr>
        <p:sp>
          <p:nvSpPr>
            <p:cNvPr id="15491" name="Google Shape;15491;p87"/>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7"/>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87"/>
          <p:cNvGrpSpPr/>
          <p:nvPr/>
        </p:nvGrpSpPr>
        <p:grpSpPr>
          <a:xfrm>
            <a:off x="7072335" y="1369355"/>
            <a:ext cx="351880" cy="227092"/>
            <a:chOff x="-26573400" y="3224125"/>
            <a:chExt cx="295375" cy="190625"/>
          </a:xfrm>
        </p:grpSpPr>
        <p:sp>
          <p:nvSpPr>
            <p:cNvPr id="15494" name="Google Shape;15494;p87"/>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7"/>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6" name="Google Shape;15496;p87"/>
          <p:cNvGrpSpPr/>
          <p:nvPr/>
        </p:nvGrpSpPr>
        <p:grpSpPr>
          <a:xfrm>
            <a:off x="7072335" y="1763690"/>
            <a:ext cx="351880" cy="351910"/>
            <a:chOff x="-26573400" y="3546250"/>
            <a:chExt cx="295375" cy="295400"/>
          </a:xfrm>
        </p:grpSpPr>
        <p:sp>
          <p:nvSpPr>
            <p:cNvPr id="15497" name="Google Shape;15497;p87"/>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7"/>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7"/>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7"/>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7"/>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87"/>
          <p:cNvGrpSpPr/>
          <p:nvPr/>
        </p:nvGrpSpPr>
        <p:grpSpPr>
          <a:xfrm>
            <a:off x="7060615" y="2213599"/>
            <a:ext cx="375319" cy="352148"/>
            <a:chOff x="-26583625" y="3917025"/>
            <a:chExt cx="315050" cy="295600"/>
          </a:xfrm>
        </p:grpSpPr>
        <p:sp>
          <p:nvSpPr>
            <p:cNvPr id="15503" name="Google Shape;15503;p87"/>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7"/>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7"/>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7"/>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7" name="Google Shape;15507;p87"/>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08" name="Google Shape;15508;p87"/>
          <p:cNvGrpSpPr/>
          <p:nvPr/>
        </p:nvGrpSpPr>
        <p:grpSpPr>
          <a:xfrm>
            <a:off x="5759130" y="3172629"/>
            <a:ext cx="289039" cy="352833"/>
            <a:chOff x="-24694925" y="3518700"/>
            <a:chExt cx="242625" cy="296175"/>
          </a:xfrm>
        </p:grpSpPr>
        <p:sp>
          <p:nvSpPr>
            <p:cNvPr id="15509" name="Google Shape;15509;p87"/>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7"/>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7"/>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7"/>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3" name="Google Shape;15513;p87"/>
          <p:cNvGrpSpPr/>
          <p:nvPr/>
        </p:nvGrpSpPr>
        <p:grpSpPr>
          <a:xfrm>
            <a:off x="5758668" y="3622657"/>
            <a:ext cx="289962" cy="352833"/>
            <a:chOff x="-24709100" y="3888875"/>
            <a:chExt cx="243400" cy="296175"/>
          </a:xfrm>
        </p:grpSpPr>
        <p:sp>
          <p:nvSpPr>
            <p:cNvPr id="15514" name="Google Shape;15514;p87"/>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7"/>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7"/>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7" name="Google Shape;15517;p87"/>
          <p:cNvGrpSpPr/>
          <p:nvPr/>
        </p:nvGrpSpPr>
        <p:grpSpPr>
          <a:xfrm>
            <a:off x="7958668" y="2695320"/>
            <a:ext cx="356556" cy="349557"/>
            <a:chOff x="-22863675" y="3131775"/>
            <a:chExt cx="299300" cy="293425"/>
          </a:xfrm>
        </p:grpSpPr>
        <p:sp>
          <p:nvSpPr>
            <p:cNvPr id="15518" name="Google Shape;15518;p87"/>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7"/>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7"/>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87"/>
          <p:cNvGrpSpPr/>
          <p:nvPr/>
        </p:nvGrpSpPr>
        <p:grpSpPr>
          <a:xfrm>
            <a:off x="5301532" y="1306499"/>
            <a:ext cx="310602" cy="352803"/>
            <a:chOff x="-28069875" y="3175300"/>
            <a:chExt cx="260725" cy="296150"/>
          </a:xfrm>
        </p:grpSpPr>
        <p:sp>
          <p:nvSpPr>
            <p:cNvPr id="15522" name="Google Shape;15522;p87"/>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7"/>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7"/>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7"/>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7"/>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7"/>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7"/>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7"/>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7"/>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31" name="Google Shape;15531;p87"/>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32" name="Google Shape;15532;p87"/>
          <p:cNvGrpSpPr/>
          <p:nvPr/>
        </p:nvGrpSpPr>
        <p:grpSpPr>
          <a:xfrm>
            <a:off x="5342810" y="2213733"/>
            <a:ext cx="228045" cy="351880"/>
            <a:chOff x="-28032075" y="3916450"/>
            <a:chExt cx="191425" cy="295375"/>
          </a:xfrm>
        </p:grpSpPr>
        <p:sp>
          <p:nvSpPr>
            <p:cNvPr id="15533" name="Google Shape;15533;p87"/>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7"/>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7"/>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6" name="Google Shape;15536;p87"/>
          <p:cNvGrpSpPr/>
          <p:nvPr/>
        </p:nvGrpSpPr>
        <p:grpSpPr>
          <a:xfrm>
            <a:off x="7508157" y="1306484"/>
            <a:ext cx="352833" cy="352833"/>
            <a:chOff x="-26201650" y="3176075"/>
            <a:chExt cx="296175" cy="296175"/>
          </a:xfrm>
        </p:grpSpPr>
        <p:sp>
          <p:nvSpPr>
            <p:cNvPr id="15537" name="Google Shape;15537;p87"/>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7"/>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9" name="Google Shape;15539;p87"/>
          <p:cNvGrpSpPr/>
          <p:nvPr/>
        </p:nvGrpSpPr>
        <p:grpSpPr>
          <a:xfrm>
            <a:off x="7507680" y="1763705"/>
            <a:ext cx="353786" cy="351880"/>
            <a:chOff x="-26204800" y="3547050"/>
            <a:chExt cx="296975" cy="295375"/>
          </a:xfrm>
        </p:grpSpPr>
        <p:sp>
          <p:nvSpPr>
            <p:cNvPr id="15540" name="Google Shape;15540;p87"/>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7"/>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42" name="Google Shape;15542;p87"/>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43" name="Google Shape;15543;p87"/>
          <p:cNvGrpSpPr/>
          <p:nvPr/>
        </p:nvGrpSpPr>
        <p:grpSpPr>
          <a:xfrm>
            <a:off x="6178935" y="2693683"/>
            <a:ext cx="345328" cy="352833"/>
            <a:chOff x="-24353875" y="3147725"/>
            <a:chExt cx="289875" cy="296175"/>
          </a:xfrm>
        </p:grpSpPr>
        <p:sp>
          <p:nvSpPr>
            <p:cNvPr id="15544" name="Google Shape;15544;p87"/>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7"/>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6" name="Google Shape;15546;p87"/>
          <p:cNvGrpSpPr/>
          <p:nvPr/>
        </p:nvGrpSpPr>
        <p:grpSpPr>
          <a:xfrm>
            <a:off x="6186917" y="3173090"/>
            <a:ext cx="329365" cy="351910"/>
            <a:chOff x="-24344425" y="3519475"/>
            <a:chExt cx="276475" cy="295400"/>
          </a:xfrm>
        </p:grpSpPr>
        <p:sp>
          <p:nvSpPr>
            <p:cNvPr id="15547" name="Google Shape;15547;p87"/>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7"/>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9" name="Google Shape;15549;p87"/>
          <p:cNvGrpSpPr/>
          <p:nvPr/>
        </p:nvGrpSpPr>
        <p:grpSpPr>
          <a:xfrm>
            <a:off x="6176597" y="3625010"/>
            <a:ext cx="350004" cy="348128"/>
            <a:chOff x="-24353075" y="3891250"/>
            <a:chExt cx="293800" cy="292225"/>
          </a:xfrm>
        </p:grpSpPr>
        <p:sp>
          <p:nvSpPr>
            <p:cNvPr id="15550" name="Google Shape;15550;p87"/>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7"/>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2" name="Google Shape;15552;p87"/>
          <p:cNvGrpSpPr/>
          <p:nvPr/>
        </p:nvGrpSpPr>
        <p:grpSpPr>
          <a:xfrm>
            <a:off x="7960068" y="3173313"/>
            <a:ext cx="353757" cy="351463"/>
            <a:chOff x="-22845575" y="3504075"/>
            <a:chExt cx="296950" cy="295025"/>
          </a:xfrm>
        </p:grpSpPr>
        <p:sp>
          <p:nvSpPr>
            <p:cNvPr id="15553" name="Google Shape;15553;p87"/>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7"/>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87"/>
          <p:cNvGrpSpPr/>
          <p:nvPr/>
        </p:nvGrpSpPr>
        <p:grpSpPr>
          <a:xfrm>
            <a:off x="5753249" y="1306961"/>
            <a:ext cx="299344" cy="351880"/>
            <a:chOff x="-27691025" y="3175300"/>
            <a:chExt cx="251275" cy="295375"/>
          </a:xfrm>
        </p:grpSpPr>
        <p:sp>
          <p:nvSpPr>
            <p:cNvPr id="15556" name="Google Shape;15556;p87"/>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7"/>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7"/>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7"/>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0" name="Google Shape;15560;p87"/>
          <p:cNvGrpSpPr/>
          <p:nvPr/>
        </p:nvGrpSpPr>
        <p:grpSpPr>
          <a:xfrm>
            <a:off x="5725566" y="1825637"/>
            <a:ext cx="354710" cy="228015"/>
            <a:chOff x="-27721750" y="3598250"/>
            <a:chExt cx="297750" cy="191400"/>
          </a:xfrm>
        </p:grpSpPr>
        <p:sp>
          <p:nvSpPr>
            <p:cNvPr id="15561" name="Google Shape;15561;p87"/>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7"/>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3" name="Google Shape;15563;p87"/>
          <p:cNvGrpSpPr/>
          <p:nvPr/>
        </p:nvGrpSpPr>
        <p:grpSpPr>
          <a:xfrm>
            <a:off x="5726966" y="2219183"/>
            <a:ext cx="351910" cy="340980"/>
            <a:chOff x="-27719400" y="3925600"/>
            <a:chExt cx="295400" cy="286225"/>
          </a:xfrm>
        </p:grpSpPr>
        <p:sp>
          <p:nvSpPr>
            <p:cNvPr id="15564" name="Google Shape;15564;p87"/>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7"/>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6" name="Google Shape;15566;p87"/>
          <p:cNvGrpSpPr/>
          <p:nvPr/>
        </p:nvGrpSpPr>
        <p:grpSpPr>
          <a:xfrm>
            <a:off x="7948238" y="1306023"/>
            <a:ext cx="353757" cy="353757"/>
            <a:chOff x="-25834600" y="3176875"/>
            <a:chExt cx="296950" cy="296950"/>
          </a:xfrm>
        </p:grpSpPr>
        <p:sp>
          <p:nvSpPr>
            <p:cNvPr id="15567" name="Google Shape;15567;p87"/>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7"/>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7"/>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7"/>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7"/>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2" name="Google Shape;15572;p87"/>
          <p:cNvGrpSpPr/>
          <p:nvPr/>
        </p:nvGrpSpPr>
        <p:grpSpPr>
          <a:xfrm>
            <a:off x="7946362" y="2213376"/>
            <a:ext cx="357509" cy="352595"/>
            <a:chOff x="-25834600" y="3915850"/>
            <a:chExt cx="300100" cy="295975"/>
          </a:xfrm>
        </p:grpSpPr>
        <p:sp>
          <p:nvSpPr>
            <p:cNvPr id="15573" name="Google Shape;15573;p87"/>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7"/>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7"/>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6" name="Google Shape;15576;p87"/>
          <p:cNvGrpSpPr/>
          <p:nvPr/>
        </p:nvGrpSpPr>
        <p:grpSpPr>
          <a:xfrm>
            <a:off x="6681790" y="2694606"/>
            <a:ext cx="228968" cy="350987"/>
            <a:chOff x="-23930925" y="3149300"/>
            <a:chExt cx="192200" cy="294625"/>
          </a:xfrm>
        </p:grpSpPr>
        <p:sp>
          <p:nvSpPr>
            <p:cNvPr id="15577" name="Google Shape;15577;p87"/>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7"/>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7"/>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7"/>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1" name="Google Shape;15581;p87"/>
          <p:cNvGrpSpPr/>
          <p:nvPr/>
        </p:nvGrpSpPr>
        <p:grpSpPr>
          <a:xfrm>
            <a:off x="6638620" y="3173090"/>
            <a:ext cx="315307" cy="351910"/>
            <a:chOff x="-23962425" y="3519475"/>
            <a:chExt cx="264675" cy="295400"/>
          </a:xfrm>
        </p:grpSpPr>
        <p:sp>
          <p:nvSpPr>
            <p:cNvPr id="15582" name="Google Shape;15582;p87"/>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7"/>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84" name="Google Shape;15584;p87"/>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85" name="Google Shape;15585;p87"/>
          <p:cNvGrpSpPr/>
          <p:nvPr/>
        </p:nvGrpSpPr>
        <p:grpSpPr>
          <a:xfrm>
            <a:off x="8017295" y="3623134"/>
            <a:ext cx="239302" cy="351880"/>
            <a:chOff x="-22788075" y="3904625"/>
            <a:chExt cx="200875" cy="295375"/>
          </a:xfrm>
        </p:grpSpPr>
        <p:sp>
          <p:nvSpPr>
            <p:cNvPr id="15586" name="Google Shape;15586;p87"/>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7"/>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7"/>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7"/>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0" name="Google Shape;15590;p87"/>
          <p:cNvGrpSpPr/>
          <p:nvPr/>
        </p:nvGrpSpPr>
        <p:grpSpPr>
          <a:xfrm>
            <a:off x="6172593" y="1306499"/>
            <a:ext cx="354710" cy="352803"/>
            <a:chOff x="-27351575" y="3175300"/>
            <a:chExt cx="297750" cy="296150"/>
          </a:xfrm>
        </p:grpSpPr>
        <p:sp>
          <p:nvSpPr>
            <p:cNvPr id="15591" name="Google Shape;15591;p87"/>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7"/>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7"/>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7"/>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5" name="Google Shape;15595;p87"/>
          <p:cNvGrpSpPr/>
          <p:nvPr/>
        </p:nvGrpSpPr>
        <p:grpSpPr>
          <a:xfrm>
            <a:off x="6215302" y="1763109"/>
            <a:ext cx="269293" cy="353072"/>
            <a:chOff x="-27313750" y="3545275"/>
            <a:chExt cx="226050" cy="296375"/>
          </a:xfrm>
        </p:grpSpPr>
        <p:sp>
          <p:nvSpPr>
            <p:cNvPr id="15596" name="Google Shape;15596;p87"/>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7"/>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7"/>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87"/>
          <p:cNvGrpSpPr/>
          <p:nvPr/>
        </p:nvGrpSpPr>
        <p:grpSpPr>
          <a:xfrm>
            <a:off x="6172593" y="2211380"/>
            <a:ext cx="354710" cy="356586"/>
            <a:chOff x="-27351575" y="3915650"/>
            <a:chExt cx="297750" cy="299325"/>
          </a:xfrm>
        </p:grpSpPr>
        <p:sp>
          <p:nvSpPr>
            <p:cNvPr id="15600" name="Google Shape;15600;p87"/>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7"/>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2" name="Google Shape;15602;p87"/>
          <p:cNvGrpSpPr/>
          <p:nvPr/>
        </p:nvGrpSpPr>
        <p:grpSpPr>
          <a:xfrm>
            <a:off x="4860084" y="2693579"/>
            <a:ext cx="319060" cy="353042"/>
            <a:chOff x="-25445525" y="3175900"/>
            <a:chExt cx="267825" cy="296350"/>
          </a:xfrm>
        </p:grpSpPr>
        <p:sp>
          <p:nvSpPr>
            <p:cNvPr id="15603" name="Google Shape;15603;p87"/>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7"/>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7"/>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6" name="Google Shape;15606;p87"/>
          <p:cNvGrpSpPr/>
          <p:nvPr/>
        </p:nvGrpSpPr>
        <p:grpSpPr>
          <a:xfrm>
            <a:off x="4841797" y="3183902"/>
            <a:ext cx="355633" cy="330288"/>
            <a:chOff x="-25465200" y="3565175"/>
            <a:chExt cx="298525" cy="277250"/>
          </a:xfrm>
        </p:grpSpPr>
        <p:sp>
          <p:nvSpPr>
            <p:cNvPr id="15607" name="Google Shape;15607;p87"/>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7"/>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87"/>
          <p:cNvGrpSpPr/>
          <p:nvPr/>
        </p:nvGrpSpPr>
        <p:grpSpPr>
          <a:xfrm>
            <a:off x="4841336" y="3623432"/>
            <a:ext cx="356556" cy="351285"/>
            <a:chOff x="-25465200" y="3916150"/>
            <a:chExt cx="299300" cy="294875"/>
          </a:xfrm>
        </p:grpSpPr>
        <p:sp>
          <p:nvSpPr>
            <p:cNvPr id="15610" name="Google Shape;15610;p87"/>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7"/>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2" name="Google Shape;15612;p87"/>
          <p:cNvGrpSpPr/>
          <p:nvPr/>
        </p:nvGrpSpPr>
        <p:grpSpPr>
          <a:xfrm>
            <a:off x="7068775" y="2693698"/>
            <a:ext cx="351880" cy="352803"/>
            <a:chOff x="-23615075" y="3148525"/>
            <a:chExt cx="295375" cy="296150"/>
          </a:xfrm>
        </p:grpSpPr>
        <p:sp>
          <p:nvSpPr>
            <p:cNvPr id="15613" name="Google Shape;15613;p87"/>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7"/>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7"/>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7"/>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17" name="Google Shape;15617;p87"/>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8" name="Google Shape;15618;p87"/>
          <p:cNvGrpSpPr/>
          <p:nvPr/>
        </p:nvGrpSpPr>
        <p:grpSpPr>
          <a:xfrm>
            <a:off x="7068299" y="3632977"/>
            <a:ext cx="352833" cy="332194"/>
            <a:chOff x="-23615075" y="3906200"/>
            <a:chExt cx="296175" cy="278850"/>
          </a:xfrm>
        </p:grpSpPr>
        <p:sp>
          <p:nvSpPr>
            <p:cNvPr id="15619" name="Google Shape;15619;p87"/>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7"/>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7"/>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22" name="Google Shape;15622;p87"/>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3" name="Google Shape;15623;p87"/>
          <p:cNvGrpSpPr/>
          <p:nvPr/>
        </p:nvGrpSpPr>
        <p:grpSpPr>
          <a:xfrm>
            <a:off x="6617268" y="1306618"/>
            <a:ext cx="353757" cy="352565"/>
            <a:chOff x="-26980600" y="3175500"/>
            <a:chExt cx="296950" cy="295950"/>
          </a:xfrm>
        </p:grpSpPr>
        <p:sp>
          <p:nvSpPr>
            <p:cNvPr id="15624" name="Google Shape;15624;p87"/>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7"/>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7"/>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27" name="Google Shape;15627;p87"/>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28" name="Google Shape;15628;p87"/>
          <p:cNvGrpSpPr/>
          <p:nvPr/>
        </p:nvGrpSpPr>
        <p:grpSpPr>
          <a:xfrm>
            <a:off x="6617744" y="2245154"/>
            <a:ext cx="352803" cy="289039"/>
            <a:chOff x="-26981375" y="3951875"/>
            <a:chExt cx="296150" cy="242625"/>
          </a:xfrm>
        </p:grpSpPr>
        <p:sp>
          <p:nvSpPr>
            <p:cNvPr id="15629" name="Google Shape;15629;p87"/>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7"/>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7"/>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2" name="Google Shape;15632;p87"/>
          <p:cNvGrpSpPr/>
          <p:nvPr/>
        </p:nvGrpSpPr>
        <p:grpSpPr>
          <a:xfrm>
            <a:off x="5282787" y="2692745"/>
            <a:ext cx="351910" cy="354710"/>
            <a:chOff x="-25094250" y="3176075"/>
            <a:chExt cx="295400" cy="297750"/>
          </a:xfrm>
        </p:grpSpPr>
        <p:sp>
          <p:nvSpPr>
            <p:cNvPr id="15633" name="Google Shape;15633;p87"/>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7"/>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7"/>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6" name="Google Shape;15636;p87"/>
          <p:cNvGrpSpPr/>
          <p:nvPr/>
        </p:nvGrpSpPr>
        <p:grpSpPr>
          <a:xfrm>
            <a:off x="5282787" y="3173106"/>
            <a:ext cx="351910" cy="351880"/>
            <a:chOff x="-25094250" y="3547050"/>
            <a:chExt cx="295400" cy="295375"/>
          </a:xfrm>
        </p:grpSpPr>
        <p:sp>
          <p:nvSpPr>
            <p:cNvPr id="15637" name="Google Shape;15637;p87"/>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7"/>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7"/>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7"/>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7"/>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2" name="Google Shape;15642;p87"/>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43" name="Google Shape;15643;p87"/>
          <p:cNvGrpSpPr/>
          <p:nvPr/>
        </p:nvGrpSpPr>
        <p:grpSpPr>
          <a:xfrm>
            <a:off x="7514864" y="2693698"/>
            <a:ext cx="352803" cy="352803"/>
            <a:chOff x="-23245675" y="3148525"/>
            <a:chExt cx="296150" cy="296150"/>
          </a:xfrm>
        </p:grpSpPr>
        <p:sp>
          <p:nvSpPr>
            <p:cNvPr id="15644" name="Google Shape;15644;p87"/>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7"/>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7"/>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7" name="Google Shape;15647;p87"/>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48" name="Google Shape;15648;p87"/>
          <p:cNvGrpSpPr/>
          <p:nvPr/>
        </p:nvGrpSpPr>
        <p:grpSpPr>
          <a:xfrm>
            <a:off x="7515325" y="3622672"/>
            <a:ext cx="351880" cy="352803"/>
            <a:chOff x="-23244900" y="3888100"/>
            <a:chExt cx="295375" cy="296150"/>
          </a:xfrm>
        </p:grpSpPr>
        <p:sp>
          <p:nvSpPr>
            <p:cNvPr id="15649" name="Google Shape;15649;p87"/>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7"/>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7"/>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7"/>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7"/>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7"/>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7"/>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7"/>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7"/>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7"/>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7"/>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60" name="Google Shape;15660;p87"/>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7"/>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5662" name="Google Shape;15662;p87"/>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66"/>
        <p:cNvGrpSpPr/>
        <p:nvPr/>
      </p:nvGrpSpPr>
      <p:grpSpPr>
        <a:xfrm>
          <a:off x="0" y="0"/>
          <a:ext cx="0" cy="0"/>
          <a:chOff x="0" y="0"/>
          <a:chExt cx="0" cy="0"/>
        </a:xfrm>
      </p:grpSpPr>
      <p:sp>
        <p:nvSpPr>
          <p:cNvPr id="15667" name="Google Shape;15667;p88"/>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8" name="Google Shape;15668;p88"/>
          <p:cNvGrpSpPr/>
          <p:nvPr/>
        </p:nvGrpSpPr>
        <p:grpSpPr>
          <a:xfrm>
            <a:off x="832654" y="1819647"/>
            <a:ext cx="367261" cy="367261"/>
            <a:chOff x="-65145700" y="3727425"/>
            <a:chExt cx="317425" cy="317425"/>
          </a:xfrm>
        </p:grpSpPr>
        <p:sp>
          <p:nvSpPr>
            <p:cNvPr id="15669" name="Google Shape;15669;p88"/>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8"/>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1" name="Google Shape;15671;p88"/>
          <p:cNvGrpSpPr/>
          <p:nvPr/>
        </p:nvGrpSpPr>
        <p:grpSpPr>
          <a:xfrm>
            <a:off x="835851" y="2248561"/>
            <a:ext cx="360868" cy="367261"/>
            <a:chOff x="-65144125" y="4094450"/>
            <a:chExt cx="311900" cy="317425"/>
          </a:xfrm>
        </p:grpSpPr>
        <p:sp>
          <p:nvSpPr>
            <p:cNvPr id="15672" name="Google Shape;15672;p88"/>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8"/>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8"/>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5" name="Google Shape;15675;p88"/>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6" name="Google Shape;15676;p88"/>
          <p:cNvGrpSpPr/>
          <p:nvPr/>
        </p:nvGrpSpPr>
        <p:grpSpPr>
          <a:xfrm>
            <a:off x="3039420" y="1819256"/>
            <a:ext cx="370645" cy="368042"/>
            <a:chOff x="-63250675" y="3744075"/>
            <a:chExt cx="320350" cy="318100"/>
          </a:xfrm>
        </p:grpSpPr>
        <p:sp>
          <p:nvSpPr>
            <p:cNvPr id="15677" name="Google Shape;15677;p88"/>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8"/>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8"/>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88"/>
          <p:cNvGrpSpPr/>
          <p:nvPr/>
        </p:nvGrpSpPr>
        <p:grpSpPr>
          <a:xfrm>
            <a:off x="3041112" y="2248561"/>
            <a:ext cx="367261" cy="367261"/>
            <a:chOff x="-63250675" y="4110200"/>
            <a:chExt cx="317425" cy="317425"/>
          </a:xfrm>
        </p:grpSpPr>
        <p:sp>
          <p:nvSpPr>
            <p:cNvPr id="15681" name="Google Shape;15681;p88"/>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8"/>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8"/>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8"/>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8"/>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8"/>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8"/>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8"/>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8"/>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0" name="Google Shape;15690;p88"/>
          <p:cNvGrpSpPr/>
          <p:nvPr/>
        </p:nvGrpSpPr>
        <p:grpSpPr>
          <a:xfrm>
            <a:off x="1720159" y="2745656"/>
            <a:ext cx="359075" cy="358844"/>
            <a:chOff x="-61351725" y="3372400"/>
            <a:chExt cx="310350" cy="310150"/>
          </a:xfrm>
        </p:grpSpPr>
        <p:sp>
          <p:nvSpPr>
            <p:cNvPr id="15691" name="Google Shape;15691;p88"/>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8"/>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8"/>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4" name="Google Shape;15694;p88"/>
          <p:cNvGrpSpPr/>
          <p:nvPr/>
        </p:nvGrpSpPr>
        <p:grpSpPr>
          <a:xfrm>
            <a:off x="1716514" y="3208713"/>
            <a:ext cx="366364" cy="333534"/>
            <a:chOff x="-61354875" y="3751050"/>
            <a:chExt cx="316650" cy="288275"/>
          </a:xfrm>
        </p:grpSpPr>
        <p:sp>
          <p:nvSpPr>
            <p:cNvPr id="15695" name="Google Shape;15695;p88"/>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8"/>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8"/>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8" name="Google Shape;15698;p88"/>
          <p:cNvGrpSpPr/>
          <p:nvPr/>
        </p:nvGrpSpPr>
        <p:grpSpPr>
          <a:xfrm>
            <a:off x="1716514" y="3650352"/>
            <a:ext cx="366364" cy="367290"/>
            <a:chOff x="-61354875" y="4101525"/>
            <a:chExt cx="316650" cy="317450"/>
          </a:xfrm>
        </p:grpSpPr>
        <p:sp>
          <p:nvSpPr>
            <p:cNvPr id="15699" name="Google Shape;15699;p88"/>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8"/>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88"/>
          <p:cNvGrpSpPr/>
          <p:nvPr/>
        </p:nvGrpSpPr>
        <p:grpSpPr>
          <a:xfrm>
            <a:off x="3932949" y="2742228"/>
            <a:ext cx="368157" cy="365699"/>
            <a:chOff x="-59470075" y="3308975"/>
            <a:chExt cx="318200" cy="316075"/>
          </a:xfrm>
        </p:grpSpPr>
        <p:sp>
          <p:nvSpPr>
            <p:cNvPr id="15702" name="Google Shape;15702;p88"/>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8"/>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8"/>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8"/>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8"/>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8"/>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8"/>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8"/>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8"/>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1" name="Google Shape;15711;p88"/>
          <p:cNvGrpSpPr/>
          <p:nvPr/>
        </p:nvGrpSpPr>
        <p:grpSpPr>
          <a:xfrm>
            <a:off x="1278379" y="1377933"/>
            <a:ext cx="367261" cy="364686"/>
            <a:chOff x="-64781025" y="3361050"/>
            <a:chExt cx="317425" cy="315200"/>
          </a:xfrm>
        </p:grpSpPr>
        <p:sp>
          <p:nvSpPr>
            <p:cNvPr id="15712" name="Google Shape;15712;p88"/>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8"/>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8"/>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88"/>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6" name="Google Shape;15716;p88"/>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8"/>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8"/>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9" name="Google Shape;15719;p88"/>
          <p:cNvGrpSpPr/>
          <p:nvPr/>
        </p:nvGrpSpPr>
        <p:grpSpPr>
          <a:xfrm>
            <a:off x="3482779" y="1819372"/>
            <a:ext cx="382765" cy="367810"/>
            <a:chOff x="-62890750" y="3747425"/>
            <a:chExt cx="330825" cy="317900"/>
          </a:xfrm>
        </p:grpSpPr>
        <p:sp>
          <p:nvSpPr>
            <p:cNvPr id="15720" name="Google Shape;15720;p8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4" name="Google Shape;15734;p88"/>
          <p:cNvGrpSpPr/>
          <p:nvPr/>
        </p:nvGrpSpPr>
        <p:grpSpPr>
          <a:xfrm>
            <a:off x="3490531" y="2249009"/>
            <a:ext cx="367261" cy="366364"/>
            <a:chOff x="-62884425" y="4111775"/>
            <a:chExt cx="317425" cy="316650"/>
          </a:xfrm>
        </p:grpSpPr>
        <p:sp>
          <p:nvSpPr>
            <p:cNvPr id="15735" name="Google Shape;15735;p88"/>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8"/>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7" name="Google Shape;15737;p88"/>
          <p:cNvGrpSpPr/>
          <p:nvPr/>
        </p:nvGrpSpPr>
        <p:grpSpPr>
          <a:xfrm>
            <a:off x="2163165" y="2745078"/>
            <a:ext cx="365438" cy="360001"/>
            <a:chOff x="-60991775" y="3376900"/>
            <a:chExt cx="315850" cy="311150"/>
          </a:xfrm>
        </p:grpSpPr>
        <p:sp>
          <p:nvSpPr>
            <p:cNvPr id="15738" name="Google Shape;15738;p88"/>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8"/>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8"/>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1" name="Google Shape;15741;p88"/>
          <p:cNvGrpSpPr/>
          <p:nvPr/>
        </p:nvGrpSpPr>
        <p:grpSpPr>
          <a:xfrm>
            <a:off x="2162702" y="3195942"/>
            <a:ext cx="366364" cy="359075"/>
            <a:chOff x="-60988625" y="3740800"/>
            <a:chExt cx="316650" cy="310350"/>
          </a:xfrm>
        </p:grpSpPr>
        <p:sp>
          <p:nvSpPr>
            <p:cNvPr id="15742" name="Google Shape;15742;p88"/>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8"/>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8"/>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5" name="Google Shape;15745;p88"/>
          <p:cNvGrpSpPr/>
          <p:nvPr/>
        </p:nvGrpSpPr>
        <p:grpSpPr>
          <a:xfrm>
            <a:off x="2162702" y="3651393"/>
            <a:ext cx="366364" cy="365207"/>
            <a:chOff x="-60987850" y="4100950"/>
            <a:chExt cx="316650" cy="315650"/>
          </a:xfrm>
        </p:grpSpPr>
        <p:sp>
          <p:nvSpPr>
            <p:cNvPr id="15746" name="Google Shape;15746;p88"/>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8"/>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8"/>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8"/>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8"/>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1" name="Google Shape;15751;p88"/>
          <p:cNvGrpSpPr/>
          <p:nvPr/>
        </p:nvGrpSpPr>
        <p:grpSpPr>
          <a:xfrm>
            <a:off x="3932486" y="3196853"/>
            <a:ext cx="369083" cy="357253"/>
            <a:chOff x="-59447250" y="3706150"/>
            <a:chExt cx="319000" cy="308775"/>
          </a:xfrm>
        </p:grpSpPr>
        <p:sp>
          <p:nvSpPr>
            <p:cNvPr id="15752" name="Google Shape;15752;p88"/>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8"/>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8"/>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8"/>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6" name="Google Shape;15756;p88"/>
          <p:cNvGrpSpPr/>
          <p:nvPr/>
        </p:nvGrpSpPr>
        <p:grpSpPr>
          <a:xfrm>
            <a:off x="1721214" y="1378164"/>
            <a:ext cx="368186" cy="364224"/>
            <a:chOff x="-64406125" y="3362225"/>
            <a:chExt cx="318225" cy="314800"/>
          </a:xfrm>
        </p:grpSpPr>
        <p:sp>
          <p:nvSpPr>
            <p:cNvPr id="15757" name="Google Shape;15757;p88"/>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8"/>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9" name="Google Shape;15759;p88"/>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0" name="Google Shape;15760;p88"/>
          <p:cNvGrpSpPr/>
          <p:nvPr/>
        </p:nvGrpSpPr>
        <p:grpSpPr>
          <a:xfrm>
            <a:off x="1721677" y="2249009"/>
            <a:ext cx="367261" cy="366364"/>
            <a:chOff x="-64410850" y="4094450"/>
            <a:chExt cx="317425" cy="316650"/>
          </a:xfrm>
        </p:grpSpPr>
        <p:sp>
          <p:nvSpPr>
            <p:cNvPr id="15761" name="Google Shape;15761;p88"/>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8"/>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8"/>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64" name="Google Shape;15764;p88"/>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5" name="Google Shape;15765;p88"/>
          <p:cNvGrpSpPr/>
          <p:nvPr/>
        </p:nvGrpSpPr>
        <p:grpSpPr>
          <a:xfrm>
            <a:off x="3943225" y="1819083"/>
            <a:ext cx="365467" cy="368389"/>
            <a:chOff x="-62516625" y="3743175"/>
            <a:chExt cx="315875" cy="318400"/>
          </a:xfrm>
        </p:grpSpPr>
        <p:sp>
          <p:nvSpPr>
            <p:cNvPr id="15766" name="Google Shape;15766;p8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8" name="Google Shape;15768;p88"/>
          <p:cNvGrpSpPr/>
          <p:nvPr/>
        </p:nvGrpSpPr>
        <p:grpSpPr>
          <a:xfrm>
            <a:off x="3950065" y="2269054"/>
            <a:ext cx="351786" cy="326274"/>
            <a:chOff x="-62511900" y="4129100"/>
            <a:chExt cx="304050" cy="282000"/>
          </a:xfrm>
        </p:grpSpPr>
        <p:sp>
          <p:nvSpPr>
            <p:cNvPr id="15769" name="Google Shape;15769;p88"/>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8"/>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8"/>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8"/>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8"/>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4" name="Google Shape;15774;p88"/>
          <p:cNvGrpSpPr/>
          <p:nvPr/>
        </p:nvGrpSpPr>
        <p:grpSpPr>
          <a:xfrm>
            <a:off x="2628187" y="2741448"/>
            <a:ext cx="310770" cy="367261"/>
            <a:chOff x="-60597975" y="3367475"/>
            <a:chExt cx="268600" cy="317425"/>
          </a:xfrm>
        </p:grpSpPr>
        <p:sp>
          <p:nvSpPr>
            <p:cNvPr id="15775" name="Google Shape;15775;p88"/>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8"/>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8"/>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8"/>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8"/>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80" name="Google Shape;15780;p88"/>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81" name="Google Shape;15781;p88"/>
          <p:cNvGrpSpPr/>
          <p:nvPr/>
        </p:nvGrpSpPr>
        <p:grpSpPr>
          <a:xfrm>
            <a:off x="2600390" y="3702764"/>
            <a:ext cx="366364" cy="262465"/>
            <a:chOff x="-60621600" y="4145650"/>
            <a:chExt cx="316650" cy="226850"/>
          </a:xfrm>
        </p:grpSpPr>
        <p:sp>
          <p:nvSpPr>
            <p:cNvPr id="15782" name="Google Shape;15782;p88"/>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8"/>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8"/>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5" name="Google Shape;15785;p88"/>
          <p:cNvGrpSpPr/>
          <p:nvPr/>
        </p:nvGrpSpPr>
        <p:grpSpPr>
          <a:xfrm>
            <a:off x="3937042" y="3651263"/>
            <a:ext cx="359972" cy="365467"/>
            <a:chOff x="-59400775" y="4084200"/>
            <a:chExt cx="311125" cy="315875"/>
          </a:xfrm>
        </p:grpSpPr>
        <p:sp>
          <p:nvSpPr>
            <p:cNvPr id="15786" name="Google Shape;15786;p88"/>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8"/>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8"/>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8"/>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8"/>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8"/>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2" name="Google Shape;15792;p88"/>
          <p:cNvGrpSpPr/>
          <p:nvPr/>
        </p:nvGrpSpPr>
        <p:grpSpPr>
          <a:xfrm>
            <a:off x="2161136" y="1377094"/>
            <a:ext cx="365438" cy="366364"/>
            <a:chOff x="-64044600" y="3360375"/>
            <a:chExt cx="315850" cy="316650"/>
          </a:xfrm>
        </p:grpSpPr>
        <p:sp>
          <p:nvSpPr>
            <p:cNvPr id="15793" name="Google Shape;15793;p88"/>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8"/>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8"/>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6" name="Google Shape;15796;p88"/>
          <p:cNvGrpSpPr/>
          <p:nvPr/>
        </p:nvGrpSpPr>
        <p:grpSpPr>
          <a:xfrm>
            <a:off x="2187559" y="1819647"/>
            <a:ext cx="312592" cy="367261"/>
            <a:chOff x="-64022550" y="3727425"/>
            <a:chExt cx="270175" cy="317425"/>
          </a:xfrm>
        </p:grpSpPr>
        <p:sp>
          <p:nvSpPr>
            <p:cNvPr id="15797" name="Google Shape;15797;p88"/>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8"/>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8"/>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0" name="Google Shape;15800;p88"/>
          <p:cNvGrpSpPr/>
          <p:nvPr/>
        </p:nvGrpSpPr>
        <p:grpSpPr>
          <a:xfrm>
            <a:off x="2211697" y="2248547"/>
            <a:ext cx="264317" cy="367290"/>
            <a:chOff x="-64001300" y="4093650"/>
            <a:chExt cx="228450" cy="317450"/>
          </a:xfrm>
        </p:grpSpPr>
        <p:sp>
          <p:nvSpPr>
            <p:cNvPr id="15801" name="Google Shape;15801;p88"/>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8"/>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8"/>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8"/>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5" name="Google Shape;15805;p88"/>
          <p:cNvGrpSpPr/>
          <p:nvPr/>
        </p:nvGrpSpPr>
        <p:grpSpPr>
          <a:xfrm>
            <a:off x="830701" y="2741838"/>
            <a:ext cx="359972" cy="366480"/>
            <a:chOff x="-62148800" y="3377700"/>
            <a:chExt cx="311125" cy="316750"/>
          </a:xfrm>
        </p:grpSpPr>
        <p:sp>
          <p:nvSpPr>
            <p:cNvPr id="15806" name="Google Shape;15806;p88"/>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8"/>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88"/>
          <p:cNvGrpSpPr/>
          <p:nvPr/>
        </p:nvGrpSpPr>
        <p:grpSpPr>
          <a:xfrm>
            <a:off x="826608" y="3191835"/>
            <a:ext cx="368157" cy="367290"/>
            <a:chOff x="-62154300" y="3743950"/>
            <a:chExt cx="318200" cy="317450"/>
          </a:xfrm>
        </p:grpSpPr>
        <p:sp>
          <p:nvSpPr>
            <p:cNvPr id="15809" name="Google Shape;15809;p88"/>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8"/>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1" name="Google Shape;15811;p88"/>
          <p:cNvGrpSpPr/>
          <p:nvPr/>
        </p:nvGrpSpPr>
        <p:grpSpPr>
          <a:xfrm>
            <a:off x="826594" y="3650815"/>
            <a:ext cx="368186" cy="366364"/>
            <a:chOff x="-62151950" y="4111775"/>
            <a:chExt cx="318225" cy="316650"/>
          </a:xfrm>
        </p:grpSpPr>
        <p:sp>
          <p:nvSpPr>
            <p:cNvPr id="15812" name="Google Shape;15812;p88"/>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8"/>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8"/>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8"/>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6" name="Google Shape;15816;p88"/>
          <p:cNvGrpSpPr/>
          <p:nvPr/>
        </p:nvGrpSpPr>
        <p:grpSpPr>
          <a:xfrm>
            <a:off x="3045218" y="2741361"/>
            <a:ext cx="368157" cy="367434"/>
            <a:chOff x="-60254550" y="3367325"/>
            <a:chExt cx="318200" cy="317575"/>
          </a:xfrm>
        </p:grpSpPr>
        <p:sp>
          <p:nvSpPr>
            <p:cNvPr id="15817" name="Google Shape;15817;p88"/>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8"/>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8"/>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8"/>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1" name="Google Shape;15821;p88"/>
          <p:cNvGrpSpPr/>
          <p:nvPr/>
        </p:nvGrpSpPr>
        <p:grpSpPr>
          <a:xfrm>
            <a:off x="3046115" y="3192355"/>
            <a:ext cx="366364" cy="366248"/>
            <a:chOff x="-60255350" y="3733825"/>
            <a:chExt cx="316650" cy="316550"/>
          </a:xfrm>
        </p:grpSpPr>
        <p:sp>
          <p:nvSpPr>
            <p:cNvPr id="15822" name="Google Shape;15822;p88"/>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8"/>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8"/>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8"/>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8"/>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8"/>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8"/>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9" name="Google Shape;15829;p88"/>
          <p:cNvGrpSpPr/>
          <p:nvPr/>
        </p:nvGrpSpPr>
        <p:grpSpPr>
          <a:xfrm>
            <a:off x="3073912" y="3651263"/>
            <a:ext cx="310770" cy="365467"/>
            <a:chOff x="-60232500" y="4101525"/>
            <a:chExt cx="268600" cy="315875"/>
          </a:xfrm>
        </p:grpSpPr>
        <p:sp>
          <p:nvSpPr>
            <p:cNvPr id="15830" name="Google Shape;15830;p88"/>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8"/>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2" name="Google Shape;15832;p88"/>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3" name="Google Shape;15833;p88"/>
          <p:cNvGrpSpPr/>
          <p:nvPr/>
        </p:nvGrpSpPr>
        <p:grpSpPr>
          <a:xfrm>
            <a:off x="2606912" y="1377094"/>
            <a:ext cx="368186" cy="366364"/>
            <a:chOff x="-63679950" y="3360375"/>
            <a:chExt cx="318225" cy="316650"/>
          </a:xfrm>
        </p:grpSpPr>
        <p:sp>
          <p:nvSpPr>
            <p:cNvPr id="15834" name="Google Shape;15834;p88"/>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8"/>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8"/>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8"/>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8" name="Google Shape;15838;p88"/>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9" name="Google Shape;15839;p88"/>
          <p:cNvGrpSpPr/>
          <p:nvPr/>
        </p:nvGrpSpPr>
        <p:grpSpPr>
          <a:xfrm>
            <a:off x="2605539" y="2248431"/>
            <a:ext cx="370934" cy="367521"/>
            <a:chOff x="-63679950" y="4093450"/>
            <a:chExt cx="320600" cy="317650"/>
          </a:xfrm>
        </p:grpSpPr>
        <p:sp>
          <p:nvSpPr>
            <p:cNvPr id="15840" name="Google Shape;15840;p88"/>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8"/>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8"/>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3" name="Google Shape;15843;p88"/>
          <p:cNvGrpSpPr/>
          <p:nvPr/>
        </p:nvGrpSpPr>
        <p:grpSpPr>
          <a:xfrm>
            <a:off x="1265656" y="2741433"/>
            <a:ext cx="366364" cy="367290"/>
            <a:chOff x="-61784125" y="3377700"/>
            <a:chExt cx="316650" cy="317450"/>
          </a:xfrm>
        </p:grpSpPr>
        <p:sp>
          <p:nvSpPr>
            <p:cNvPr id="15844" name="Google Shape;15844;p88"/>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8"/>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8"/>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8"/>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8"/>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8"/>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8"/>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1" name="Google Shape;15851;p88"/>
          <p:cNvGrpSpPr/>
          <p:nvPr/>
        </p:nvGrpSpPr>
        <p:grpSpPr>
          <a:xfrm>
            <a:off x="1265656" y="3191835"/>
            <a:ext cx="366364" cy="367290"/>
            <a:chOff x="-61783350" y="3743950"/>
            <a:chExt cx="316650" cy="317450"/>
          </a:xfrm>
        </p:grpSpPr>
        <p:sp>
          <p:nvSpPr>
            <p:cNvPr id="15852" name="Google Shape;15852;p88"/>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8"/>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54" name="Google Shape;15854;p88"/>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8"/>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8"/>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57" name="Google Shape;15857;p88"/>
          <p:cNvGrpSpPr/>
          <p:nvPr/>
        </p:nvGrpSpPr>
        <p:grpSpPr>
          <a:xfrm>
            <a:off x="3487080" y="3651668"/>
            <a:ext cx="369112" cy="364657"/>
            <a:chOff x="-59869425" y="4102225"/>
            <a:chExt cx="319025" cy="315175"/>
          </a:xfrm>
        </p:grpSpPr>
        <p:sp>
          <p:nvSpPr>
            <p:cNvPr id="15858" name="Google Shape;15858;p88"/>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8"/>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8"/>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8"/>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2" name="Google Shape;15862;p88"/>
          <p:cNvGrpSpPr/>
          <p:nvPr/>
        </p:nvGrpSpPr>
        <p:grpSpPr>
          <a:xfrm>
            <a:off x="2605883" y="4120490"/>
            <a:ext cx="366364" cy="365467"/>
            <a:chOff x="-59029025" y="3711650"/>
            <a:chExt cx="316650" cy="315875"/>
          </a:xfrm>
        </p:grpSpPr>
        <p:sp>
          <p:nvSpPr>
            <p:cNvPr id="15863" name="Google Shape;15863;p88"/>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8"/>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8"/>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8"/>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8"/>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8"/>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8"/>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88"/>
          <p:cNvGrpSpPr/>
          <p:nvPr/>
        </p:nvGrpSpPr>
        <p:grpSpPr>
          <a:xfrm>
            <a:off x="4841373" y="1398014"/>
            <a:ext cx="351940" cy="348188"/>
            <a:chOff x="581525" y="3254850"/>
            <a:chExt cx="297750" cy="294575"/>
          </a:xfrm>
        </p:grpSpPr>
        <p:sp>
          <p:nvSpPr>
            <p:cNvPr id="15871" name="Google Shape;15871;p8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4" name="Google Shape;15874;p88"/>
          <p:cNvGrpSpPr/>
          <p:nvPr/>
        </p:nvGrpSpPr>
        <p:grpSpPr>
          <a:xfrm>
            <a:off x="4840442" y="1836950"/>
            <a:ext cx="353802" cy="351497"/>
            <a:chOff x="580725" y="3617925"/>
            <a:chExt cx="299325" cy="297375"/>
          </a:xfrm>
        </p:grpSpPr>
        <p:sp>
          <p:nvSpPr>
            <p:cNvPr id="15875" name="Google Shape;15875;p8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0" name="Google Shape;15880;p88"/>
          <p:cNvGrpSpPr/>
          <p:nvPr/>
        </p:nvGrpSpPr>
        <p:grpSpPr>
          <a:xfrm>
            <a:off x="4842304" y="2284140"/>
            <a:ext cx="350079" cy="350079"/>
            <a:chOff x="583100" y="3982600"/>
            <a:chExt cx="296175" cy="296175"/>
          </a:xfrm>
        </p:grpSpPr>
        <p:sp>
          <p:nvSpPr>
            <p:cNvPr id="15881" name="Google Shape;15881;p8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8" name="Google Shape;15888;p88"/>
          <p:cNvGrpSpPr/>
          <p:nvPr/>
        </p:nvGrpSpPr>
        <p:grpSpPr>
          <a:xfrm>
            <a:off x="7074918" y="1397764"/>
            <a:ext cx="307231" cy="348690"/>
            <a:chOff x="2423775" y="3226875"/>
            <a:chExt cx="259925" cy="295000"/>
          </a:xfrm>
        </p:grpSpPr>
        <p:sp>
          <p:nvSpPr>
            <p:cNvPr id="15889" name="Google Shape;15889;p88"/>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8"/>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8"/>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2" name="Google Shape;15892;p88"/>
          <p:cNvGrpSpPr/>
          <p:nvPr/>
        </p:nvGrpSpPr>
        <p:grpSpPr>
          <a:xfrm>
            <a:off x="7052106" y="1839049"/>
            <a:ext cx="352857" cy="347301"/>
            <a:chOff x="2404875" y="3592725"/>
            <a:chExt cx="298525" cy="293825"/>
          </a:xfrm>
        </p:grpSpPr>
        <p:sp>
          <p:nvSpPr>
            <p:cNvPr id="15893" name="Google Shape;15893;p8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6" name="Google Shape;15896;p88"/>
          <p:cNvGrpSpPr/>
          <p:nvPr/>
        </p:nvGrpSpPr>
        <p:grpSpPr>
          <a:xfrm>
            <a:off x="7053036" y="2284614"/>
            <a:ext cx="350995" cy="349133"/>
            <a:chOff x="2404875" y="3955825"/>
            <a:chExt cx="296950" cy="295375"/>
          </a:xfrm>
        </p:grpSpPr>
        <p:sp>
          <p:nvSpPr>
            <p:cNvPr id="15897" name="Google Shape;15897;p88"/>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8"/>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8"/>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8"/>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88"/>
          <p:cNvGrpSpPr/>
          <p:nvPr/>
        </p:nvGrpSpPr>
        <p:grpSpPr>
          <a:xfrm>
            <a:off x="5747016" y="2748808"/>
            <a:ext cx="349163" cy="350079"/>
            <a:chOff x="4263650" y="3235150"/>
            <a:chExt cx="295400" cy="296175"/>
          </a:xfrm>
        </p:grpSpPr>
        <p:sp>
          <p:nvSpPr>
            <p:cNvPr id="15902" name="Google Shape;15902;p88"/>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8"/>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8"/>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8"/>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8"/>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7" name="Google Shape;15907;p88"/>
          <p:cNvGrpSpPr/>
          <p:nvPr/>
        </p:nvGrpSpPr>
        <p:grpSpPr>
          <a:xfrm>
            <a:off x="5744696" y="3207969"/>
            <a:ext cx="353802" cy="327739"/>
            <a:chOff x="4266025" y="3609275"/>
            <a:chExt cx="299325" cy="277275"/>
          </a:xfrm>
        </p:grpSpPr>
        <p:sp>
          <p:nvSpPr>
            <p:cNvPr id="15908" name="Google Shape;15908;p88"/>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8"/>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0" name="Google Shape;15910;p88"/>
          <p:cNvGrpSpPr/>
          <p:nvPr/>
        </p:nvGrpSpPr>
        <p:grpSpPr>
          <a:xfrm>
            <a:off x="5745154" y="3673356"/>
            <a:ext cx="352886" cy="349133"/>
            <a:chOff x="4263650" y="3963700"/>
            <a:chExt cx="298550" cy="295375"/>
          </a:xfrm>
        </p:grpSpPr>
        <p:sp>
          <p:nvSpPr>
            <p:cNvPr id="15911" name="Google Shape;15911;p88"/>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8"/>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8"/>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8"/>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8"/>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8"/>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8"/>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8" name="Google Shape;15918;p88"/>
          <p:cNvGrpSpPr/>
          <p:nvPr/>
        </p:nvGrpSpPr>
        <p:grpSpPr>
          <a:xfrm>
            <a:off x="8023491" y="2748809"/>
            <a:ext cx="226264" cy="350079"/>
            <a:chOff x="6164975" y="3211525"/>
            <a:chExt cx="191425" cy="296175"/>
          </a:xfrm>
        </p:grpSpPr>
        <p:sp>
          <p:nvSpPr>
            <p:cNvPr id="15919" name="Google Shape;15919;p88"/>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8"/>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8"/>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8"/>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8"/>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8"/>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8"/>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6" name="Google Shape;15926;p88"/>
          <p:cNvGrpSpPr/>
          <p:nvPr/>
        </p:nvGrpSpPr>
        <p:grpSpPr>
          <a:xfrm>
            <a:off x="5285528" y="1397084"/>
            <a:ext cx="352886" cy="350049"/>
            <a:chOff x="946175" y="3253275"/>
            <a:chExt cx="298550" cy="296150"/>
          </a:xfrm>
        </p:grpSpPr>
        <p:sp>
          <p:nvSpPr>
            <p:cNvPr id="15927" name="Google Shape;15927;p88"/>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8"/>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8"/>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8"/>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8"/>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2" name="Google Shape;15932;p88"/>
          <p:cNvGrpSpPr/>
          <p:nvPr/>
        </p:nvGrpSpPr>
        <p:grpSpPr>
          <a:xfrm>
            <a:off x="5286459" y="1839048"/>
            <a:ext cx="351024" cy="347301"/>
            <a:chOff x="946175" y="3619500"/>
            <a:chExt cx="296975" cy="293825"/>
          </a:xfrm>
        </p:grpSpPr>
        <p:sp>
          <p:nvSpPr>
            <p:cNvPr id="15933" name="Google Shape;15933;p8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9" name="Google Shape;15939;p88"/>
          <p:cNvGrpSpPr/>
          <p:nvPr/>
        </p:nvGrpSpPr>
        <p:grpSpPr>
          <a:xfrm>
            <a:off x="5286001" y="2283682"/>
            <a:ext cx="351940" cy="350995"/>
            <a:chOff x="944600" y="3981825"/>
            <a:chExt cx="297750" cy="296950"/>
          </a:xfrm>
        </p:grpSpPr>
        <p:sp>
          <p:nvSpPr>
            <p:cNvPr id="15940" name="Google Shape;15940;p88"/>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8"/>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8"/>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8"/>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4" name="Google Shape;15944;p88"/>
          <p:cNvGrpSpPr/>
          <p:nvPr/>
        </p:nvGrpSpPr>
        <p:grpSpPr>
          <a:xfrm>
            <a:off x="7502937" y="1397542"/>
            <a:ext cx="350079" cy="349133"/>
            <a:chOff x="2768750" y="3227275"/>
            <a:chExt cx="296175" cy="295375"/>
          </a:xfrm>
        </p:grpSpPr>
        <p:sp>
          <p:nvSpPr>
            <p:cNvPr id="15945" name="Google Shape;15945;p88"/>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8"/>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8"/>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8"/>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8"/>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8"/>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8"/>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8"/>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88"/>
          <p:cNvGrpSpPr/>
          <p:nvPr/>
        </p:nvGrpSpPr>
        <p:grpSpPr>
          <a:xfrm>
            <a:off x="7523888" y="1838414"/>
            <a:ext cx="308177" cy="348572"/>
            <a:chOff x="2786075" y="3591800"/>
            <a:chExt cx="260725" cy="294900"/>
          </a:xfrm>
        </p:grpSpPr>
        <p:sp>
          <p:nvSpPr>
            <p:cNvPr id="15954" name="Google Shape;15954;p8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9" name="Google Shape;15959;p88"/>
          <p:cNvGrpSpPr/>
          <p:nvPr/>
        </p:nvGrpSpPr>
        <p:grpSpPr>
          <a:xfrm>
            <a:off x="7564387" y="2284141"/>
            <a:ext cx="227180" cy="350079"/>
            <a:chOff x="2819150" y="3955025"/>
            <a:chExt cx="192200" cy="296175"/>
          </a:xfrm>
        </p:grpSpPr>
        <p:sp>
          <p:nvSpPr>
            <p:cNvPr id="15960" name="Google Shape;15960;p88"/>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8"/>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8"/>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8"/>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4" name="Google Shape;15964;p88"/>
          <p:cNvGrpSpPr/>
          <p:nvPr/>
        </p:nvGrpSpPr>
        <p:grpSpPr>
          <a:xfrm>
            <a:off x="6188160" y="2749739"/>
            <a:ext cx="349133" cy="348217"/>
            <a:chOff x="4629125" y="3235150"/>
            <a:chExt cx="295375" cy="294600"/>
          </a:xfrm>
        </p:grpSpPr>
        <p:sp>
          <p:nvSpPr>
            <p:cNvPr id="15965" name="Google Shape;15965;p88"/>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8"/>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8"/>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8"/>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8"/>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0" name="Google Shape;15970;p88"/>
          <p:cNvGrpSpPr/>
          <p:nvPr/>
        </p:nvGrpSpPr>
        <p:grpSpPr>
          <a:xfrm>
            <a:off x="6188145" y="3197272"/>
            <a:ext cx="349163" cy="349133"/>
            <a:chOff x="4628325" y="3599825"/>
            <a:chExt cx="295400" cy="295375"/>
          </a:xfrm>
        </p:grpSpPr>
        <p:sp>
          <p:nvSpPr>
            <p:cNvPr id="15971" name="Google Shape;15971;p88"/>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8"/>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8"/>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8"/>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8"/>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8"/>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8"/>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8"/>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8"/>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8"/>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8"/>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8"/>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3" name="Google Shape;15983;p88"/>
          <p:cNvGrpSpPr/>
          <p:nvPr/>
        </p:nvGrpSpPr>
        <p:grpSpPr>
          <a:xfrm>
            <a:off x="6209096" y="3672883"/>
            <a:ext cx="307261" cy="350079"/>
            <a:chOff x="4645650" y="3962900"/>
            <a:chExt cx="259950" cy="296175"/>
          </a:xfrm>
        </p:grpSpPr>
        <p:sp>
          <p:nvSpPr>
            <p:cNvPr id="15984" name="Google Shape;15984;p88"/>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8"/>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8"/>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8"/>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8"/>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8"/>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0" name="Google Shape;15990;p88"/>
          <p:cNvGrpSpPr/>
          <p:nvPr/>
        </p:nvGrpSpPr>
        <p:grpSpPr>
          <a:xfrm>
            <a:off x="7962056" y="3197745"/>
            <a:ext cx="349133" cy="348188"/>
            <a:chOff x="6143725" y="3582500"/>
            <a:chExt cx="295375" cy="294575"/>
          </a:xfrm>
        </p:grpSpPr>
        <p:sp>
          <p:nvSpPr>
            <p:cNvPr id="15991" name="Google Shape;15991;p88"/>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8"/>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8"/>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8"/>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8"/>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8"/>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8"/>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8" name="Google Shape;15998;p88"/>
          <p:cNvGrpSpPr/>
          <p:nvPr/>
        </p:nvGrpSpPr>
        <p:grpSpPr>
          <a:xfrm>
            <a:off x="5730883" y="1397084"/>
            <a:ext cx="350995" cy="350049"/>
            <a:chOff x="1310075" y="3253275"/>
            <a:chExt cx="296950" cy="296150"/>
          </a:xfrm>
        </p:grpSpPr>
        <p:sp>
          <p:nvSpPr>
            <p:cNvPr id="15999" name="Google Shape;15999;p88"/>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8"/>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8"/>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2" name="Google Shape;16002;p88"/>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03" name="Google Shape;16003;p88"/>
          <p:cNvGrpSpPr/>
          <p:nvPr/>
        </p:nvGrpSpPr>
        <p:grpSpPr>
          <a:xfrm>
            <a:off x="5730410" y="2283343"/>
            <a:ext cx="351941" cy="351675"/>
            <a:chOff x="1310075" y="3980250"/>
            <a:chExt cx="297750" cy="297525"/>
          </a:xfrm>
        </p:grpSpPr>
        <p:sp>
          <p:nvSpPr>
            <p:cNvPr id="16004" name="Google Shape;16004;p88"/>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8"/>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8"/>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8"/>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8" name="Google Shape;16008;p88"/>
          <p:cNvGrpSpPr/>
          <p:nvPr/>
        </p:nvGrpSpPr>
        <p:grpSpPr>
          <a:xfrm>
            <a:off x="7995198" y="1397542"/>
            <a:ext cx="266305" cy="349133"/>
            <a:chOff x="3167275" y="3227275"/>
            <a:chExt cx="225300" cy="295375"/>
          </a:xfrm>
        </p:grpSpPr>
        <p:sp>
          <p:nvSpPr>
            <p:cNvPr id="16009" name="Google Shape;16009;p88"/>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8"/>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8"/>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8"/>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8"/>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4" name="Google Shape;16014;p88"/>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5" name="Google Shape;16015;p88"/>
          <p:cNvGrpSpPr/>
          <p:nvPr/>
        </p:nvGrpSpPr>
        <p:grpSpPr>
          <a:xfrm>
            <a:off x="7952380" y="2284599"/>
            <a:ext cx="351940" cy="349163"/>
            <a:chOff x="3133425" y="3955025"/>
            <a:chExt cx="297750" cy="295400"/>
          </a:xfrm>
        </p:grpSpPr>
        <p:sp>
          <p:nvSpPr>
            <p:cNvPr id="16016" name="Google Shape;16016;p88"/>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8"/>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8"/>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9" name="Google Shape;16019;p88"/>
          <p:cNvGrpSpPr/>
          <p:nvPr/>
        </p:nvGrpSpPr>
        <p:grpSpPr>
          <a:xfrm>
            <a:off x="6632554" y="2748187"/>
            <a:ext cx="350079" cy="351320"/>
            <a:chOff x="4991425" y="3234750"/>
            <a:chExt cx="296175" cy="297225"/>
          </a:xfrm>
        </p:grpSpPr>
        <p:sp>
          <p:nvSpPr>
            <p:cNvPr id="16020" name="Google Shape;16020;p88"/>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8"/>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8"/>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8"/>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8"/>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8"/>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6" name="Google Shape;16026;p88"/>
          <p:cNvGrpSpPr/>
          <p:nvPr/>
        </p:nvGrpSpPr>
        <p:grpSpPr>
          <a:xfrm>
            <a:off x="6632554" y="3217750"/>
            <a:ext cx="350079" cy="308177"/>
            <a:chOff x="4991425" y="3617150"/>
            <a:chExt cx="296175" cy="260725"/>
          </a:xfrm>
        </p:grpSpPr>
        <p:sp>
          <p:nvSpPr>
            <p:cNvPr id="16027" name="Google Shape;16027;p88"/>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8"/>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8"/>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8"/>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8"/>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8"/>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8"/>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4" name="Google Shape;16034;p88"/>
          <p:cNvGrpSpPr/>
          <p:nvPr/>
        </p:nvGrpSpPr>
        <p:grpSpPr>
          <a:xfrm>
            <a:off x="6709827" y="3673341"/>
            <a:ext cx="195532" cy="349163"/>
            <a:chOff x="5056800" y="3962900"/>
            <a:chExt cx="165425" cy="295400"/>
          </a:xfrm>
        </p:grpSpPr>
        <p:sp>
          <p:nvSpPr>
            <p:cNvPr id="16035" name="Google Shape;16035;p88"/>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8"/>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8"/>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8" name="Google Shape;16038;p88"/>
          <p:cNvGrpSpPr/>
          <p:nvPr/>
        </p:nvGrpSpPr>
        <p:grpSpPr>
          <a:xfrm>
            <a:off x="7961125" y="3673357"/>
            <a:ext cx="350995" cy="349133"/>
            <a:chOff x="6168925" y="3936925"/>
            <a:chExt cx="296950" cy="295375"/>
          </a:xfrm>
        </p:grpSpPr>
        <p:sp>
          <p:nvSpPr>
            <p:cNvPr id="16039" name="Google Shape;16039;p88"/>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8"/>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8"/>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8"/>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8"/>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8"/>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5" name="Google Shape;16045;p88"/>
          <p:cNvGrpSpPr/>
          <p:nvPr/>
        </p:nvGrpSpPr>
        <p:grpSpPr>
          <a:xfrm>
            <a:off x="6174844" y="1390429"/>
            <a:ext cx="348188" cy="349133"/>
            <a:chOff x="1674750" y="3254050"/>
            <a:chExt cx="294575" cy="295375"/>
          </a:xfrm>
        </p:grpSpPr>
        <p:sp>
          <p:nvSpPr>
            <p:cNvPr id="16046" name="Google Shape;16046;p88"/>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8"/>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8"/>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9" name="Google Shape;16049;p88"/>
          <p:cNvGrpSpPr/>
          <p:nvPr/>
        </p:nvGrpSpPr>
        <p:grpSpPr>
          <a:xfrm>
            <a:off x="6189239" y="1838132"/>
            <a:ext cx="319347" cy="349133"/>
            <a:chOff x="1687350" y="3618725"/>
            <a:chExt cx="270175" cy="295375"/>
          </a:xfrm>
        </p:grpSpPr>
        <p:sp>
          <p:nvSpPr>
            <p:cNvPr id="16050" name="Google Shape;16050;p88"/>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8"/>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8"/>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3" name="Google Shape;16053;p88"/>
          <p:cNvGrpSpPr/>
          <p:nvPr/>
        </p:nvGrpSpPr>
        <p:grpSpPr>
          <a:xfrm>
            <a:off x="6172942" y="2284613"/>
            <a:ext cx="351940" cy="349133"/>
            <a:chOff x="1672375" y="3982600"/>
            <a:chExt cx="297750" cy="295375"/>
          </a:xfrm>
        </p:grpSpPr>
        <p:sp>
          <p:nvSpPr>
            <p:cNvPr id="16054" name="Google Shape;16054;p88"/>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8"/>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8"/>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7" name="Google Shape;16057;p88"/>
          <p:cNvGrpSpPr/>
          <p:nvPr/>
        </p:nvGrpSpPr>
        <p:grpSpPr>
          <a:xfrm>
            <a:off x="4864934" y="2748808"/>
            <a:ext cx="350079" cy="350079"/>
            <a:chOff x="3497300" y="3227275"/>
            <a:chExt cx="296175" cy="296175"/>
          </a:xfrm>
        </p:grpSpPr>
        <p:sp>
          <p:nvSpPr>
            <p:cNvPr id="16058" name="Google Shape;16058;p8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6" name="Google Shape;16066;p88"/>
          <p:cNvGrpSpPr/>
          <p:nvPr/>
        </p:nvGrpSpPr>
        <p:grpSpPr>
          <a:xfrm>
            <a:off x="4865407" y="3198203"/>
            <a:ext cx="349133" cy="347272"/>
            <a:chOff x="3497300" y="3591950"/>
            <a:chExt cx="295375" cy="293800"/>
          </a:xfrm>
        </p:grpSpPr>
        <p:sp>
          <p:nvSpPr>
            <p:cNvPr id="16067" name="Google Shape;16067;p88"/>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8"/>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8"/>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8"/>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8"/>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8"/>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8"/>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8"/>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5" name="Google Shape;16075;p88"/>
          <p:cNvGrpSpPr/>
          <p:nvPr/>
        </p:nvGrpSpPr>
        <p:grpSpPr>
          <a:xfrm>
            <a:off x="4865407" y="3673341"/>
            <a:ext cx="349133" cy="349163"/>
            <a:chOff x="3497300" y="3955025"/>
            <a:chExt cx="295375" cy="295400"/>
          </a:xfrm>
        </p:grpSpPr>
        <p:sp>
          <p:nvSpPr>
            <p:cNvPr id="16076" name="Google Shape;16076;p88"/>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8"/>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8"/>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88"/>
          <p:cNvGrpSpPr/>
          <p:nvPr/>
        </p:nvGrpSpPr>
        <p:grpSpPr>
          <a:xfrm>
            <a:off x="7089979" y="2749532"/>
            <a:ext cx="327739" cy="348631"/>
            <a:chOff x="5364750" y="3235150"/>
            <a:chExt cx="277275" cy="294950"/>
          </a:xfrm>
        </p:grpSpPr>
        <p:sp>
          <p:nvSpPr>
            <p:cNvPr id="16080" name="Google Shape;16080;p8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8" name="Google Shape;16088;p88"/>
          <p:cNvGrpSpPr/>
          <p:nvPr/>
        </p:nvGrpSpPr>
        <p:grpSpPr>
          <a:xfrm>
            <a:off x="7078337" y="3195868"/>
            <a:ext cx="351024" cy="351941"/>
            <a:chOff x="5355300" y="3598250"/>
            <a:chExt cx="296975" cy="297750"/>
          </a:xfrm>
        </p:grpSpPr>
        <p:sp>
          <p:nvSpPr>
            <p:cNvPr id="16089" name="Google Shape;16089;p88"/>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8"/>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8"/>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8"/>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8"/>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8"/>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8"/>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8"/>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7" name="Google Shape;16097;p88"/>
          <p:cNvGrpSpPr/>
          <p:nvPr/>
        </p:nvGrpSpPr>
        <p:grpSpPr>
          <a:xfrm>
            <a:off x="7082533" y="3734790"/>
            <a:ext cx="342632" cy="226264"/>
            <a:chOff x="5358450" y="4015675"/>
            <a:chExt cx="289875" cy="191425"/>
          </a:xfrm>
        </p:grpSpPr>
        <p:sp>
          <p:nvSpPr>
            <p:cNvPr id="16098" name="Google Shape;16098;p88"/>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8"/>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8"/>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8"/>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2" name="Google Shape;16102;p88"/>
          <p:cNvGrpSpPr/>
          <p:nvPr/>
        </p:nvGrpSpPr>
        <p:grpSpPr>
          <a:xfrm>
            <a:off x="6209015" y="4117322"/>
            <a:ext cx="351024" cy="325464"/>
            <a:chOff x="6543825" y="3202075"/>
            <a:chExt cx="296975" cy="275350"/>
          </a:xfrm>
        </p:grpSpPr>
        <p:sp>
          <p:nvSpPr>
            <p:cNvPr id="16103" name="Google Shape;16103;p88"/>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8"/>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8"/>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8"/>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8"/>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8"/>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8"/>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0" name="Google Shape;16110;p88"/>
          <p:cNvGrpSpPr/>
          <p:nvPr/>
        </p:nvGrpSpPr>
        <p:grpSpPr>
          <a:xfrm>
            <a:off x="6615996" y="1397069"/>
            <a:ext cx="350079" cy="350079"/>
            <a:chOff x="2037825" y="3254050"/>
            <a:chExt cx="296175" cy="296175"/>
          </a:xfrm>
        </p:grpSpPr>
        <p:sp>
          <p:nvSpPr>
            <p:cNvPr id="16111" name="Google Shape;16111;p88"/>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8"/>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8"/>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8"/>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8"/>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8"/>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7" name="Google Shape;16117;p88"/>
          <p:cNvGrpSpPr/>
          <p:nvPr/>
        </p:nvGrpSpPr>
        <p:grpSpPr>
          <a:xfrm>
            <a:off x="6614135" y="1838236"/>
            <a:ext cx="353802" cy="348926"/>
            <a:chOff x="2034675" y="3617925"/>
            <a:chExt cx="299325" cy="295200"/>
          </a:xfrm>
        </p:grpSpPr>
        <p:sp>
          <p:nvSpPr>
            <p:cNvPr id="16118" name="Google Shape;16118;p88"/>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8"/>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8"/>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8"/>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88"/>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3" name="Google Shape;16123;p88"/>
          <p:cNvGrpSpPr/>
          <p:nvPr/>
        </p:nvGrpSpPr>
        <p:grpSpPr>
          <a:xfrm>
            <a:off x="6615996" y="2284613"/>
            <a:ext cx="350079" cy="349133"/>
            <a:chOff x="2037825" y="3981825"/>
            <a:chExt cx="296175" cy="295375"/>
          </a:xfrm>
        </p:grpSpPr>
        <p:sp>
          <p:nvSpPr>
            <p:cNvPr id="16124" name="Google Shape;16124;p88"/>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8"/>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8"/>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7" name="Google Shape;16127;p88"/>
          <p:cNvGrpSpPr/>
          <p:nvPr/>
        </p:nvGrpSpPr>
        <p:grpSpPr>
          <a:xfrm>
            <a:off x="5301014" y="2780929"/>
            <a:ext cx="350079" cy="285837"/>
            <a:chOff x="3860400" y="3254050"/>
            <a:chExt cx="296175" cy="241825"/>
          </a:xfrm>
        </p:grpSpPr>
        <p:sp>
          <p:nvSpPr>
            <p:cNvPr id="16128" name="Google Shape;16128;p8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5" name="Google Shape;16135;p88"/>
          <p:cNvGrpSpPr/>
          <p:nvPr/>
        </p:nvGrpSpPr>
        <p:grpSpPr>
          <a:xfrm>
            <a:off x="5300541" y="3196800"/>
            <a:ext cx="351024" cy="350079"/>
            <a:chOff x="3859600" y="3591950"/>
            <a:chExt cx="296975" cy="296175"/>
          </a:xfrm>
        </p:grpSpPr>
        <p:sp>
          <p:nvSpPr>
            <p:cNvPr id="16136" name="Google Shape;16136;p88"/>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8"/>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8"/>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9" name="Google Shape;16139;p88"/>
          <p:cNvGrpSpPr/>
          <p:nvPr/>
        </p:nvGrpSpPr>
        <p:grpSpPr>
          <a:xfrm>
            <a:off x="5301014" y="3672883"/>
            <a:ext cx="350079" cy="350079"/>
            <a:chOff x="3860400" y="3955025"/>
            <a:chExt cx="296175" cy="296175"/>
          </a:xfrm>
        </p:grpSpPr>
        <p:sp>
          <p:nvSpPr>
            <p:cNvPr id="16140" name="Google Shape;16140;p88"/>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8"/>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8"/>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8"/>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8"/>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5" name="Google Shape;16145;p88"/>
          <p:cNvGrpSpPr/>
          <p:nvPr/>
        </p:nvGrpSpPr>
        <p:grpSpPr>
          <a:xfrm>
            <a:off x="7516230" y="2749281"/>
            <a:ext cx="355664" cy="349133"/>
            <a:chOff x="5716825" y="3235950"/>
            <a:chExt cx="300900" cy="295375"/>
          </a:xfrm>
        </p:grpSpPr>
        <p:sp>
          <p:nvSpPr>
            <p:cNvPr id="16146" name="Google Shape;16146;p8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0" name="Google Shape;16150;p88"/>
          <p:cNvGrpSpPr/>
          <p:nvPr/>
        </p:nvGrpSpPr>
        <p:grpSpPr>
          <a:xfrm>
            <a:off x="7529261" y="3207969"/>
            <a:ext cx="329601" cy="327739"/>
            <a:chOff x="5727850" y="3609275"/>
            <a:chExt cx="278850" cy="277275"/>
          </a:xfrm>
        </p:grpSpPr>
        <p:sp>
          <p:nvSpPr>
            <p:cNvPr id="16151" name="Google Shape;16151;p88"/>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8"/>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8"/>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8"/>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8"/>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6" name="Google Shape;16156;p88"/>
          <p:cNvGrpSpPr/>
          <p:nvPr/>
        </p:nvGrpSpPr>
        <p:grpSpPr>
          <a:xfrm>
            <a:off x="7540446" y="3673356"/>
            <a:ext cx="307231" cy="349133"/>
            <a:chOff x="5736525" y="3963700"/>
            <a:chExt cx="259925" cy="295375"/>
          </a:xfrm>
        </p:grpSpPr>
        <p:sp>
          <p:nvSpPr>
            <p:cNvPr id="16157" name="Google Shape;16157;p88"/>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8"/>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8"/>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8"/>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8"/>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8"/>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8"/>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4" name="Google Shape;16164;p88"/>
          <p:cNvGrpSpPr/>
          <p:nvPr/>
        </p:nvGrpSpPr>
        <p:grpSpPr>
          <a:xfrm>
            <a:off x="6632026" y="4122683"/>
            <a:ext cx="351024" cy="350079"/>
            <a:chOff x="6553275" y="3604550"/>
            <a:chExt cx="296975" cy="296175"/>
          </a:xfrm>
        </p:grpSpPr>
        <p:sp>
          <p:nvSpPr>
            <p:cNvPr id="16165" name="Google Shape;16165;p88"/>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8"/>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8"/>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8"/>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8"/>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8"/>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71" name="Google Shape;16171;p88"/>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6172" name="Google Shape;16172;p88"/>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76"/>
        <p:cNvGrpSpPr/>
        <p:nvPr/>
      </p:nvGrpSpPr>
      <p:grpSpPr>
        <a:xfrm>
          <a:off x="0" y="0"/>
          <a:ext cx="0" cy="0"/>
          <a:chOff x="0" y="0"/>
          <a:chExt cx="0" cy="0"/>
        </a:xfrm>
      </p:grpSpPr>
      <p:grpSp>
        <p:nvGrpSpPr>
          <p:cNvPr id="16177" name="Google Shape;16177;p89"/>
          <p:cNvGrpSpPr/>
          <p:nvPr/>
        </p:nvGrpSpPr>
        <p:grpSpPr>
          <a:xfrm>
            <a:off x="859032" y="1380546"/>
            <a:ext cx="294401" cy="353645"/>
            <a:chOff x="-35814600" y="3202075"/>
            <a:chExt cx="242625" cy="291450"/>
          </a:xfrm>
        </p:grpSpPr>
        <p:sp>
          <p:nvSpPr>
            <p:cNvPr id="16178" name="Google Shape;16178;p8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5" name="Google Shape;16185;p89"/>
          <p:cNvGrpSpPr/>
          <p:nvPr/>
        </p:nvGrpSpPr>
        <p:grpSpPr>
          <a:xfrm>
            <a:off x="829410" y="1821466"/>
            <a:ext cx="353645" cy="353888"/>
            <a:chOff x="-35839800" y="3561025"/>
            <a:chExt cx="291450" cy="291650"/>
          </a:xfrm>
        </p:grpSpPr>
        <p:sp>
          <p:nvSpPr>
            <p:cNvPr id="16186" name="Google Shape;16186;p8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93" name="Google Shape;16193;p89"/>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94" name="Google Shape;16194;p89"/>
          <p:cNvGrpSpPr/>
          <p:nvPr/>
        </p:nvGrpSpPr>
        <p:grpSpPr>
          <a:xfrm>
            <a:off x="3066955" y="1380546"/>
            <a:ext cx="353645" cy="353645"/>
            <a:chOff x="-34003850" y="3227275"/>
            <a:chExt cx="291450" cy="291450"/>
          </a:xfrm>
        </p:grpSpPr>
        <p:sp>
          <p:nvSpPr>
            <p:cNvPr id="16195" name="Google Shape;16195;p8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89"/>
          <p:cNvGrpSpPr/>
          <p:nvPr/>
        </p:nvGrpSpPr>
        <p:grpSpPr>
          <a:xfrm>
            <a:off x="3066485" y="1821238"/>
            <a:ext cx="354586" cy="354343"/>
            <a:chOff x="-34004625" y="3585850"/>
            <a:chExt cx="292225" cy="292025"/>
          </a:xfrm>
        </p:grpSpPr>
        <p:sp>
          <p:nvSpPr>
            <p:cNvPr id="16201" name="Google Shape;16201;p8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6" name="Google Shape;16206;p89"/>
          <p:cNvGrpSpPr/>
          <p:nvPr/>
        </p:nvGrpSpPr>
        <p:grpSpPr>
          <a:xfrm>
            <a:off x="3066000" y="2256439"/>
            <a:ext cx="355557" cy="354616"/>
            <a:chOff x="-34005425" y="3945575"/>
            <a:chExt cx="293025" cy="292250"/>
          </a:xfrm>
        </p:grpSpPr>
        <p:sp>
          <p:nvSpPr>
            <p:cNvPr id="16207" name="Google Shape;16207;p8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0" name="Google Shape;16210;p89"/>
          <p:cNvGrpSpPr/>
          <p:nvPr/>
        </p:nvGrpSpPr>
        <p:grpSpPr>
          <a:xfrm>
            <a:off x="1713099" y="2729615"/>
            <a:ext cx="358408" cy="355557"/>
            <a:chOff x="-32174975" y="3192625"/>
            <a:chExt cx="295375" cy="293025"/>
          </a:xfrm>
        </p:grpSpPr>
        <p:sp>
          <p:nvSpPr>
            <p:cNvPr id="16211" name="Google Shape;16211;p8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15" name="Google Shape;16215;p89"/>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9"/>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17" name="Google Shape;16217;p89"/>
          <p:cNvGrpSpPr/>
          <p:nvPr/>
        </p:nvGrpSpPr>
        <p:grpSpPr>
          <a:xfrm>
            <a:off x="3952249" y="2730570"/>
            <a:ext cx="354586" cy="353645"/>
            <a:chOff x="-30345325" y="3184750"/>
            <a:chExt cx="292225" cy="291450"/>
          </a:xfrm>
        </p:grpSpPr>
        <p:sp>
          <p:nvSpPr>
            <p:cNvPr id="16218" name="Google Shape;16218;p8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3" name="Google Shape;16223;p89"/>
          <p:cNvGrpSpPr/>
          <p:nvPr/>
        </p:nvGrpSpPr>
        <p:grpSpPr>
          <a:xfrm>
            <a:off x="1277001" y="1380546"/>
            <a:ext cx="353645" cy="353645"/>
            <a:chOff x="-35481425" y="3202075"/>
            <a:chExt cx="291450" cy="291450"/>
          </a:xfrm>
        </p:grpSpPr>
        <p:sp>
          <p:nvSpPr>
            <p:cNvPr id="16224" name="Google Shape;16224;p8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1" name="Google Shape;16231;p89"/>
          <p:cNvGrpSpPr/>
          <p:nvPr/>
        </p:nvGrpSpPr>
        <p:grpSpPr>
          <a:xfrm>
            <a:off x="1276531" y="1822072"/>
            <a:ext cx="354586" cy="352675"/>
            <a:chOff x="-35482200" y="3561225"/>
            <a:chExt cx="292225" cy="290650"/>
          </a:xfrm>
        </p:grpSpPr>
        <p:sp>
          <p:nvSpPr>
            <p:cNvPr id="16232" name="Google Shape;16232;p8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5" name="Google Shape;16235;p89"/>
          <p:cNvGrpSpPr/>
          <p:nvPr/>
        </p:nvGrpSpPr>
        <p:grpSpPr>
          <a:xfrm>
            <a:off x="1277001" y="2256940"/>
            <a:ext cx="353645" cy="353615"/>
            <a:chOff x="-35481425" y="3919600"/>
            <a:chExt cx="291450" cy="291425"/>
          </a:xfrm>
        </p:grpSpPr>
        <p:sp>
          <p:nvSpPr>
            <p:cNvPr id="16236" name="Google Shape;16236;p8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8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4" name="Google Shape;16244;p89"/>
          <p:cNvGrpSpPr/>
          <p:nvPr/>
        </p:nvGrpSpPr>
        <p:grpSpPr>
          <a:xfrm>
            <a:off x="3512636" y="1381031"/>
            <a:ext cx="357468" cy="352675"/>
            <a:chOff x="-33645475" y="3228075"/>
            <a:chExt cx="294600" cy="290650"/>
          </a:xfrm>
        </p:grpSpPr>
        <p:sp>
          <p:nvSpPr>
            <p:cNvPr id="16245" name="Google Shape;16245;p8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8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89"/>
          <p:cNvGrpSpPr/>
          <p:nvPr/>
        </p:nvGrpSpPr>
        <p:grpSpPr>
          <a:xfrm>
            <a:off x="3513606" y="1821116"/>
            <a:ext cx="355526" cy="354586"/>
            <a:chOff x="-33646250" y="3586425"/>
            <a:chExt cx="293000" cy="292225"/>
          </a:xfrm>
        </p:grpSpPr>
        <p:sp>
          <p:nvSpPr>
            <p:cNvPr id="16253" name="Google Shape;16253;p8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5" name="Google Shape;16255;p89"/>
          <p:cNvGrpSpPr/>
          <p:nvPr/>
        </p:nvGrpSpPr>
        <p:grpSpPr>
          <a:xfrm>
            <a:off x="3514076" y="2255969"/>
            <a:ext cx="354586" cy="355557"/>
            <a:chOff x="-33645475" y="3944800"/>
            <a:chExt cx="292225" cy="293025"/>
          </a:xfrm>
        </p:grpSpPr>
        <p:sp>
          <p:nvSpPr>
            <p:cNvPr id="16256" name="Google Shape;16256;p8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6" name="Google Shape;16266;p89"/>
          <p:cNvGrpSpPr/>
          <p:nvPr/>
        </p:nvGrpSpPr>
        <p:grpSpPr>
          <a:xfrm>
            <a:off x="2167295" y="2729706"/>
            <a:ext cx="352675" cy="355375"/>
            <a:chOff x="-31809525" y="3192625"/>
            <a:chExt cx="290650" cy="292875"/>
          </a:xfrm>
        </p:grpSpPr>
        <p:sp>
          <p:nvSpPr>
            <p:cNvPr id="16267" name="Google Shape;16267;p8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8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8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1" name="Google Shape;16271;p89"/>
          <p:cNvGrpSpPr/>
          <p:nvPr/>
        </p:nvGrpSpPr>
        <p:grpSpPr>
          <a:xfrm>
            <a:off x="2166810" y="3200258"/>
            <a:ext cx="353645" cy="355557"/>
            <a:chOff x="-31811100" y="3550975"/>
            <a:chExt cx="291450" cy="293025"/>
          </a:xfrm>
        </p:grpSpPr>
        <p:sp>
          <p:nvSpPr>
            <p:cNvPr id="16272" name="Google Shape;16272;p8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9" name="Google Shape;16279;p89"/>
          <p:cNvGrpSpPr/>
          <p:nvPr/>
        </p:nvGrpSpPr>
        <p:grpSpPr>
          <a:xfrm>
            <a:off x="2160606" y="3664562"/>
            <a:ext cx="366052" cy="356831"/>
            <a:chOff x="-31817400" y="3910025"/>
            <a:chExt cx="301675" cy="294075"/>
          </a:xfrm>
        </p:grpSpPr>
        <p:sp>
          <p:nvSpPr>
            <p:cNvPr id="16280" name="Google Shape;16280;p8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3" name="Google Shape;16283;p89"/>
          <p:cNvGrpSpPr/>
          <p:nvPr/>
        </p:nvGrpSpPr>
        <p:grpSpPr>
          <a:xfrm>
            <a:off x="3952234" y="3200743"/>
            <a:ext cx="354616" cy="354586"/>
            <a:chOff x="-30354000" y="3569100"/>
            <a:chExt cx="292250" cy="292225"/>
          </a:xfrm>
        </p:grpSpPr>
        <p:sp>
          <p:nvSpPr>
            <p:cNvPr id="16284" name="Google Shape;16284;p8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0" name="Google Shape;16290;p89"/>
          <p:cNvGrpSpPr/>
          <p:nvPr/>
        </p:nvGrpSpPr>
        <p:grpSpPr>
          <a:xfrm>
            <a:off x="1730812" y="1380546"/>
            <a:ext cx="342148" cy="353645"/>
            <a:chOff x="-35118325" y="3202075"/>
            <a:chExt cx="281975" cy="291450"/>
          </a:xfrm>
        </p:grpSpPr>
        <p:sp>
          <p:nvSpPr>
            <p:cNvPr id="16291" name="Google Shape;16291;p8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5" name="Google Shape;16295;p89"/>
          <p:cNvGrpSpPr/>
          <p:nvPr/>
        </p:nvGrpSpPr>
        <p:grpSpPr>
          <a:xfrm>
            <a:off x="1724593" y="1821799"/>
            <a:ext cx="354586" cy="353221"/>
            <a:chOff x="-35123050" y="3561225"/>
            <a:chExt cx="292225" cy="291100"/>
          </a:xfrm>
        </p:grpSpPr>
        <p:sp>
          <p:nvSpPr>
            <p:cNvPr id="16296" name="Google Shape;16296;p8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8" name="Google Shape;16298;p89"/>
          <p:cNvGrpSpPr/>
          <p:nvPr/>
        </p:nvGrpSpPr>
        <p:grpSpPr>
          <a:xfrm>
            <a:off x="1766652" y="2256940"/>
            <a:ext cx="270467" cy="353615"/>
            <a:chOff x="-35089175" y="3919600"/>
            <a:chExt cx="222900" cy="291425"/>
          </a:xfrm>
        </p:grpSpPr>
        <p:sp>
          <p:nvSpPr>
            <p:cNvPr id="16299" name="Google Shape;16299;p8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1" name="Google Shape;16301;p89"/>
          <p:cNvGrpSpPr/>
          <p:nvPr/>
        </p:nvGrpSpPr>
        <p:grpSpPr>
          <a:xfrm>
            <a:off x="3963648" y="1380303"/>
            <a:ext cx="336445" cy="354131"/>
            <a:chOff x="-33277650" y="3226875"/>
            <a:chExt cx="277275" cy="291850"/>
          </a:xfrm>
        </p:grpSpPr>
        <p:sp>
          <p:nvSpPr>
            <p:cNvPr id="16302" name="Google Shape;16302;p8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9" name="Google Shape;16309;p89"/>
          <p:cNvGrpSpPr/>
          <p:nvPr/>
        </p:nvGrpSpPr>
        <p:grpSpPr>
          <a:xfrm>
            <a:off x="3955048" y="1821587"/>
            <a:ext cx="353645" cy="353645"/>
            <a:chOff x="-33286325" y="3586425"/>
            <a:chExt cx="291450" cy="291450"/>
          </a:xfrm>
        </p:grpSpPr>
        <p:sp>
          <p:nvSpPr>
            <p:cNvPr id="16310" name="Google Shape;16310;p8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5" name="Google Shape;16315;p89"/>
          <p:cNvGrpSpPr/>
          <p:nvPr/>
        </p:nvGrpSpPr>
        <p:grpSpPr>
          <a:xfrm>
            <a:off x="3955048" y="2255969"/>
            <a:ext cx="353645" cy="355557"/>
            <a:chOff x="-33286325" y="3944800"/>
            <a:chExt cx="291450" cy="293025"/>
          </a:xfrm>
        </p:grpSpPr>
        <p:sp>
          <p:nvSpPr>
            <p:cNvPr id="16316" name="Google Shape;16316;p8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0" name="Google Shape;16320;p89"/>
          <p:cNvGrpSpPr/>
          <p:nvPr/>
        </p:nvGrpSpPr>
        <p:grpSpPr>
          <a:xfrm>
            <a:off x="2613445" y="2729129"/>
            <a:ext cx="353645" cy="356527"/>
            <a:chOff x="-31452725" y="3191825"/>
            <a:chExt cx="291450" cy="293825"/>
          </a:xfrm>
        </p:grpSpPr>
        <p:sp>
          <p:nvSpPr>
            <p:cNvPr id="16321" name="Google Shape;16321;p8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8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8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5" name="Google Shape;16325;p89"/>
          <p:cNvGrpSpPr/>
          <p:nvPr/>
        </p:nvGrpSpPr>
        <p:grpSpPr>
          <a:xfrm>
            <a:off x="2612975" y="3200744"/>
            <a:ext cx="354586" cy="354586"/>
            <a:chOff x="-31452725" y="3551775"/>
            <a:chExt cx="292225" cy="292225"/>
          </a:xfrm>
        </p:grpSpPr>
        <p:sp>
          <p:nvSpPr>
            <p:cNvPr id="16326" name="Google Shape;16326;p8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89"/>
          <p:cNvGrpSpPr/>
          <p:nvPr/>
        </p:nvGrpSpPr>
        <p:grpSpPr>
          <a:xfrm>
            <a:off x="2611534" y="3664729"/>
            <a:ext cx="357468" cy="356497"/>
            <a:chOff x="-31455100" y="3909350"/>
            <a:chExt cx="294600" cy="293800"/>
          </a:xfrm>
        </p:grpSpPr>
        <p:sp>
          <p:nvSpPr>
            <p:cNvPr id="16331" name="Google Shape;16331;p8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89"/>
          <p:cNvGrpSpPr/>
          <p:nvPr/>
        </p:nvGrpSpPr>
        <p:grpSpPr>
          <a:xfrm>
            <a:off x="3952719" y="3665684"/>
            <a:ext cx="353645" cy="354586"/>
            <a:chOff x="-30345325" y="3918800"/>
            <a:chExt cx="291450" cy="292225"/>
          </a:xfrm>
        </p:grpSpPr>
        <p:sp>
          <p:nvSpPr>
            <p:cNvPr id="16334" name="Google Shape;16334;p8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9" name="Google Shape;16339;p89"/>
          <p:cNvGrpSpPr/>
          <p:nvPr/>
        </p:nvGrpSpPr>
        <p:grpSpPr>
          <a:xfrm>
            <a:off x="2172184" y="1821587"/>
            <a:ext cx="353645" cy="353645"/>
            <a:chOff x="-34763900" y="3561225"/>
            <a:chExt cx="291450" cy="291450"/>
          </a:xfrm>
        </p:grpSpPr>
        <p:sp>
          <p:nvSpPr>
            <p:cNvPr id="16340" name="Google Shape;16340;p8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43" name="Google Shape;16343;p89"/>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44" name="Google Shape;16344;p89"/>
          <p:cNvGrpSpPr/>
          <p:nvPr/>
        </p:nvGrpSpPr>
        <p:grpSpPr>
          <a:xfrm>
            <a:off x="827081" y="2730099"/>
            <a:ext cx="354586" cy="354586"/>
            <a:chOff x="-32927950" y="3227275"/>
            <a:chExt cx="292225" cy="292225"/>
          </a:xfrm>
        </p:grpSpPr>
        <p:sp>
          <p:nvSpPr>
            <p:cNvPr id="16345" name="Google Shape;16345;p8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0" name="Google Shape;16350;p89"/>
          <p:cNvGrpSpPr/>
          <p:nvPr/>
        </p:nvGrpSpPr>
        <p:grpSpPr>
          <a:xfrm>
            <a:off x="826596" y="3201213"/>
            <a:ext cx="355557" cy="353645"/>
            <a:chOff x="-32927950" y="3586425"/>
            <a:chExt cx="293025" cy="291450"/>
          </a:xfrm>
        </p:grpSpPr>
        <p:sp>
          <p:nvSpPr>
            <p:cNvPr id="16351" name="Google Shape;16351;p8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8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6" name="Google Shape;16356;p89"/>
          <p:cNvGrpSpPr/>
          <p:nvPr/>
        </p:nvGrpSpPr>
        <p:grpSpPr>
          <a:xfrm>
            <a:off x="827081" y="3665198"/>
            <a:ext cx="354586" cy="355557"/>
            <a:chOff x="-32927950" y="3944800"/>
            <a:chExt cx="292225" cy="293025"/>
          </a:xfrm>
        </p:grpSpPr>
        <p:sp>
          <p:nvSpPr>
            <p:cNvPr id="16357" name="Google Shape;16357;p8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6" name="Google Shape;16366;p89"/>
          <p:cNvGrpSpPr/>
          <p:nvPr/>
        </p:nvGrpSpPr>
        <p:grpSpPr>
          <a:xfrm>
            <a:off x="3055873" y="2730449"/>
            <a:ext cx="354586" cy="353888"/>
            <a:chOff x="-31094350" y="3194000"/>
            <a:chExt cx="292225" cy="291650"/>
          </a:xfrm>
        </p:grpSpPr>
        <p:sp>
          <p:nvSpPr>
            <p:cNvPr id="16367" name="Google Shape;16367;p8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8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8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5" name="Google Shape;16375;p89"/>
          <p:cNvGrpSpPr/>
          <p:nvPr/>
        </p:nvGrpSpPr>
        <p:grpSpPr>
          <a:xfrm>
            <a:off x="3056343" y="3200941"/>
            <a:ext cx="353645" cy="354191"/>
            <a:chOff x="-31093575" y="3552550"/>
            <a:chExt cx="291450" cy="291900"/>
          </a:xfrm>
        </p:grpSpPr>
        <p:sp>
          <p:nvSpPr>
            <p:cNvPr id="16376" name="Google Shape;16376;p8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0" name="Google Shape;16380;p89"/>
          <p:cNvGrpSpPr/>
          <p:nvPr/>
        </p:nvGrpSpPr>
        <p:grpSpPr>
          <a:xfrm>
            <a:off x="2182711" y="1380546"/>
            <a:ext cx="332593" cy="353645"/>
            <a:chOff x="-34755225" y="3202075"/>
            <a:chExt cx="274100" cy="291450"/>
          </a:xfrm>
        </p:grpSpPr>
        <p:sp>
          <p:nvSpPr>
            <p:cNvPr id="16381" name="Google Shape;16381;p8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8" name="Google Shape;16388;p89"/>
          <p:cNvGrpSpPr/>
          <p:nvPr/>
        </p:nvGrpSpPr>
        <p:grpSpPr>
          <a:xfrm>
            <a:off x="3056343" y="3666169"/>
            <a:ext cx="353645" cy="353615"/>
            <a:chOff x="-31093575" y="3911725"/>
            <a:chExt cx="291450" cy="291425"/>
          </a:xfrm>
        </p:grpSpPr>
        <p:sp>
          <p:nvSpPr>
            <p:cNvPr id="16389" name="Google Shape;16389;p8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1" name="Google Shape;16391;p89"/>
          <p:cNvGrpSpPr/>
          <p:nvPr/>
        </p:nvGrpSpPr>
        <p:grpSpPr>
          <a:xfrm>
            <a:off x="2165773" y="4123136"/>
            <a:ext cx="356497" cy="354586"/>
            <a:chOff x="-29946000" y="3183175"/>
            <a:chExt cx="293800" cy="292225"/>
          </a:xfrm>
        </p:grpSpPr>
        <p:sp>
          <p:nvSpPr>
            <p:cNvPr id="16392" name="Google Shape;16392;p8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8" name="Google Shape;16398;p89"/>
          <p:cNvGrpSpPr/>
          <p:nvPr/>
        </p:nvGrpSpPr>
        <p:grpSpPr>
          <a:xfrm>
            <a:off x="2610305" y="1380289"/>
            <a:ext cx="358408" cy="354161"/>
            <a:chOff x="-34408675" y="3202075"/>
            <a:chExt cx="295375" cy="291875"/>
          </a:xfrm>
        </p:grpSpPr>
        <p:sp>
          <p:nvSpPr>
            <p:cNvPr id="16399" name="Google Shape;16399;p8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3" name="Google Shape;16403;p89"/>
          <p:cNvGrpSpPr/>
          <p:nvPr/>
        </p:nvGrpSpPr>
        <p:grpSpPr>
          <a:xfrm>
            <a:off x="2612216" y="1820283"/>
            <a:ext cx="354586" cy="356254"/>
            <a:chOff x="-34405525" y="3558075"/>
            <a:chExt cx="292225" cy="293600"/>
          </a:xfrm>
        </p:grpSpPr>
        <p:sp>
          <p:nvSpPr>
            <p:cNvPr id="16404" name="Google Shape;16404;p8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7" name="Google Shape;16407;p89"/>
          <p:cNvGrpSpPr/>
          <p:nvPr/>
        </p:nvGrpSpPr>
        <p:grpSpPr>
          <a:xfrm>
            <a:off x="2611730" y="2256940"/>
            <a:ext cx="355557" cy="353615"/>
            <a:chOff x="-34406325" y="3919600"/>
            <a:chExt cx="293025" cy="291425"/>
          </a:xfrm>
        </p:grpSpPr>
        <p:sp>
          <p:nvSpPr>
            <p:cNvPr id="16408" name="Google Shape;16408;p8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5" name="Google Shape;16415;p89"/>
          <p:cNvGrpSpPr/>
          <p:nvPr/>
        </p:nvGrpSpPr>
        <p:grpSpPr>
          <a:xfrm>
            <a:off x="1275628" y="2736303"/>
            <a:ext cx="353645" cy="342179"/>
            <a:chOff x="-32568800" y="3232000"/>
            <a:chExt cx="291450" cy="282000"/>
          </a:xfrm>
        </p:grpSpPr>
        <p:sp>
          <p:nvSpPr>
            <p:cNvPr id="16416" name="Google Shape;16416;p8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8" name="Google Shape;16418;p89"/>
          <p:cNvGrpSpPr/>
          <p:nvPr/>
        </p:nvGrpSpPr>
        <p:grpSpPr>
          <a:xfrm>
            <a:off x="1275158" y="3201213"/>
            <a:ext cx="354586" cy="353645"/>
            <a:chOff x="-32569575" y="3586425"/>
            <a:chExt cx="292225" cy="291450"/>
          </a:xfrm>
        </p:grpSpPr>
        <p:sp>
          <p:nvSpPr>
            <p:cNvPr id="16419" name="Google Shape;16419;p8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89"/>
          <p:cNvGrpSpPr/>
          <p:nvPr/>
        </p:nvGrpSpPr>
        <p:grpSpPr>
          <a:xfrm>
            <a:off x="1266073" y="3665805"/>
            <a:ext cx="372756" cy="354343"/>
            <a:chOff x="-32576675" y="3944600"/>
            <a:chExt cx="307200" cy="292025"/>
          </a:xfrm>
        </p:grpSpPr>
        <p:sp>
          <p:nvSpPr>
            <p:cNvPr id="16422" name="Google Shape;16422;p8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4" name="Google Shape;16424;p89"/>
          <p:cNvGrpSpPr/>
          <p:nvPr/>
        </p:nvGrpSpPr>
        <p:grpSpPr>
          <a:xfrm>
            <a:off x="3511040" y="2730100"/>
            <a:ext cx="354586" cy="354586"/>
            <a:chOff x="-30735200" y="3192625"/>
            <a:chExt cx="292225" cy="292225"/>
          </a:xfrm>
        </p:grpSpPr>
        <p:sp>
          <p:nvSpPr>
            <p:cNvPr id="16425" name="Google Shape;16425;p8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2" name="Google Shape;16432;p89"/>
          <p:cNvGrpSpPr/>
          <p:nvPr/>
        </p:nvGrpSpPr>
        <p:grpSpPr>
          <a:xfrm>
            <a:off x="3511040" y="3201532"/>
            <a:ext cx="354586" cy="353008"/>
            <a:chOff x="-30735200" y="3552550"/>
            <a:chExt cx="292225" cy="290925"/>
          </a:xfrm>
        </p:grpSpPr>
        <p:sp>
          <p:nvSpPr>
            <p:cNvPr id="16433" name="Google Shape;16433;p8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5" name="Google Shape;16435;p89"/>
          <p:cNvGrpSpPr/>
          <p:nvPr/>
        </p:nvGrpSpPr>
        <p:grpSpPr>
          <a:xfrm>
            <a:off x="3511040" y="3666154"/>
            <a:ext cx="354586" cy="353645"/>
            <a:chOff x="-30735200" y="3910925"/>
            <a:chExt cx="292225" cy="291450"/>
          </a:xfrm>
        </p:grpSpPr>
        <p:sp>
          <p:nvSpPr>
            <p:cNvPr id="16436" name="Google Shape;16436;p8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38" name="Google Shape;16438;p89"/>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9" name="Google Shape;16439;p89"/>
          <p:cNvGrpSpPr/>
          <p:nvPr/>
        </p:nvGrpSpPr>
        <p:grpSpPr>
          <a:xfrm>
            <a:off x="4864547" y="1375808"/>
            <a:ext cx="358971" cy="359224"/>
            <a:chOff x="-57956275" y="3197925"/>
            <a:chExt cx="319000" cy="319225"/>
          </a:xfrm>
        </p:grpSpPr>
        <p:sp>
          <p:nvSpPr>
            <p:cNvPr id="16440" name="Google Shape;16440;p89"/>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9"/>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9"/>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9"/>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9"/>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9"/>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9"/>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7" name="Google Shape;16447;p89"/>
          <p:cNvGrpSpPr/>
          <p:nvPr/>
        </p:nvGrpSpPr>
        <p:grpSpPr>
          <a:xfrm>
            <a:off x="4886701" y="1832234"/>
            <a:ext cx="314662" cy="358971"/>
            <a:chOff x="-57940525" y="3590375"/>
            <a:chExt cx="279625" cy="319000"/>
          </a:xfrm>
        </p:grpSpPr>
        <p:sp>
          <p:nvSpPr>
            <p:cNvPr id="16448" name="Google Shape;16448;p89"/>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9"/>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9"/>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9"/>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9"/>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3" name="Google Shape;16453;p89"/>
          <p:cNvGrpSpPr/>
          <p:nvPr/>
        </p:nvGrpSpPr>
        <p:grpSpPr>
          <a:xfrm>
            <a:off x="4857582" y="2273605"/>
            <a:ext cx="358099" cy="358999"/>
            <a:chOff x="-57959425" y="3982600"/>
            <a:chExt cx="318225" cy="319025"/>
          </a:xfrm>
        </p:grpSpPr>
        <p:sp>
          <p:nvSpPr>
            <p:cNvPr id="16454" name="Google Shape;16454;p89"/>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9"/>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9"/>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9"/>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8" name="Google Shape;16458;p89"/>
          <p:cNvGrpSpPr/>
          <p:nvPr/>
        </p:nvGrpSpPr>
        <p:grpSpPr>
          <a:xfrm>
            <a:off x="7057749" y="1376934"/>
            <a:ext cx="357226" cy="357226"/>
            <a:chOff x="-55987225" y="3198925"/>
            <a:chExt cx="317450" cy="317450"/>
          </a:xfrm>
        </p:grpSpPr>
        <p:sp>
          <p:nvSpPr>
            <p:cNvPr id="16459" name="Google Shape;16459;p89"/>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9"/>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9"/>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9"/>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3" name="Google Shape;16463;p89"/>
          <p:cNvGrpSpPr/>
          <p:nvPr/>
        </p:nvGrpSpPr>
        <p:grpSpPr>
          <a:xfrm>
            <a:off x="7057749" y="1832965"/>
            <a:ext cx="357226" cy="357367"/>
            <a:chOff x="-55987225" y="3591025"/>
            <a:chExt cx="317450" cy="317575"/>
          </a:xfrm>
        </p:grpSpPr>
        <p:sp>
          <p:nvSpPr>
            <p:cNvPr id="16464" name="Google Shape;16464;p89"/>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9"/>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9"/>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9"/>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9"/>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9" name="Google Shape;16469;p89"/>
          <p:cNvGrpSpPr/>
          <p:nvPr/>
        </p:nvGrpSpPr>
        <p:grpSpPr>
          <a:xfrm>
            <a:off x="7071665" y="2273605"/>
            <a:ext cx="358999" cy="358999"/>
            <a:chOff x="-55988800" y="3982600"/>
            <a:chExt cx="319025" cy="319025"/>
          </a:xfrm>
        </p:grpSpPr>
        <p:sp>
          <p:nvSpPr>
            <p:cNvPr id="16470" name="Google Shape;16470;p89"/>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9"/>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9"/>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9"/>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9"/>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5" name="Google Shape;16475;p89"/>
          <p:cNvGrpSpPr/>
          <p:nvPr/>
        </p:nvGrpSpPr>
        <p:grpSpPr>
          <a:xfrm>
            <a:off x="5730184" y="2731562"/>
            <a:ext cx="356326" cy="358971"/>
            <a:chOff x="-54026025" y="3192625"/>
            <a:chExt cx="316650" cy="319000"/>
          </a:xfrm>
        </p:grpSpPr>
        <p:sp>
          <p:nvSpPr>
            <p:cNvPr id="16476" name="Google Shape;16476;p89"/>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9"/>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9"/>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9"/>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9"/>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9"/>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9"/>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9"/>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4" name="Google Shape;16484;p89"/>
          <p:cNvGrpSpPr/>
          <p:nvPr/>
        </p:nvGrpSpPr>
        <p:grpSpPr>
          <a:xfrm>
            <a:off x="5750130" y="3202536"/>
            <a:ext cx="316434" cy="358099"/>
            <a:chOff x="-54007925" y="3584850"/>
            <a:chExt cx="281200" cy="318225"/>
          </a:xfrm>
        </p:grpSpPr>
        <p:sp>
          <p:nvSpPr>
            <p:cNvPr id="16485" name="Google Shape;16485;p89"/>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9"/>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9"/>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9"/>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89"/>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9"/>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1" name="Google Shape;16491;p89"/>
          <p:cNvGrpSpPr/>
          <p:nvPr/>
        </p:nvGrpSpPr>
        <p:grpSpPr>
          <a:xfrm>
            <a:off x="5750130" y="3664421"/>
            <a:ext cx="316434" cy="358914"/>
            <a:chOff x="-54007925" y="3975575"/>
            <a:chExt cx="281200" cy="318950"/>
          </a:xfrm>
        </p:grpSpPr>
        <p:sp>
          <p:nvSpPr>
            <p:cNvPr id="16492" name="Google Shape;16492;p89"/>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9"/>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9"/>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9"/>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6" name="Google Shape;16496;p89"/>
          <p:cNvGrpSpPr/>
          <p:nvPr/>
        </p:nvGrpSpPr>
        <p:grpSpPr>
          <a:xfrm>
            <a:off x="7984996" y="2748891"/>
            <a:ext cx="274770" cy="358492"/>
            <a:chOff x="-52005775" y="3208025"/>
            <a:chExt cx="244175" cy="318575"/>
          </a:xfrm>
        </p:grpSpPr>
        <p:sp>
          <p:nvSpPr>
            <p:cNvPr id="16497" name="Google Shape;16497;p89"/>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9"/>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9"/>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9"/>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9"/>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9"/>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9"/>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9"/>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9"/>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9"/>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9"/>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8" name="Google Shape;16508;p89"/>
          <p:cNvGrpSpPr/>
          <p:nvPr/>
        </p:nvGrpSpPr>
        <p:grpSpPr>
          <a:xfrm>
            <a:off x="5291462" y="1376934"/>
            <a:ext cx="358099" cy="358099"/>
            <a:chOff x="-57568775" y="3198925"/>
            <a:chExt cx="318225" cy="318225"/>
          </a:xfrm>
        </p:grpSpPr>
        <p:sp>
          <p:nvSpPr>
            <p:cNvPr id="16509" name="Google Shape;16509;p89"/>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9"/>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9"/>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9"/>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9"/>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9"/>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5" name="Google Shape;16515;p89"/>
          <p:cNvGrpSpPr/>
          <p:nvPr/>
        </p:nvGrpSpPr>
        <p:grpSpPr>
          <a:xfrm>
            <a:off x="5313181" y="1832234"/>
            <a:ext cx="314662" cy="358099"/>
            <a:chOff x="-57549075" y="3590375"/>
            <a:chExt cx="279625" cy="318225"/>
          </a:xfrm>
        </p:grpSpPr>
        <p:sp>
          <p:nvSpPr>
            <p:cNvPr id="16516" name="Google Shape;16516;p89"/>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9"/>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89"/>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9"/>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0" name="Google Shape;16520;p89"/>
          <p:cNvGrpSpPr/>
          <p:nvPr/>
        </p:nvGrpSpPr>
        <p:grpSpPr>
          <a:xfrm>
            <a:off x="5305378" y="2273605"/>
            <a:ext cx="359871" cy="359871"/>
            <a:chOff x="-57570350" y="3982600"/>
            <a:chExt cx="319800" cy="319800"/>
          </a:xfrm>
        </p:grpSpPr>
        <p:sp>
          <p:nvSpPr>
            <p:cNvPr id="16521" name="Google Shape;16521;p89"/>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9"/>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9"/>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9"/>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5" name="Google Shape;16525;p89"/>
          <p:cNvGrpSpPr/>
          <p:nvPr/>
        </p:nvGrpSpPr>
        <p:grpSpPr>
          <a:xfrm>
            <a:off x="7520416" y="1376033"/>
            <a:ext cx="314662" cy="358999"/>
            <a:chOff x="-55576850" y="3198125"/>
            <a:chExt cx="279625" cy="319025"/>
          </a:xfrm>
        </p:grpSpPr>
        <p:sp>
          <p:nvSpPr>
            <p:cNvPr id="16526" name="Google Shape;16526;p89"/>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9"/>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89"/>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9"/>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89"/>
          <p:cNvGrpSpPr/>
          <p:nvPr/>
        </p:nvGrpSpPr>
        <p:grpSpPr>
          <a:xfrm>
            <a:off x="7497812" y="1832009"/>
            <a:ext cx="359871" cy="358324"/>
            <a:chOff x="-55596550" y="3590175"/>
            <a:chExt cx="319800" cy="318425"/>
          </a:xfrm>
        </p:grpSpPr>
        <p:sp>
          <p:nvSpPr>
            <p:cNvPr id="16531" name="Google Shape;16531;p89"/>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9"/>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9"/>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9"/>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5" name="Google Shape;16535;p89"/>
          <p:cNvGrpSpPr/>
          <p:nvPr/>
        </p:nvGrpSpPr>
        <p:grpSpPr>
          <a:xfrm>
            <a:off x="7513049" y="2273351"/>
            <a:ext cx="358999" cy="359252"/>
            <a:chOff x="-55595775" y="3982375"/>
            <a:chExt cx="319025" cy="319250"/>
          </a:xfrm>
        </p:grpSpPr>
        <p:sp>
          <p:nvSpPr>
            <p:cNvPr id="16536" name="Google Shape;16536;p89"/>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9"/>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9"/>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9"/>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9"/>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9"/>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2" name="Google Shape;16542;p89"/>
          <p:cNvGrpSpPr/>
          <p:nvPr/>
        </p:nvGrpSpPr>
        <p:grpSpPr>
          <a:xfrm>
            <a:off x="6170232" y="2731562"/>
            <a:ext cx="358999" cy="358099"/>
            <a:chOff x="-53635375" y="3192625"/>
            <a:chExt cx="319025" cy="318225"/>
          </a:xfrm>
        </p:grpSpPr>
        <p:sp>
          <p:nvSpPr>
            <p:cNvPr id="16543" name="Google Shape;16543;p89"/>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9"/>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9"/>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6" name="Google Shape;16546;p89"/>
          <p:cNvGrpSpPr/>
          <p:nvPr/>
        </p:nvGrpSpPr>
        <p:grpSpPr>
          <a:xfrm>
            <a:off x="6192401" y="3202536"/>
            <a:ext cx="314662" cy="358999"/>
            <a:chOff x="-53615675" y="3584850"/>
            <a:chExt cx="279625" cy="319025"/>
          </a:xfrm>
        </p:grpSpPr>
        <p:sp>
          <p:nvSpPr>
            <p:cNvPr id="16547" name="Google Shape;16547;p89"/>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9"/>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9"/>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0" name="Google Shape;16550;p89"/>
          <p:cNvGrpSpPr/>
          <p:nvPr/>
        </p:nvGrpSpPr>
        <p:grpSpPr>
          <a:xfrm>
            <a:off x="6170246" y="3665461"/>
            <a:ext cx="358971" cy="357874"/>
            <a:chOff x="-53634575" y="3976500"/>
            <a:chExt cx="319000" cy="318025"/>
          </a:xfrm>
        </p:grpSpPr>
        <p:sp>
          <p:nvSpPr>
            <p:cNvPr id="16551" name="Google Shape;16551;p89"/>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9"/>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9"/>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9"/>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9"/>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9"/>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9"/>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9"/>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9" name="Google Shape;16559;p89"/>
          <p:cNvGrpSpPr/>
          <p:nvPr/>
        </p:nvGrpSpPr>
        <p:grpSpPr>
          <a:xfrm>
            <a:off x="7965050" y="3208415"/>
            <a:ext cx="314662" cy="358436"/>
            <a:chOff x="-52023900" y="3590075"/>
            <a:chExt cx="279625" cy="318525"/>
          </a:xfrm>
        </p:grpSpPr>
        <p:sp>
          <p:nvSpPr>
            <p:cNvPr id="16560" name="Google Shape;16560;p89"/>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9"/>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9"/>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9"/>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9"/>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9"/>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9"/>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7" name="Google Shape;16567;p89"/>
          <p:cNvGrpSpPr/>
          <p:nvPr/>
        </p:nvGrpSpPr>
        <p:grpSpPr>
          <a:xfrm>
            <a:off x="5728292" y="1376934"/>
            <a:ext cx="358971" cy="358971"/>
            <a:chOff x="-57173375" y="3198925"/>
            <a:chExt cx="319000" cy="319000"/>
          </a:xfrm>
        </p:grpSpPr>
        <p:sp>
          <p:nvSpPr>
            <p:cNvPr id="16568" name="Google Shape;16568;p89"/>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9"/>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9"/>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9"/>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2" name="Google Shape;16572;p89"/>
          <p:cNvGrpSpPr/>
          <p:nvPr/>
        </p:nvGrpSpPr>
        <p:grpSpPr>
          <a:xfrm>
            <a:off x="5729178" y="1854374"/>
            <a:ext cx="357198" cy="314690"/>
            <a:chOff x="-57176525" y="3610050"/>
            <a:chExt cx="317425" cy="279650"/>
          </a:xfrm>
        </p:grpSpPr>
        <p:sp>
          <p:nvSpPr>
            <p:cNvPr id="16573" name="Google Shape;16573;p89"/>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89"/>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9"/>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9"/>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9"/>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8" name="Google Shape;16578;p89"/>
          <p:cNvGrpSpPr/>
          <p:nvPr/>
        </p:nvGrpSpPr>
        <p:grpSpPr>
          <a:xfrm>
            <a:off x="7939633" y="1376934"/>
            <a:ext cx="358099" cy="356326"/>
            <a:chOff x="-55202750" y="3198925"/>
            <a:chExt cx="318225" cy="316650"/>
          </a:xfrm>
        </p:grpSpPr>
        <p:sp>
          <p:nvSpPr>
            <p:cNvPr id="16579" name="Google Shape;16579;p89"/>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9"/>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1" name="Google Shape;16581;p89"/>
          <p:cNvGrpSpPr/>
          <p:nvPr/>
        </p:nvGrpSpPr>
        <p:grpSpPr>
          <a:xfrm>
            <a:off x="7950267" y="1832234"/>
            <a:ext cx="336830" cy="358099"/>
            <a:chOff x="-55194875" y="3590375"/>
            <a:chExt cx="299325" cy="318225"/>
          </a:xfrm>
        </p:grpSpPr>
        <p:sp>
          <p:nvSpPr>
            <p:cNvPr id="16582" name="Google Shape;16582;p89"/>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9"/>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9"/>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9"/>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9"/>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7" name="Google Shape;16587;p89"/>
          <p:cNvGrpSpPr/>
          <p:nvPr/>
        </p:nvGrpSpPr>
        <p:grpSpPr>
          <a:xfrm>
            <a:off x="7954884" y="2274505"/>
            <a:ext cx="357198" cy="357198"/>
            <a:chOff x="-55203525" y="3983400"/>
            <a:chExt cx="317425" cy="317425"/>
          </a:xfrm>
        </p:grpSpPr>
        <p:sp>
          <p:nvSpPr>
            <p:cNvPr id="16588" name="Google Shape;16588;p89"/>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9"/>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9"/>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1" name="Google Shape;16591;p89"/>
          <p:cNvGrpSpPr/>
          <p:nvPr/>
        </p:nvGrpSpPr>
        <p:grpSpPr>
          <a:xfrm>
            <a:off x="6621365" y="2731562"/>
            <a:ext cx="335930" cy="358971"/>
            <a:chOff x="-53232900" y="3192625"/>
            <a:chExt cx="298525" cy="319000"/>
          </a:xfrm>
        </p:grpSpPr>
        <p:sp>
          <p:nvSpPr>
            <p:cNvPr id="16592" name="Google Shape;16592;p89"/>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9"/>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9"/>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9"/>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89"/>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9"/>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9"/>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9"/>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0" name="Google Shape;16600;p89"/>
          <p:cNvGrpSpPr/>
          <p:nvPr/>
        </p:nvGrpSpPr>
        <p:grpSpPr>
          <a:xfrm>
            <a:off x="6610731" y="3202536"/>
            <a:ext cx="357198" cy="356326"/>
            <a:chOff x="-53242350" y="3584850"/>
            <a:chExt cx="317425" cy="316650"/>
          </a:xfrm>
        </p:grpSpPr>
        <p:sp>
          <p:nvSpPr>
            <p:cNvPr id="16601" name="Google Shape;16601;p89"/>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9"/>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9"/>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9"/>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9"/>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6" name="Google Shape;16606;p89"/>
          <p:cNvGrpSpPr/>
          <p:nvPr/>
        </p:nvGrpSpPr>
        <p:grpSpPr>
          <a:xfrm>
            <a:off x="6631999" y="3665236"/>
            <a:ext cx="314662" cy="358999"/>
            <a:chOff x="-53224225" y="3976300"/>
            <a:chExt cx="279625" cy="319025"/>
          </a:xfrm>
        </p:grpSpPr>
        <p:sp>
          <p:nvSpPr>
            <p:cNvPr id="16607" name="Google Shape;16607;p89"/>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9"/>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9"/>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9"/>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9"/>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9"/>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9"/>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4" name="Google Shape;16614;p89"/>
          <p:cNvGrpSpPr/>
          <p:nvPr/>
        </p:nvGrpSpPr>
        <p:grpSpPr>
          <a:xfrm>
            <a:off x="7942896" y="3672917"/>
            <a:ext cx="358971" cy="358408"/>
            <a:chOff x="-52043575" y="3983125"/>
            <a:chExt cx="319000" cy="318500"/>
          </a:xfrm>
        </p:grpSpPr>
        <p:sp>
          <p:nvSpPr>
            <p:cNvPr id="16615" name="Google Shape;16615;p89"/>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9"/>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9"/>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89"/>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9"/>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9"/>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9"/>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9"/>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9"/>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4" name="Google Shape;16624;p89"/>
          <p:cNvGrpSpPr/>
          <p:nvPr/>
        </p:nvGrpSpPr>
        <p:grpSpPr>
          <a:xfrm>
            <a:off x="6196836" y="1376934"/>
            <a:ext cx="314662" cy="358971"/>
            <a:chOff x="-56766175" y="3198925"/>
            <a:chExt cx="279625" cy="319000"/>
          </a:xfrm>
        </p:grpSpPr>
        <p:sp>
          <p:nvSpPr>
            <p:cNvPr id="16625" name="Google Shape;16625;p89"/>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9"/>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9"/>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9"/>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9"/>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9"/>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9"/>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2" name="Google Shape;16632;p89"/>
          <p:cNvGrpSpPr/>
          <p:nvPr/>
        </p:nvGrpSpPr>
        <p:grpSpPr>
          <a:xfrm>
            <a:off x="6195950" y="1832234"/>
            <a:ext cx="316434" cy="358099"/>
            <a:chOff x="-56766175" y="3590375"/>
            <a:chExt cx="281200" cy="318225"/>
          </a:xfrm>
        </p:grpSpPr>
        <p:sp>
          <p:nvSpPr>
            <p:cNvPr id="16633" name="Google Shape;16633;p89"/>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9"/>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9"/>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9"/>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89"/>
          <p:cNvGrpSpPr/>
          <p:nvPr/>
        </p:nvGrpSpPr>
        <p:grpSpPr>
          <a:xfrm>
            <a:off x="6232906" y="2273605"/>
            <a:ext cx="272126" cy="358099"/>
            <a:chOff x="-56747275" y="3982600"/>
            <a:chExt cx="241825" cy="318225"/>
          </a:xfrm>
        </p:grpSpPr>
        <p:sp>
          <p:nvSpPr>
            <p:cNvPr id="16638" name="Google Shape;16638;p89"/>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9"/>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89"/>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9"/>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9"/>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9"/>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9"/>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89"/>
          <p:cNvGrpSpPr/>
          <p:nvPr/>
        </p:nvGrpSpPr>
        <p:grpSpPr>
          <a:xfrm>
            <a:off x="4840657" y="3215842"/>
            <a:ext cx="358999" cy="342991"/>
            <a:chOff x="-54812875" y="3596675"/>
            <a:chExt cx="319025" cy="304800"/>
          </a:xfrm>
        </p:grpSpPr>
        <p:sp>
          <p:nvSpPr>
            <p:cNvPr id="16646" name="Google Shape;16646;p89"/>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9"/>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9"/>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9"/>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9"/>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9"/>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9"/>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53" name="Google Shape;16653;p89"/>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9"/>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55" name="Google Shape;16655;p89"/>
          <p:cNvGrpSpPr/>
          <p:nvPr/>
        </p:nvGrpSpPr>
        <p:grpSpPr>
          <a:xfrm>
            <a:off x="4862826" y="3672326"/>
            <a:ext cx="314662" cy="358099"/>
            <a:chOff x="-54793175" y="3982600"/>
            <a:chExt cx="279625" cy="318225"/>
          </a:xfrm>
        </p:grpSpPr>
        <p:sp>
          <p:nvSpPr>
            <p:cNvPr id="16656" name="Google Shape;16656;p89"/>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9"/>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9"/>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9"/>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89"/>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9"/>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9"/>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3" name="Google Shape;16663;p89"/>
          <p:cNvGrpSpPr/>
          <p:nvPr/>
        </p:nvGrpSpPr>
        <p:grpSpPr>
          <a:xfrm>
            <a:off x="7074284" y="2731562"/>
            <a:ext cx="314662" cy="358099"/>
            <a:chOff x="-52832000" y="3192625"/>
            <a:chExt cx="279625" cy="318225"/>
          </a:xfrm>
        </p:grpSpPr>
        <p:sp>
          <p:nvSpPr>
            <p:cNvPr id="16664" name="Google Shape;16664;p89"/>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9"/>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9"/>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9"/>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9"/>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9"/>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9"/>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9"/>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2" name="Google Shape;16672;p89"/>
          <p:cNvGrpSpPr/>
          <p:nvPr/>
        </p:nvGrpSpPr>
        <p:grpSpPr>
          <a:xfrm>
            <a:off x="5760817" y="2272929"/>
            <a:ext cx="323524" cy="358774"/>
            <a:chOff x="-57162350" y="3982000"/>
            <a:chExt cx="287500" cy="318825"/>
          </a:xfrm>
        </p:grpSpPr>
        <p:sp>
          <p:nvSpPr>
            <p:cNvPr id="16673" name="Google Shape;16673;p89"/>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9"/>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9"/>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9"/>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9"/>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9"/>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9"/>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9"/>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1" name="Google Shape;16681;p89"/>
          <p:cNvGrpSpPr/>
          <p:nvPr/>
        </p:nvGrpSpPr>
        <p:grpSpPr>
          <a:xfrm>
            <a:off x="7052130" y="3203436"/>
            <a:ext cx="358971" cy="357198"/>
            <a:chOff x="-52851675" y="3585650"/>
            <a:chExt cx="319000" cy="317425"/>
          </a:xfrm>
        </p:grpSpPr>
        <p:sp>
          <p:nvSpPr>
            <p:cNvPr id="16682" name="Google Shape;16682;p89"/>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9"/>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9"/>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9"/>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89"/>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9"/>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8" name="Google Shape;16688;p89"/>
          <p:cNvGrpSpPr/>
          <p:nvPr/>
        </p:nvGrpSpPr>
        <p:grpSpPr>
          <a:xfrm>
            <a:off x="7074284" y="3665236"/>
            <a:ext cx="314662" cy="358999"/>
            <a:chOff x="-52832000" y="3976300"/>
            <a:chExt cx="279625" cy="319025"/>
          </a:xfrm>
        </p:grpSpPr>
        <p:sp>
          <p:nvSpPr>
            <p:cNvPr id="16689" name="Google Shape;16689;p89"/>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9"/>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9"/>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9"/>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9"/>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4" name="Google Shape;16694;p89"/>
          <p:cNvGrpSpPr/>
          <p:nvPr/>
        </p:nvGrpSpPr>
        <p:grpSpPr>
          <a:xfrm>
            <a:off x="6191490" y="4119884"/>
            <a:ext cx="316434" cy="358099"/>
            <a:chOff x="-51633225" y="3198925"/>
            <a:chExt cx="281200" cy="318225"/>
          </a:xfrm>
        </p:grpSpPr>
        <p:sp>
          <p:nvSpPr>
            <p:cNvPr id="16695" name="Google Shape;16695;p89"/>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9"/>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9"/>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9"/>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9"/>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9"/>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9"/>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2" name="Google Shape;16702;p89"/>
          <p:cNvGrpSpPr/>
          <p:nvPr/>
        </p:nvGrpSpPr>
        <p:grpSpPr>
          <a:xfrm>
            <a:off x="6610314" y="1377806"/>
            <a:ext cx="365188" cy="357226"/>
            <a:chOff x="-56396775" y="3199700"/>
            <a:chExt cx="324525" cy="317450"/>
          </a:xfrm>
        </p:grpSpPr>
        <p:sp>
          <p:nvSpPr>
            <p:cNvPr id="16703" name="Google Shape;16703;p89"/>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9"/>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9"/>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9"/>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9"/>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9"/>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9" name="Google Shape;16709;p89"/>
          <p:cNvGrpSpPr/>
          <p:nvPr/>
        </p:nvGrpSpPr>
        <p:grpSpPr>
          <a:xfrm>
            <a:off x="6613408" y="1843740"/>
            <a:ext cx="358999" cy="335958"/>
            <a:chOff x="-56394425" y="3600600"/>
            <a:chExt cx="319025" cy="298550"/>
          </a:xfrm>
        </p:grpSpPr>
        <p:sp>
          <p:nvSpPr>
            <p:cNvPr id="16710" name="Google Shape;16710;p89"/>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9"/>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9"/>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3" name="Google Shape;16713;p89"/>
          <p:cNvGrpSpPr/>
          <p:nvPr/>
        </p:nvGrpSpPr>
        <p:grpSpPr>
          <a:xfrm>
            <a:off x="6644175" y="2274505"/>
            <a:ext cx="327068" cy="357198"/>
            <a:chOff x="-56379450" y="3983400"/>
            <a:chExt cx="290650" cy="317425"/>
          </a:xfrm>
        </p:grpSpPr>
        <p:sp>
          <p:nvSpPr>
            <p:cNvPr id="16714" name="Google Shape;16714;p89"/>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89"/>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9"/>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9"/>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9"/>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9"/>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9"/>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9"/>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2" name="Google Shape;16722;p89"/>
          <p:cNvGrpSpPr/>
          <p:nvPr/>
        </p:nvGrpSpPr>
        <p:grpSpPr>
          <a:xfrm>
            <a:off x="5307879" y="2738651"/>
            <a:ext cx="316434" cy="358971"/>
            <a:chOff x="-54401725" y="3198925"/>
            <a:chExt cx="281200" cy="319000"/>
          </a:xfrm>
        </p:grpSpPr>
        <p:sp>
          <p:nvSpPr>
            <p:cNvPr id="16723" name="Google Shape;16723;p89"/>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9"/>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9"/>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9"/>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9"/>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9"/>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9"/>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9"/>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9"/>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9"/>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9"/>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4" name="Google Shape;16734;p89"/>
          <p:cNvGrpSpPr/>
          <p:nvPr/>
        </p:nvGrpSpPr>
        <p:grpSpPr>
          <a:xfrm>
            <a:off x="5308766" y="3208753"/>
            <a:ext cx="314662" cy="358099"/>
            <a:chOff x="-54401725" y="3590375"/>
            <a:chExt cx="279625" cy="318225"/>
          </a:xfrm>
        </p:grpSpPr>
        <p:sp>
          <p:nvSpPr>
            <p:cNvPr id="16735" name="Google Shape;16735;p89"/>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9"/>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9"/>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9"/>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9"/>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9"/>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1" name="Google Shape;16741;p89"/>
          <p:cNvGrpSpPr/>
          <p:nvPr/>
        </p:nvGrpSpPr>
        <p:grpSpPr>
          <a:xfrm>
            <a:off x="5306557" y="3672326"/>
            <a:ext cx="319079" cy="358099"/>
            <a:chOff x="-54403300" y="3982600"/>
            <a:chExt cx="283550" cy="318225"/>
          </a:xfrm>
        </p:grpSpPr>
        <p:sp>
          <p:nvSpPr>
            <p:cNvPr id="16742" name="Google Shape;16742;p89"/>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9"/>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9"/>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9"/>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89"/>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7" name="Google Shape;16747;p89"/>
          <p:cNvGrpSpPr/>
          <p:nvPr/>
        </p:nvGrpSpPr>
        <p:grpSpPr>
          <a:xfrm>
            <a:off x="7493951" y="2733559"/>
            <a:ext cx="356298" cy="356973"/>
            <a:chOff x="-52458650" y="3194400"/>
            <a:chExt cx="316625" cy="317225"/>
          </a:xfrm>
        </p:grpSpPr>
        <p:sp>
          <p:nvSpPr>
            <p:cNvPr id="16748" name="Google Shape;16748;p89"/>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9"/>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9"/>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9"/>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9"/>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9"/>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9"/>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9"/>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6" name="Google Shape;16756;p89"/>
          <p:cNvGrpSpPr/>
          <p:nvPr/>
        </p:nvGrpSpPr>
        <p:grpSpPr>
          <a:xfrm>
            <a:off x="4862826" y="2738651"/>
            <a:ext cx="314662" cy="358971"/>
            <a:chOff x="-54793175" y="3198925"/>
            <a:chExt cx="279625" cy="319000"/>
          </a:xfrm>
        </p:grpSpPr>
        <p:sp>
          <p:nvSpPr>
            <p:cNvPr id="16757" name="Google Shape;16757;p89"/>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9"/>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9"/>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9"/>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9"/>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9"/>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9"/>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4" name="Google Shape;16764;p89"/>
          <p:cNvGrpSpPr/>
          <p:nvPr/>
        </p:nvGrpSpPr>
        <p:grpSpPr>
          <a:xfrm>
            <a:off x="7503249" y="3202536"/>
            <a:ext cx="337703" cy="357845"/>
            <a:chOff x="-52450000" y="3584850"/>
            <a:chExt cx="300100" cy="318000"/>
          </a:xfrm>
        </p:grpSpPr>
        <p:sp>
          <p:nvSpPr>
            <p:cNvPr id="16765" name="Google Shape;16765;p89"/>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9"/>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9"/>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9"/>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9"/>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9"/>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9"/>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2" name="Google Shape;16772;p89"/>
          <p:cNvGrpSpPr/>
          <p:nvPr/>
        </p:nvGrpSpPr>
        <p:grpSpPr>
          <a:xfrm>
            <a:off x="7514769" y="3667009"/>
            <a:ext cx="314662" cy="357226"/>
            <a:chOff x="-52440550" y="3977875"/>
            <a:chExt cx="279625" cy="317450"/>
          </a:xfrm>
        </p:grpSpPr>
        <p:sp>
          <p:nvSpPr>
            <p:cNvPr id="16773" name="Google Shape;16773;p89"/>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9"/>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9"/>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9"/>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9"/>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9"/>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9"/>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9"/>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1" name="Google Shape;16781;p89"/>
          <p:cNvGrpSpPr/>
          <p:nvPr/>
        </p:nvGrpSpPr>
        <p:grpSpPr>
          <a:xfrm>
            <a:off x="6626703" y="4123215"/>
            <a:ext cx="314662" cy="358999"/>
            <a:chOff x="-51623775" y="3584850"/>
            <a:chExt cx="279625" cy="319025"/>
          </a:xfrm>
        </p:grpSpPr>
        <p:sp>
          <p:nvSpPr>
            <p:cNvPr id="16782" name="Google Shape;16782;p89"/>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9"/>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9"/>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9"/>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9"/>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9"/>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9"/>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9"/>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9"/>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1" name="Google Shape;16791;p89"/>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6792" name="Google Shape;16792;p89"/>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796"/>
        <p:cNvGrpSpPr/>
        <p:nvPr/>
      </p:nvGrpSpPr>
      <p:grpSpPr>
        <a:xfrm>
          <a:off x="0" y="0"/>
          <a:ext cx="0" cy="0"/>
          <a:chOff x="0" y="0"/>
          <a:chExt cx="0" cy="0"/>
        </a:xfrm>
      </p:grpSpPr>
      <p:grpSp>
        <p:nvGrpSpPr>
          <p:cNvPr id="16797" name="Google Shape;16797;p90"/>
          <p:cNvGrpSpPr/>
          <p:nvPr/>
        </p:nvGrpSpPr>
        <p:grpSpPr>
          <a:xfrm>
            <a:off x="866775" y="1386849"/>
            <a:ext cx="276003" cy="357300"/>
            <a:chOff x="-50469125" y="3183175"/>
            <a:chExt cx="233150" cy="301825"/>
          </a:xfrm>
        </p:grpSpPr>
        <p:sp>
          <p:nvSpPr>
            <p:cNvPr id="16798" name="Google Shape;16798;p90"/>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0"/>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90"/>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1" name="Google Shape;16801;p90"/>
          <p:cNvGrpSpPr/>
          <p:nvPr/>
        </p:nvGrpSpPr>
        <p:grpSpPr>
          <a:xfrm>
            <a:off x="826674" y="1822251"/>
            <a:ext cx="356205" cy="355288"/>
            <a:chOff x="-50504575" y="3550975"/>
            <a:chExt cx="300900" cy="300125"/>
          </a:xfrm>
        </p:grpSpPr>
        <p:sp>
          <p:nvSpPr>
            <p:cNvPr id="16802" name="Google Shape;16802;p90"/>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0"/>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0"/>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90"/>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6" name="Google Shape;16806;p90"/>
          <p:cNvGrpSpPr/>
          <p:nvPr/>
        </p:nvGrpSpPr>
        <p:grpSpPr>
          <a:xfrm>
            <a:off x="826674" y="2260493"/>
            <a:ext cx="356205" cy="354341"/>
            <a:chOff x="-50503000" y="3921175"/>
            <a:chExt cx="300900" cy="299325"/>
          </a:xfrm>
        </p:grpSpPr>
        <p:sp>
          <p:nvSpPr>
            <p:cNvPr id="16807" name="Google Shape;16807;p90"/>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0"/>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0"/>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0"/>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0"/>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90"/>
          <p:cNvGrpSpPr/>
          <p:nvPr/>
        </p:nvGrpSpPr>
        <p:grpSpPr>
          <a:xfrm>
            <a:off x="3030727" y="1406411"/>
            <a:ext cx="355258" cy="356205"/>
            <a:chOff x="-48630025" y="3199700"/>
            <a:chExt cx="300100" cy="300900"/>
          </a:xfrm>
        </p:grpSpPr>
        <p:sp>
          <p:nvSpPr>
            <p:cNvPr id="16813" name="Google Shape;16813;p90"/>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0"/>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0"/>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6" name="Google Shape;16816;p90"/>
          <p:cNvGrpSpPr/>
          <p:nvPr/>
        </p:nvGrpSpPr>
        <p:grpSpPr>
          <a:xfrm>
            <a:off x="3030727" y="1843707"/>
            <a:ext cx="355258" cy="355258"/>
            <a:chOff x="-48630025" y="3569100"/>
            <a:chExt cx="300100" cy="300100"/>
          </a:xfrm>
        </p:grpSpPr>
        <p:sp>
          <p:nvSpPr>
            <p:cNvPr id="16817" name="Google Shape;16817;p90"/>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0"/>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0"/>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0"/>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0"/>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0"/>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0"/>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0"/>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0"/>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0"/>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7" name="Google Shape;16827;p90"/>
          <p:cNvGrpSpPr/>
          <p:nvPr/>
        </p:nvGrpSpPr>
        <p:grpSpPr>
          <a:xfrm>
            <a:off x="3031201" y="2281003"/>
            <a:ext cx="354311" cy="353394"/>
            <a:chOff x="-48629225" y="3938500"/>
            <a:chExt cx="299300" cy="298525"/>
          </a:xfrm>
        </p:grpSpPr>
        <p:sp>
          <p:nvSpPr>
            <p:cNvPr id="16828" name="Google Shape;16828;p90"/>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90"/>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0"/>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0"/>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2" name="Google Shape;16832;p90"/>
          <p:cNvGrpSpPr/>
          <p:nvPr/>
        </p:nvGrpSpPr>
        <p:grpSpPr>
          <a:xfrm>
            <a:off x="1766604" y="2752344"/>
            <a:ext cx="311458" cy="354341"/>
            <a:chOff x="-46762575" y="3200500"/>
            <a:chExt cx="263100" cy="299325"/>
          </a:xfrm>
        </p:grpSpPr>
        <p:sp>
          <p:nvSpPr>
            <p:cNvPr id="16833" name="Google Shape;16833;p90"/>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0"/>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0"/>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0"/>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0"/>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8" name="Google Shape;16838;p90"/>
          <p:cNvGrpSpPr/>
          <p:nvPr/>
        </p:nvGrpSpPr>
        <p:grpSpPr>
          <a:xfrm>
            <a:off x="1744689" y="3211066"/>
            <a:ext cx="355288" cy="312375"/>
            <a:chOff x="-46779900" y="3588000"/>
            <a:chExt cx="300125" cy="263875"/>
          </a:xfrm>
        </p:grpSpPr>
        <p:sp>
          <p:nvSpPr>
            <p:cNvPr id="16839" name="Google Shape;16839;p90"/>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0"/>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0"/>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0"/>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3" name="Google Shape;16843;p90"/>
          <p:cNvGrpSpPr/>
          <p:nvPr/>
        </p:nvGrpSpPr>
        <p:grpSpPr>
          <a:xfrm>
            <a:off x="1745162" y="3625988"/>
            <a:ext cx="354341" cy="353394"/>
            <a:chOff x="-46779100" y="3938500"/>
            <a:chExt cx="299325" cy="298525"/>
          </a:xfrm>
        </p:grpSpPr>
        <p:sp>
          <p:nvSpPr>
            <p:cNvPr id="16844" name="Google Shape;16844;p90"/>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0"/>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6" name="Google Shape;16846;p90"/>
          <p:cNvGrpSpPr/>
          <p:nvPr/>
        </p:nvGrpSpPr>
        <p:grpSpPr>
          <a:xfrm>
            <a:off x="3952900" y="2758855"/>
            <a:ext cx="355258" cy="355288"/>
            <a:chOff x="-44924250" y="3206000"/>
            <a:chExt cx="300100" cy="300125"/>
          </a:xfrm>
        </p:grpSpPr>
        <p:sp>
          <p:nvSpPr>
            <p:cNvPr id="16847" name="Google Shape;16847;p90"/>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0"/>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90"/>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90"/>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0"/>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2" name="Google Shape;16852;p90"/>
          <p:cNvGrpSpPr/>
          <p:nvPr/>
        </p:nvGrpSpPr>
        <p:grpSpPr>
          <a:xfrm>
            <a:off x="1267386" y="1386849"/>
            <a:ext cx="355258" cy="355258"/>
            <a:chOff x="-50134375" y="3183175"/>
            <a:chExt cx="300100" cy="300100"/>
          </a:xfrm>
        </p:grpSpPr>
        <p:sp>
          <p:nvSpPr>
            <p:cNvPr id="16853" name="Google Shape;16853;p90"/>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0"/>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0"/>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0"/>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0"/>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0"/>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0"/>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90"/>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90"/>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0"/>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3" name="Google Shape;16863;p90"/>
          <p:cNvGrpSpPr/>
          <p:nvPr/>
        </p:nvGrpSpPr>
        <p:grpSpPr>
          <a:xfrm>
            <a:off x="1267386" y="1822251"/>
            <a:ext cx="355258" cy="355288"/>
            <a:chOff x="-50134375" y="3550975"/>
            <a:chExt cx="300100" cy="300125"/>
          </a:xfrm>
        </p:grpSpPr>
        <p:sp>
          <p:nvSpPr>
            <p:cNvPr id="16864" name="Google Shape;16864;p90"/>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0"/>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6" name="Google Shape;16866;p90"/>
          <p:cNvGrpSpPr/>
          <p:nvPr/>
        </p:nvGrpSpPr>
        <p:grpSpPr>
          <a:xfrm>
            <a:off x="1267386" y="2259783"/>
            <a:ext cx="355258" cy="355051"/>
            <a:chOff x="-50134375" y="3920575"/>
            <a:chExt cx="300100" cy="299925"/>
          </a:xfrm>
        </p:grpSpPr>
        <p:sp>
          <p:nvSpPr>
            <p:cNvPr id="16867" name="Google Shape;16867;p90"/>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0"/>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0"/>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0" name="Google Shape;16870;p90"/>
          <p:cNvGrpSpPr/>
          <p:nvPr/>
        </p:nvGrpSpPr>
        <p:grpSpPr>
          <a:xfrm>
            <a:off x="3478110" y="1407358"/>
            <a:ext cx="357123" cy="355258"/>
            <a:chOff x="-48262200" y="3200500"/>
            <a:chExt cx="301675" cy="300100"/>
          </a:xfrm>
        </p:grpSpPr>
        <p:sp>
          <p:nvSpPr>
            <p:cNvPr id="16871" name="Google Shape;16871;p90"/>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90"/>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90"/>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0"/>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0"/>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0"/>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0"/>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0"/>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0"/>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0" name="Google Shape;16880;p90"/>
          <p:cNvGrpSpPr/>
          <p:nvPr/>
        </p:nvGrpSpPr>
        <p:grpSpPr>
          <a:xfrm>
            <a:off x="3507483" y="1844447"/>
            <a:ext cx="298377" cy="354519"/>
            <a:chOff x="-48233050" y="3569725"/>
            <a:chExt cx="252050" cy="299475"/>
          </a:xfrm>
        </p:grpSpPr>
        <p:sp>
          <p:nvSpPr>
            <p:cNvPr id="16881" name="Google Shape;16881;p9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9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4" name="Google Shape;16884;p90"/>
          <p:cNvGrpSpPr/>
          <p:nvPr/>
        </p:nvGrpSpPr>
        <p:grpSpPr>
          <a:xfrm>
            <a:off x="3531248" y="2278191"/>
            <a:ext cx="250847" cy="358070"/>
            <a:chOff x="-48216525" y="3936125"/>
            <a:chExt cx="211900" cy="302475"/>
          </a:xfrm>
        </p:grpSpPr>
        <p:sp>
          <p:nvSpPr>
            <p:cNvPr id="16885" name="Google Shape;16885;p90"/>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90"/>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90"/>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0"/>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9" name="Google Shape;16889;p90"/>
          <p:cNvGrpSpPr/>
          <p:nvPr/>
        </p:nvGrpSpPr>
        <p:grpSpPr>
          <a:xfrm>
            <a:off x="2186966" y="2753261"/>
            <a:ext cx="355258" cy="355288"/>
            <a:chOff x="-46410500" y="3201275"/>
            <a:chExt cx="300100" cy="300125"/>
          </a:xfrm>
        </p:grpSpPr>
        <p:sp>
          <p:nvSpPr>
            <p:cNvPr id="16890" name="Google Shape;16890;p90"/>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0"/>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90"/>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90"/>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90"/>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5" name="Google Shape;16895;p90"/>
          <p:cNvGrpSpPr/>
          <p:nvPr/>
        </p:nvGrpSpPr>
        <p:grpSpPr>
          <a:xfrm>
            <a:off x="2186966" y="3188692"/>
            <a:ext cx="355258" cy="356205"/>
            <a:chOff x="-46409700" y="3569100"/>
            <a:chExt cx="300100" cy="300900"/>
          </a:xfrm>
        </p:grpSpPr>
        <p:sp>
          <p:nvSpPr>
            <p:cNvPr id="16896" name="Google Shape;16896;p90"/>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90"/>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90"/>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90"/>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90"/>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1" name="Google Shape;16901;p90"/>
          <p:cNvGrpSpPr/>
          <p:nvPr/>
        </p:nvGrpSpPr>
        <p:grpSpPr>
          <a:xfrm>
            <a:off x="2174847" y="3624124"/>
            <a:ext cx="379497" cy="358070"/>
            <a:chOff x="-46422300" y="3936925"/>
            <a:chExt cx="320575" cy="302475"/>
          </a:xfrm>
        </p:grpSpPr>
        <p:sp>
          <p:nvSpPr>
            <p:cNvPr id="16902" name="Google Shape;16902;p90"/>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90"/>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4" name="Google Shape;16904;p90"/>
          <p:cNvGrpSpPr/>
          <p:nvPr/>
        </p:nvGrpSpPr>
        <p:grpSpPr>
          <a:xfrm>
            <a:off x="3952426" y="3178452"/>
            <a:ext cx="356205" cy="355258"/>
            <a:chOff x="-44914800" y="3560450"/>
            <a:chExt cx="300900" cy="300100"/>
          </a:xfrm>
        </p:grpSpPr>
        <p:sp>
          <p:nvSpPr>
            <p:cNvPr id="16905" name="Google Shape;16905;p90"/>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0"/>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90"/>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90"/>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0"/>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0" name="Google Shape;16910;p90"/>
          <p:cNvGrpSpPr/>
          <p:nvPr/>
        </p:nvGrpSpPr>
        <p:grpSpPr>
          <a:xfrm>
            <a:off x="1707478" y="1387086"/>
            <a:ext cx="354311" cy="354104"/>
            <a:chOff x="-49764975" y="3183375"/>
            <a:chExt cx="299300" cy="299125"/>
          </a:xfrm>
        </p:grpSpPr>
        <p:sp>
          <p:nvSpPr>
            <p:cNvPr id="16911" name="Google Shape;16911;p9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9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9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9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9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0" name="Google Shape;16920;p90"/>
          <p:cNvGrpSpPr/>
          <p:nvPr/>
        </p:nvGrpSpPr>
        <p:grpSpPr>
          <a:xfrm>
            <a:off x="1707478" y="1822547"/>
            <a:ext cx="354311" cy="355909"/>
            <a:chOff x="-49764975" y="3551225"/>
            <a:chExt cx="299300" cy="300650"/>
          </a:xfrm>
        </p:grpSpPr>
        <p:sp>
          <p:nvSpPr>
            <p:cNvPr id="16921" name="Google Shape;16921;p90"/>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90"/>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0"/>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90"/>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90"/>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0"/>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90"/>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90"/>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90"/>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90"/>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0"/>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2" name="Google Shape;16932;p90"/>
          <p:cNvGrpSpPr/>
          <p:nvPr/>
        </p:nvGrpSpPr>
        <p:grpSpPr>
          <a:xfrm>
            <a:off x="1705140" y="2259310"/>
            <a:ext cx="358987" cy="355525"/>
            <a:chOff x="-49766550" y="3920175"/>
            <a:chExt cx="303250" cy="300325"/>
          </a:xfrm>
        </p:grpSpPr>
        <p:sp>
          <p:nvSpPr>
            <p:cNvPr id="16933" name="Google Shape;16933;p90"/>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0"/>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0"/>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0"/>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7" name="Google Shape;16937;p90"/>
          <p:cNvGrpSpPr/>
          <p:nvPr/>
        </p:nvGrpSpPr>
        <p:grpSpPr>
          <a:xfrm>
            <a:off x="3920671" y="1407358"/>
            <a:ext cx="357123" cy="354341"/>
            <a:chOff x="-47892800" y="3200500"/>
            <a:chExt cx="301675" cy="299325"/>
          </a:xfrm>
        </p:grpSpPr>
        <p:sp>
          <p:nvSpPr>
            <p:cNvPr id="16938" name="Google Shape;16938;p90"/>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90"/>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90"/>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90"/>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90"/>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90"/>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4" name="Google Shape;16944;p90"/>
          <p:cNvGrpSpPr/>
          <p:nvPr/>
        </p:nvGrpSpPr>
        <p:grpSpPr>
          <a:xfrm>
            <a:off x="3984537" y="1843707"/>
            <a:ext cx="229391" cy="355258"/>
            <a:chOff x="-47839250" y="3569100"/>
            <a:chExt cx="193775" cy="300100"/>
          </a:xfrm>
        </p:grpSpPr>
        <p:sp>
          <p:nvSpPr>
            <p:cNvPr id="16945" name="Google Shape;16945;p90"/>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0"/>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0"/>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90"/>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90"/>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90"/>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1" name="Google Shape;16951;p90"/>
          <p:cNvGrpSpPr/>
          <p:nvPr/>
        </p:nvGrpSpPr>
        <p:grpSpPr>
          <a:xfrm>
            <a:off x="3921603" y="2280056"/>
            <a:ext cx="355258" cy="356205"/>
            <a:chOff x="-47892800" y="3937700"/>
            <a:chExt cx="300100" cy="300900"/>
          </a:xfrm>
        </p:grpSpPr>
        <p:sp>
          <p:nvSpPr>
            <p:cNvPr id="16952" name="Google Shape;16952;p90"/>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90"/>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90"/>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90"/>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90"/>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90"/>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0"/>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0"/>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0" name="Google Shape;16960;p90"/>
          <p:cNvGrpSpPr/>
          <p:nvPr/>
        </p:nvGrpSpPr>
        <p:grpSpPr>
          <a:xfrm>
            <a:off x="2626898" y="2773770"/>
            <a:ext cx="355258" cy="311458"/>
            <a:chOff x="-46042675" y="3218600"/>
            <a:chExt cx="300100" cy="263100"/>
          </a:xfrm>
        </p:grpSpPr>
        <p:sp>
          <p:nvSpPr>
            <p:cNvPr id="16961" name="Google Shape;16961;p90"/>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90"/>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0"/>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0"/>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90"/>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90"/>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7" name="Google Shape;16967;p90"/>
          <p:cNvGrpSpPr/>
          <p:nvPr/>
        </p:nvGrpSpPr>
        <p:grpSpPr>
          <a:xfrm>
            <a:off x="2626898" y="3188219"/>
            <a:ext cx="355258" cy="323118"/>
            <a:chOff x="-46042675" y="3568700"/>
            <a:chExt cx="300100" cy="272950"/>
          </a:xfrm>
        </p:grpSpPr>
        <p:sp>
          <p:nvSpPr>
            <p:cNvPr id="16968" name="Google Shape;16968;p90"/>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90"/>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0"/>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90"/>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2" name="Google Shape;16972;p90"/>
          <p:cNvGrpSpPr/>
          <p:nvPr/>
        </p:nvGrpSpPr>
        <p:grpSpPr>
          <a:xfrm>
            <a:off x="2668849" y="3625189"/>
            <a:ext cx="271357" cy="356057"/>
            <a:chOff x="-46007225" y="3937825"/>
            <a:chExt cx="229225" cy="300775"/>
          </a:xfrm>
        </p:grpSpPr>
        <p:sp>
          <p:nvSpPr>
            <p:cNvPr id="16973" name="Google Shape;16973;p90"/>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90"/>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90"/>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90"/>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0"/>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0"/>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90"/>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90"/>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0"/>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0"/>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3" name="Google Shape;16983;p90"/>
          <p:cNvGrpSpPr/>
          <p:nvPr/>
        </p:nvGrpSpPr>
        <p:grpSpPr>
          <a:xfrm>
            <a:off x="3974341" y="3615275"/>
            <a:ext cx="312375" cy="357596"/>
            <a:chOff x="-44895900" y="3929450"/>
            <a:chExt cx="263875" cy="302075"/>
          </a:xfrm>
        </p:grpSpPr>
        <p:sp>
          <p:nvSpPr>
            <p:cNvPr id="16984" name="Google Shape;16984;p90"/>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90"/>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90"/>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90"/>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90"/>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90"/>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0" name="Google Shape;16990;p90"/>
          <p:cNvGrpSpPr/>
          <p:nvPr/>
        </p:nvGrpSpPr>
        <p:grpSpPr>
          <a:xfrm>
            <a:off x="2148160" y="1398036"/>
            <a:ext cx="356205" cy="332885"/>
            <a:chOff x="-49397175" y="3192625"/>
            <a:chExt cx="300900" cy="281200"/>
          </a:xfrm>
        </p:grpSpPr>
        <p:sp>
          <p:nvSpPr>
            <p:cNvPr id="16991" name="Google Shape;16991;p90"/>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90"/>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90"/>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90"/>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0"/>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90"/>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90"/>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8" name="Google Shape;16998;p90"/>
          <p:cNvGrpSpPr/>
          <p:nvPr/>
        </p:nvGrpSpPr>
        <p:grpSpPr>
          <a:xfrm>
            <a:off x="2174263" y="1822251"/>
            <a:ext cx="304000" cy="356205"/>
            <a:chOff x="-49375900" y="3550975"/>
            <a:chExt cx="256800" cy="300900"/>
          </a:xfrm>
        </p:grpSpPr>
        <p:sp>
          <p:nvSpPr>
            <p:cNvPr id="16999" name="Google Shape;16999;p90"/>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90"/>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90"/>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90"/>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90"/>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90"/>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90"/>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90"/>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90"/>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90"/>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90"/>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0" name="Google Shape;17010;p90"/>
          <p:cNvGrpSpPr/>
          <p:nvPr/>
        </p:nvGrpSpPr>
        <p:grpSpPr>
          <a:xfrm>
            <a:off x="2169616" y="2259546"/>
            <a:ext cx="313293" cy="356205"/>
            <a:chOff x="-49378250" y="3920375"/>
            <a:chExt cx="264650" cy="300900"/>
          </a:xfrm>
        </p:grpSpPr>
        <p:sp>
          <p:nvSpPr>
            <p:cNvPr id="17011" name="Google Shape;17011;p90"/>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90"/>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0"/>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90"/>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90"/>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0"/>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90"/>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8" name="Google Shape;17018;p90"/>
          <p:cNvGrpSpPr/>
          <p:nvPr/>
        </p:nvGrpSpPr>
        <p:grpSpPr>
          <a:xfrm>
            <a:off x="888604" y="2752344"/>
            <a:ext cx="312375" cy="357123"/>
            <a:chOff x="-47505300" y="3200500"/>
            <a:chExt cx="263875" cy="301675"/>
          </a:xfrm>
        </p:grpSpPr>
        <p:sp>
          <p:nvSpPr>
            <p:cNvPr id="17019" name="Google Shape;17019;p90"/>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90"/>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90"/>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90"/>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90"/>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90"/>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0"/>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0"/>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0"/>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0"/>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0"/>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0"/>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90"/>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2" name="Google Shape;17032;p90"/>
          <p:cNvGrpSpPr/>
          <p:nvPr/>
        </p:nvGrpSpPr>
        <p:grpSpPr>
          <a:xfrm>
            <a:off x="866704" y="3188692"/>
            <a:ext cx="356176" cy="355051"/>
            <a:chOff x="-47524975" y="3569100"/>
            <a:chExt cx="300875" cy="299925"/>
          </a:xfrm>
        </p:grpSpPr>
        <p:sp>
          <p:nvSpPr>
            <p:cNvPr id="17033" name="Google Shape;17033;p90"/>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90"/>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90"/>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90"/>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90"/>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8" name="Google Shape;17038;p90"/>
          <p:cNvGrpSpPr/>
          <p:nvPr/>
        </p:nvGrpSpPr>
        <p:grpSpPr>
          <a:xfrm>
            <a:off x="867162" y="3667954"/>
            <a:ext cx="355258" cy="270410"/>
            <a:chOff x="-47523400" y="3973950"/>
            <a:chExt cx="300100" cy="228425"/>
          </a:xfrm>
        </p:grpSpPr>
        <p:sp>
          <p:nvSpPr>
            <p:cNvPr id="17039" name="Google Shape;17039;p90"/>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90"/>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90"/>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90"/>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0"/>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90"/>
          <p:cNvGrpSpPr/>
          <p:nvPr/>
        </p:nvGrpSpPr>
        <p:grpSpPr>
          <a:xfrm>
            <a:off x="3072283" y="2750953"/>
            <a:ext cx="354341" cy="357596"/>
            <a:chOff x="-45673275" y="3199325"/>
            <a:chExt cx="299325" cy="302075"/>
          </a:xfrm>
        </p:grpSpPr>
        <p:sp>
          <p:nvSpPr>
            <p:cNvPr id="17045" name="Google Shape;17045;p90"/>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90"/>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90"/>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8" name="Google Shape;17048;p90"/>
          <p:cNvGrpSpPr/>
          <p:nvPr/>
        </p:nvGrpSpPr>
        <p:grpSpPr>
          <a:xfrm>
            <a:off x="3071351" y="3209202"/>
            <a:ext cx="356205" cy="314240"/>
            <a:chOff x="-45674075" y="3586425"/>
            <a:chExt cx="300900" cy="265450"/>
          </a:xfrm>
        </p:grpSpPr>
        <p:sp>
          <p:nvSpPr>
            <p:cNvPr id="17049" name="Google Shape;17049;p90"/>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90"/>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1" name="Google Shape;17051;p90"/>
          <p:cNvGrpSpPr/>
          <p:nvPr/>
        </p:nvGrpSpPr>
        <p:grpSpPr>
          <a:xfrm>
            <a:off x="3072283" y="3625041"/>
            <a:ext cx="354341" cy="356205"/>
            <a:chOff x="-45673275" y="3937700"/>
            <a:chExt cx="299325" cy="300900"/>
          </a:xfrm>
        </p:grpSpPr>
        <p:sp>
          <p:nvSpPr>
            <p:cNvPr id="17052" name="Google Shape;17052;p90"/>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90"/>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0"/>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90"/>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90"/>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90"/>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8" name="Google Shape;17058;p90"/>
          <p:cNvGrpSpPr/>
          <p:nvPr/>
        </p:nvGrpSpPr>
        <p:grpSpPr>
          <a:xfrm>
            <a:off x="2186449" y="4117825"/>
            <a:ext cx="356205" cy="356205"/>
            <a:chOff x="-44512325" y="3176075"/>
            <a:chExt cx="300900" cy="300900"/>
          </a:xfrm>
        </p:grpSpPr>
        <p:sp>
          <p:nvSpPr>
            <p:cNvPr id="17059" name="Google Shape;17059;p90"/>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0"/>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90"/>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2" name="Google Shape;17062;p90"/>
          <p:cNvGrpSpPr/>
          <p:nvPr/>
        </p:nvGrpSpPr>
        <p:grpSpPr>
          <a:xfrm>
            <a:off x="2589789" y="1386849"/>
            <a:ext cx="354341" cy="354341"/>
            <a:chOff x="-49027775" y="3183175"/>
            <a:chExt cx="299325" cy="299325"/>
          </a:xfrm>
        </p:grpSpPr>
        <p:sp>
          <p:nvSpPr>
            <p:cNvPr id="17063" name="Google Shape;17063;p90"/>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90"/>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90"/>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90"/>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7" name="Google Shape;17067;p90"/>
          <p:cNvGrpSpPr/>
          <p:nvPr/>
        </p:nvGrpSpPr>
        <p:grpSpPr>
          <a:xfrm>
            <a:off x="2589330" y="1822251"/>
            <a:ext cx="355258" cy="357152"/>
            <a:chOff x="-49027775" y="3550975"/>
            <a:chExt cx="300100" cy="301700"/>
          </a:xfrm>
        </p:grpSpPr>
        <p:sp>
          <p:nvSpPr>
            <p:cNvPr id="17068" name="Google Shape;17068;p90"/>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0"/>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0"/>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0"/>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90"/>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90"/>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0"/>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90"/>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90"/>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90"/>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8" name="Google Shape;17078;p90"/>
          <p:cNvGrpSpPr/>
          <p:nvPr/>
        </p:nvGrpSpPr>
        <p:grpSpPr>
          <a:xfrm>
            <a:off x="2587406" y="2259310"/>
            <a:ext cx="359106" cy="355525"/>
            <a:chOff x="-49031025" y="3920175"/>
            <a:chExt cx="303350" cy="300325"/>
          </a:xfrm>
        </p:grpSpPr>
        <p:sp>
          <p:nvSpPr>
            <p:cNvPr id="17079" name="Google Shape;17079;p90"/>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90"/>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90"/>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90"/>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90"/>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90"/>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5" name="Google Shape;17085;p90"/>
          <p:cNvGrpSpPr/>
          <p:nvPr/>
        </p:nvGrpSpPr>
        <p:grpSpPr>
          <a:xfrm>
            <a:off x="1303511" y="2752344"/>
            <a:ext cx="356176" cy="354341"/>
            <a:chOff x="-47155575" y="3200500"/>
            <a:chExt cx="300875" cy="299325"/>
          </a:xfrm>
        </p:grpSpPr>
        <p:sp>
          <p:nvSpPr>
            <p:cNvPr id="17086" name="Google Shape;17086;p9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9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9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9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9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2" name="Google Shape;17092;p90"/>
          <p:cNvGrpSpPr/>
          <p:nvPr/>
        </p:nvGrpSpPr>
        <p:grpSpPr>
          <a:xfrm>
            <a:off x="1303970" y="3188692"/>
            <a:ext cx="355258" cy="355258"/>
            <a:chOff x="-47154800" y="3569100"/>
            <a:chExt cx="300100" cy="300100"/>
          </a:xfrm>
        </p:grpSpPr>
        <p:sp>
          <p:nvSpPr>
            <p:cNvPr id="17093" name="Google Shape;17093;p90"/>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90"/>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90"/>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90"/>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90"/>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90"/>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9" name="Google Shape;17099;p90"/>
          <p:cNvGrpSpPr/>
          <p:nvPr/>
        </p:nvGrpSpPr>
        <p:grpSpPr>
          <a:xfrm>
            <a:off x="1304443" y="3626905"/>
            <a:ext cx="354311" cy="353423"/>
            <a:chOff x="-47154000" y="3939275"/>
            <a:chExt cx="299300" cy="298550"/>
          </a:xfrm>
        </p:grpSpPr>
        <p:sp>
          <p:nvSpPr>
            <p:cNvPr id="17100" name="Google Shape;17100;p90"/>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90"/>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0"/>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90"/>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4" name="Google Shape;17104;p90"/>
          <p:cNvGrpSpPr/>
          <p:nvPr/>
        </p:nvGrpSpPr>
        <p:grpSpPr>
          <a:xfrm>
            <a:off x="3529733" y="2752344"/>
            <a:ext cx="312375" cy="354341"/>
            <a:chOff x="-45286550" y="3200500"/>
            <a:chExt cx="263875" cy="299325"/>
          </a:xfrm>
        </p:grpSpPr>
        <p:sp>
          <p:nvSpPr>
            <p:cNvPr id="17105" name="Google Shape;17105;p90"/>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90"/>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90"/>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8" name="Google Shape;17108;p90"/>
          <p:cNvGrpSpPr/>
          <p:nvPr/>
        </p:nvGrpSpPr>
        <p:grpSpPr>
          <a:xfrm>
            <a:off x="3529733" y="3189639"/>
            <a:ext cx="312375" cy="354311"/>
            <a:chOff x="-45286550" y="3569900"/>
            <a:chExt cx="263875" cy="299300"/>
          </a:xfrm>
        </p:grpSpPr>
        <p:sp>
          <p:nvSpPr>
            <p:cNvPr id="17109" name="Google Shape;17109;p90"/>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90"/>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90"/>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90"/>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90"/>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90"/>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5" name="Google Shape;17115;p90"/>
          <p:cNvGrpSpPr/>
          <p:nvPr/>
        </p:nvGrpSpPr>
        <p:grpSpPr>
          <a:xfrm>
            <a:off x="3540920" y="3625988"/>
            <a:ext cx="290001" cy="355258"/>
            <a:chOff x="-45277900" y="3938500"/>
            <a:chExt cx="244975" cy="300100"/>
          </a:xfrm>
        </p:grpSpPr>
        <p:sp>
          <p:nvSpPr>
            <p:cNvPr id="17116" name="Google Shape;17116;p90"/>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0"/>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0"/>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0"/>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0" name="Google Shape;17120;p90"/>
          <p:cNvGrpSpPr/>
          <p:nvPr/>
        </p:nvGrpSpPr>
        <p:grpSpPr>
          <a:xfrm>
            <a:off x="2626869" y="4095090"/>
            <a:ext cx="355258" cy="355258"/>
            <a:chOff x="-44502875" y="3576975"/>
            <a:chExt cx="300100" cy="300100"/>
          </a:xfrm>
        </p:grpSpPr>
        <p:sp>
          <p:nvSpPr>
            <p:cNvPr id="17121" name="Google Shape;17121;p90"/>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90"/>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90"/>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4" name="Google Shape;17124;p90"/>
          <p:cNvGrpSpPr/>
          <p:nvPr/>
        </p:nvGrpSpPr>
        <p:grpSpPr>
          <a:xfrm>
            <a:off x="4835456" y="1828361"/>
            <a:ext cx="356196" cy="354670"/>
            <a:chOff x="-13946200" y="3647075"/>
            <a:chExt cx="353650" cy="352100"/>
          </a:xfrm>
        </p:grpSpPr>
        <p:sp>
          <p:nvSpPr>
            <p:cNvPr id="17125" name="Google Shape;17125;p90"/>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90"/>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90"/>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90"/>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90"/>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0"/>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1" name="Google Shape;17131;p90"/>
          <p:cNvGrpSpPr/>
          <p:nvPr/>
        </p:nvGrpSpPr>
        <p:grpSpPr>
          <a:xfrm>
            <a:off x="6618849" y="1387844"/>
            <a:ext cx="357002" cy="354267"/>
            <a:chOff x="-12163025" y="3214275"/>
            <a:chExt cx="354450" cy="351700"/>
          </a:xfrm>
        </p:grpSpPr>
        <p:sp>
          <p:nvSpPr>
            <p:cNvPr id="17132" name="Google Shape;17132;p90"/>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0"/>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90"/>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5" name="Google Shape;17135;p90"/>
          <p:cNvGrpSpPr/>
          <p:nvPr/>
        </p:nvGrpSpPr>
        <p:grpSpPr>
          <a:xfrm>
            <a:off x="6619629" y="1827581"/>
            <a:ext cx="355441" cy="356232"/>
            <a:chOff x="-12160675" y="3647875"/>
            <a:chExt cx="352900" cy="353650"/>
          </a:xfrm>
        </p:grpSpPr>
        <p:sp>
          <p:nvSpPr>
            <p:cNvPr id="17136" name="Google Shape;17136;p90"/>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90"/>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90"/>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90"/>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90"/>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0"/>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90"/>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3" name="Google Shape;17143;p90"/>
          <p:cNvGrpSpPr/>
          <p:nvPr/>
        </p:nvGrpSpPr>
        <p:grpSpPr>
          <a:xfrm>
            <a:off x="6630345" y="2272036"/>
            <a:ext cx="354635" cy="356232"/>
            <a:chOff x="-12160675" y="4081850"/>
            <a:chExt cx="352100" cy="353650"/>
          </a:xfrm>
        </p:grpSpPr>
        <p:sp>
          <p:nvSpPr>
            <p:cNvPr id="17144" name="Google Shape;17144;p90"/>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90"/>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90"/>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90"/>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0"/>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90"/>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0" name="Google Shape;17150;p90"/>
          <p:cNvGrpSpPr/>
          <p:nvPr/>
        </p:nvGrpSpPr>
        <p:grpSpPr>
          <a:xfrm>
            <a:off x="4835311" y="2746480"/>
            <a:ext cx="355416" cy="355652"/>
            <a:chOff x="-10391650" y="3180600"/>
            <a:chExt cx="352875" cy="353075"/>
          </a:xfrm>
        </p:grpSpPr>
        <p:sp>
          <p:nvSpPr>
            <p:cNvPr id="17151" name="Google Shape;17151;p90"/>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90"/>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90"/>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90"/>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90"/>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90"/>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7" name="Google Shape;17157;p90"/>
          <p:cNvGrpSpPr/>
          <p:nvPr/>
        </p:nvGrpSpPr>
        <p:grpSpPr>
          <a:xfrm>
            <a:off x="4835310" y="3223278"/>
            <a:ext cx="354635" cy="353890"/>
            <a:chOff x="-10390875" y="3616350"/>
            <a:chExt cx="352100" cy="351325"/>
          </a:xfrm>
        </p:grpSpPr>
        <p:sp>
          <p:nvSpPr>
            <p:cNvPr id="17158" name="Google Shape;17158;p90"/>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90"/>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90"/>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1" name="Google Shape;17161;p90"/>
          <p:cNvGrpSpPr/>
          <p:nvPr/>
        </p:nvGrpSpPr>
        <p:grpSpPr>
          <a:xfrm>
            <a:off x="7502285" y="2747943"/>
            <a:ext cx="312585" cy="354670"/>
            <a:chOff x="-10370400" y="4049550"/>
            <a:chExt cx="310350" cy="352100"/>
          </a:xfrm>
        </p:grpSpPr>
        <p:sp>
          <p:nvSpPr>
            <p:cNvPr id="17162" name="Google Shape;17162;p90"/>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90"/>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90"/>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90"/>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0"/>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7" name="Google Shape;17167;p90"/>
          <p:cNvGrpSpPr/>
          <p:nvPr/>
        </p:nvGrpSpPr>
        <p:grpSpPr>
          <a:xfrm>
            <a:off x="6606541" y="2746884"/>
            <a:ext cx="379236" cy="354847"/>
            <a:chOff x="-8674650" y="3210975"/>
            <a:chExt cx="376525" cy="352275"/>
          </a:xfrm>
        </p:grpSpPr>
        <p:sp>
          <p:nvSpPr>
            <p:cNvPr id="17168" name="Google Shape;17168;p90"/>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90"/>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0"/>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0"/>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90"/>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90"/>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4" name="Google Shape;17174;p90"/>
          <p:cNvGrpSpPr/>
          <p:nvPr/>
        </p:nvGrpSpPr>
        <p:grpSpPr>
          <a:xfrm>
            <a:off x="5278038" y="1828361"/>
            <a:ext cx="356221" cy="354670"/>
            <a:chOff x="-13512225" y="3647075"/>
            <a:chExt cx="353675" cy="352100"/>
          </a:xfrm>
        </p:grpSpPr>
        <p:sp>
          <p:nvSpPr>
            <p:cNvPr id="17175" name="Google Shape;17175;p90"/>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90"/>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0"/>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0"/>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90"/>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90"/>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0"/>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0"/>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90"/>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90"/>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5" name="Google Shape;17185;p90"/>
          <p:cNvGrpSpPr/>
          <p:nvPr/>
        </p:nvGrpSpPr>
        <p:grpSpPr>
          <a:xfrm>
            <a:off x="5288351" y="2272427"/>
            <a:ext cx="356221" cy="355451"/>
            <a:chOff x="-13512225" y="4080275"/>
            <a:chExt cx="353675" cy="352875"/>
          </a:xfrm>
        </p:grpSpPr>
        <p:sp>
          <p:nvSpPr>
            <p:cNvPr id="17186" name="Google Shape;17186;p90"/>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90"/>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90"/>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0"/>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90"/>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90"/>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0"/>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0"/>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90"/>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90"/>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90"/>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7" name="Google Shape;17197;p90"/>
          <p:cNvGrpSpPr/>
          <p:nvPr/>
        </p:nvGrpSpPr>
        <p:grpSpPr>
          <a:xfrm>
            <a:off x="7061431" y="1419788"/>
            <a:ext cx="356196" cy="290379"/>
            <a:chOff x="-11728250" y="3245400"/>
            <a:chExt cx="353650" cy="288275"/>
          </a:xfrm>
        </p:grpSpPr>
        <p:sp>
          <p:nvSpPr>
            <p:cNvPr id="17198" name="Google Shape;17198;p90"/>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90"/>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90"/>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90"/>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90"/>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3" name="Google Shape;17203;p90"/>
          <p:cNvGrpSpPr/>
          <p:nvPr/>
        </p:nvGrpSpPr>
        <p:grpSpPr>
          <a:xfrm>
            <a:off x="7093939" y="2272427"/>
            <a:ext cx="311804" cy="355451"/>
            <a:chOff x="-11703850" y="4081850"/>
            <a:chExt cx="309575" cy="352875"/>
          </a:xfrm>
        </p:grpSpPr>
        <p:sp>
          <p:nvSpPr>
            <p:cNvPr id="17204" name="Google Shape;17204;p90"/>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90"/>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90"/>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90"/>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90"/>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90"/>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0"/>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90"/>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2" name="Google Shape;17212;p90"/>
          <p:cNvGrpSpPr/>
          <p:nvPr/>
        </p:nvGrpSpPr>
        <p:grpSpPr>
          <a:xfrm>
            <a:off x="5282595" y="2746580"/>
            <a:ext cx="357002" cy="355451"/>
            <a:chOff x="-9958475" y="3180025"/>
            <a:chExt cx="354450" cy="352875"/>
          </a:xfrm>
        </p:grpSpPr>
        <p:sp>
          <p:nvSpPr>
            <p:cNvPr id="17213" name="Google Shape;17213;p90"/>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90"/>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90"/>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6" name="Google Shape;17216;p90"/>
          <p:cNvGrpSpPr/>
          <p:nvPr/>
        </p:nvGrpSpPr>
        <p:grpSpPr>
          <a:xfrm>
            <a:off x="5291722" y="3222561"/>
            <a:ext cx="337966" cy="355325"/>
            <a:chOff x="-9949025" y="3615575"/>
            <a:chExt cx="335550" cy="352750"/>
          </a:xfrm>
        </p:grpSpPr>
        <p:sp>
          <p:nvSpPr>
            <p:cNvPr id="17217" name="Google Shape;17217;p90"/>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90"/>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90"/>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0" name="Google Shape;17220;p90"/>
          <p:cNvGrpSpPr/>
          <p:nvPr/>
        </p:nvGrpSpPr>
        <p:grpSpPr>
          <a:xfrm>
            <a:off x="7926568" y="2746067"/>
            <a:ext cx="360175" cy="358423"/>
            <a:chOff x="-9961625" y="4048175"/>
            <a:chExt cx="357600" cy="355825"/>
          </a:xfrm>
        </p:grpSpPr>
        <p:sp>
          <p:nvSpPr>
            <p:cNvPr id="17221" name="Google Shape;17221;p90"/>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90"/>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90"/>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90"/>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90"/>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0"/>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7" name="Google Shape;17227;p90"/>
          <p:cNvGrpSpPr/>
          <p:nvPr/>
        </p:nvGrpSpPr>
        <p:grpSpPr>
          <a:xfrm>
            <a:off x="6613289" y="3221579"/>
            <a:ext cx="364959" cy="357289"/>
            <a:chOff x="-8680950" y="3624225"/>
            <a:chExt cx="362350" cy="354700"/>
          </a:xfrm>
        </p:grpSpPr>
        <p:sp>
          <p:nvSpPr>
            <p:cNvPr id="17228" name="Google Shape;17228;p90"/>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0"/>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0"/>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90"/>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90"/>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0"/>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4" name="Google Shape;17234;p90"/>
          <p:cNvGrpSpPr/>
          <p:nvPr/>
        </p:nvGrpSpPr>
        <p:grpSpPr>
          <a:xfrm>
            <a:off x="5749533" y="1387239"/>
            <a:ext cx="313365" cy="355476"/>
            <a:chOff x="-13056975" y="3212300"/>
            <a:chExt cx="311125" cy="352900"/>
          </a:xfrm>
        </p:grpSpPr>
        <p:sp>
          <p:nvSpPr>
            <p:cNvPr id="17235" name="Google Shape;17235;p90"/>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90"/>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0"/>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90"/>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9" name="Google Shape;17239;p90"/>
          <p:cNvGrpSpPr/>
          <p:nvPr/>
        </p:nvGrpSpPr>
        <p:grpSpPr>
          <a:xfrm>
            <a:off x="5726921" y="1828034"/>
            <a:ext cx="358588" cy="355325"/>
            <a:chOff x="-13077450" y="3647075"/>
            <a:chExt cx="356025" cy="352750"/>
          </a:xfrm>
        </p:grpSpPr>
        <p:sp>
          <p:nvSpPr>
            <p:cNvPr id="17240" name="Google Shape;17240;p90"/>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0"/>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90"/>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3" name="Google Shape;17243;p90"/>
          <p:cNvGrpSpPr/>
          <p:nvPr/>
        </p:nvGrpSpPr>
        <p:grpSpPr>
          <a:xfrm>
            <a:off x="5738027" y="2271633"/>
            <a:ext cx="357002" cy="357037"/>
            <a:chOff x="-13079025" y="4079475"/>
            <a:chExt cx="354450" cy="354450"/>
          </a:xfrm>
        </p:grpSpPr>
        <p:sp>
          <p:nvSpPr>
            <p:cNvPr id="17244" name="Google Shape;17244;p90"/>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90"/>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0"/>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90"/>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8" name="Google Shape;17248;p90"/>
          <p:cNvGrpSpPr/>
          <p:nvPr/>
        </p:nvGrpSpPr>
        <p:grpSpPr>
          <a:xfrm>
            <a:off x="7511094" y="1387642"/>
            <a:ext cx="356221" cy="354670"/>
            <a:chOff x="-11292700" y="3213875"/>
            <a:chExt cx="353675" cy="352100"/>
          </a:xfrm>
        </p:grpSpPr>
        <p:sp>
          <p:nvSpPr>
            <p:cNvPr id="17249" name="Google Shape;17249;p90"/>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90"/>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90"/>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90"/>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90"/>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90"/>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90"/>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6" name="Google Shape;17256;p90"/>
          <p:cNvGrpSpPr/>
          <p:nvPr/>
        </p:nvGrpSpPr>
        <p:grpSpPr>
          <a:xfrm>
            <a:off x="7505152" y="1827581"/>
            <a:ext cx="368106" cy="356232"/>
            <a:chOff x="-11299000" y="3647875"/>
            <a:chExt cx="365475" cy="353650"/>
          </a:xfrm>
        </p:grpSpPr>
        <p:sp>
          <p:nvSpPr>
            <p:cNvPr id="17257" name="Google Shape;17257;p90"/>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0"/>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0"/>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90"/>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90"/>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0"/>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3" name="Google Shape;17263;p90"/>
          <p:cNvGrpSpPr/>
          <p:nvPr/>
        </p:nvGrpSpPr>
        <p:grpSpPr>
          <a:xfrm>
            <a:off x="7520614" y="2283532"/>
            <a:ext cx="357808" cy="333240"/>
            <a:chOff x="-11295075" y="4092875"/>
            <a:chExt cx="355250" cy="330825"/>
          </a:xfrm>
        </p:grpSpPr>
        <p:sp>
          <p:nvSpPr>
            <p:cNvPr id="17264" name="Google Shape;17264;p90"/>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0"/>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90"/>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90"/>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0"/>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9" name="Google Shape;17269;p90"/>
          <p:cNvGrpSpPr/>
          <p:nvPr/>
        </p:nvGrpSpPr>
        <p:grpSpPr>
          <a:xfrm>
            <a:off x="5746214" y="2746580"/>
            <a:ext cx="312585" cy="355451"/>
            <a:chOff x="-9500075" y="3180800"/>
            <a:chExt cx="310350" cy="352875"/>
          </a:xfrm>
        </p:grpSpPr>
        <p:sp>
          <p:nvSpPr>
            <p:cNvPr id="17270" name="Google Shape;17270;p90"/>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90"/>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90"/>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90"/>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90"/>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0"/>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0"/>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0"/>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90"/>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9" name="Google Shape;17279;p90"/>
          <p:cNvGrpSpPr/>
          <p:nvPr/>
        </p:nvGrpSpPr>
        <p:grpSpPr>
          <a:xfrm>
            <a:off x="5724005" y="3222095"/>
            <a:ext cx="356221" cy="356257"/>
            <a:chOff x="-9523700" y="3614000"/>
            <a:chExt cx="353675" cy="353675"/>
          </a:xfrm>
        </p:grpSpPr>
        <p:sp>
          <p:nvSpPr>
            <p:cNvPr id="17280" name="Google Shape;17280;p90"/>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90"/>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90"/>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90"/>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90"/>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90"/>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0"/>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90"/>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90"/>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9" name="Google Shape;17289;p90"/>
          <p:cNvGrpSpPr/>
          <p:nvPr/>
        </p:nvGrpSpPr>
        <p:grpSpPr>
          <a:xfrm>
            <a:off x="7508956" y="3244737"/>
            <a:ext cx="356221" cy="354670"/>
            <a:chOff x="-9523700" y="4049550"/>
            <a:chExt cx="353675" cy="352100"/>
          </a:xfrm>
        </p:grpSpPr>
        <p:sp>
          <p:nvSpPr>
            <p:cNvPr id="17290" name="Google Shape;17290;p90"/>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90"/>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90"/>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90"/>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90"/>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0"/>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90"/>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7" name="Google Shape;17297;p90"/>
          <p:cNvGrpSpPr/>
          <p:nvPr/>
        </p:nvGrpSpPr>
        <p:grpSpPr>
          <a:xfrm>
            <a:off x="7065071" y="3244710"/>
            <a:ext cx="357002" cy="311029"/>
            <a:chOff x="-8209150" y="3659675"/>
            <a:chExt cx="354450" cy="308775"/>
          </a:xfrm>
        </p:grpSpPr>
        <p:sp>
          <p:nvSpPr>
            <p:cNvPr id="17298" name="Google Shape;17298;p90"/>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0"/>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90"/>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90"/>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90"/>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90"/>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4" name="Google Shape;17304;p90"/>
          <p:cNvGrpSpPr/>
          <p:nvPr/>
        </p:nvGrpSpPr>
        <p:grpSpPr>
          <a:xfrm>
            <a:off x="6178632" y="2273623"/>
            <a:ext cx="356221" cy="353059"/>
            <a:chOff x="-12643475" y="4081850"/>
            <a:chExt cx="353675" cy="350500"/>
          </a:xfrm>
        </p:grpSpPr>
        <p:sp>
          <p:nvSpPr>
            <p:cNvPr id="17305" name="Google Shape;17305;p90"/>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90"/>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90"/>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90"/>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09" name="Google Shape;17309;p90"/>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10" name="Google Shape;17310;p90"/>
          <p:cNvGrpSpPr/>
          <p:nvPr/>
        </p:nvGrpSpPr>
        <p:grpSpPr>
          <a:xfrm>
            <a:off x="7961232" y="2283532"/>
            <a:ext cx="356221" cy="333240"/>
            <a:chOff x="-10858725" y="4092875"/>
            <a:chExt cx="353675" cy="330825"/>
          </a:xfrm>
        </p:grpSpPr>
        <p:sp>
          <p:nvSpPr>
            <p:cNvPr id="17311" name="Google Shape;17311;p90"/>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90"/>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90"/>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90"/>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90"/>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0"/>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7" name="Google Shape;17317;p90"/>
          <p:cNvGrpSpPr/>
          <p:nvPr/>
        </p:nvGrpSpPr>
        <p:grpSpPr>
          <a:xfrm>
            <a:off x="6219755" y="3222498"/>
            <a:ext cx="252278" cy="355451"/>
            <a:chOff x="-9039300" y="3614000"/>
            <a:chExt cx="250475" cy="352875"/>
          </a:xfrm>
        </p:grpSpPr>
        <p:sp>
          <p:nvSpPr>
            <p:cNvPr id="17318" name="Google Shape;17318;p90"/>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0"/>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0" name="Google Shape;17320;p90"/>
          <p:cNvGrpSpPr/>
          <p:nvPr/>
        </p:nvGrpSpPr>
        <p:grpSpPr>
          <a:xfrm>
            <a:off x="7951721" y="3244737"/>
            <a:ext cx="354635" cy="354670"/>
            <a:chOff x="-9088150" y="4049550"/>
            <a:chExt cx="352100" cy="352100"/>
          </a:xfrm>
        </p:grpSpPr>
        <p:sp>
          <p:nvSpPr>
            <p:cNvPr id="17321" name="Google Shape;17321;p90"/>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90"/>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90"/>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90"/>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90"/>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90"/>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7" name="Google Shape;17327;p90"/>
          <p:cNvGrpSpPr/>
          <p:nvPr/>
        </p:nvGrpSpPr>
        <p:grpSpPr>
          <a:xfrm>
            <a:off x="7086085" y="2746970"/>
            <a:ext cx="315757" cy="354670"/>
            <a:chOff x="-8191825" y="3174500"/>
            <a:chExt cx="313500" cy="352100"/>
          </a:xfrm>
        </p:grpSpPr>
        <p:sp>
          <p:nvSpPr>
            <p:cNvPr id="17328" name="Google Shape;17328;p90"/>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90"/>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90"/>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1" name="Google Shape;17331;p90"/>
          <p:cNvGrpSpPr/>
          <p:nvPr/>
        </p:nvGrpSpPr>
        <p:grpSpPr>
          <a:xfrm>
            <a:off x="4835443" y="1387491"/>
            <a:ext cx="356221" cy="354973"/>
            <a:chOff x="-13947000" y="3212800"/>
            <a:chExt cx="353675" cy="352400"/>
          </a:xfrm>
        </p:grpSpPr>
        <p:sp>
          <p:nvSpPr>
            <p:cNvPr id="17332" name="Google Shape;17332;p90"/>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90"/>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34" name="Google Shape;17334;p90"/>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35" name="Google Shape;17335;p90"/>
          <p:cNvGrpSpPr/>
          <p:nvPr/>
        </p:nvGrpSpPr>
        <p:grpSpPr>
          <a:xfrm>
            <a:off x="5278038" y="1386849"/>
            <a:ext cx="356221" cy="356257"/>
            <a:chOff x="-13512225" y="3211525"/>
            <a:chExt cx="353675" cy="353675"/>
          </a:xfrm>
        </p:grpSpPr>
        <p:sp>
          <p:nvSpPr>
            <p:cNvPr id="17336" name="Google Shape;17336;p90"/>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90"/>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90"/>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90"/>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90"/>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1" name="Google Shape;17341;p90"/>
          <p:cNvGrpSpPr/>
          <p:nvPr/>
        </p:nvGrpSpPr>
        <p:grpSpPr>
          <a:xfrm>
            <a:off x="6168320" y="1387239"/>
            <a:ext cx="356221" cy="355476"/>
            <a:chOff x="-12643475" y="3212300"/>
            <a:chExt cx="353675" cy="352900"/>
          </a:xfrm>
        </p:grpSpPr>
        <p:sp>
          <p:nvSpPr>
            <p:cNvPr id="17342" name="Google Shape;17342;p90"/>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90"/>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90"/>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90"/>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90"/>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0"/>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90"/>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90"/>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90"/>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1" name="Google Shape;17351;p90"/>
          <p:cNvGrpSpPr/>
          <p:nvPr/>
        </p:nvGrpSpPr>
        <p:grpSpPr>
          <a:xfrm>
            <a:off x="6168320" y="1839013"/>
            <a:ext cx="356221" cy="333366"/>
            <a:chOff x="-12643475" y="3657325"/>
            <a:chExt cx="353675" cy="330950"/>
          </a:xfrm>
        </p:grpSpPr>
        <p:sp>
          <p:nvSpPr>
            <p:cNvPr id="17352" name="Google Shape;17352;p90"/>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90"/>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90"/>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90"/>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90"/>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90"/>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8" name="Google Shape;17358;p90"/>
          <p:cNvGrpSpPr/>
          <p:nvPr/>
        </p:nvGrpSpPr>
        <p:grpSpPr>
          <a:xfrm>
            <a:off x="7951322" y="1387642"/>
            <a:ext cx="355416" cy="354670"/>
            <a:chOff x="-10857925" y="3213875"/>
            <a:chExt cx="352875" cy="352100"/>
          </a:xfrm>
        </p:grpSpPr>
        <p:sp>
          <p:nvSpPr>
            <p:cNvPr id="17359" name="Google Shape;17359;p90"/>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90"/>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0"/>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0"/>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90"/>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90"/>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90"/>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90"/>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90"/>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0"/>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9" name="Google Shape;17369;p90"/>
          <p:cNvGrpSpPr/>
          <p:nvPr/>
        </p:nvGrpSpPr>
        <p:grpSpPr>
          <a:xfrm>
            <a:off x="6168237" y="2747071"/>
            <a:ext cx="356096" cy="354469"/>
            <a:chOff x="-9089725" y="3180200"/>
            <a:chExt cx="353550" cy="351900"/>
          </a:xfrm>
        </p:grpSpPr>
        <p:sp>
          <p:nvSpPr>
            <p:cNvPr id="17370" name="Google Shape;17370;p90"/>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0"/>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2" name="Google Shape;17372;p90"/>
          <p:cNvGrpSpPr/>
          <p:nvPr/>
        </p:nvGrpSpPr>
        <p:grpSpPr>
          <a:xfrm>
            <a:off x="7060235" y="1826875"/>
            <a:ext cx="358588" cy="357642"/>
            <a:chOff x="7083760" y="1971660"/>
            <a:chExt cx="358588" cy="357642"/>
          </a:xfrm>
        </p:grpSpPr>
        <p:sp>
          <p:nvSpPr>
            <p:cNvPr id="17373" name="Google Shape;17373;p90"/>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90"/>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90"/>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90"/>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90"/>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90"/>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90"/>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0"/>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0"/>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0"/>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90"/>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90"/>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85" name="Google Shape;17385;p90"/>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7386" name="Google Shape;17386;p90"/>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90"/>
        <p:cNvGrpSpPr/>
        <p:nvPr/>
      </p:nvGrpSpPr>
      <p:grpSpPr>
        <a:xfrm>
          <a:off x="0" y="0"/>
          <a:ext cx="0" cy="0"/>
          <a:chOff x="0" y="0"/>
          <a:chExt cx="0" cy="0"/>
        </a:xfrm>
      </p:grpSpPr>
      <p:sp>
        <p:nvSpPr>
          <p:cNvPr id="17391" name="Google Shape;17391;p91"/>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92" name="Google Shape;17392;p91"/>
          <p:cNvGrpSpPr/>
          <p:nvPr/>
        </p:nvGrpSpPr>
        <p:grpSpPr>
          <a:xfrm>
            <a:off x="719610" y="2243507"/>
            <a:ext cx="452798" cy="449473"/>
            <a:chOff x="-21322300" y="3693325"/>
            <a:chExt cx="306400" cy="304150"/>
          </a:xfrm>
        </p:grpSpPr>
        <p:sp>
          <p:nvSpPr>
            <p:cNvPr id="17393" name="Google Shape;17393;p9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9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9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7" name="Google Shape;17397;p91"/>
          <p:cNvGrpSpPr/>
          <p:nvPr/>
        </p:nvGrpSpPr>
        <p:grpSpPr>
          <a:xfrm>
            <a:off x="719019" y="2810244"/>
            <a:ext cx="453980" cy="422540"/>
            <a:chOff x="-21322300" y="4077125"/>
            <a:chExt cx="307200" cy="285925"/>
          </a:xfrm>
        </p:grpSpPr>
        <p:sp>
          <p:nvSpPr>
            <p:cNvPr id="17398" name="Google Shape;17398;p9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9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9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9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9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9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9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9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9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9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0" name="Google Shape;17410;p91"/>
          <p:cNvGrpSpPr/>
          <p:nvPr/>
        </p:nvGrpSpPr>
        <p:grpSpPr>
          <a:xfrm>
            <a:off x="3496195" y="1689128"/>
            <a:ext cx="451653" cy="450212"/>
            <a:chOff x="-19394200" y="3333800"/>
            <a:chExt cx="305625" cy="304650"/>
          </a:xfrm>
        </p:grpSpPr>
        <p:sp>
          <p:nvSpPr>
            <p:cNvPr id="17411" name="Google Shape;17411;p9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9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9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9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9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0" name="Google Shape;17420;p91"/>
          <p:cNvGrpSpPr/>
          <p:nvPr/>
        </p:nvGrpSpPr>
        <p:grpSpPr>
          <a:xfrm>
            <a:off x="3495032" y="2243580"/>
            <a:ext cx="453980" cy="449325"/>
            <a:chOff x="-19396575" y="3708500"/>
            <a:chExt cx="307200" cy="304050"/>
          </a:xfrm>
        </p:grpSpPr>
        <p:sp>
          <p:nvSpPr>
            <p:cNvPr id="17421" name="Google Shape;17421;p9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9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9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4" name="Google Shape;17424;p91"/>
          <p:cNvGrpSpPr/>
          <p:nvPr/>
        </p:nvGrpSpPr>
        <p:grpSpPr>
          <a:xfrm>
            <a:off x="3489212" y="2796461"/>
            <a:ext cx="465618" cy="450101"/>
            <a:chOff x="-19394200" y="4084200"/>
            <a:chExt cx="315075" cy="304575"/>
          </a:xfrm>
        </p:grpSpPr>
        <p:sp>
          <p:nvSpPr>
            <p:cNvPr id="17425" name="Google Shape;17425;p9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9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9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9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9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1" name="Google Shape;17431;p91"/>
          <p:cNvGrpSpPr/>
          <p:nvPr/>
        </p:nvGrpSpPr>
        <p:grpSpPr>
          <a:xfrm>
            <a:off x="6294923" y="1689001"/>
            <a:ext cx="400447" cy="450470"/>
            <a:chOff x="-17526750" y="3309200"/>
            <a:chExt cx="270975" cy="304825"/>
          </a:xfrm>
        </p:grpSpPr>
        <p:sp>
          <p:nvSpPr>
            <p:cNvPr id="17432" name="Google Shape;17432;p9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9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9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9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9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7" name="Google Shape;17437;p91"/>
          <p:cNvGrpSpPr/>
          <p:nvPr/>
        </p:nvGrpSpPr>
        <p:grpSpPr>
          <a:xfrm>
            <a:off x="6271075" y="2244173"/>
            <a:ext cx="448143" cy="448143"/>
            <a:chOff x="-17542500" y="3684100"/>
            <a:chExt cx="303250" cy="303250"/>
          </a:xfrm>
        </p:grpSpPr>
        <p:sp>
          <p:nvSpPr>
            <p:cNvPr id="17438" name="Google Shape;17438;p9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9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9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9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9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9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9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5" name="Google Shape;17445;p91"/>
          <p:cNvGrpSpPr/>
          <p:nvPr/>
        </p:nvGrpSpPr>
        <p:grpSpPr>
          <a:xfrm>
            <a:off x="6270484" y="2810817"/>
            <a:ext cx="449325" cy="421395"/>
            <a:chOff x="-17542500" y="4068450"/>
            <a:chExt cx="304050" cy="285150"/>
          </a:xfrm>
        </p:grpSpPr>
        <p:sp>
          <p:nvSpPr>
            <p:cNvPr id="17446" name="Google Shape;17446;p9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9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9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9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9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91"/>
          <p:cNvGrpSpPr/>
          <p:nvPr/>
        </p:nvGrpSpPr>
        <p:grpSpPr>
          <a:xfrm>
            <a:off x="3500906" y="3342211"/>
            <a:ext cx="343404" cy="449325"/>
            <a:chOff x="-15652200" y="3335975"/>
            <a:chExt cx="232375" cy="304050"/>
          </a:xfrm>
        </p:grpSpPr>
        <p:sp>
          <p:nvSpPr>
            <p:cNvPr id="17453" name="Google Shape;17453;p9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9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9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9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9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9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2" name="Google Shape;17462;p91"/>
          <p:cNvGrpSpPr/>
          <p:nvPr/>
        </p:nvGrpSpPr>
        <p:grpSpPr>
          <a:xfrm>
            <a:off x="1274819" y="2243729"/>
            <a:ext cx="449325" cy="449030"/>
            <a:chOff x="-20945825" y="3692175"/>
            <a:chExt cx="304050" cy="303850"/>
          </a:xfrm>
        </p:grpSpPr>
        <p:sp>
          <p:nvSpPr>
            <p:cNvPr id="17463" name="Google Shape;17463;p9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9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9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9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7" name="Google Shape;17467;p91"/>
          <p:cNvGrpSpPr/>
          <p:nvPr/>
        </p:nvGrpSpPr>
        <p:grpSpPr>
          <a:xfrm>
            <a:off x="4081644" y="1689848"/>
            <a:ext cx="372516" cy="448771"/>
            <a:chOff x="-18994100" y="3334775"/>
            <a:chExt cx="252075" cy="303675"/>
          </a:xfrm>
        </p:grpSpPr>
        <p:sp>
          <p:nvSpPr>
            <p:cNvPr id="17468" name="Google Shape;17468;p9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9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9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9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2" name="Google Shape;17472;p91"/>
          <p:cNvGrpSpPr/>
          <p:nvPr/>
        </p:nvGrpSpPr>
        <p:grpSpPr>
          <a:xfrm>
            <a:off x="4096200" y="2244743"/>
            <a:ext cx="343404" cy="446998"/>
            <a:chOff x="-18983850" y="3710075"/>
            <a:chExt cx="232375" cy="302475"/>
          </a:xfrm>
        </p:grpSpPr>
        <p:sp>
          <p:nvSpPr>
            <p:cNvPr id="17473" name="Google Shape;17473;p9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9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9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9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7" name="Google Shape;17477;p91"/>
          <p:cNvGrpSpPr/>
          <p:nvPr/>
        </p:nvGrpSpPr>
        <p:grpSpPr>
          <a:xfrm>
            <a:off x="1274247" y="1689573"/>
            <a:ext cx="450470" cy="449325"/>
            <a:chOff x="-20946600" y="3317850"/>
            <a:chExt cx="304825" cy="304050"/>
          </a:xfrm>
        </p:grpSpPr>
        <p:sp>
          <p:nvSpPr>
            <p:cNvPr id="17478" name="Google Shape;17478;p9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9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1" name="Google Shape;17481;p91"/>
          <p:cNvGrpSpPr/>
          <p:nvPr/>
        </p:nvGrpSpPr>
        <p:grpSpPr>
          <a:xfrm>
            <a:off x="1300422" y="2797442"/>
            <a:ext cx="398119" cy="448143"/>
            <a:chOff x="-20930075" y="4066100"/>
            <a:chExt cx="269400" cy="303250"/>
          </a:xfrm>
        </p:grpSpPr>
        <p:sp>
          <p:nvSpPr>
            <p:cNvPr id="17482" name="Google Shape;17482;p9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9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4" name="Google Shape;17484;p91"/>
          <p:cNvGrpSpPr/>
          <p:nvPr/>
        </p:nvGrpSpPr>
        <p:grpSpPr>
          <a:xfrm>
            <a:off x="4042667" y="2797422"/>
            <a:ext cx="450470" cy="448180"/>
            <a:chOff x="-19020075" y="4084200"/>
            <a:chExt cx="304825" cy="303275"/>
          </a:xfrm>
        </p:grpSpPr>
        <p:sp>
          <p:nvSpPr>
            <p:cNvPr id="17485" name="Google Shape;17485;p9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9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9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9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9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9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4" name="Google Shape;17494;p91"/>
          <p:cNvGrpSpPr/>
          <p:nvPr/>
        </p:nvGrpSpPr>
        <p:grpSpPr>
          <a:xfrm>
            <a:off x="6859931" y="1689001"/>
            <a:ext cx="396937" cy="450470"/>
            <a:chOff x="-17149475" y="3309200"/>
            <a:chExt cx="268600" cy="304825"/>
          </a:xfrm>
        </p:grpSpPr>
        <p:sp>
          <p:nvSpPr>
            <p:cNvPr id="17495" name="Google Shape;17495;p9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9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7" name="Google Shape;17497;p91"/>
          <p:cNvGrpSpPr/>
          <p:nvPr/>
        </p:nvGrpSpPr>
        <p:grpSpPr>
          <a:xfrm>
            <a:off x="6833737" y="2258120"/>
            <a:ext cx="449325" cy="420249"/>
            <a:chOff x="-17168375" y="3692750"/>
            <a:chExt cx="304050" cy="284375"/>
          </a:xfrm>
        </p:grpSpPr>
        <p:sp>
          <p:nvSpPr>
            <p:cNvPr id="17498" name="Google Shape;17498;p9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9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9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9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9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5" name="Google Shape;17505;p91"/>
          <p:cNvGrpSpPr/>
          <p:nvPr/>
        </p:nvGrpSpPr>
        <p:grpSpPr>
          <a:xfrm>
            <a:off x="6830246" y="2796852"/>
            <a:ext cx="456308" cy="449325"/>
            <a:chOff x="-17170750" y="4058800"/>
            <a:chExt cx="308775" cy="304050"/>
          </a:xfrm>
        </p:grpSpPr>
        <p:sp>
          <p:nvSpPr>
            <p:cNvPr id="17506" name="Google Shape;17506;p9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9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9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9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9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9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9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9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9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9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9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9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9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9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3" name="Google Shape;17523;p91"/>
          <p:cNvGrpSpPr/>
          <p:nvPr/>
        </p:nvGrpSpPr>
        <p:grpSpPr>
          <a:xfrm>
            <a:off x="5692143" y="3343358"/>
            <a:ext cx="450470" cy="446998"/>
            <a:chOff x="-15688425" y="3707725"/>
            <a:chExt cx="304825" cy="302475"/>
          </a:xfrm>
        </p:grpSpPr>
        <p:sp>
          <p:nvSpPr>
            <p:cNvPr id="17524" name="Google Shape;17524;p9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9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9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9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9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9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0" name="Google Shape;17530;p91"/>
          <p:cNvGrpSpPr/>
          <p:nvPr/>
        </p:nvGrpSpPr>
        <p:grpSpPr>
          <a:xfrm>
            <a:off x="1836300" y="1690441"/>
            <a:ext cx="451653" cy="447589"/>
            <a:chOff x="-20572500" y="3319025"/>
            <a:chExt cx="305625" cy="302875"/>
          </a:xfrm>
        </p:grpSpPr>
        <p:sp>
          <p:nvSpPr>
            <p:cNvPr id="17531" name="Google Shape;17531;p9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9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3" name="Google Shape;17533;p91"/>
          <p:cNvGrpSpPr/>
          <p:nvPr/>
        </p:nvGrpSpPr>
        <p:grpSpPr>
          <a:xfrm>
            <a:off x="1837463" y="2305410"/>
            <a:ext cx="449325" cy="325670"/>
            <a:chOff x="-20571700" y="3722875"/>
            <a:chExt cx="304050" cy="220375"/>
          </a:xfrm>
        </p:grpSpPr>
        <p:sp>
          <p:nvSpPr>
            <p:cNvPr id="17534" name="Google Shape;17534;p9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9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9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9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9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1" name="Google Shape;17541;p91"/>
          <p:cNvGrpSpPr/>
          <p:nvPr/>
        </p:nvGrpSpPr>
        <p:grpSpPr>
          <a:xfrm>
            <a:off x="1836891" y="2796278"/>
            <a:ext cx="450470" cy="450470"/>
            <a:chOff x="-20571700" y="4066875"/>
            <a:chExt cx="304825" cy="304825"/>
          </a:xfrm>
        </p:grpSpPr>
        <p:sp>
          <p:nvSpPr>
            <p:cNvPr id="17542" name="Google Shape;17542;p9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9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9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9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8" name="Google Shape;17548;p91"/>
          <p:cNvGrpSpPr/>
          <p:nvPr/>
        </p:nvGrpSpPr>
        <p:grpSpPr>
          <a:xfrm>
            <a:off x="4603593" y="1688259"/>
            <a:ext cx="453980" cy="451948"/>
            <a:chOff x="-18645175" y="3334200"/>
            <a:chExt cx="307200" cy="305825"/>
          </a:xfrm>
        </p:grpSpPr>
        <p:sp>
          <p:nvSpPr>
            <p:cNvPr id="17549" name="Google Shape;17549;p9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9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9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9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9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4" name="Google Shape;17554;p91"/>
          <p:cNvGrpSpPr/>
          <p:nvPr/>
        </p:nvGrpSpPr>
        <p:grpSpPr>
          <a:xfrm>
            <a:off x="4604184" y="2242989"/>
            <a:ext cx="452798" cy="450507"/>
            <a:chOff x="-18645175" y="3708500"/>
            <a:chExt cx="306400" cy="304850"/>
          </a:xfrm>
        </p:grpSpPr>
        <p:sp>
          <p:nvSpPr>
            <p:cNvPr id="17555" name="Google Shape;17555;p9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9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9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9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9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9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9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2" name="Google Shape;17562;p91"/>
          <p:cNvGrpSpPr/>
          <p:nvPr/>
        </p:nvGrpSpPr>
        <p:grpSpPr>
          <a:xfrm>
            <a:off x="4601857" y="2795630"/>
            <a:ext cx="457453" cy="451763"/>
            <a:chOff x="-18647525" y="4082625"/>
            <a:chExt cx="309550" cy="305700"/>
          </a:xfrm>
        </p:grpSpPr>
        <p:sp>
          <p:nvSpPr>
            <p:cNvPr id="17563" name="Google Shape;17563;p9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9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9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9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7" name="Google Shape;17567;p91"/>
          <p:cNvGrpSpPr/>
          <p:nvPr/>
        </p:nvGrpSpPr>
        <p:grpSpPr>
          <a:xfrm>
            <a:off x="7412241" y="1689592"/>
            <a:ext cx="395755" cy="449288"/>
            <a:chOff x="-16775350" y="3309200"/>
            <a:chExt cx="267800" cy="304025"/>
          </a:xfrm>
        </p:grpSpPr>
        <p:sp>
          <p:nvSpPr>
            <p:cNvPr id="17568" name="Google Shape;17568;p9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1" name="Google Shape;17571;p91"/>
          <p:cNvGrpSpPr/>
          <p:nvPr/>
        </p:nvGrpSpPr>
        <p:grpSpPr>
          <a:xfrm>
            <a:off x="7412241" y="2241827"/>
            <a:ext cx="395755" cy="452835"/>
            <a:chOff x="-16775350" y="3683300"/>
            <a:chExt cx="267800" cy="306425"/>
          </a:xfrm>
        </p:grpSpPr>
        <p:sp>
          <p:nvSpPr>
            <p:cNvPr id="17572" name="Google Shape;17572;p9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9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9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5" name="Google Shape;17575;p91"/>
          <p:cNvGrpSpPr/>
          <p:nvPr/>
        </p:nvGrpSpPr>
        <p:grpSpPr>
          <a:xfrm>
            <a:off x="7384292" y="2796870"/>
            <a:ext cx="451653" cy="449288"/>
            <a:chOff x="-16794250" y="4058225"/>
            <a:chExt cx="305625" cy="304025"/>
          </a:xfrm>
        </p:grpSpPr>
        <p:sp>
          <p:nvSpPr>
            <p:cNvPr id="17576" name="Google Shape;17576;p9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9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9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9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9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9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9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9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9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85" name="Google Shape;17585;p91"/>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86" name="Google Shape;17586;p91"/>
          <p:cNvGrpSpPr/>
          <p:nvPr/>
        </p:nvGrpSpPr>
        <p:grpSpPr>
          <a:xfrm>
            <a:off x="2385709" y="1689573"/>
            <a:ext cx="457453" cy="449325"/>
            <a:chOff x="-20199150" y="3317850"/>
            <a:chExt cx="309550" cy="304050"/>
          </a:xfrm>
        </p:grpSpPr>
        <p:sp>
          <p:nvSpPr>
            <p:cNvPr id="17587" name="Google Shape;17587;p9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9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9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9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9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9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9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4" name="Google Shape;17594;p91"/>
          <p:cNvGrpSpPr/>
          <p:nvPr/>
        </p:nvGrpSpPr>
        <p:grpSpPr>
          <a:xfrm>
            <a:off x="2388036" y="2242861"/>
            <a:ext cx="452798" cy="450766"/>
            <a:chOff x="-20199150" y="3693150"/>
            <a:chExt cx="306400" cy="305025"/>
          </a:xfrm>
        </p:grpSpPr>
        <p:sp>
          <p:nvSpPr>
            <p:cNvPr id="17595" name="Google Shape;17595;p9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9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9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9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1" name="Google Shape;17601;p91"/>
          <p:cNvGrpSpPr/>
          <p:nvPr/>
        </p:nvGrpSpPr>
        <p:grpSpPr>
          <a:xfrm>
            <a:off x="2388609" y="2795687"/>
            <a:ext cx="451653" cy="451653"/>
            <a:chOff x="-20197575" y="4066875"/>
            <a:chExt cx="305625" cy="305625"/>
          </a:xfrm>
        </p:grpSpPr>
        <p:sp>
          <p:nvSpPr>
            <p:cNvPr id="17602" name="Google Shape;17602;p9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9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9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0" name="Google Shape;17610;p91"/>
          <p:cNvGrpSpPr/>
          <p:nvPr/>
        </p:nvGrpSpPr>
        <p:grpSpPr>
          <a:xfrm>
            <a:off x="5170827" y="1687520"/>
            <a:ext cx="449325" cy="453426"/>
            <a:chOff x="-18271050" y="3333200"/>
            <a:chExt cx="304050" cy="306825"/>
          </a:xfrm>
        </p:grpSpPr>
        <p:sp>
          <p:nvSpPr>
            <p:cNvPr id="17611" name="Google Shape;17611;p9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9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9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9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9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6" name="Google Shape;17616;p91"/>
          <p:cNvGrpSpPr/>
          <p:nvPr/>
        </p:nvGrpSpPr>
        <p:grpSpPr>
          <a:xfrm>
            <a:off x="5171399" y="2244171"/>
            <a:ext cx="448180" cy="448143"/>
            <a:chOff x="-18270275" y="3710875"/>
            <a:chExt cx="303275" cy="303250"/>
          </a:xfrm>
        </p:grpSpPr>
        <p:sp>
          <p:nvSpPr>
            <p:cNvPr id="17617" name="Google Shape;17617;p9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9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9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9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9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9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3" name="Google Shape;17623;p91"/>
          <p:cNvGrpSpPr/>
          <p:nvPr/>
        </p:nvGrpSpPr>
        <p:grpSpPr>
          <a:xfrm>
            <a:off x="5224951" y="2797422"/>
            <a:ext cx="341076" cy="448180"/>
            <a:chOff x="-18234025" y="4084200"/>
            <a:chExt cx="230800" cy="303275"/>
          </a:xfrm>
        </p:grpSpPr>
        <p:sp>
          <p:nvSpPr>
            <p:cNvPr id="17624" name="Google Shape;17624;p9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9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7" name="Google Shape;17627;p91"/>
          <p:cNvGrpSpPr/>
          <p:nvPr/>
        </p:nvGrpSpPr>
        <p:grpSpPr>
          <a:xfrm>
            <a:off x="2337506" y="3341641"/>
            <a:ext cx="449325" cy="450470"/>
            <a:chOff x="-16419350" y="3308400"/>
            <a:chExt cx="304050" cy="304825"/>
          </a:xfrm>
        </p:grpSpPr>
        <p:sp>
          <p:nvSpPr>
            <p:cNvPr id="17628" name="Google Shape;17628;p9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9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9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9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9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9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5" name="Google Shape;17635;p91"/>
          <p:cNvGrpSpPr/>
          <p:nvPr/>
        </p:nvGrpSpPr>
        <p:grpSpPr>
          <a:xfrm>
            <a:off x="4609062" y="3340423"/>
            <a:ext cx="395755" cy="452872"/>
            <a:chOff x="-16401225" y="3683275"/>
            <a:chExt cx="267800" cy="306450"/>
          </a:xfrm>
        </p:grpSpPr>
        <p:sp>
          <p:nvSpPr>
            <p:cNvPr id="17636" name="Google Shape;17636;p9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9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9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9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9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9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3" name="Google Shape;17643;p91"/>
          <p:cNvGrpSpPr/>
          <p:nvPr/>
        </p:nvGrpSpPr>
        <p:grpSpPr>
          <a:xfrm>
            <a:off x="7974511" y="2797062"/>
            <a:ext cx="450470" cy="448180"/>
            <a:chOff x="-16419350" y="4058200"/>
            <a:chExt cx="304825" cy="303275"/>
          </a:xfrm>
        </p:grpSpPr>
        <p:sp>
          <p:nvSpPr>
            <p:cNvPr id="17644" name="Google Shape;17644;p9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9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9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9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9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1" name="Google Shape;17651;p91"/>
          <p:cNvGrpSpPr/>
          <p:nvPr/>
        </p:nvGrpSpPr>
        <p:grpSpPr>
          <a:xfrm>
            <a:off x="4001398" y="3343080"/>
            <a:ext cx="450507" cy="447589"/>
            <a:chOff x="-15296200" y="3326900"/>
            <a:chExt cx="304850" cy="302875"/>
          </a:xfrm>
        </p:grpSpPr>
        <p:sp>
          <p:nvSpPr>
            <p:cNvPr id="17652" name="Google Shape;17652;p9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9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9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9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9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7" name="Google Shape;17657;p91"/>
          <p:cNvGrpSpPr/>
          <p:nvPr/>
        </p:nvGrpSpPr>
        <p:grpSpPr>
          <a:xfrm>
            <a:off x="2917051" y="1706881"/>
            <a:ext cx="486566" cy="414708"/>
            <a:chOff x="-19835275" y="3330250"/>
            <a:chExt cx="329250" cy="280625"/>
          </a:xfrm>
        </p:grpSpPr>
        <p:sp>
          <p:nvSpPr>
            <p:cNvPr id="17658" name="Google Shape;17658;p9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9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9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1" name="Google Shape;17661;p91"/>
          <p:cNvGrpSpPr/>
          <p:nvPr/>
        </p:nvGrpSpPr>
        <p:grpSpPr>
          <a:xfrm>
            <a:off x="2935080" y="2243470"/>
            <a:ext cx="450507" cy="449547"/>
            <a:chOff x="-19822675" y="3692750"/>
            <a:chExt cx="304850" cy="304200"/>
          </a:xfrm>
        </p:grpSpPr>
        <p:sp>
          <p:nvSpPr>
            <p:cNvPr id="17662" name="Google Shape;17662;p9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9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9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9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9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7" name="Google Shape;17667;p91"/>
          <p:cNvGrpSpPr/>
          <p:nvPr/>
        </p:nvGrpSpPr>
        <p:grpSpPr>
          <a:xfrm>
            <a:off x="2935672" y="2796278"/>
            <a:ext cx="449325" cy="450470"/>
            <a:chOff x="-19822675" y="4066875"/>
            <a:chExt cx="304050" cy="304825"/>
          </a:xfrm>
        </p:grpSpPr>
        <p:sp>
          <p:nvSpPr>
            <p:cNvPr id="17668" name="Google Shape;17668;p9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9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4" name="Google Shape;17674;p91"/>
          <p:cNvGrpSpPr/>
          <p:nvPr/>
        </p:nvGrpSpPr>
        <p:grpSpPr>
          <a:xfrm>
            <a:off x="5744740" y="1689571"/>
            <a:ext cx="399302" cy="449325"/>
            <a:chOff x="-17878825" y="3334400"/>
            <a:chExt cx="270200" cy="304050"/>
          </a:xfrm>
        </p:grpSpPr>
        <p:sp>
          <p:nvSpPr>
            <p:cNvPr id="17675" name="Google Shape;17675;p9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9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9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9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9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2" name="Google Shape;17682;p91"/>
          <p:cNvGrpSpPr/>
          <p:nvPr/>
        </p:nvGrpSpPr>
        <p:grpSpPr>
          <a:xfrm>
            <a:off x="5718565" y="2242416"/>
            <a:ext cx="451653" cy="451653"/>
            <a:chOff x="-17896150" y="3709300"/>
            <a:chExt cx="305625" cy="305625"/>
          </a:xfrm>
        </p:grpSpPr>
        <p:sp>
          <p:nvSpPr>
            <p:cNvPr id="17683" name="Google Shape;17683;p9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9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7" name="Google Shape;17687;p91"/>
          <p:cNvGrpSpPr/>
          <p:nvPr/>
        </p:nvGrpSpPr>
        <p:grpSpPr>
          <a:xfrm>
            <a:off x="5746495" y="2795686"/>
            <a:ext cx="395792" cy="451653"/>
            <a:chOff x="-17878025" y="4082625"/>
            <a:chExt cx="267825" cy="305625"/>
          </a:xfrm>
        </p:grpSpPr>
        <p:sp>
          <p:nvSpPr>
            <p:cNvPr id="17688" name="Google Shape;17688;p9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9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9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9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5" name="Google Shape;17695;p91"/>
          <p:cNvGrpSpPr/>
          <p:nvPr/>
        </p:nvGrpSpPr>
        <p:grpSpPr>
          <a:xfrm>
            <a:off x="2890388" y="3355015"/>
            <a:ext cx="450507" cy="423722"/>
            <a:chOff x="-16044450" y="3317850"/>
            <a:chExt cx="304850" cy="286725"/>
          </a:xfrm>
        </p:grpSpPr>
        <p:sp>
          <p:nvSpPr>
            <p:cNvPr id="17696" name="Google Shape;17696;p9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9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0" name="Google Shape;17700;p91"/>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01" name="Google Shape;17701;p91"/>
          <p:cNvGrpSpPr/>
          <p:nvPr/>
        </p:nvGrpSpPr>
        <p:grpSpPr>
          <a:xfrm>
            <a:off x="8012905" y="2243724"/>
            <a:ext cx="373662" cy="449030"/>
            <a:chOff x="-16018450" y="4058400"/>
            <a:chExt cx="252850" cy="303850"/>
          </a:xfrm>
        </p:grpSpPr>
        <p:sp>
          <p:nvSpPr>
            <p:cNvPr id="17702" name="Google Shape;17702;p9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9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9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6" name="Google Shape;17706;p91"/>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9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11"/>
        <p:cNvGrpSpPr/>
        <p:nvPr/>
      </p:nvGrpSpPr>
      <p:grpSpPr>
        <a:xfrm>
          <a:off x="0" y="0"/>
          <a:ext cx="0" cy="0"/>
          <a:chOff x="0" y="0"/>
          <a:chExt cx="0" cy="0"/>
        </a:xfrm>
      </p:grpSpPr>
      <p:grpSp>
        <p:nvGrpSpPr>
          <p:cNvPr id="17712" name="Google Shape;17712;p92"/>
          <p:cNvGrpSpPr/>
          <p:nvPr/>
        </p:nvGrpSpPr>
        <p:grpSpPr>
          <a:xfrm>
            <a:off x="829817" y="1689241"/>
            <a:ext cx="442337" cy="419623"/>
            <a:chOff x="-6696925" y="3272575"/>
            <a:chExt cx="307200" cy="291425"/>
          </a:xfrm>
        </p:grpSpPr>
        <p:sp>
          <p:nvSpPr>
            <p:cNvPr id="17713" name="Google Shape;17713;p92"/>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2"/>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5" name="Google Shape;17715;p92"/>
          <p:cNvGrpSpPr/>
          <p:nvPr/>
        </p:nvGrpSpPr>
        <p:grpSpPr>
          <a:xfrm>
            <a:off x="829799" y="2204636"/>
            <a:ext cx="442373" cy="420775"/>
            <a:chOff x="-6690625" y="3631325"/>
            <a:chExt cx="307225" cy="292225"/>
          </a:xfrm>
        </p:grpSpPr>
        <p:sp>
          <p:nvSpPr>
            <p:cNvPr id="17716" name="Google Shape;17716;p92"/>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92"/>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2"/>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2"/>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2"/>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1" name="Google Shape;17721;p92"/>
          <p:cNvGrpSpPr/>
          <p:nvPr/>
        </p:nvGrpSpPr>
        <p:grpSpPr>
          <a:xfrm>
            <a:off x="851921" y="2756972"/>
            <a:ext cx="421927" cy="419371"/>
            <a:chOff x="-6689825" y="3992050"/>
            <a:chExt cx="293025" cy="291250"/>
          </a:xfrm>
        </p:grpSpPr>
        <p:sp>
          <p:nvSpPr>
            <p:cNvPr id="17722" name="Google Shape;17722;p92"/>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2"/>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2"/>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2"/>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2"/>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2"/>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2"/>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2"/>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2"/>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92"/>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92"/>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92"/>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34" name="Google Shape;17734;p92"/>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35" name="Google Shape;17735;p92"/>
          <p:cNvGrpSpPr/>
          <p:nvPr/>
        </p:nvGrpSpPr>
        <p:grpSpPr>
          <a:xfrm>
            <a:off x="3535232" y="2205192"/>
            <a:ext cx="423043" cy="419659"/>
            <a:chOff x="-4837325" y="3612425"/>
            <a:chExt cx="293800" cy="291450"/>
          </a:xfrm>
        </p:grpSpPr>
        <p:sp>
          <p:nvSpPr>
            <p:cNvPr id="17736" name="Google Shape;17736;p92"/>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92"/>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92"/>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9" name="Google Shape;17739;p92"/>
          <p:cNvGrpSpPr/>
          <p:nvPr/>
        </p:nvGrpSpPr>
        <p:grpSpPr>
          <a:xfrm>
            <a:off x="3548265" y="2756826"/>
            <a:ext cx="420775" cy="419659"/>
            <a:chOff x="-4837325" y="3971575"/>
            <a:chExt cx="292225" cy="291450"/>
          </a:xfrm>
        </p:grpSpPr>
        <p:sp>
          <p:nvSpPr>
            <p:cNvPr id="17740" name="Google Shape;17740;p92"/>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92"/>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92"/>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92"/>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92"/>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92"/>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6" name="Google Shape;17746;p92"/>
          <p:cNvGrpSpPr/>
          <p:nvPr/>
        </p:nvGrpSpPr>
        <p:grpSpPr>
          <a:xfrm>
            <a:off x="6240279" y="1714185"/>
            <a:ext cx="430998" cy="369730"/>
            <a:chOff x="-3037625" y="3254850"/>
            <a:chExt cx="299325" cy="256775"/>
          </a:xfrm>
        </p:grpSpPr>
        <p:sp>
          <p:nvSpPr>
            <p:cNvPr id="17747" name="Google Shape;17747;p92"/>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92"/>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92"/>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92"/>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1" name="Google Shape;17751;p92"/>
          <p:cNvGrpSpPr/>
          <p:nvPr/>
        </p:nvGrpSpPr>
        <p:grpSpPr>
          <a:xfrm>
            <a:off x="6244239" y="2204615"/>
            <a:ext cx="423079" cy="420811"/>
            <a:chOff x="-3031325" y="3597450"/>
            <a:chExt cx="293825" cy="292250"/>
          </a:xfrm>
        </p:grpSpPr>
        <p:sp>
          <p:nvSpPr>
            <p:cNvPr id="17752" name="Google Shape;17752;p92"/>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92"/>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2"/>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2"/>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6" name="Google Shape;17756;p92"/>
          <p:cNvGrpSpPr/>
          <p:nvPr/>
        </p:nvGrpSpPr>
        <p:grpSpPr>
          <a:xfrm>
            <a:off x="6256714" y="2781214"/>
            <a:ext cx="421927" cy="370882"/>
            <a:chOff x="-3030525" y="3973150"/>
            <a:chExt cx="293025" cy="257575"/>
          </a:xfrm>
        </p:grpSpPr>
        <p:sp>
          <p:nvSpPr>
            <p:cNvPr id="17757" name="Google Shape;17757;p92"/>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2"/>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9" name="Google Shape;17759;p92"/>
          <p:cNvGrpSpPr/>
          <p:nvPr/>
        </p:nvGrpSpPr>
        <p:grpSpPr>
          <a:xfrm>
            <a:off x="1358307" y="3369426"/>
            <a:ext cx="421927" cy="297195"/>
            <a:chOff x="-1199300" y="3279250"/>
            <a:chExt cx="293025" cy="206400"/>
          </a:xfrm>
        </p:grpSpPr>
        <p:sp>
          <p:nvSpPr>
            <p:cNvPr id="17760" name="Google Shape;17760;p92"/>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92"/>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92"/>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92"/>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4" name="Google Shape;17764;p92"/>
          <p:cNvGrpSpPr/>
          <p:nvPr/>
        </p:nvGrpSpPr>
        <p:grpSpPr>
          <a:xfrm>
            <a:off x="1365393" y="1688773"/>
            <a:ext cx="444605" cy="420559"/>
            <a:chOff x="-6338550" y="3272950"/>
            <a:chExt cx="308775" cy="292075"/>
          </a:xfrm>
        </p:grpSpPr>
        <p:sp>
          <p:nvSpPr>
            <p:cNvPr id="17765" name="Google Shape;17765;p92"/>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2"/>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2"/>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8" name="Google Shape;17768;p92"/>
          <p:cNvGrpSpPr/>
          <p:nvPr/>
        </p:nvGrpSpPr>
        <p:grpSpPr>
          <a:xfrm>
            <a:off x="1376732" y="2205194"/>
            <a:ext cx="421927" cy="419659"/>
            <a:chOff x="-6329100" y="3632100"/>
            <a:chExt cx="293025" cy="291450"/>
          </a:xfrm>
        </p:grpSpPr>
        <p:sp>
          <p:nvSpPr>
            <p:cNvPr id="17769" name="Google Shape;17769;p92"/>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92"/>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92"/>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2" name="Google Shape;17772;p92"/>
          <p:cNvGrpSpPr/>
          <p:nvPr/>
        </p:nvGrpSpPr>
        <p:grpSpPr>
          <a:xfrm>
            <a:off x="1389783" y="2756828"/>
            <a:ext cx="419623" cy="419659"/>
            <a:chOff x="-6329875" y="3992050"/>
            <a:chExt cx="291425" cy="291450"/>
          </a:xfrm>
        </p:grpSpPr>
        <p:sp>
          <p:nvSpPr>
            <p:cNvPr id="17773" name="Google Shape;17773;p92"/>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92"/>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92"/>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92"/>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92"/>
          <p:cNvGrpSpPr/>
          <p:nvPr/>
        </p:nvGrpSpPr>
        <p:grpSpPr>
          <a:xfrm>
            <a:off x="4075920" y="1687530"/>
            <a:ext cx="423079" cy="423043"/>
            <a:chOff x="-4478975" y="3251700"/>
            <a:chExt cx="293825" cy="293800"/>
          </a:xfrm>
        </p:grpSpPr>
        <p:sp>
          <p:nvSpPr>
            <p:cNvPr id="17778" name="Google Shape;17778;p92"/>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92"/>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2"/>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1" name="Google Shape;17781;p92"/>
          <p:cNvGrpSpPr/>
          <p:nvPr/>
        </p:nvGrpSpPr>
        <p:grpSpPr>
          <a:xfrm>
            <a:off x="4075920" y="2205192"/>
            <a:ext cx="423079" cy="419659"/>
            <a:chOff x="-4475825" y="3612425"/>
            <a:chExt cx="293825" cy="291450"/>
          </a:xfrm>
        </p:grpSpPr>
        <p:sp>
          <p:nvSpPr>
            <p:cNvPr id="17782" name="Google Shape;17782;p92"/>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92"/>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92"/>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5" name="Google Shape;17785;p92"/>
          <p:cNvGrpSpPr/>
          <p:nvPr/>
        </p:nvGrpSpPr>
        <p:grpSpPr>
          <a:xfrm>
            <a:off x="4084992" y="2756844"/>
            <a:ext cx="428730" cy="419623"/>
            <a:chOff x="-4480550" y="3970800"/>
            <a:chExt cx="297750" cy="291425"/>
          </a:xfrm>
        </p:grpSpPr>
        <p:sp>
          <p:nvSpPr>
            <p:cNvPr id="17786" name="Google Shape;17786;p92"/>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2"/>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8" name="Google Shape;17788;p92"/>
          <p:cNvGrpSpPr/>
          <p:nvPr/>
        </p:nvGrpSpPr>
        <p:grpSpPr>
          <a:xfrm>
            <a:off x="6788826" y="1689221"/>
            <a:ext cx="415123" cy="419659"/>
            <a:chOff x="-2668225" y="3239075"/>
            <a:chExt cx="288300" cy="291450"/>
          </a:xfrm>
        </p:grpSpPr>
        <p:sp>
          <p:nvSpPr>
            <p:cNvPr id="17789" name="Google Shape;17789;p92"/>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2"/>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2"/>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92"/>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92"/>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4" name="Google Shape;17794;p92"/>
          <p:cNvGrpSpPr/>
          <p:nvPr/>
        </p:nvGrpSpPr>
        <p:grpSpPr>
          <a:xfrm>
            <a:off x="6785982" y="2205191"/>
            <a:ext cx="420811" cy="419659"/>
            <a:chOff x="-2671375" y="3597450"/>
            <a:chExt cx="292250" cy="291450"/>
          </a:xfrm>
        </p:grpSpPr>
        <p:sp>
          <p:nvSpPr>
            <p:cNvPr id="17795" name="Google Shape;17795;p92"/>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92"/>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92"/>
          <p:cNvGrpSpPr/>
          <p:nvPr/>
        </p:nvGrpSpPr>
        <p:grpSpPr>
          <a:xfrm>
            <a:off x="6796765" y="2755691"/>
            <a:ext cx="423043" cy="421927"/>
            <a:chOff x="-2670575" y="3956600"/>
            <a:chExt cx="293800" cy="293025"/>
          </a:xfrm>
        </p:grpSpPr>
        <p:sp>
          <p:nvSpPr>
            <p:cNvPr id="17798" name="Google Shape;17798;p92"/>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2"/>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2"/>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92"/>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2" name="Google Shape;17802;p92"/>
          <p:cNvGrpSpPr/>
          <p:nvPr/>
        </p:nvGrpSpPr>
        <p:grpSpPr>
          <a:xfrm>
            <a:off x="3054285" y="3311947"/>
            <a:ext cx="426462" cy="418363"/>
            <a:chOff x="-1183550" y="3586525"/>
            <a:chExt cx="296175" cy="290550"/>
          </a:xfrm>
        </p:grpSpPr>
        <p:sp>
          <p:nvSpPr>
            <p:cNvPr id="17803" name="Google Shape;17803;p92"/>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92"/>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92"/>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2"/>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92"/>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92"/>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92"/>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2"/>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92"/>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2" name="Google Shape;17812;p92"/>
          <p:cNvGrpSpPr/>
          <p:nvPr/>
        </p:nvGrpSpPr>
        <p:grpSpPr>
          <a:xfrm>
            <a:off x="1917896" y="1689799"/>
            <a:ext cx="420811" cy="418507"/>
            <a:chOff x="-5971525" y="3273750"/>
            <a:chExt cx="292250" cy="290650"/>
          </a:xfrm>
        </p:grpSpPr>
        <p:sp>
          <p:nvSpPr>
            <p:cNvPr id="17813" name="Google Shape;17813;p92"/>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2"/>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5" name="Google Shape;17815;p92"/>
          <p:cNvGrpSpPr/>
          <p:nvPr/>
        </p:nvGrpSpPr>
        <p:grpSpPr>
          <a:xfrm>
            <a:off x="1912226" y="2203826"/>
            <a:ext cx="432150" cy="422395"/>
            <a:chOff x="-5974675" y="3632100"/>
            <a:chExt cx="300125" cy="293350"/>
          </a:xfrm>
        </p:grpSpPr>
        <p:sp>
          <p:nvSpPr>
            <p:cNvPr id="17816" name="Google Shape;17816;p92"/>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92"/>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92"/>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9" name="Google Shape;17819;p92"/>
          <p:cNvGrpSpPr/>
          <p:nvPr/>
        </p:nvGrpSpPr>
        <p:grpSpPr>
          <a:xfrm>
            <a:off x="1942267" y="2755694"/>
            <a:ext cx="395865" cy="421927"/>
            <a:chOff x="-5971525" y="3990475"/>
            <a:chExt cx="274925" cy="293025"/>
          </a:xfrm>
        </p:grpSpPr>
        <p:sp>
          <p:nvSpPr>
            <p:cNvPr id="17820" name="Google Shape;17820;p92"/>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92"/>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92"/>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2"/>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4" name="Google Shape;17824;p92"/>
          <p:cNvGrpSpPr/>
          <p:nvPr/>
        </p:nvGrpSpPr>
        <p:grpSpPr>
          <a:xfrm>
            <a:off x="4615473" y="1689798"/>
            <a:ext cx="420775" cy="418507"/>
            <a:chOff x="-4118225" y="3253275"/>
            <a:chExt cx="292225" cy="290650"/>
          </a:xfrm>
        </p:grpSpPr>
        <p:sp>
          <p:nvSpPr>
            <p:cNvPr id="17825" name="Google Shape;17825;p92"/>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92"/>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7" name="Google Shape;17827;p92"/>
          <p:cNvGrpSpPr/>
          <p:nvPr/>
        </p:nvGrpSpPr>
        <p:grpSpPr>
          <a:xfrm>
            <a:off x="4665924" y="2204922"/>
            <a:ext cx="319874" cy="420199"/>
            <a:chOff x="-4082800" y="3612425"/>
            <a:chExt cx="222150" cy="291825"/>
          </a:xfrm>
        </p:grpSpPr>
        <p:sp>
          <p:nvSpPr>
            <p:cNvPr id="17828" name="Google Shape;17828;p92"/>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2"/>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2"/>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1" name="Google Shape;17831;p92"/>
          <p:cNvGrpSpPr/>
          <p:nvPr/>
        </p:nvGrpSpPr>
        <p:grpSpPr>
          <a:xfrm>
            <a:off x="4627372" y="2769876"/>
            <a:ext cx="420775" cy="393561"/>
            <a:chOff x="-4118225" y="3990475"/>
            <a:chExt cx="292225" cy="273325"/>
          </a:xfrm>
        </p:grpSpPr>
        <p:sp>
          <p:nvSpPr>
            <p:cNvPr id="17832" name="Google Shape;17832;p92"/>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92"/>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92"/>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92"/>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6" name="Google Shape;17836;p92"/>
          <p:cNvGrpSpPr/>
          <p:nvPr/>
        </p:nvGrpSpPr>
        <p:grpSpPr>
          <a:xfrm>
            <a:off x="7338026" y="1688087"/>
            <a:ext cx="394713" cy="421927"/>
            <a:chOff x="-2312225" y="3238300"/>
            <a:chExt cx="274125" cy="293025"/>
          </a:xfrm>
        </p:grpSpPr>
        <p:sp>
          <p:nvSpPr>
            <p:cNvPr id="17837" name="Google Shape;17837;p92"/>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2"/>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9" name="Google Shape;17839;p92"/>
          <p:cNvGrpSpPr/>
          <p:nvPr/>
        </p:nvGrpSpPr>
        <p:grpSpPr>
          <a:xfrm>
            <a:off x="7335742" y="2756825"/>
            <a:ext cx="423079" cy="419659"/>
            <a:chOff x="-2310650" y="3958175"/>
            <a:chExt cx="293825" cy="291450"/>
          </a:xfrm>
        </p:grpSpPr>
        <p:sp>
          <p:nvSpPr>
            <p:cNvPr id="17840" name="Google Shape;17840;p92"/>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2"/>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2" name="Google Shape;17842;p92"/>
          <p:cNvGrpSpPr/>
          <p:nvPr/>
        </p:nvGrpSpPr>
        <p:grpSpPr>
          <a:xfrm>
            <a:off x="4702603" y="3308459"/>
            <a:ext cx="424159" cy="419659"/>
            <a:chOff x="-1182750" y="3962900"/>
            <a:chExt cx="294575" cy="291450"/>
          </a:xfrm>
        </p:grpSpPr>
        <p:sp>
          <p:nvSpPr>
            <p:cNvPr id="17843" name="Google Shape;17843;p92"/>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2"/>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92"/>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92"/>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92"/>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92"/>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92"/>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0" name="Google Shape;17850;p92"/>
          <p:cNvGrpSpPr/>
          <p:nvPr/>
        </p:nvGrpSpPr>
        <p:grpSpPr>
          <a:xfrm>
            <a:off x="2455739" y="1689223"/>
            <a:ext cx="424195" cy="419659"/>
            <a:chOff x="-5611575" y="3272950"/>
            <a:chExt cx="294600" cy="291450"/>
          </a:xfrm>
        </p:grpSpPr>
        <p:sp>
          <p:nvSpPr>
            <p:cNvPr id="17851" name="Google Shape;17851;p92"/>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92"/>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92"/>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92"/>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92"/>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6" name="Google Shape;17856;p92"/>
          <p:cNvGrpSpPr/>
          <p:nvPr/>
        </p:nvGrpSpPr>
        <p:grpSpPr>
          <a:xfrm>
            <a:off x="2455739" y="2205770"/>
            <a:ext cx="424195" cy="418507"/>
            <a:chOff x="-5613150" y="3632900"/>
            <a:chExt cx="294600" cy="290650"/>
          </a:xfrm>
        </p:grpSpPr>
        <p:sp>
          <p:nvSpPr>
            <p:cNvPr id="17857" name="Google Shape;17857;p92"/>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92"/>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9" name="Google Shape;17859;p92"/>
          <p:cNvGrpSpPr/>
          <p:nvPr/>
        </p:nvGrpSpPr>
        <p:grpSpPr>
          <a:xfrm>
            <a:off x="7324977" y="2153586"/>
            <a:ext cx="420811" cy="522864"/>
            <a:chOff x="-2310650" y="3525775"/>
            <a:chExt cx="292250" cy="363125"/>
          </a:xfrm>
        </p:grpSpPr>
        <p:sp>
          <p:nvSpPr>
            <p:cNvPr id="17860" name="Google Shape;17860;p92"/>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92"/>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92"/>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92"/>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4" name="Google Shape;17864;p92"/>
          <p:cNvGrpSpPr/>
          <p:nvPr/>
        </p:nvGrpSpPr>
        <p:grpSpPr>
          <a:xfrm>
            <a:off x="2467638" y="2756270"/>
            <a:ext cx="424195" cy="420775"/>
            <a:chOff x="-5613150" y="3991275"/>
            <a:chExt cx="294600" cy="292225"/>
          </a:xfrm>
        </p:grpSpPr>
        <p:sp>
          <p:nvSpPr>
            <p:cNvPr id="17865" name="Google Shape;17865;p92"/>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92"/>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92"/>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2"/>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92"/>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92"/>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92"/>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2"/>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2"/>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4" name="Google Shape;17874;p92"/>
          <p:cNvGrpSpPr/>
          <p:nvPr/>
        </p:nvGrpSpPr>
        <p:grpSpPr>
          <a:xfrm>
            <a:off x="5139126" y="1689438"/>
            <a:ext cx="434634" cy="419227"/>
            <a:chOff x="-3768700" y="3253275"/>
            <a:chExt cx="301850" cy="291150"/>
          </a:xfrm>
        </p:grpSpPr>
        <p:sp>
          <p:nvSpPr>
            <p:cNvPr id="17875" name="Google Shape;17875;p92"/>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92"/>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92"/>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8" name="Google Shape;17878;p92"/>
          <p:cNvGrpSpPr/>
          <p:nvPr/>
        </p:nvGrpSpPr>
        <p:grpSpPr>
          <a:xfrm>
            <a:off x="5143209" y="2217090"/>
            <a:ext cx="426462" cy="395865"/>
            <a:chOff x="-3808700" y="3628950"/>
            <a:chExt cx="296175" cy="274925"/>
          </a:xfrm>
        </p:grpSpPr>
        <p:sp>
          <p:nvSpPr>
            <p:cNvPr id="17879" name="Google Shape;17879;p92"/>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2"/>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92"/>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2" name="Google Shape;17882;p92"/>
          <p:cNvGrpSpPr/>
          <p:nvPr/>
        </p:nvGrpSpPr>
        <p:grpSpPr>
          <a:xfrm>
            <a:off x="5208420" y="2756412"/>
            <a:ext cx="419443" cy="420487"/>
            <a:chOff x="-3771675" y="3971775"/>
            <a:chExt cx="291300" cy="292025"/>
          </a:xfrm>
        </p:grpSpPr>
        <p:sp>
          <p:nvSpPr>
            <p:cNvPr id="17883" name="Google Shape;17883;p92"/>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92"/>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92"/>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92"/>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92"/>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8" name="Google Shape;17888;p92"/>
          <p:cNvGrpSpPr/>
          <p:nvPr/>
        </p:nvGrpSpPr>
        <p:grpSpPr>
          <a:xfrm>
            <a:off x="7869864" y="1716461"/>
            <a:ext cx="420271" cy="320774"/>
            <a:chOff x="-1951475" y="3273100"/>
            <a:chExt cx="291875" cy="222775"/>
          </a:xfrm>
        </p:grpSpPr>
        <p:sp>
          <p:nvSpPr>
            <p:cNvPr id="17889" name="Google Shape;17889;p92"/>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2"/>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92"/>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2" name="Google Shape;17892;p92"/>
          <p:cNvGrpSpPr/>
          <p:nvPr/>
        </p:nvGrpSpPr>
        <p:grpSpPr>
          <a:xfrm>
            <a:off x="7867344" y="2205191"/>
            <a:ext cx="425310" cy="419659"/>
            <a:chOff x="-1951475" y="3597450"/>
            <a:chExt cx="295375" cy="291450"/>
          </a:xfrm>
        </p:grpSpPr>
        <p:sp>
          <p:nvSpPr>
            <p:cNvPr id="17893" name="Google Shape;17893;p92"/>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2"/>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2"/>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92"/>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7" name="Google Shape;17897;p92"/>
          <p:cNvGrpSpPr/>
          <p:nvPr/>
        </p:nvGrpSpPr>
        <p:grpSpPr>
          <a:xfrm>
            <a:off x="7869595" y="2756825"/>
            <a:ext cx="444605" cy="419659"/>
            <a:chOff x="-1960150" y="3956600"/>
            <a:chExt cx="308775" cy="291450"/>
          </a:xfrm>
        </p:grpSpPr>
        <p:sp>
          <p:nvSpPr>
            <p:cNvPr id="17898" name="Google Shape;17898;p92"/>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92"/>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0" name="Google Shape;17900;p92"/>
          <p:cNvGrpSpPr/>
          <p:nvPr/>
        </p:nvGrpSpPr>
        <p:grpSpPr>
          <a:xfrm>
            <a:off x="1923633" y="3307636"/>
            <a:ext cx="420775" cy="420775"/>
            <a:chOff x="-804700" y="3226500"/>
            <a:chExt cx="292225" cy="292225"/>
          </a:xfrm>
        </p:grpSpPr>
        <p:sp>
          <p:nvSpPr>
            <p:cNvPr id="17901" name="Google Shape;17901;p92"/>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2"/>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2"/>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2"/>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2"/>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92"/>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92"/>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8" name="Google Shape;17908;p92"/>
          <p:cNvGrpSpPr/>
          <p:nvPr/>
        </p:nvGrpSpPr>
        <p:grpSpPr>
          <a:xfrm>
            <a:off x="3003724" y="1688647"/>
            <a:ext cx="420775" cy="420811"/>
            <a:chOff x="-5251625" y="3272950"/>
            <a:chExt cx="292225" cy="292250"/>
          </a:xfrm>
        </p:grpSpPr>
        <p:sp>
          <p:nvSpPr>
            <p:cNvPr id="17909" name="Google Shape;17909;p92"/>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2"/>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2"/>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92"/>
          <p:cNvGrpSpPr/>
          <p:nvPr/>
        </p:nvGrpSpPr>
        <p:grpSpPr>
          <a:xfrm>
            <a:off x="3000322" y="2204348"/>
            <a:ext cx="427578" cy="421351"/>
            <a:chOff x="-5254775" y="3631325"/>
            <a:chExt cx="296950" cy="292625"/>
          </a:xfrm>
        </p:grpSpPr>
        <p:sp>
          <p:nvSpPr>
            <p:cNvPr id="17913" name="Google Shape;17913;p92"/>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92"/>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92"/>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2"/>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2"/>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2"/>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2"/>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0" name="Google Shape;17920;p92"/>
          <p:cNvGrpSpPr/>
          <p:nvPr/>
        </p:nvGrpSpPr>
        <p:grpSpPr>
          <a:xfrm>
            <a:off x="3016181" y="2756270"/>
            <a:ext cx="419659" cy="420775"/>
            <a:chOff x="-5251625" y="3991275"/>
            <a:chExt cx="291450" cy="292225"/>
          </a:xfrm>
        </p:grpSpPr>
        <p:sp>
          <p:nvSpPr>
            <p:cNvPr id="17921" name="Google Shape;17921;p92"/>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2"/>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2"/>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92"/>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92"/>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6" name="Google Shape;17926;p92"/>
          <p:cNvGrpSpPr/>
          <p:nvPr/>
        </p:nvGrpSpPr>
        <p:grpSpPr>
          <a:xfrm>
            <a:off x="5756763" y="1689240"/>
            <a:ext cx="319874" cy="419623"/>
            <a:chOff x="-3365275" y="3253275"/>
            <a:chExt cx="222150" cy="291425"/>
          </a:xfrm>
        </p:grpSpPr>
        <p:sp>
          <p:nvSpPr>
            <p:cNvPr id="17927" name="Google Shape;17927;p92"/>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92"/>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9" name="Google Shape;17929;p92"/>
          <p:cNvGrpSpPr/>
          <p:nvPr/>
        </p:nvGrpSpPr>
        <p:grpSpPr>
          <a:xfrm>
            <a:off x="5730701" y="2204058"/>
            <a:ext cx="371998" cy="421927"/>
            <a:chOff x="-3383375" y="3611625"/>
            <a:chExt cx="258350" cy="293025"/>
          </a:xfrm>
        </p:grpSpPr>
        <p:sp>
          <p:nvSpPr>
            <p:cNvPr id="17930" name="Google Shape;17930;p92"/>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2"/>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2" name="Google Shape;17932;p92"/>
          <p:cNvGrpSpPr/>
          <p:nvPr/>
        </p:nvGrpSpPr>
        <p:grpSpPr>
          <a:xfrm>
            <a:off x="5793050" y="2756826"/>
            <a:ext cx="271097" cy="419659"/>
            <a:chOff x="-3347950" y="3971575"/>
            <a:chExt cx="188275" cy="291450"/>
          </a:xfrm>
        </p:grpSpPr>
        <p:sp>
          <p:nvSpPr>
            <p:cNvPr id="17933" name="Google Shape;17933;p92"/>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92"/>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92"/>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6" name="Google Shape;17936;p92"/>
          <p:cNvGrpSpPr/>
          <p:nvPr/>
        </p:nvGrpSpPr>
        <p:grpSpPr>
          <a:xfrm>
            <a:off x="842909" y="3307061"/>
            <a:ext cx="371998" cy="421927"/>
            <a:chOff x="-1575775" y="3238300"/>
            <a:chExt cx="258350" cy="293025"/>
          </a:xfrm>
        </p:grpSpPr>
        <p:sp>
          <p:nvSpPr>
            <p:cNvPr id="17937" name="Google Shape;17937;p92"/>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92"/>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2"/>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92"/>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92"/>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2" name="Google Shape;17942;p92"/>
          <p:cNvGrpSpPr/>
          <p:nvPr/>
        </p:nvGrpSpPr>
        <p:grpSpPr>
          <a:xfrm>
            <a:off x="2487807" y="3309051"/>
            <a:ext cx="423079" cy="424159"/>
            <a:chOff x="-1591550" y="3597475"/>
            <a:chExt cx="293825" cy="294575"/>
          </a:xfrm>
        </p:grpSpPr>
        <p:sp>
          <p:nvSpPr>
            <p:cNvPr id="17943" name="Google Shape;17943;p92"/>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92"/>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2"/>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6" name="Google Shape;17946;p92"/>
          <p:cNvGrpSpPr/>
          <p:nvPr/>
        </p:nvGrpSpPr>
        <p:grpSpPr>
          <a:xfrm>
            <a:off x="4137277" y="3318663"/>
            <a:ext cx="421927" cy="399248"/>
            <a:chOff x="-1592325" y="3957400"/>
            <a:chExt cx="293025" cy="277275"/>
          </a:xfrm>
        </p:grpSpPr>
        <p:sp>
          <p:nvSpPr>
            <p:cNvPr id="17947" name="Google Shape;17947;p92"/>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92"/>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92"/>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92"/>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1" name="Google Shape;17951;p92"/>
          <p:cNvGrpSpPr/>
          <p:nvPr/>
        </p:nvGrpSpPr>
        <p:grpSpPr>
          <a:xfrm>
            <a:off x="3624147" y="3310744"/>
            <a:ext cx="369730" cy="420775"/>
            <a:chOff x="-778700" y="3612425"/>
            <a:chExt cx="256775" cy="292225"/>
          </a:xfrm>
        </p:grpSpPr>
        <p:sp>
          <p:nvSpPr>
            <p:cNvPr id="17952" name="Google Shape;17952;p92"/>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92"/>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2"/>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2"/>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2"/>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2"/>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8" name="Google Shape;17958;p92"/>
          <p:cNvGrpSpPr/>
          <p:nvPr/>
        </p:nvGrpSpPr>
        <p:grpSpPr>
          <a:xfrm>
            <a:off x="6095649" y="3828305"/>
            <a:ext cx="340731" cy="387641"/>
            <a:chOff x="7728464" y="1561258"/>
            <a:chExt cx="349719" cy="397866"/>
          </a:xfrm>
        </p:grpSpPr>
        <p:sp>
          <p:nvSpPr>
            <p:cNvPr id="17959" name="Google Shape;17959;p92"/>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2"/>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1" name="Google Shape;17961;p92"/>
          <p:cNvGrpSpPr/>
          <p:nvPr/>
        </p:nvGrpSpPr>
        <p:grpSpPr>
          <a:xfrm>
            <a:off x="4018617" y="3828305"/>
            <a:ext cx="387681" cy="387641"/>
            <a:chOff x="5611350" y="1561258"/>
            <a:chExt cx="397907" cy="397866"/>
          </a:xfrm>
        </p:grpSpPr>
        <p:sp>
          <p:nvSpPr>
            <p:cNvPr id="17962" name="Google Shape;17962;p92"/>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2"/>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2"/>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92"/>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6" name="Google Shape;17966;p92"/>
          <p:cNvGrpSpPr/>
          <p:nvPr/>
        </p:nvGrpSpPr>
        <p:grpSpPr>
          <a:xfrm>
            <a:off x="4537903" y="3925571"/>
            <a:ext cx="387610" cy="193109"/>
            <a:chOff x="6140660" y="1661097"/>
            <a:chExt cx="397835" cy="198202"/>
          </a:xfrm>
        </p:grpSpPr>
        <p:sp>
          <p:nvSpPr>
            <p:cNvPr id="17967" name="Google Shape;17967;p92"/>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2"/>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2"/>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2"/>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1" name="Google Shape;17971;p92"/>
          <p:cNvGrpSpPr/>
          <p:nvPr/>
        </p:nvGrpSpPr>
        <p:grpSpPr>
          <a:xfrm>
            <a:off x="5057118" y="3828305"/>
            <a:ext cx="387681" cy="387641"/>
            <a:chOff x="6669907" y="1561258"/>
            <a:chExt cx="397907" cy="397866"/>
          </a:xfrm>
        </p:grpSpPr>
        <p:sp>
          <p:nvSpPr>
            <p:cNvPr id="17972" name="Google Shape;17972;p92"/>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2"/>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2"/>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92"/>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92"/>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7" name="Google Shape;17977;p92"/>
          <p:cNvGrpSpPr/>
          <p:nvPr/>
        </p:nvGrpSpPr>
        <p:grpSpPr>
          <a:xfrm>
            <a:off x="1942348" y="3885842"/>
            <a:ext cx="387681" cy="272572"/>
            <a:chOff x="3386036" y="1746339"/>
            <a:chExt cx="397907" cy="279762"/>
          </a:xfrm>
        </p:grpSpPr>
        <p:sp>
          <p:nvSpPr>
            <p:cNvPr id="17978" name="Google Shape;17978;p92"/>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92"/>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0" name="Google Shape;17980;p92"/>
          <p:cNvGrpSpPr/>
          <p:nvPr/>
        </p:nvGrpSpPr>
        <p:grpSpPr>
          <a:xfrm>
            <a:off x="2980045" y="3828288"/>
            <a:ext cx="387681" cy="387681"/>
            <a:chOff x="4417380" y="1687279"/>
            <a:chExt cx="397907" cy="397907"/>
          </a:xfrm>
        </p:grpSpPr>
        <p:sp>
          <p:nvSpPr>
            <p:cNvPr id="17981" name="Google Shape;17981;p92"/>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2"/>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3" name="Google Shape;17983;p92"/>
          <p:cNvGrpSpPr/>
          <p:nvPr/>
        </p:nvGrpSpPr>
        <p:grpSpPr>
          <a:xfrm>
            <a:off x="7926526" y="3308537"/>
            <a:ext cx="387661" cy="387661"/>
            <a:chOff x="2869999" y="1687279"/>
            <a:chExt cx="397887" cy="397887"/>
          </a:xfrm>
        </p:grpSpPr>
        <p:sp>
          <p:nvSpPr>
            <p:cNvPr id="17984" name="Google Shape;17984;p92"/>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2"/>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6" name="Google Shape;17986;p92"/>
          <p:cNvGrpSpPr/>
          <p:nvPr/>
        </p:nvGrpSpPr>
        <p:grpSpPr>
          <a:xfrm>
            <a:off x="2461634" y="3828664"/>
            <a:ext cx="386807" cy="386929"/>
            <a:chOff x="3902887" y="1687655"/>
            <a:chExt cx="397010" cy="397135"/>
          </a:xfrm>
        </p:grpSpPr>
        <p:sp>
          <p:nvSpPr>
            <p:cNvPr id="17987" name="Google Shape;17987;p92"/>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2"/>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9" name="Google Shape;17989;p92"/>
          <p:cNvGrpSpPr/>
          <p:nvPr/>
        </p:nvGrpSpPr>
        <p:grpSpPr>
          <a:xfrm>
            <a:off x="3499331" y="3828344"/>
            <a:ext cx="387681" cy="387681"/>
            <a:chOff x="4933458" y="1687279"/>
            <a:chExt cx="397907" cy="397907"/>
          </a:xfrm>
        </p:grpSpPr>
        <p:sp>
          <p:nvSpPr>
            <p:cNvPr id="17990" name="Google Shape;17990;p92"/>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92"/>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2" name="Google Shape;17992;p92"/>
          <p:cNvGrpSpPr/>
          <p:nvPr/>
        </p:nvGrpSpPr>
        <p:grpSpPr>
          <a:xfrm>
            <a:off x="5273586" y="3308775"/>
            <a:ext cx="387681" cy="387661"/>
            <a:chOff x="266768" y="1721375"/>
            <a:chExt cx="397907" cy="397887"/>
          </a:xfrm>
        </p:grpSpPr>
        <p:sp>
          <p:nvSpPr>
            <p:cNvPr id="17993" name="Google Shape;17993;p9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9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5" name="Google Shape;17995;p92"/>
          <p:cNvGrpSpPr/>
          <p:nvPr/>
        </p:nvGrpSpPr>
        <p:grpSpPr>
          <a:xfrm>
            <a:off x="7395588" y="3308924"/>
            <a:ext cx="387539" cy="386888"/>
            <a:chOff x="2408992" y="1722875"/>
            <a:chExt cx="397761" cy="397093"/>
          </a:xfrm>
        </p:grpSpPr>
        <p:sp>
          <p:nvSpPr>
            <p:cNvPr id="17996" name="Google Shape;17996;p92"/>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2"/>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8" name="Google Shape;17998;p92"/>
          <p:cNvGrpSpPr/>
          <p:nvPr/>
        </p:nvGrpSpPr>
        <p:grpSpPr>
          <a:xfrm>
            <a:off x="5576404" y="3828305"/>
            <a:ext cx="387641" cy="387641"/>
            <a:chOff x="7199196" y="1561258"/>
            <a:chExt cx="397866" cy="397866"/>
          </a:xfrm>
        </p:grpSpPr>
        <p:sp>
          <p:nvSpPr>
            <p:cNvPr id="17999" name="Google Shape;17999;p92"/>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92"/>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92"/>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2" name="Google Shape;18002;p92"/>
          <p:cNvGrpSpPr/>
          <p:nvPr/>
        </p:nvGrpSpPr>
        <p:grpSpPr>
          <a:xfrm>
            <a:off x="6332282" y="3308537"/>
            <a:ext cx="387661" cy="387661"/>
            <a:chOff x="1379798" y="1723250"/>
            <a:chExt cx="397887" cy="397887"/>
          </a:xfrm>
        </p:grpSpPr>
        <p:sp>
          <p:nvSpPr>
            <p:cNvPr id="18003" name="Google Shape;18003;p9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9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9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9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7" name="Google Shape;18007;p92"/>
          <p:cNvGrpSpPr/>
          <p:nvPr/>
        </p:nvGrpSpPr>
        <p:grpSpPr>
          <a:xfrm>
            <a:off x="5801242" y="3308537"/>
            <a:ext cx="387641" cy="387661"/>
            <a:chOff x="864491" y="1723250"/>
            <a:chExt cx="397866" cy="397887"/>
          </a:xfrm>
        </p:grpSpPr>
        <p:sp>
          <p:nvSpPr>
            <p:cNvPr id="18008" name="Google Shape;18008;p9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9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9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11" name="Google Shape;18011;p92"/>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12" name="Google Shape;18012;p92"/>
          <p:cNvGrpSpPr/>
          <p:nvPr/>
        </p:nvGrpSpPr>
        <p:grpSpPr>
          <a:xfrm>
            <a:off x="6568070" y="3827060"/>
            <a:ext cx="388966" cy="388966"/>
            <a:chOff x="1190625" y="238125"/>
            <a:chExt cx="5235075" cy="5235075"/>
          </a:xfrm>
        </p:grpSpPr>
        <p:sp>
          <p:nvSpPr>
            <p:cNvPr id="18013" name="Google Shape;18013;p92"/>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92"/>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15" name="Google Shape;18015;p9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019"/>
        <p:cNvGrpSpPr/>
        <p:nvPr/>
      </p:nvGrpSpPr>
      <p:grpSpPr>
        <a:xfrm>
          <a:off x="0" y="0"/>
          <a:ext cx="0" cy="0"/>
          <a:chOff x="0" y="0"/>
          <a:chExt cx="0" cy="0"/>
        </a:xfrm>
      </p:grpSpPr>
      <p:pic>
        <p:nvPicPr>
          <p:cNvPr id="18020" name="Google Shape;18020;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14"/>
        <p:cNvGrpSpPr/>
        <p:nvPr/>
      </p:nvGrpSpPr>
      <p:grpSpPr>
        <a:xfrm>
          <a:off x="0" y="0"/>
          <a:ext cx="0" cy="0"/>
          <a:chOff x="0" y="0"/>
          <a:chExt cx="0" cy="0"/>
        </a:xfrm>
      </p:grpSpPr>
      <p:sp>
        <p:nvSpPr>
          <p:cNvPr id="5515" name="Google Shape;5515;p4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 you need longer text?</a:t>
            </a:r>
            <a:endParaRPr dirty="0"/>
          </a:p>
        </p:txBody>
      </p:sp>
      <p:sp>
        <p:nvSpPr>
          <p:cNvPr id="5517" name="Google Shape;5517;p43"/>
          <p:cNvSpPr txBox="1">
            <a:spLocks noGrp="1"/>
          </p:cNvSpPr>
          <p:nvPr>
            <p:ph type="subTitle" idx="2"/>
          </p:nvPr>
        </p:nvSpPr>
        <p:spPr>
          <a:xfrm>
            <a:off x="4825525" y="1570175"/>
            <a:ext cx="3598500" cy="233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There are websites and recources that provide information regarding accessible transport, but we want to create </a:t>
            </a:r>
            <a:endParaRPr dirty="0"/>
          </a:p>
        </p:txBody>
      </p:sp>
      <p:grpSp>
        <p:nvGrpSpPr>
          <p:cNvPr id="5518" name="Google Shape;5518;p43"/>
          <p:cNvGrpSpPr/>
          <p:nvPr/>
        </p:nvGrpSpPr>
        <p:grpSpPr>
          <a:xfrm>
            <a:off x="8505380" y="3880808"/>
            <a:ext cx="177548" cy="768131"/>
            <a:chOff x="8742709" y="2196290"/>
            <a:chExt cx="250703" cy="1084471"/>
          </a:xfrm>
        </p:grpSpPr>
        <p:sp>
          <p:nvSpPr>
            <p:cNvPr id="5519" name="Google Shape;5519;p43"/>
            <p:cNvSpPr/>
            <p:nvPr/>
          </p:nvSpPr>
          <p:spPr>
            <a:xfrm>
              <a:off x="8938305" y="2203989"/>
              <a:ext cx="55107" cy="407796"/>
            </a:xfrm>
            <a:custGeom>
              <a:avLst/>
              <a:gdLst/>
              <a:ahLst/>
              <a:cxnLst/>
              <a:rect l="l" t="t" r="r" b="b"/>
              <a:pathLst>
                <a:path w="637" h="4714" extrusionOk="0">
                  <a:moveTo>
                    <a:pt x="0" y="1"/>
                  </a:moveTo>
                  <a:lnTo>
                    <a:pt x="0" y="4714"/>
                  </a:lnTo>
                  <a:cubicBezTo>
                    <a:pt x="0" y="4714"/>
                    <a:pt x="421" y="4687"/>
                    <a:pt x="533" y="4625"/>
                  </a:cubicBezTo>
                  <a:cubicBezTo>
                    <a:pt x="533" y="4625"/>
                    <a:pt x="636" y="1534"/>
                    <a:pt x="441" y="161"/>
                  </a:cubicBezTo>
                  <a:cubicBezTo>
                    <a:pt x="441" y="161"/>
                    <a:pt x="226" y="3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3"/>
            <p:cNvSpPr/>
            <p:nvPr/>
          </p:nvSpPr>
          <p:spPr>
            <a:xfrm>
              <a:off x="8828525" y="2609109"/>
              <a:ext cx="54155" cy="628563"/>
            </a:xfrm>
            <a:custGeom>
              <a:avLst/>
              <a:gdLst/>
              <a:ahLst/>
              <a:cxnLst/>
              <a:rect l="l" t="t" r="r" b="b"/>
              <a:pathLst>
                <a:path w="626" h="7266" extrusionOk="0">
                  <a:moveTo>
                    <a:pt x="625" y="0"/>
                  </a:moveTo>
                  <a:lnTo>
                    <a:pt x="1" y="31"/>
                  </a:lnTo>
                  <a:lnTo>
                    <a:pt x="104" y="7266"/>
                  </a:lnTo>
                  <a:cubicBezTo>
                    <a:pt x="104" y="7266"/>
                    <a:pt x="326" y="7266"/>
                    <a:pt x="530" y="7220"/>
                  </a:cubicBezTo>
                  <a:lnTo>
                    <a:pt x="6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3"/>
            <p:cNvSpPr/>
            <p:nvPr/>
          </p:nvSpPr>
          <p:spPr>
            <a:xfrm>
              <a:off x="8864686" y="2627362"/>
              <a:ext cx="10381" cy="598372"/>
            </a:xfrm>
            <a:custGeom>
              <a:avLst/>
              <a:gdLst/>
              <a:ahLst/>
              <a:cxnLst/>
              <a:rect l="l" t="t" r="r" b="b"/>
              <a:pathLst>
                <a:path w="120" h="6917" extrusionOk="0">
                  <a:moveTo>
                    <a:pt x="62" y="0"/>
                  </a:moveTo>
                  <a:lnTo>
                    <a:pt x="0" y="6909"/>
                  </a:lnTo>
                  <a:lnTo>
                    <a:pt x="0" y="6917"/>
                  </a:lnTo>
                  <a:lnTo>
                    <a:pt x="58" y="6917"/>
                  </a:lnTo>
                  <a:lnTo>
                    <a:pt x="58" y="6909"/>
                  </a:lnTo>
                  <a:lnTo>
                    <a:pt x="119" y="4"/>
                  </a:lnTo>
                  <a:lnTo>
                    <a:pt x="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3"/>
            <p:cNvSpPr/>
            <p:nvPr/>
          </p:nvSpPr>
          <p:spPr>
            <a:xfrm>
              <a:off x="8828525" y="2613694"/>
              <a:ext cx="54155" cy="13409"/>
            </a:xfrm>
            <a:custGeom>
              <a:avLst/>
              <a:gdLst/>
              <a:ahLst/>
              <a:cxnLst/>
              <a:rect l="l" t="t" r="r" b="b"/>
              <a:pathLst>
                <a:path w="626" h="155" extrusionOk="0">
                  <a:moveTo>
                    <a:pt x="625" y="1"/>
                  </a:moveTo>
                  <a:lnTo>
                    <a:pt x="1" y="24"/>
                  </a:lnTo>
                  <a:lnTo>
                    <a:pt x="12" y="154"/>
                  </a:lnTo>
                  <a:cubicBezTo>
                    <a:pt x="17" y="154"/>
                    <a:pt x="22" y="154"/>
                    <a:pt x="26" y="154"/>
                  </a:cubicBezTo>
                  <a:cubicBezTo>
                    <a:pt x="299" y="154"/>
                    <a:pt x="618" y="54"/>
                    <a:pt x="618" y="54"/>
                  </a:cubicBezTo>
                  <a:lnTo>
                    <a:pt x="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3"/>
            <p:cNvSpPr/>
            <p:nvPr/>
          </p:nvSpPr>
          <p:spPr>
            <a:xfrm>
              <a:off x="8742709" y="2196290"/>
              <a:ext cx="203645" cy="422070"/>
            </a:xfrm>
            <a:custGeom>
              <a:avLst/>
              <a:gdLst/>
              <a:ahLst/>
              <a:cxnLst/>
              <a:rect l="l" t="t" r="r" b="b"/>
              <a:pathLst>
                <a:path w="2354" h="4879" extrusionOk="0">
                  <a:moveTo>
                    <a:pt x="1092" y="1"/>
                  </a:moveTo>
                  <a:cubicBezTo>
                    <a:pt x="447" y="1"/>
                    <a:pt x="84" y="90"/>
                    <a:pt x="84" y="90"/>
                  </a:cubicBezTo>
                  <a:cubicBezTo>
                    <a:pt x="1" y="1810"/>
                    <a:pt x="176" y="4829"/>
                    <a:pt x="176" y="4829"/>
                  </a:cubicBezTo>
                  <a:cubicBezTo>
                    <a:pt x="366" y="4865"/>
                    <a:pt x="622" y="4878"/>
                    <a:pt x="890" y="4878"/>
                  </a:cubicBezTo>
                  <a:cubicBezTo>
                    <a:pt x="1541" y="4878"/>
                    <a:pt x="2261" y="4803"/>
                    <a:pt x="2261" y="4803"/>
                  </a:cubicBezTo>
                  <a:cubicBezTo>
                    <a:pt x="2353" y="2366"/>
                    <a:pt x="2261" y="90"/>
                    <a:pt x="2261" y="90"/>
                  </a:cubicBezTo>
                  <a:cubicBezTo>
                    <a:pt x="1808" y="23"/>
                    <a:pt x="1415" y="1"/>
                    <a:pt x="1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3"/>
            <p:cNvSpPr/>
            <p:nvPr/>
          </p:nvSpPr>
          <p:spPr>
            <a:xfrm>
              <a:off x="8761222" y="2209612"/>
              <a:ext cx="167483" cy="395599"/>
            </a:xfrm>
            <a:custGeom>
              <a:avLst/>
              <a:gdLst/>
              <a:ahLst/>
              <a:cxnLst/>
              <a:rect l="l" t="t" r="r" b="b"/>
              <a:pathLst>
                <a:path w="1936" h="4573" extrusionOk="0">
                  <a:moveTo>
                    <a:pt x="878" y="58"/>
                  </a:moveTo>
                  <a:cubicBezTo>
                    <a:pt x="1188" y="58"/>
                    <a:pt x="1509" y="80"/>
                    <a:pt x="1841" y="120"/>
                  </a:cubicBezTo>
                  <a:lnTo>
                    <a:pt x="1841" y="120"/>
                  </a:lnTo>
                  <a:cubicBezTo>
                    <a:pt x="1853" y="469"/>
                    <a:pt x="1879" y="1301"/>
                    <a:pt x="1879" y="2350"/>
                  </a:cubicBezTo>
                  <a:cubicBezTo>
                    <a:pt x="1879" y="2994"/>
                    <a:pt x="1867" y="3717"/>
                    <a:pt x="1841" y="4456"/>
                  </a:cubicBezTo>
                  <a:lnTo>
                    <a:pt x="1841" y="4456"/>
                  </a:lnTo>
                  <a:cubicBezTo>
                    <a:pt x="1592" y="4475"/>
                    <a:pt x="1119" y="4511"/>
                    <a:pt x="683" y="4511"/>
                  </a:cubicBezTo>
                  <a:cubicBezTo>
                    <a:pt x="480" y="4511"/>
                    <a:pt x="305" y="4504"/>
                    <a:pt x="164" y="4490"/>
                  </a:cubicBezTo>
                  <a:lnTo>
                    <a:pt x="164" y="4490"/>
                  </a:lnTo>
                  <a:cubicBezTo>
                    <a:pt x="136" y="3974"/>
                    <a:pt x="59" y="2393"/>
                    <a:pt x="59" y="1032"/>
                  </a:cubicBezTo>
                  <a:cubicBezTo>
                    <a:pt x="59" y="707"/>
                    <a:pt x="62" y="394"/>
                    <a:pt x="73" y="113"/>
                  </a:cubicBezTo>
                  <a:lnTo>
                    <a:pt x="73" y="113"/>
                  </a:lnTo>
                  <a:cubicBezTo>
                    <a:pt x="230" y="90"/>
                    <a:pt x="505" y="58"/>
                    <a:pt x="878" y="58"/>
                  </a:cubicBezTo>
                  <a:close/>
                  <a:moveTo>
                    <a:pt x="878" y="1"/>
                  </a:moveTo>
                  <a:cubicBezTo>
                    <a:pt x="484" y="1"/>
                    <a:pt x="197" y="35"/>
                    <a:pt x="43" y="58"/>
                  </a:cubicBezTo>
                  <a:lnTo>
                    <a:pt x="16" y="62"/>
                  </a:lnTo>
                  <a:lnTo>
                    <a:pt x="16" y="85"/>
                  </a:lnTo>
                  <a:cubicBezTo>
                    <a:pt x="5" y="376"/>
                    <a:pt x="1" y="694"/>
                    <a:pt x="1" y="1032"/>
                  </a:cubicBezTo>
                  <a:cubicBezTo>
                    <a:pt x="1" y="2419"/>
                    <a:pt x="82" y="4028"/>
                    <a:pt x="108" y="4518"/>
                  </a:cubicBezTo>
                  <a:lnTo>
                    <a:pt x="108" y="4541"/>
                  </a:lnTo>
                  <a:lnTo>
                    <a:pt x="135" y="4546"/>
                  </a:lnTo>
                  <a:cubicBezTo>
                    <a:pt x="280" y="4560"/>
                    <a:pt x="464" y="4572"/>
                    <a:pt x="683" y="4572"/>
                  </a:cubicBezTo>
                  <a:cubicBezTo>
                    <a:pt x="1139" y="4572"/>
                    <a:pt x="1630" y="4534"/>
                    <a:pt x="1875" y="4511"/>
                  </a:cubicBezTo>
                  <a:lnTo>
                    <a:pt x="1898" y="4507"/>
                  </a:lnTo>
                  <a:lnTo>
                    <a:pt x="1902" y="4484"/>
                  </a:lnTo>
                  <a:cubicBezTo>
                    <a:pt x="1928" y="3733"/>
                    <a:pt x="1936" y="3001"/>
                    <a:pt x="1936" y="2350"/>
                  </a:cubicBezTo>
                  <a:cubicBezTo>
                    <a:pt x="1936" y="1276"/>
                    <a:pt x="1913" y="426"/>
                    <a:pt x="1902" y="93"/>
                  </a:cubicBezTo>
                  <a:lnTo>
                    <a:pt x="1898" y="70"/>
                  </a:lnTo>
                  <a:lnTo>
                    <a:pt x="1875" y="66"/>
                  </a:lnTo>
                  <a:cubicBezTo>
                    <a:pt x="1534" y="24"/>
                    <a:pt x="1200" y="1"/>
                    <a:pt x="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5" name="Google Shape;5525;p43"/>
            <p:cNvGrpSpPr/>
            <p:nvPr/>
          </p:nvGrpSpPr>
          <p:grpSpPr>
            <a:xfrm>
              <a:off x="8794962" y="2230201"/>
              <a:ext cx="91528" cy="351743"/>
              <a:chOff x="8426487" y="2163076"/>
              <a:chExt cx="91528" cy="351743"/>
            </a:xfrm>
          </p:grpSpPr>
          <p:sp>
            <p:nvSpPr>
              <p:cNvPr id="5526" name="Google Shape;5526;p43"/>
              <p:cNvSpPr/>
              <p:nvPr/>
            </p:nvSpPr>
            <p:spPr>
              <a:xfrm>
                <a:off x="8426487" y="2163076"/>
                <a:ext cx="91528" cy="106837"/>
              </a:xfrm>
              <a:custGeom>
                <a:avLst/>
                <a:gdLst/>
                <a:ahLst/>
                <a:cxnLst/>
                <a:rect l="l" t="t" r="r" b="b"/>
                <a:pathLst>
                  <a:path w="1058" h="1235" extrusionOk="0">
                    <a:moveTo>
                      <a:pt x="529" y="0"/>
                    </a:moveTo>
                    <a:cubicBezTo>
                      <a:pt x="237" y="0"/>
                      <a:pt x="0" y="276"/>
                      <a:pt x="0" y="617"/>
                    </a:cubicBezTo>
                    <a:cubicBezTo>
                      <a:pt x="0" y="958"/>
                      <a:pt x="237" y="1234"/>
                      <a:pt x="529" y="1234"/>
                    </a:cubicBezTo>
                    <a:cubicBezTo>
                      <a:pt x="824" y="1234"/>
                      <a:pt x="1058" y="958"/>
                      <a:pt x="1058" y="617"/>
                    </a:cubicBezTo>
                    <a:cubicBezTo>
                      <a:pt x="1058" y="276"/>
                      <a:pt x="824" y="0"/>
                      <a:pt x="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3"/>
              <p:cNvSpPr/>
              <p:nvPr/>
            </p:nvSpPr>
            <p:spPr>
              <a:xfrm>
                <a:off x="8429428" y="2169045"/>
                <a:ext cx="79330" cy="94899"/>
              </a:xfrm>
              <a:custGeom>
                <a:avLst/>
                <a:gdLst/>
                <a:ahLst/>
                <a:cxnLst/>
                <a:rect l="l" t="t" r="r" b="b"/>
                <a:pathLst>
                  <a:path w="917" h="1097" extrusionOk="0">
                    <a:moveTo>
                      <a:pt x="460" y="0"/>
                    </a:moveTo>
                    <a:cubicBezTo>
                      <a:pt x="203" y="0"/>
                      <a:pt x="0" y="246"/>
                      <a:pt x="0" y="548"/>
                    </a:cubicBezTo>
                    <a:cubicBezTo>
                      <a:pt x="0" y="851"/>
                      <a:pt x="203" y="1096"/>
                      <a:pt x="460" y="1096"/>
                    </a:cubicBezTo>
                    <a:cubicBezTo>
                      <a:pt x="713" y="1096"/>
                      <a:pt x="916" y="851"/>
                      <a:pt x="916" y="548"/>
                    </a:cubicBezTo>
                    <a:cubicBezTo>
                      <a:pt x="916" y="246"/>
                      <a:pt x="713" y="0"/>
                      <a:pt x="4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3"/>
              <p:cNvSpPr/>
              <p:nvPr/>
            </p:nvSpPr>
            <p:spPr>
              <a:xfrm>
                <a:off x="8469914" y="2180291"/>
                <a:ext cx="10641" cy="70677"/>
              </a:xfrm>
              <a:custGeom>
                <a:avLst/>
                <a:gdLst/>
                <a:ahLst/>
                <a:cxnLst/>
                <a:rect l="l" t="t" r="r" b="b"/>
                <a:pathLst>
                  <a:path w="123" h="817" extrusionOk="0">
                    <a:moveTo>
                      <a:pt x="65" y="1"/>
                    </a:moveTo>
                    <a:cubicBezTo>
                      <a:pt x="23" y="208"/>
                      <a:pt x="0" y="418"/>
                      <a:pt x="0" y="629"/>
                    </a:cubicBezTo>
                    <a:cubicBezTo>
                      <a:pt x="0" y="690"/>
                      <a:pt x="0" y="756"/>
                      <a:pt x="4" y="816"/>
                    </a:cubicBezTo>
                    <a:lnTo>
                      <a:pt x="65" y="816"/>
                    </a:lnTo>
                    <a:cubicBezTo>
                      <a:pt x="61" y="752"/>
                      <a:pt x="57" y="690"/>
                      <a:pt x="57" y="629"/>
                    </a:cubicBezTo>
                    <a:cubicBezTo>
                      <a:pt x="57" y="422"/>
                      <a:pt x="80" y="215"/>
                      <a:pt x="122" y="12"/>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3"/>
              <p:cNvSpPr/>
              <p:nvPr/>
            </p:nvSpPr>
            <p:spPr>
              <a:xfrm>
                <a:off x="8449671" y="2180637"/>
                <a:ext cx="10035" cy="67389"/>
              </a:xfrm>
              <a:custGeom>
                <a:avLst/>
                <a:gdLst/>
                <a:ahLst/>
                <a:cxnLst/>
                <a:rect l="l" t="t" r="r" b="b"/>
                <a:pathLst>
                  <a:path w="116" h="779" extrusionOk="0">
                    <a:moveTo>
                      <a:pt x="58" y="0"/>
                    </a:moveTo>
                    <a:cubicBezTo>
                      <a:pt x="19" y="192"/>
                      <a:pt x="1" y="388"/>
                      <a:pt x="1" y="582"/>
                    </a:cubicBezTo>
                    <a:cubicBezTo>
                      <a:pt x="1" y="648"/>
                      <a:pt x="4" y="713"/>
                      <a:pt x="8" y="778"/>
                    </a:cubicBezTo>
                    <a:lnTo>
                      <a:pt x="65" y="775"/>
                    </a:lnTo>
                    <a:cubicBezTo>
                      <a:pt x="61" y="709"/>
                      <a:pt x="58" y="644"/>
                      <a:pt x="58" y="582"/>
                    </a:cubicBezTo>
                    <a:cubicBezTo>
                      <a:pt x="58" y="391"/>
                      <a:pt x="77" y="200"/>
                      <a:pt x="116" y="12"/>
                    </a:cubicBezTo>
                    <a:lnTo>
                      <a:pt x="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3"/>
              <p:cNvSpPr/>
              <p:nvPr/>
            </p:nvSpPr>
            <p:spPr>
              <a:xfrm>
                <a:off x="8438079" y="2224411"/>
                <a:ext cx="59778" cy="12284"/>
              </a:xfrm>
              <a:custGeom>
                <a:avLst/>
                <a:gdLst/>
                <a:ahLst/>
                <a:cxnLst/>
                <a:rect l="l" t="t" r="r" b="b"/>
                <a:pathLst>
                  <a:path w="691" h="142" extrusionOk="0">
                    <a:moveTo>
                      <a:pt x="20" y="0"/>
                    </a:moveTo>
                    <a:lnTo>
                      <a:pt x="0" y="53"/>
                    </a:lnTo>
                    <a:cubicBezTo>
                      <a:pt x="172" y="115"/>
                      <a:pt x="349" y="142"/>
                      <a:pt x="529" y="142"/>
                    </a:cubicBezTo>
                    <a:cubicBezTo>
                      <a:pt x="582" y="142"/>
                      <a:pt x="636" y="142"/>
                      <a:pt x="690" y="134"/>
                    </a:cubicBezTo>
                    <a:lnTo>
                      <a:pt x="682" y="76"/>
                    </a:lnTo>
                    <a:cubicBezTo>
                      <a:pt x="632" y="81"/>
                      <a:pt x="582" y="85"/>
                      <a:pt x="529" y="85"/>
                    </a:cubicBezTo>
                    <a:cubicBezTo>
                      <a:pt x="356" y="85"/>
                      <a:pt x="184" y="58"/>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3"/>
              <p:cNvSpPr/>
              <p:nvPr/>
            </p:nvSpPr>
            <p:spPr>
              <a:xfrm>
                <a:off x="8441020" y="2200534"/>
                <a:ext cx="54069" cy="10035"/>
              </a:xfrm>
              <a:custGeom>
                <a:avLst/>
                <a:gdLst/>
                <a:ahLst/>
                <a:cxnLst/>
                <a:rect l="l" t="t" r="r" b="b"/>
                <a:pathLst>
                  <a:path w="625" h="116" extrusionOk="0">
                    <a:moveTo>
                      <a:pt x="16" y="0"/>
                    </a:moveTo>
                    <a:lnTo>
                      <a:pt x="0" y="58"/>
                    </a:lnTo>
                    <a:cubicBezTo>
                      <a:pt x="158" y="96"/>
                      <a:pt x="315" y="115"/>
                      <a:pt x="476" y="115"/>
                    </a:cubicBezTo>
                    <a:cubicBezTo>
                      <a:pt x="525" y="115"/>
                      <a:pt x="575" y="112"/>
                      <a:pt x="625" y="108"/>
                    </a:cubicBezTo>
                    <a:lnTo>
                      <a:pt x="617" y="50"/>
                    </a:lnTo>
                    <a:cubicBezTo>
                      <a:pt x="571" y="54"/>
                      <a:pt x="525" y="58"/>
                      <a:pt x="476" y="58"/>
                    </a:cubicBezTo>
                    <a:cubicBezTo>
                      <a:pt x="322" y="58"/>
                      <a:pt x="165" y="39"/>
                      <a:pt x="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3"/>
              <p:cNvSpPr/>
              <p:nvPr/>
            </p:nvSpPr>
            <p:spPr>
              <a:xfrm>
                <a:off x="8426487" y="2285399"/>
                <a:ext cx="91528" cy="107183"/>
              </a:xfrm>
              <a:custGeom>
                <a:avLst/>
                <a:gdLst/>
                <a:ahLst/>
                <a:cxnLst/>
                <a:rect l="l" t="t" r="r" b="b"/>
                <a:pathLst>
                  <a:path w="1058" h="1239" extrusionOk="0">
                    <a:moveTo>
                      <a:pt x="529" y="1"/>
                    </a:moveTo>
                    <a:cubicBezTo>
                      <a:pt x="237" y="1"/>
                      <a:pt x="0" y="276"/>
                      <a:pt x="0" y="618"/>
                    </a:cubicBezTo>
                    <a:cubicBezTo>
                      <a:pt x="0" y="958"/>
                      <a:pt x="237" y="1238"/>
                      <a:pt x="529" y="1238"/>
                    </a:cubicBezTo>
                    <a:cubicBezTo>
                      <a:pt x="824" y="1238"/>
                      <a:pt x="1058" y="958"/>
                      <a:pt x="1058" y="618"/>
                    </a:cubicBezTo>
                    <a:cubicBezTo>
                      <a:pt x="1058" y="276"/>
                      <a:pt x="824" y="1"/>
                      <a:pt x="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3"/>
              <p:cNvSpPr/>
              <p:nvPr/>
            </p:nvSpPr>
            <p:spPr>
              <a:xfrm>
                <a:off x="8429428" y="2291368"/>
                <a:ext cx="79330" cy="95245"/>
              </a:xfrm>
              <a:custGeom>
                <a:avLst/>
                <a:gdLst/>
                <a:ahLst/>
                <a:cxnLst/>
                <a:rect l="l" t="t" r="r" b="b"/>
                <a:pathLst>
                  <a:path w="917" h="1101" extrusionOk="0">
                    <a:moveTo>
                      <a:pt x="460" y="1"/>
                    </a:moveTo>
                    <a:cubicBezTo>
                      <a:pt x="203" y="1"/>
                      <a:pt x="0" y="245"/>
                      <a:pt x="0" y="549"/>
                    </a:cubicBezTo>
                    <a:cubicBezTo>
                      <a:pt x="0" y="855"/>
                      <a:pt x="203" y="1100"/>
                      <a:pt x="460" y="1100"/>
                    </a:cubicBezTo>
                    <a:cubicBezTo>
                      <a:pt x="713" y="1100"/>
                      <a:pt x="916" y="855"/>
                      <a:pt x="916" y="549"/>
                    </a:cubicBezTo>
                    <a:cubicBezTo>
                      <a:pt x="916" y="245"/>
                      <a:pt x="713" y="1"/>
                      <a:pt x="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3"/>
              <p:cNvSpPr/>
              <p:nvPr/>
            </p:nvSpPr>
            <p:spPr>
              <a:xfrm>
                <a:off x="8469914" y="2302960"/>
                <a:ext cx="10641" cy="70677"/>
              </a:xfrm>
              <a:custGeom>
                <a:avLst/>
                <a:gdLst/>
                <a:ahLst/>
                <a:cxnLst/>
                <a:rect l="l" t="t" r="r" b="b"/>
                <a:pathLst>
                  <a:path w="123" h="817" extrusionOk="0">
                    <a:moveTo>
                      <a:pt x="65" y="1"/>
                    </a:moveTo>
                    <a:cubicBezTo>
                      <a:pt x="23" y="203"/>
                      <a:pt x="0" y="415"/>
                      <a:pt x="0" y="625"/>
                    </a:cubicBezTo>
                    <a:cubicBezTo>
                      <a:pt x="0" y="691"/>
                      <a:pt x="0" y="751"/>
                      <a:pt x="4" y="817"/>
                    </a:cubicBezTo>
                    <a:lnTo>
                      <a:pt x="65" y="813"/>
                    </a:lnTo>
                    <a:cubicBezTo>
                      <a:pt x="61" y="751"/>
                      <a:pt x="57" y="686"/>
                      <a:pt x="57" y="625"/>
                    </a:cubicBezTo>
                    <a:cubicBezTo>
                      <a:pt x="57" y="418"/>
                      <a:pt x="80" y="211"/>
                      <a:pt x="122" y="12"/>
                    </a:cubicBezTo>
                    <a:lnTo>
                      <a:pt x="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3"/>
              <p:cNvSpPr/>
              <p:nvPr/>
            </p:nvSpPr>
            <p:spPr>
              <a:xfrm>
                <a:off x="8449671" y="2302960"/>
                <a:ext cx="10035" cy="67303"/>
              </a:xfrm>
              <a:custGeom>
                <a:avLst/>
                <a:gdLst/>
                <a:ahLst/>
                <a:cxnLst/>
                <a:rect l="l" t="t" r="r" b="b"/>
                <a:pathLst>
                  <a:path w="116" h="778" extrusionOk="0">
                    <a:moveTo>
                      <a:pt x="58" y="1"/>
                    </a:moveTo>
                    <a:cubicBezTo>
                      <a:pt x="19" y="192"/>
                      <a:pt x="1" y="387"/>
                      <a:pt x="1" y="583"/>
                    </a:cubicBezTo>
                    <a:cubicBezTo>
                      <a:pt x="1" y="648"/>
                      <a:pt x="4" y="714"/>
                      <a:pt x="8" y="778"/>
                    </a:cubicBezTo>
                    <a:lnTo>
                      <a:pt x="65" y="774"/>
                    </a:lnTo>
                    <a:cubicBezTo>
                      <a:pt x="61" y="714"/>
                      <a:pt x="58" y="648"/>
                      <a:pt x="58" y="583"/>
                    </a:cubicBezTo>
                    <a:cubicBezTo>
                      <a:pt x="58" y="392"/>
                      <a:pt x="77" y="199"/>
                      <a:pt x="116" y="12"/>
                    </a:cubicBezTo>
                    <a:lnTo>
                      <a:pt x="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3"/>
              <p:cNvSpPr/>
              <p:nvPr/>
            </p:nvSpPr>
            <p:spPr>
              <a:xfrm>
                <a:off x="8438079" y="2346734"/>
                <a:ext cx="59778" cy="12630"/>
              </a:xfrm>
              <a:custGeom>
                <a:avLst/>
                <a:gdLst/>
                <a:ahLst/>
                <a:cxnLst/>
                <a:rect l="l" t="t" r="r" b="b"/>
                <a:pathLst>
                  <a:path w="691" h="146" extrusionOk="0">
                    <a:moveTo>
                      <a:pt x="20" y="1"/>
                    </a:moveTo>
                    <a:lnTo>
                      <a:pt x="0" y="54"/>
                    </a:lnTo>
                    <a:cubicBezTo>
                      <a:pt x="172" y="116"/>
                      <a:pt x="349" y="146"/>
                      <a:pt x="529" y="146"/>
                    </a:cubicBezTo>
                    <a:cubicBezTo>
                      <a:pt x="582" y="146"/>
                      <a:pt x="636" y="142"/>
                      <a:pt x="690" y="139"/>
                    </a:cubicBezTo>
                    <a:lnTo>
                      <a:pt x="682" y="77"/>
                    </a:lnTo>
                    <a:cubicBezTo>
                      <a:pt x="632" y="84"/>
                      <a:pt x="582" y="84"/>
                      <a:pt x="529" y="84"/>
                    </a:cubicBezTo>
                    <a:cubicBezTo>
                      <a:pt x="356" y="84"/>
                      <a:pt x="184" y="58"/>
                      <a:pt x="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3"/>
              <p:cNvSpPr/>
              <p:nvPr/>
            </p:nvSpPr>
            <p:spPr>
              <a:xfrm>
                <a:off x="8441020" y="2322857"/>
                <a:ext cx="54069" cy="10035"/>
              </a:xfrm>
              <a:custGeom>
                <a:avLst/>
                <a:gdLst/>
                <a:ahLst/>
                <a:cxnLst/>
                <a:rect l="l" t="t" r="r" b="b"/>
                <a:pathLst>
                  <a:path w="625" h="116" extrusionOk="0">
                    <a:moveTo>
                      <a:pt x="16" y="1"/>
                    </a:moveTo>
                    <a:lnTo>
                      <a:pt x="0" y="58"/>
                    </a:lnTo>
                    <a:cubicBezTo>
                      <a:pt x="158" y="96"/>
                      <a:pt x="315" y="116"/>
                      <a:pt x="476" y="116"/>
                    </a:cubicBezTo>
                    <a:cubicBezTo>
                      <a:pt x="525" y="116"/>
                      <a:pt x="575" y="116"/>
                      <a:pt x="625" y="111"/>
                    </a:cubicBezTo>
                    <a:lnTo>
                      <a:pt x="617" y="50"/>
                    </a:lnTo>
                    <a:cubicBezTo>
                      <a:pt x="571" y="54"/>
                      <a:pt x="525" y="58"/>
                      <a:pt x="476" y="58"/>
                    </a:cubicBezTo>
                    <a:cubicBezTo>
                      <a:pt x="322" y="58"/>
                      <a:pt x="165" y="38"/>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3"/>
              <p:cNvSpPr/>
              <p:nvPr/>
            </p:nvSpPr>
            <p:spPr>
              <a:xfrm>
                <a:off x="8426487" y="2407722"/>
                <a:ext cx="91528" cy="107096"/>
              </a:xfrm>
              <a:custGeom>
                <a:avLst/>
                <a:gdLst/>
                <a:ahLst/>
                <a:cxnLst/>
                <a:rect l="l" t="t" r="r" b="b"/>
                <a:pathLst>
                  <a:path w="1058" h="1238" extrusionOk="0">
                    <a:moveTo>
                      <a:pt x="529" y="0"/>
                    </a:moveTo>
                    <a:cubicBezTo>
                      <a:pt x="237" y="0"/>
                      <a:pt x="0" y="276"/>
                      <a:pt x="0" y="621"/>
                    </a:cubicBezTo>
                    <a:cubicBezTo>
                      <a:pt x="0" y="962"/>
                      <a:pt x="237" y="1238"/>
                      <a:pt x="529" y="1238"/>
                    </a:cubicBezTo>
                    <a:cubicBezTo>
                      <a:pt x="824" y="1238"/>
                      <a:pt x="1058" y="962"/>
                      <a:pt x="1058" y="621"/>
                    </a:cubicBezTo>
                    <a:cubicBezTo>
                      <a:pt x="1058" y="276"/>
                      <a:pt x="824" y="0"/>
                      <a:pt x="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3"/>
              <p:cNvSpPr/>
              <p:nvPr/>
            </p:nvSpPr>
            <p:spPr>
              <a:xfrm>
                <a:off x="8429428" y="2413691"/>
                <a:ext cx="79330" cy="95158"/>
              </a:xfrm>
              <a:custGeom>
                <a:avLst/>
                <a:gdLst/>
                <a:ahLst/>
                <a:cxnLst/>
                <a:rect l="l" t="t" r="r" b="b"/>
                <a:pathLst>
                  <a:path w="917" h="1100" extrusionOk="0">
                    <a:moveTo>
                      <a:pt x="460" y="0"/>
                    </a:moveTo>
                    <a:cubicBezTo>
                      <a:pt x="203" y="0"/>
                      <a:pt x="0" y="246"/>
                      <a:pt x="0" y="552"/>
                    </a:cubicBezTo>
                    <a:cubicBezTo>
                      <a:pt x="0" y="854"/>
                      <a:pt x="203" y="1100"/>
                      <a:pt x="460" y="1100"/>
                    </a:cubicBezTo>
                    <a:cubicBezTo>
                      <a:pt x="713" y="1100"/>
                      <a:pt x="916" y="854"/>
                      <a:pt x="916" y="552"/>
                    </a:cubicBezTo>
                    <a:cubicBezTo>
                      <a:pt x="916" y="246"/>
                      <a:pt x="713"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3"/>
              <p:cNvSpPr/>
              <p:nvPr/>
            </p:nvSpPr>
            <p:spPr>
              <a:xfrm>
                <a:off x="8469914" y="2425284"/>
                <a:ext cx="10641" cy="70677"/>
              </a:xfrm>
              <a:custGeom>
                <a:avLst/>
                <a:gdLst/>
                <a:ahLst/>
                <a:cxnLst/>
                <a:rect l="l" t="t" r="r" b="b"/>
                <a:pathLst>
                  <a:path w="123" h="817" extrusionOk="0">
                    <a:moveTo>
                      <a:pt x="65" y="0"/>
                    </a:moveTo>
                    <a:cubicBezTo>
                      <a:pt x="23" y="204"/>
                      <a:pt x="0" y="414"/>
                      <a:pt x="0" y="625"/>
                    </a:cubicBezTo>
                    <a:cubicBezTo>
                      <a:pt x="0" y="690"/>
                      <a:pt x="0" y="752"/>
                      <a:pt x="4" y="817"/>
                    </a:cubicBezTo>
                    <a:lnTo>
                      <a:pt x="65" y="812"/>
                    </a:lnTo>
                    <a:cubicBezTo>
                      <a:pt x="61" y="752"/>
                      <a:pt x="57" y="690"/>
                      <a:pt x="57" y="625"/>
                    </a:cubicBezTo>
                    <a:cubicBezTo>
                      <a:pt x="57" y="421"/>
                      <a:pt x="80" y="215"/>
                      <a:pt x="122" y="12"/>
                    </a:cubicBezTo>
                    <a:lnTo>
                      <a:pt x="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3"/>
              <p:cNvSpPr/>
              <p:nvPr/>
            </p:nvSpPr>
            <p:spPr>
              <a:xfrm>
                <a:off x="8449671" y="2425284"/>
                <a:ext cx="10035" cy="67649"/>
              </a:xfrm>
              <a:custGeom>
                <a:avLst/>
                <a:gdLst/>
                <a:ahLst/>
                <a:cxnLst/>
                <a:rect l="l" t="t" r="r" b="b"/>
                <a:pathLst>
                  <a:path w="116" h="782" extrusionOk="0">
                    <a:moveTo>
                      <a:pt x="58" y="0"/>
                    </a:moveTo>
                    <a:cubicBezTo>
                      <a:pt x="19" y="192"/>
                      <a:pt x="1" y="387"/>
                      <a:pt x="1" y="582"/>
                    </a:cubicBezTo>
                    <a:cubicBezTo>
                      <a:pt x="1" y="648"/>
                      <a:pt x="4" y="717"/>
                      <a:pt x="8" y="782"/>
                    </a:cubicBezTo>
                    <a:lnTo>
                      <a:pt x="65" y="778"/>
                    </a:lnTo>
                    <a:cubicBezTo>
                      <a:pt x="61" y="713"/>
                      <a:pt x="58" y="648"/>
                      <a:pt x="58" y="582"/>
                    </a:cubicBezTo>
                    <a:cubicBezTo>
                      <a:pt x="58" y="391"/>
                      <a:pt x="77" y="200"/>
                      <a:pt x="116" y="12"/>
                    </a:cubicBezTo>
                    <a:lnTo>
                      <a:pt x="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3"/>
              <p:cNvSpPr/>
              <p:nvPr/>
            </p:nvSpPr>
            <p:spPr>
              <a:xfrm>
                <a:off x="8438079" y="2469057"/>
                <a:ext cx="59778" cy="12630"/>
              </a:xfrm>
              <a:custGeom>
                <a:avLst/>
                <a:gdLst/>
                <a:ahLst/>
                <a:cxnLst/>
                <a:rect l="l" t="t" r="r" b="b"/>
                <a:pathLst>
                  <a:path w="691" h="146" extrusionOk="0">
                    <a:moveTo>
                      <a:pt x="20" y="0"/>
                    </a:moveTo>
                    <a:lnTo>
                      <a:pt x="0" y="58"/>
                    </a:lnTo>
                    <a:cubicBezTo>
                      <a:pt x="172" y="115"/>
                      <a:pt x="349" y="145"/>
                      <a:pt x="529" y="145"/>
                    </a:cubicBezTo>
                    <a:cubicBezTo>
                      <a:pt x="582" y="145"/>
                      <a:pt x="636" y="142"/>
                      <a:pt x="690" y="138"/>
                    </a:cubicBezTo>
                    <a:lnTo>
                      <a:pt x="682" y="81"/>
                    </a:lnTo>
                    <a:cubicBezTo>
                      <a:pt x="632" y="85"/>
                      <a:pt x="582" y="88"/>
                      <a:pt x="529" y="88"/>
                    </a:cubicBezTo>
                    <a:cubicBezTo>
                      <a:pt x="356" y="88"/>
                      <a:pt x="184" y="58"/>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3"/>
              <p:cNvSpPr/>
              <p:nvPr/>
            </p:nvSpPr>
            <p:spPr>
              <a:xfrm>
                <a:off x="8441020" y="2445181"/>
                <a:ext cx="54069" cy="10035"/>
              </a:xfrm>
              <a:custGeom>
                <a:avLst/>
                <a:gdLst/>
                <a:ahLst/>
                <a:cxnLst/>
                <a:rect l="l" t="t" r="r" b="b"/>
                <a:pathLst>
                  <a:path w="625" h="116" extrusionOk="0">
                    <a:moveTo>
                      <a:pt x="16" y="0"/>
                    </a:moveTo>
                    <a:lnTo>
                      <a:pt x="0" y="58"/>
                    </a:lnTo>
                    <a:cubicBezTo>
                      <a:pt x="158" y="96"/>
                      <a:pt x="315" y="115"/>
                      <a:pt x="476" y="115"/>
                    </a:cubicBezTo>
                    <a:cubicBezTo>
                      <a:pt x="525" y="115"/>
                      <a:pt x="575" y="115"/>
                      <a:pt x="625" y="111"/>
                    </a:cubicBezTo>
                    <a:lnTo>
                      <a:pt x="617" y="54"/>
                    </a:lnTo>
                    <a:cubicBezTo>
                      <a:pt x="571" y="58"/>
                      <a:pt x="525" y="58"/>
                      <a:pt x="476" y="58"/>
                    </a:cubicBezTo>
                    <a:cubicBezTo>
                      <a:pt x="322" y="58"/>
                      <a:pt x="165" y="39"/>
                      <a:pt x="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3"/>
              <p:cNvSpPr/>
              <p:nvPr/>
            </p:nvSpPr>
            <p:spPr>
              <a:xfrm>
                <a:off x="8430466" y="2168180"/>
                <a:ext cx="79243" cy="50347"/>
              </a:xfrm>
              <a:custGeom>
                <a:avLst/>
                <a:gdLst/>
                <a:ahLst/>
                <a:cxnLst/>
                <a:rect l="l" t="t" r="r" b="b"/>
                <a:pathLst>
                  <a:path w="916" h="582" extrusionOk="0">
                    <a:moveTo>
                      <a:pt x="450" y="1"/>
                    </a:moveTo>
                    <a:cubicBezTo>
                      <a:pt x="294" y="1"/>
                      <a:pt x="64" y="95"/>
                      <a:pt x="0" y="432"/>
                    </a:cubicBezTo>
                    <a:cubicBezTo>
                      <a:pt x="0" y="432"/>
                      <a:pt x="88" y="106"/>
                      <a:pt x="306" y="106"/>
                    </a:cubicBezTo>
                    <a:cubicBezTo>
                      <a:pt x="525" y="106"/>
                      <a:pt x="755" y="558"/>
                      <a:pt x="904" y="581"/>
                    </a:cubicBezTo>
                    <a:cubicBezTo>
                      <a:pt x="916" y="171"/>
                      <a:pt x="647" y="14"/>
                      <a:pt x="487" y="3"/>
                    </a:cubicBezTo>
                    <a:cubicBezTo>
                      <a:pt x="475" y="2"/>
                      <a:pt x="463"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3"/>
              <p:cNvSpPr/>
              <p:nvPr/>
            </p:nvSpPr>
            <p:spPr>
              <a:xfrm>
                <a:off x="8430466" y="2291195"/>
                <a:ext cx="79243" cy="50261"/>
              </a:xfrm>
              <a:custGeom>
                <a:avLst/>
                <a:gdLst/>
                <a:ahLst/>
                <a:cxnLst/>
                <a:rect l="l" t="t" r="r" b="b"/>
                <a:pathLst>
                  <a:path w="916" h="581" extrusionOk="0">
                    <a:moveTo>
                      <a:pt x="450" y="1"/>
                    </a:moveTo>
                    <a:cubicBezTo>
                      <a:pt x="294" y="1"/>
                      <a:pt x="64" y="95"/>
                      <a:pt x="0" y="431"/>
                    </a:cubicBezTo>
                    <a:cubicBezTo>
                      <a:pt x="0" y="431"/>
                      <a:pt x="88" y="106"/>
                      <a:pt x="306" y="106"/>
                    </a:cubicBezTo>
                    <a:cubicBezTo>
                      <a:pt x="525" y="106"/>
                      <a:pt x="755" y="558"/>
                      <a:pt x="904" y="581"/>
                    </a:cubicBezTo>
                    <a:cubicBezTo>
                      <a:pt x="916" y="171"/>
                      <a:pt x="647" y="14"/>
                      <a:pt x="487" y="3"/>
                    </a:cubicBezTo>
                    <a:cubicBezTo>
                      <a:pt x="475" y="1"/>
                      <a:pt x="463"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3"/>
              <p:cNvSpPr/>
              <p:nvPr/>
            </p:nvSpPr>
            <p:spPr>
              <a:xfrm>
                <a:off x="8430466" y="2413864"/>
                <a:ext cx="79243" cy="50347"/>
              </a:xfrm>
              <a:custGeom>
                <a:avLst/>
                <a:gdLst/>
                <a:ahLst/>
                <a:cxnLst/>
                <a:rect l="l" t="t" r="r" b="b"/>
                <a:pathLst>
                  <a:path w="916" h="582" extrusionOk="0">
                    <a:moveTo>
                      <a:pt x="452" y="0"/>
                    </a:moveTo>
                    <a:cubicBezTo>
                      <a:pt x="296" y="0"/>
                      <a:pt x="64" y="93"/>
                      <a:pt x="0" y="431"/>
                    </a:cubicBezTo>
                    <a:cubicBezTo>
                      <a:pt x="0" y="431"/>
                      <a:pt x="88" y="106"/>
                      <a:pt x="306" y="106"/>
                    </a:cubicBezTo>
                    <a:cubicBezTo>
                      <a:pt x="525" y="106"/>
                      <a:pt x="755" y="553"/>
                      <a:pt x="904" y="581"/>
                    </a:cubicBezTo>
                    <a:cubicBezTo>
                      <a:pt x="916" y="171"/>
                      <a:pt x="647" y="14"/>
                      <a:pt x="487" y="2"/>
                    </a:cubicBezTo>
                    <a:cubicBezTo>
                      <a:pt x="475" y="1"/>
                      <a:pt x="464" y="0"/>
                      <a:pt x="4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7" name="Google Shape;5547;p43"/>
            <p:cNvSpPr/>
            <p:nvPr/>
          </p:nvSpPr>
          <p:spPr>
            <a:xfrm>
              <a:off x="8795739" y="3227991"/>
              <a:ext cx="113847" cy="52770"/>
            </a:xfrm>
            <a:custGeom>
              <a:avLst/>
              <a:gdLst/>
              <a:ahLst/>
              <a:cxnLst/>
              <a:rect l="l" t="t" r="r" b="b"/>
              <a:pathLst>
                <a:path w="1316" h="610" extrusionOk="0">
                  <a:moveTo>
                    <a:pt x="885" y="0"/>
                  </a:moveTo>
                  <a:cubicBezTo>
                    <a:pt x="667" y="0"/>
                    <a:pt x="451" y="13"/>
                    <a:pt x="238" y="39"/>
                  </a:cubicBezTo>
                  <a:lnTo>
                    <a:pt x="0" y="609"/>
                  </a:lnTo>
                  <a:lnTo>
                    <a:pt x="1315" y="609"/>
                  </a:lnTo>
                  <a:lnTo>
                    <a:pt x="1100" y="4"/>
                  </a:lnTo>
                  <a:cubicBezTo>
                    <a:pt x="1028" y="1"/>
                    <a:pt x="956" y="0"/>
                    <a:pt x="8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43"/>
          <p:cNvGrpSpPr/>
          <p:nvPr/>
        </p:nvGrpSpPr>
        <p:grpSpPr>
          <a:xfrm>
            <a:off x="8070691" y="3816161"/>
            <a:ext cx="304126" cy="832653"/>
            <a:chOff x="8081081" y="420775"/>
            <a:chExt cx="429436" cy="1175565"/>
          </a:xfrm>
        </p:grpSpPr>
        <p:sp>
          <p:nvSpPr>
            <p:cNvPr id="5549" name="Google Shape;5549;p43"/>
            <p:cNvSpPr/>
            <p:nvPr/>
          </p:nvSpPr>
          <p:spPr>
            <a:xfrm>
              <a:off x="8287059" y="834546"/>
              <a:ext cx="12890" cy="748549"/>
            </a:xfrm>
            <a:custGeom>
              <a:avLst/>
              <a:gdLst/>
              <a:ahLst/>
              <a:cxnLst/>
              <a:rect l="l" t="t" r="r" b="b"/>
              <a:pathLst>
                <a:path w="149" h="8653" extrusionOk="0">
                  <a:moveTo>
                    <a:pt x="0" y="0"/>
                  </a:moveTo>
                  <a:lnTo>
                    <a:pt x="0" y="8652"/>
                  </a:lnTo>
                  <a:lnTo>
                    <a:pt x="149" y="8652"/>
                  </a:lnTo>
                  <a:lnTo>
                    <a:pt x="1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3"/>
            <p:cNvSpPr/>
            <p:nvPr/>
          </p:nvSpPr>
          <p:spPr>
            <a:xfrm>
              <a:off x="8081081" y="420775"/>
              <a:ext cx="429436" cy="429337"/>
            </a:xfrm>
            <a:custGeom>
              <a:avLst/>
              <a:gdLst/>
              <a:ahLst/>
              <a:cxnLst/>
              <a:rect l="l" t="t" r="r" b="b"/>
              <a:pathLst>
                <a:path w="4964" h="4963" extrusionOk="0">
                  <a:moveTo>
                    <a:pt x="2480" y="1"/>
                  </a:moveTo>
                  <a:cubicBezTo>
                    <a:pt x="1112" y="1"/>
                    <a:pt x="1" y="1112"/>
                    <a:pt x="1" y="2484"/>
                  </a:cubicBezTo>
                  <a:cubicBezTo>
                    <a:pt x="1" y="2817"/>
                    <a:pt x="66" y="3139"/>
                    <a:pt x="185" y="3430"/>
                  </a:cubicBezTo>
                  <a:cubicBezTo>
                    <a:pt x="231" y="3537"/>
                    <a:pt x="281" y="3641"/>
                    <a:pt x="342" y="3740"/>
                  </a:cubicBezTo>
                  <a:cubicBezTo>
                    <a:pt x="361" y="3775"/>
                    <a:pt x="381" y="3809"/>
                    <a:pt x="404" y="3840"/>
                  </a:cubicBezTo>
                  <a:cubicBezTo>
                    <a:pt x="576" y="4104"/>
                    <a:pt x="798" y="4334"/>
                    <a:pt x="1055" y="4514"/>
                  </a:cubicBezTo>
                  <a:cubicBezTo>
                    <a:pt x="1457" y="4798"/>
                    <a:pt x="1952" y="4962"/>
                    <a:pt x="2480" y="4962"/>
                  </a:cubicBezTo>
                  <a:cubicBezTo>
                    <a:pt x="3852" y="4962"/>
                    <a:pt x="4963" y="3855"/>
                    <a:pt x="4963" y="2484"/>
                  </a:cubicBezTo>
                  <a:cubicBezTo>
                    <a:pt x="4963" y="1950"/>
                    <a:pt x="4795" y="1457"/>
                    <a:pt x="4507" y="1050"/>
                  </a:cubicBezTo>
                  <a:cubicBezTo>
                    <a:pt x="4258" y="698"/>
                    <a:pt x="3917" y="415"/>
                    <a:pt x="3522" y="231"/>
                  </a:cubicBezTo>
                  <a:cubicBezTo>
                    <a:pt x="3476" y="211"/>
                    <a:pt x="3430" y="188"/>
                    <a:pt x="3381" y="169"/>
                  </a:cubicBezTo>
                  <a:cubicBezTo>
                    <a:pt x="3269" y="127"/>
                    <a:pt x="3154" y="93"/>
                    <a:pt x="3036" y="65"/>
                  </a:cubicBezTo>
                  <a:cubicBezTo>
                    <a:pt x="2856" y="24"/>
                    <a:pt x="2672" y="1"/>
                    <a:pt x="2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3"/>
            <p:cNvSpPr/>
            <p:nvPr/>
          </p:nvSpPr>
          <p:spPr>
            <a:xfrm>
              <a:off x="8112657" y="452610"/>
              <a:ext cx="366024" cy="366100"/>
            </a:xfrm>
            <a:custGeom>
              <a:avLst/>
              <a:gdLst/>
              <a:ahLst/>
              <a:cxnLst/>
              <a:rect l="l" t="t" r="r" b="b"/>
              <a:pathLst>
                <a:path w="4231" h="4232" extrusionOk="0">
                  <a:moveTo>
                    <a:pt x="2115" y="119"/>
                  </a:moveTo>
                  <a:cubicBezTo>
                    <a:pt x="3215" y="119"/>
                    <a:pt x="4112" y="1016"/>
                    <a:pt x="4112" y="2116"/>
                  </a:cubicBezTo>
                  <a:cubicBezTo>
                    <a:pt x="4112" y="3215"/>
                    <a:pt x="3215" y="4112"/>
                    <a:pt x="2115" y="4112"/>
                  </a:cubicBezTo>
                  <a:cubicBezTo>
                    <a:pt x="1015" y="4112"/>
                    <a:pt x="122" y="3215"/>
                    <a:pt x="122" y="2116"/>
                  </a:cubicBezTo>
                  <a:cubicBezTo>
                    <a:pt x="122" y="1016"/>
                    <a:pt x="1015" y="119"/>
                    <a:pt x="2115" y="119"/>
                  </a:cubicBezTo>
                  <a:close/>
                  <a:moveTo>
                    <a:pt x="2115" y="1"/>
                  </a:moveTo>
                  <a:cubicBezTo>
                    <a:pt x="950" y="1"/>
                    <a:pt x="0" y="947"/>
                    <a:pt x="0" y="2116"/>
                  </a:cubicBezTo>
                  <a:cubicBezTo>
                    <a:pt x="0" y="3284"/>
                    <a:pt x="950" y="4231"/>
                    <a:pt x="2115" y="4231"/>
                  </a:cubicBezTo>
                  <a:cubicBezTo>
                    <a:pt x="3284" y="4231"/>
                    <a:pt x="4231" y="3284"/>
                    <a:pt x="4231" y="2116"/>
                  </a:cubicBezTo>
                  <a:cubicBezTo>
                    <a:pt x="4231" y="947"/>
                    <a:pt x="3284" y="1"/>
                    <a:pt x="2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3"/>
            <p:cNvSpPr/>
            <p:nvPr/>
          </p:nvSpPr>
          <p:spPr>
            <a:xfrm>
              <a:off x="8256434" y="1538207"/>
              <a:ext cx="74053" cy="58133"/>
            </a:xfrm>
            <a:custGeom>
              <a:avLst/>
              <a:gdLst/>
              <a:ahLst/>
              <a:cxnLst/>
              <a:rect l="l" t="t" r="r" b="b"/>
              <a:pathLst>
                <a:path w="856" h="672" extrusionOk="0">
                  <a:moveTo>
                    <a:pt x="208" y="0"/>
                  </a:moveTo>
                  <a:lnTo>
                    <a:pt x="1" y="672"/>
                  </a:lnTo>
                  <a:lnTo>
                    <a:pt x="855" y="672"/>
                  </a:lnTo>
                  <a:lnTo>
                    <a:pt x="6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43"/>
          <p:cNvGrpSpPr/>
          <p:nvPr/>
        </p:nvGrpSpPr>
        <p:grpSpPr>
          <a:xfrm flipH="1">
            <a:off x="4996401" y="4095328"/>
            <a:ext cx="1475976" cy="662498"/>
            <a:chOff x="6706693" y="1706442"/>
            <a:chExt cx="821767" cy="368854"/>
          </a:xfrm>
        </p:grpSpPr>
        <p:sp>
          <p:nvSpPr>
            <p:cNvPr id="5554" name="Google Shape;5554;p43"/>
            <p:cNvSpPr/>
            <p:nvPr/>
          </p:nvSpPr>
          <p:spPr>
            <a:xfrm>
              <a:off x="7136577" y="1706442"/>
              <a:ext cx="56500" cy="45564"/>
            </a:xfrm>
            <a:custGeom>
              <a:avLst/>
              <a:gdLst/>
              <a:ahLst/>
              <a:cxnLst/>
              <a:rect l="l" t="t" r="r" b="b"/>
              <a:pathLst>
                <a:path w="1173" h="946" extrusionOk="0">
                  <a:moveTo>
                    <a:pt x="590" y="1"/>
                  </a:moveTo>
                  <a:cubicBezTo>
                    <a:pt x="459" y="1"/>
                    <a:pt x="360" y="15"/>
                    <a:pt x="360" y="15"/>
                  </a:cubicBezTo>
                  <a:lnTo>
                    <a:pt x="0" y="945"/>
                  </a:lnTo>
                  <a:lnTo>
                    <a:pt x="1173" y="945"/>
                  </a:lnTo>
                  <a:lnTo>
                    <a:pt x="801" y="15"/>
                  </a:lnTo>
                  <a:cubicBezTo>
                    <a:pt x="728" y="4"/>
                    <a:pt x="655" y="1"/>
                    <a:pt x="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3"/>
            <p:cNvSpPr/>
            <p:nvPr/>
          </p:nvSpPr>
          <p:spPr>
            <a:xfrm>
              <a:off x="7130605" y="1747865"/>
              <a:ext cx="68398" cy="8044"/>
            </a:xfrm>
            <a:custGeom>
              <a:avLst/>
              <a:gdLst/>
              <a:ahLst/>
              <a:cxnLst/>
              <a:rect l="l" t="t" r="r" b="b"/>
              <a:pathLst>
                <a:path w="1420" h="167" extrusionOk="0">
                  <a:moveTo>
                    <a:pt x="1323" y="1"/>
                  </a:moveTo>
                  <a:cubicBezTo>
                    <a:pt x="913" y="5"/>
                    <a:pt x="507" y="13"/>
                    <a:pt x="98" y="16"/>
                  </a:cubicBezTo>
                  <a:cubicBezTo>
                    <a:pt x="1" y="20"/>
                    <a:pt x="1" y="166"/>
                    <a:pt x="98" y="166"/>
                  </a:cubicBezTo>
                  <a:cubicBezTo>
                    <a:pt x="507" y="162"/>
                    <a:pt x="913" y="154"/>
                    <a:pt x="1323" y="151"/>
                  </a:cubicBezTo>
                  <a:cubicBezTo>
                    <a:pt x="1419" y="147"/>
                    <a:pt x="1419"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3"/>
            <p:cNvSpPr/>
            <p:nvPr/>
          </p:nvSpPr>
          <p:spPr>
            <a:xfrm>
              <a:off x="6709741" y="1751863"/>
              <a:ext cx="815668" cy="270350"/>
            </a:xfrm>
            <a:custGeom>
              <a:avLst/>
              <a:gdLst/>
              <a:ahLst/>
              <a:cxnLst/>
              <a:rect l="l" t="t" r="r" b="b"/>
              <a:pathLst>
                <a:path w="16934" h="5613" extrusionOk="0">
                  <a:moveTo>
                    <a:pt x="9780" y="1"/>
                  </a:moveTo>
                  <a:cubicBezTo>
                    <a:pt x="8530" y="1"/>
                    <a:pt x="7103" y="57"/>
                    <a:pt x="5733" y="240"/>
                  </a:cubicBezTo>
                  <a:lnTo>
                    <a:pt x="3821" y="2608"/>
                  </a:lnTo>
                  <a:cubicBezTo>
                    <a:pt x="3821" y="2608"/>
                    <a:pt x="1031" y="3198"/>
                    <a:pt x="759" y="3294"/>
                  </a:cubicBezTo>
                  <a:cubicBezTo>
                    <a:pt x="488" y="3386"/>
                    <a:pt x="0" y="4314"/>
                    <a:pt x="330" y="5612"/>
                  </a:cubicBezTo>
                  <a:lnTo>
                    <a:pt x="16708" y="5612"/>
                  </a:lnTo>
                  <a:cubicBezTo>
                    <a:pt x="16708" y="5612"/>
                    <a:pt x="16934" y="4164"/>
                    <a:pt x="16573" y="3045"/>
                  </a:cubicBezTo>
                  <a:lnTo>
                    <a:pt x="15072" y="2597"/>
                  </a:lnTo>
                  <a:cubicBezTo>
                    <a:pt x="15072" y="2597"/>
                    <a:pt x="14159" y="722"/>
                    <a:pt x="13458" y="160"/>
                  </a:cubicBezTo>
                  <a:cubicBezTo>
                    <a:pt x="13458" y="160"/>
                    <a:pt x="11867" y="1"/>
                    <a:pt x="9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7" name="Google Shape;5557;p43"/>
            <p:cNvGrpSpPr/>
            <p:nvPr/>
          </p:nvGrpSpPr>
          <p:grpSpPr>
            <a:xfrm>
              <a:off x="6867617" y="1903827"/>
              <a:ext cx="604343" cy="15220"/>
              <a:chOff x="6867617" y="1903827"/>
              <a:chExt cx="604343" cy="15220"/>
            </a:xfrm>
          </p:grpSpPr>
          <p:sp>
            <p:nvSpPr>
              <p:cNvPr id="5558" name="Google Shape;5558;p43"/>
              <p:cNvSpPr/>
              <p:nvPr/>
            </p:nvSpPr>
            <p:spPr>
              <a:xfrm>
                <a:off x="746434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3"/>
              <p:cNvSpPr/>
              <p:nvPr/>
            </p:nvSpPr>
            <p:spPr>
              <a:xfrm>
                <a:off x="7456787"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3"/>
              <p:cNvSpPr/>
              <p:nvPr/>
            </p:nvSpPr>
            <p:spPr>
              <a:xfrm>
                <a:off x="7449225"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3"/>
              <p:cNvSpPr/>
              <p:nvPr/>
            </p:nvSpPr>
            <p:spPr>
              <a:xfrm>
                <a:off x="744161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3"/>
              <p:cNvSpPr/>
              <p:nvPr/>
            </p:nvSpPr>
            <p:spPr>
              <a:xfrm>
                <a:off x="743405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3"/>
              <p:cNvSpPr/>
              <p:nvPr/>
            </p:nvSpPr>
            <p:spPr>
              <a:xfrm>
                <a:off x="742653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3"/>
              <p:cNvSpPr/>
              <p:nvPr/>
            </p:nvSpPr>
            <p:spPr>
              <a:xfrm>
                <a:off x="741897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3"/>
              <p:cNvSpPr/>
              <p:nvPr/>
            </p:nvSpPr>
            <p:spPr>
              <a:xfrm>
                <a:off x="7411366"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3"/>
              <p:cNvSpPr/>
              <p:nvPr/>
            </p:nvSpPr>
            <p:spPr>
              <a:xfrm>
                <a:off x="740380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3"/>
              <p:cNvSpPr/>
              <p:nvPr/>
            </p:nvSpPr>
            <p:spPr>
              <a:xfrm>
                <a:off x="7396242"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3"/>
              <p:cNvSpPr/>
              <p:nvPr/>
            </p:nvSpPr>
            <p:spPr>
              <a:xfrm>
                <a:off x="7388632"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3"/>
              <p:cNvSpPr/>
              <p:nvPr/>
            </p:nvSpPr>
            <p:spPr>
              <a:xfrm>
                <a:off x="7381118"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3"/>
              <p:cNvSpPr/>
              <p:nvPr/>
            </p:nvSpPr>
            <p:spPr>
              <a:xfrm>
                <a:off x="7373748"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3"/>
              <p:cNvSpPr/>
              <p:nvPr/>
            </p:nvSpPr>
            <p:spPr>
              <a:xfrm>
                <a:off x="7366138"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3"/>
              <p:cNvSpPr/>
              <p:nvPr/>
            </p:nvSpPr>
            <p:spPr>
              <a:xfrm>
                <a:off x="7358576"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3"/>
              <p:cNvSpPr/>
              <p:nvPr/>
            </p:nvSpPr>
            <p:spPr>
              <a:xfrm>
                <a:off x="7351014"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3"/>
              <p:cNvSpPr/>
              <p:nvPr/>
            </p:nvSpPr>
            <p:spPr>
              <a:xfrm>
                <a:off x="7343452"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3"/>
              <p:cNvSpPr/>
              <p:nvPr/>
            </p:nvSpPr>
            <p:spPr>
              <a:xfrm>
                <a:off x="7335890"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3"/>
              <p:cNvSpPr/>
              <p:nvPr/>
            </p:nvSpPr>
            <p:spPr>
              <a:xfrm>
                <a:off x="7328328"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3"/>
              <p:cNvSpPr/>
              <p:nvPr/>
            </p:nvSpPr>
            <p:spPr>
              <a:xfrm>
                <a:off x="7320765"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3"/>
              <p:cNvSpPr/>
              <p:nvPr/>
            </p:nvSpPr>
            <p:spPr>
              <a:xfrm>
                <a:off x="7313155"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3"/>
              <p:cNvSpPr/>
              <p:nvPr/>
            </p:nvSpPr>
            <p:spPr>
              <a:xfrm>
                <a:off x="7305593"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3"/>
              <p:cNvSpPr/>
              <p:nvPr/>
            </p:nvSpPr>
            <p:spPr>
              <a:xfrm>
                <a:off x="7298079"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3"/>
              <p:cNvSpPr/>
              <p:nvPr/>
            </p:nvSpPr>
            <p:spPr>
              <a:xfrm>
                <a:off x="729051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3"/>
              <p:cNvSpPr/>
              <p:nvPr/>
            </p:nvSpPr>
            <p:spPr>
              <a:xfrm>
                <a:off x="7283099"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3"/>
              <p:cNvSpPr/>
              <p:nvPr/>
            </p:nvSpPr>
            <p:spPr>
              <a:xfrm>
                <a:off x="727553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3"/>
              <p:cNvSpPr/>
              <p:nvPr/>
            </p:nvSpPr>
            <p:spPr>
              <a:xfrm>
                <a:off x="7267927"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3"/>
              <p:cNvSpPr/>
              <p:nvPr/>
            </p:nvSpPr>
            <p:spPr>
              <a:xfrm>
                <a:off x="7260413"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3"/>
              <p:cNvSpPr/>
              <p:nvPr/>
            </p:nvSpPr>
            <p:spPr>
              <a:xfrm>
                <a:off x="7252851"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3"/>
              <p:cNvSpPr/>
              <p:nvPr/>
            </p:nvSpPr>
            <p:spPr>
              <a:xfrm>
                <a:off x="7245289"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3"/>
              <p:cNvSpPr/>
              <p:nvPr/>
            </p:nvSpPr>
            <p:spPr>
              <a:xfrm>
                <a:off x="723767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3"/>
              <p:cNvSpPr/>
              <p:nvPr/>
            </p:nvSpPr>
            <p:spPr>
              <a:xfrm>
                <a:off x="723011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3"/>
              <p:cNvSpPr/>
              <p:nvPr/>
            </p:nvSpPr>
            <p:spPr>
              <a:xfrm>
                <a:off x="722255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3"/>
              <p:cNvSpPr/>
              <p:nvPr/>
            </p:nvSpPr>
            <p:spPr>
              <a:xfrm>
                <a:off x="7214992" y="1911437"/>
                <a:ext cx="7610" cy="7610"/>
              </a:xfrm>
              <a:custGeom>
                <a:avLst/>
                <a:gdLst/>
                <a:ahLst/>
                <a:cxnLst/>
                <a:rect l="l" t="t" r="r" b="b"/>
                <a:pathLst>
                  <a:path w="158"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3"/>
              <p:cNvSpPr/>
              <p:nvPr/>
            </p:nvSpPr>
            <p:spPr>
              <a:xfrm>
                <a:off x="7207430"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3"/>
              <p:cNvSpPr/>
              <p:nvPr/>
            </p:nvSpPr>
            <p:spPr>
              <a:xfrm>
                <a:off x="7199868"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3"/>
              <p:cNvSpPr/>
              <p:nvPr/>
            </p:nvSpPr>
            <p:spPr>
              <a:xfrm>
                <a:off x="7192306"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3"/>
              <p:cNvSpPr/>
              <p:nvPr/>
            </p:nvSpPr>
            <p:spPr>
              <a:xfrm>
                <a:off x="7184888"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3"/>
              <p:cNvSpPr/>
              <p:nvPr/>
            </p:nvSpPr>
            <p:spPr>
              <a:xfrm>
                <a:off x="7177374"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3"/>
              <p:cNvSpPr/>
              <p:nvPr/>
            </p:nvSpPr>
            <p:spPr>
              <a:xfrm>
                <a:off x="7169764"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3"/>
              <p:cNvSpPr/>
              <p:nvPr/>
            </p:nvSpPr>
            <p:spPr>
              <a:xfrm>
                <a:off x="7162202"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3"/>
              <p:cNvSpPr/>
              <p:nvPr/>
            </p:nvSpPr>
            <p:spPr>
              <a:xfrm>
                <a:off x="715464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3"/>
              <p:cNvSpPr/>
              <p:nvPr/>
            </p:nvSpPr>
            <p:spPr>
              <a:xfrm>
                <a:off x="7147078"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3"/>
              <p:cNvSpPr/>
              <p:nvPr/>
            </p:nvSpPr>
            <p:spPr>
              <a:xfrm>
                <a:off x="713946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3"/>
              <p:cNvSpPr/>
              <p:nvPr/>
            </p:nvSpPr>
            <p:spPr>
              <a:xfrm>
                <a:off x="7131953" y="1903827"/>
                <a:ext cx="7562" cy="7658"/>
              </a:xfrm>
              <a:custGeom>
                <a:avLst/>
                <a:gdLst/>
                <a:ahLst/>
                <a:cxnLst/>
                <a:rect l="l" t="t" r="r" b="b"/>
                <a:pathLst>
                  <a:path w="157"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3"/>
              <p:cNvSpPr/>
              <p:nvPr/>
            </p:nvSpPr>
            <p:spPr>
              <a:xfrm>
                <a:off x="7124391"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3"/>
              <p:cNvSpPr/>
              <p:nvPr/>
            </p:nvSpPr>
            <p:spPr>
              <a:xfrm>
                <a:off x="7116829"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3"/>
              <p:cNvSpPr/>
              <p:nvPr/>
            </p:nvSpPr>
            <p:spPr>
              <a:xfrm>
                <a:off x="7109219"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3"/>
              <p:cNvSpPr/>
              <p:nvPr/>
            </p:nvSpPr>
            <p:spPr>
              <a:xfrm>
                <a:off x="7101657"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3"/>
              <p:cNvSpPr/>
              <p:nvPr/>
            </p:nvSpPr>
            <p:spPr>
              <a:xfrm>
                <a:off x="7094095"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3"/>
              <p:cNvSpPr/>
              <p:nvPr/>
            </p:nvSpPr>
            <p:spPr>
              <a:xfrm>
                <a:off x="7086725" y="1903827"/>
                <a:ext cx="7418" cy="7658"/>
              </a:xfrm>
              <a:custGeom>
                <a:avLst/>
                <a:gdLst/>
                <a:ahLst/>
                <a:cxnLst/>
                <a:rect l="l" t="t" r="r" b="b"/>
                <a:pathLst>
                  <a:path w="154" h="159" extrusionOk="0">
                    <a:moveTo>
                      <a:pt x="1" y="1"/>
                    </a:moveTo>
                    <a:lnTo>
                      <a:pt x="1" y="158"/>
                    </a:lnTo>
                    <a:lnTo>
                      <a:pt x="153" y="158"/>
                    </a:lnTo>
                    <a:lnTo>
                      <a:pt x="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3"/>
              <p:cNvSpPr/>
              <p:nvPr/>
            </p:nvSpPr>
            <p:spPr>
              <a:xfrm>
                <a:off x="7079163"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3"/>
              <p:cNvSpPr/>
              <p:nvPr/>
            </p:nvSpPr>
            <p:spPr>
              <a:xfrm>
                <a:off x="7071601"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3"/>
              <p:cNvSpPr/>
              <p:nvPr/>
            </p:nvSpPr>
            <p:spPr>
              <a:xfrm>
                <a:off x="7063991"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3"/>
              <p:cNvSpPr/>
              <p:nvPr/>
            </p:nvSpPr>
            <p:spPr>
              <a:xfrm>
                <a:off x="705642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3"/>
              <p:cNvSpPr/>
              <p:nvPr/>
            </p:nvSpPr>
            <p:spPr>
              <a:xfrm>
                <a:off x="7048915"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3"/>
              <p:cNvSpPr/>
              <p:nvPr/>
            </p:nvSpPr>
            <p:spPr>
              <a:xfrm>
                <a:off x="7041304"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3"/>
              <p:cNvSpPr/>
              <p:nvPr/>
            </p:nvSpPr>
            <p:spPr>
              <a:xfrm>
                <a:off x="7033742"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3"/>
              <p:cNvSpPr/>
              <p:nvPr/>
            </p:nvSpPr>
            <p:spPr>
              <a:xfrm>
                <a:off x="7026180"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3"/>
              <p:cNvSpPr/>
              <p:nvPr/>
            </p:nvSpPr>
            <p:spPr>
              <a:xfrm>
                <a:off x="7018618"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3"/>
              <p:cNvSpPr/>
              <p:nvPr/>
            </p:nvSpPr>
            <p:spPr>
              <a:xfrm>
                <a:off x="701100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3"/>
              <p:cNvSpPr/>
              <p:nvPr/>
            </p:nvSpPr>
            <p:spPr>
              <a:xfrm>
                <a:off x="7003494"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3"/>
              <p:cNvSpPr/>
              <p:nvPr/>
            </p:nvSpPr>
            <p:spPr>
              <a:xfrm>
                <a:off x="699593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3"/>
              <p:cNvSpPr/>
              <p:nvPr/>
            </p:nvSpPr>
            <p:spPr>
              <a:xfrm>
                <a:off x="6988514"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3"/>
              <p:cNvSpPr/>
              <p:nvPr/>
            </p:nvSpPr>
            <p:spPr>
              <a:xfrm>
                <a:off x="698095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3"/>
              <p:cNvSpPr/>
              <p:nvPr/>
            </p:nvSpPr>
            <p:spPr>
              <a:xfrm>
                <a:off x="6973390"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3"/>
              <p:cNvSpPr/>
              <p:nvPr/>
            </p:nvSpPr>
            <p:spPr>
              <a:xfrm>
                <a:off x="6965828"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3"/>
              <p:cNvSpPr/>
              <p:nvPr/>
            </p:nvSpPr>
            <p:spPr>
              <a:xfrm>
                <a:off x="695826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3"/>
              <p:cNvSpPr/>
              <p:nvPr/>
            </p:nvSpPr>
            <p:spPr>
              <a:xfrm>
                <a:off x="6950703"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3"/>
              <p:cNvSpPr/>
              <p:nvPr/>
            </p:nvSpPr>
            <p:spPr>
              <a:xfrm>
                <a:off x="6943141"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3"/>
              <p:cNvSpPr/>
              <p:nvPr/>
            </p:nvSpPr>
            <p:spPr>
              <a:xfrm>
                <a:off x="6935531"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3"/>
              <p:cNvSpPr/>
              <p:nvPr/>
            </p:nvSpPr>
            <p:spPr>
              <a:xfrm>
                <a:off x="6927969"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3"/>
              <p:cNvSpPr/>
              <p:nvPr/>
            </p:nvSpPr>
            <p:spPr>
              <a:xfrm>
                <a:off x="6920455"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3"/>
              <p:cNvSpPr/>
              <p:nvPr/>
            </p:nvSpPr>
            <p:spPr>
              <a:xfrm>
                <a:off x="691284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3"/>
              <p:cNvSpPr/>
              <p:nvPr/>
            </p:nvSpPr>
            <p:spPr>
              <a:xfrm>
                <a:off x="690528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3"/>
              <p:cNvSpPr/>
              <p:nvPr/>
            </p:nvSpPr>
            <p:spPr>
              <a:xfrm>
                <a:off x="689772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3"/>
              <p:cNvSpPr/>
              <p:nvPr/>
            </p:nvSpPr>
            <p:spPr>
              <a:xfrm>
                <a:off x="6890303" y="1903827"/>
                <a:ext cx="7466" cy="7658"/>
              </a:xfrm>
              <a:custGeom>
                <a:avLst/>
                <a:gdLst/>
                <a:ahLst/>
                <a:cxnLst/>
                <a:rect l="l" t="t" r="r" b="b"/>
                <a:pathLst>
                  <a:path w="155" h="159" extrusionOk="0">
                    <a:moveTo>
                      <a:pt x="1" y="1"/>
                    </a:moveTo>
                    <a:lnTo>
                      <a:pt x="1"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3"/>
              <p:cNvSpPr/>
              <p:nvPr/>
            </p:nvSpPr>
            <p:spPr>
              <a:xfrm>
                <a:off x="688278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3"/>
              <p:cNvSpPr/>
              <p:nvPr/>
            </p:nvSpPr>
            <p:spPr>
              <a:xfrm>
                <a:off x="687522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3"/>
              <p:cNvSpPr/>
              <p:nvPr/>
            </p:nvSpPr>
            <p:spPr>
              <a:xfrm>
                <a:off x="686761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8" name="Google Shape;5638;p43"/>
            <p:cNvSpPr/>
            <p:nvPr/>
          </p:nvSpPr>
          <p:spPr>
            <a:xfrm>
              <a:off x="7485013" y="1913460"/>
              <a:ext cx="43447" cy="61892"/>
            </a:xfrm>
            <a:custGeom>
              <a:avLst/>
              <a:gdLst/>
              <a:ahLst/>
              <a:cxnLst/>
              <a:rect l="l" t="t" r="r" b="b"/>
              <a:pathLst>
                <a:path w="902" h="1285" extrusionOk="0">
                  <a:moveTo>
                    <a:pt x="382" y="0"/>
                  </a:moveTo>
                  <a:cubicBezTo>
                    <a:pt x="238" y="0"/>
                    <a:pt x="78" y="11"/>
                    <a:pt x="51" y="39"/>
                  </a:cubicBezTo>
                  <a:cubicBezTo>
                    <a:pt x="0" y="92"/>
                    <a:pt x="322" y="1284"/>
                    <a:pt x="380" y="1284"/>
                  </a:cubicBezTo>
                  <a:lnTo>
                    <a:pt x="741" y="1284"/>
                  </a:lnTo>
                  <a:cubicBezTo>
                    <a:pt x="901" y="1284"/>
                    <a:pt x="767" y="23"/>
                    <a:pt x="626" y="20"/>
                  </a:cubicBezTo>
                  <a:cubicBezTo>
                    <a:pt x="610" y="8"/>
                    <a:pt x="501"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3"/>
            <p:cNvSpPr/>
            <p:nvPr/>
          </p:nvSpPr>
          <p:spPr>
            <a:xfrm>
              <a:off x="7496476" y="1923045"/>
              <a:ext cx="17774" cy="771"/>
            </a:xfrm>
            <a:custGeom>
              <a:avLst/>
              <a:gdLst/>
              <a:ahLst/>
              <a:cxnLst/>
              <a:rect l="l" t="t" r="r" b="b"/>
              <a:pathLst>
                <a:path w="369"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3"/>
            <p:cNvSpPr/>
            <p:nvPr/>
          </p:nvSpPr>
          <p:spPr>
            <a:xfrm>
              <a:off x="7497584" y="1929114"/>
              <a:ext cx="17774" cy="819"/>
            </a:xfrm>
            <a:custGeom>
              <a:avLst/>
              <a:gdLst/>
              <a:ahLst/>
              <a:cxnLst/>
              <a:rect l="l" t="t" r="r" b="b"/>
              <a:pathLst>
                <a:path w="369" h="17" extrusionOk="0">
                  <a:moveTo>
                    <a:pt x="0" y="1"/>
                  </a:moveTo>
                  <a:lnTo>
                    <a:pt x="0" y="17"/>
                  </a:lnTo>
                  <a:lnTo>
                    <a:pt x="368" y="17"/>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3"/>
            <p:cNvSpPr/>
            <p:nvPr/>
          </p:nvSpPr>
          <p:spPr>
            <a:xfrm>
              <a:off x="7498885" y="1935231"/>
              <a:ext cx="17726" cy="771"/>
            </a:xfrm>
            <a:custGeom>
              <a:avLst/>
              <a:gdLst/>
              <a:ahLst/>
              <a:cxnLst/>
              <a:rect l="l" t="t" r="r" b="b"/>
              <a:pathLst>
                <a:path w="368"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3"/>
            <p:cNvSpPr/>
            <p:nvPr/>
          </p:nvSpPr>
          <p:spPr>
            <a:xfrm>
              <a:off x="6724611" y="1929307"/>
              <a:ext cx="33284" cy="48887"/>
            </a:xfrm>
            <a:custGeom>
              <a:avLst/>
              <a:gdLst/>
              <a:ahLst/>
              <a:cxnLst/>
              <a:rect l="l" t="t" r="r" b="b"/>
              <a:pathLst>
                <a:path w="691" h="1015" extrusionOk="0">
                  <a:moveTo>
                    <a:pt x="238" y="1"/>
                  </a:moveTo>
                  <a:cubicBezTo>
                    <a:pt x="0" y="430"/>
                    <a:pt x="0" y="947"/>
                    <a:pt x="0" y="947"/>
                  </a:cubicBezTo>
                  <a:cubicBezTo>
                    <a:pt x="95" y="992"/>
                    <a:pt x="235" y="1015"/>
                    <a:pt x="351" y="1015"/>
                  </a:cubicBezTo>
                  <a:cubicBezTo>
                    <a:pt x="451" y="1015"/>
                    <a:pt x="533" y="998"/>
                    <a:pt x="552" y="966"/>
                  </a:cubicBezTo>
                  <a:cubicBezTo>
                    <a:pt x="598" y="894"/>
                    <a:pt x="690" y="165"/>
                    <a:pt x="678" y="101"/>
                  </a:cubicBezTo>
                  <a:cubicBezTo>
                    <a:pt x="667" y="39"/>
                    <a:pt x="238" y="1"/>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3"/>
            <p:cNvSpPr/>
            <p:nvPr/>
          </p:nvSpPr>
          <p:spPr>
            <a:xfrm>
              <a:off x="6892759" y="1769299"/>
              <a:ext cx="93782" cy="108179"/>
            </a:xfrm>
            <a:custGeom>
              <a:avLst/>
              <a:gdLst/>
              <a:ahLst/>
              <a:cxnLst/>
              <a:rect l="l" t="t" r="r" b="b"/>
              <a:pathLst>
                <a:path w="1947" h="2246" extrusionOk="0">
                  <a:moveTo>
                    <a:pt x="1808" y="1"/>
                  </a:moveTo>
                  <a:lnTo>
                    <a:pt x="0" y="2246"/>
                  </a:lnTo>
                  <a:lnTo>
                    <a:pt x="0" y="2246"/>
                  </a:lnTo>
                  <a:lnTo>
                    <a:pt x="560" y="2173"/>
                  </a:lnTo>
                  <a:cubicBezTo>
                    <a:pt x="560" y="2173"/>
                    <a:pt x="1483" y="1311"/>
                    <a:pt x="1946" y="28"/>
                  </a:cubicBezTo>
                  <a:lnTo>
                    <a:pt x="18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3"/>
            <p:cNvSpPr/>
            <p:nvPr/>
          </p:nvSpPr>
          <p:spPr>
            <a:xfrm>
              <a:off x="7456594" y="1995921"/>
              <a:ext cx="68735" cy="31066"/>
            </a:xfrm>
            <a:custGeom>
              <a:avLst/>
              <a:gdLst/>
              <a:ahLst/>
              <a:cxnLst/>
              <a:rect l="l" t="t" r="r" b="b"/>
              <a:pathLst>
                <a:path w="1427" h="645" extrusionOk="0">
                  <a:moveTo>
                    <a:pt x="89" y="1"/>
                  </a:moveTo>
                  <a:lnTo>
                    <a:pt x="1" y="645"/>
                  </a:lnTo>
                  <a:lnTo>
                    <a:pt x="1101" y="645"/>
                  </a:lnTo>
                  <a:cubicBezTo>
                    <a:pt x="1250" y="626"/>
                    <a:pt x="1426" y="62"/>
                    <a:pt x="1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43"/>
            <p:cNvSpPr/>
            <p:nvPr/>
          </p:nvSpPr>
          <p:spPr>
            <a:xfrm>
              <a:off x="7310795" y="1934316"/>
              <a:ext cx="145851" cy="88479"/>
            </a:xfrm>
            <a:custGeom>
              <a:avLst/>
              <a:gdLst/>
              <a:ahLst/>
              <a:cxnLst/>
              <a:rect l="l" t="t" r="r" b="b"/>
              <a:pathLst>
                <a:path w="3028" h="1837" extrusionOk="0">
                  <a:moveTo>
                    <a:pt x="1527" y="1"/>
                  </a:moveTo>
                  <a:cubicBezTo>
                    <a:pt x="766" y="1"/>
                    <a:pt x="0" y="620"/>
                    <a:pt x="0" y="1836"/>
                  </a:cubicBezTo>
                  <a:lnTo>
                    <a:pt x="3028" y="1836"/>
                  </a:lnTo>
                  <a:cubicBezTo>
                    <a:pt x="3028" y="606"/>
                    <a:pt x="2280" y="1"/>
                    <a:pt x="1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3"/>
            <p:cNvSpPr/>
            <p:nvPr/>
          </p:nvSpPr>
          <p:spPr>
            <a:xfrm>
              <a:off x="6814489" y="1934124"/>
              <a:ext cx="145851" cy="88672"/>
            </a:xfrm>
            <a:custGeom>
              <a:avLst/>
              <a:gdLst/>
              <a:ahLst/>
              <a:cxnLst/>
              <a:rect l="l" t="t" r="r" b="b"/>
              <a:pathLst>
                <a:path w="3028" h="1841" extrusionOk="0">
                  <a:moveTo>
                    <a:pt x="1523" y="1"/>
                  </a:moveTo>
                  <a:cubicBezTo>
                    <a:pt x="763" y="1"/>
                    <a:pt x="0" y="617"/>
                    <a:pt x="0" y="1828"/>
                  </a:cubicBezTo>
                  <a:lnTo>
                    <a:pt x="3028" y="1840"/>
                  </a:lnTo>
                  <a:cubicBezTo>
                    <a:pt x="3028" y="607"/>
                    <a:pt x="2277" y="1"/>
                    <a:pt x="1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3"/>
            <p:cNvSpPr/>
            <p:nvPr/>
          </p:nvSpPr>
          <p:spPr>
            <a:xfrm>
              <a:off x="6800087" y="1945539"/>
              <a:ext cx="174848" cy="129757"/>
            </a:xfrm>
            <a:custGeom>
              <a:avLst/>
              <a:gdLst/>
              <a:ahLst/>
              <a:cxnLst/>
              <a:rect l="l" t="t" r="r" b="b"/>
              <a:pathLst>
                <a:path w="3630" h="2694" extrusionOk="0">
                  <a:moveTo>
                    <a:pt x="1814" y="1"/>
                  </a:moveTo>
                  <a:cubicBezTo>
                    <a:pt x="1512" y="1"/>
                    <a:pt x="1187" y="100"/>
                    <a:pt x="870" y="330"/>
                  </a:cubicBezTo>
                  <a:cubicBezTo>
                    <a:pt x="839" y="350"/>
                    <a:pt x="816" y="373"/>
                    <a:pt x="798" y="399"/>
                  </a:cubicBezTo>
                  <a:cubicBezTo>
                    <a:pt x="0" y="1500"/>
                    <a:pt x="769" y="2693"/>
                    <a:pt x="1816" y="2693"/>
                  </a:cubicBezTo>
                  <a:cubicBezTo>
                    <a:pt x="2118" y="2693"/>
                    <a:pt x="2442" y="2594"/>
                    <a:pt x="2759" y="2366"/>
                  </a:cubicBezTo>
                  <a:cubicBezTo>
                    <a:pt x="2786" y="2343"/>
                    <a:pt x="2813" y="2320"/>
                    <a:pt x="2832" y="2293"/>
                  </a:cubicBezTo>
                  <a:cubicBezTo>
                    <a:pt x="3629" y="1193"/>
                    <a:pt x="2860" y="1"/>
                    <a:pt x="1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3"/>
            <p:cNvSpPr/>
            <p:nvPr/>
          </p:nvSpPr>
          <p:spPr>
            <a:xfrm>
              <a:off x="6832551" y="1969670"/>
              <a:ext cx="109870" cy="81399"/>
            </a:xfrm>
            <a:custGeom>
              <a:avLst/>
              <a:gdLst/>
              <a:ahLst/>
              <a:cxnLst/>
              <a:rect l="l" t="t" r="r" b="b"/>
              <a:pathLst>
                <a:path w="2281" h="1690" extrusionOk="0">
                  <a:moveTo>
                    <a:pt x="1140" y="1"/>
                  </a:moveTo>
                  <a:cubicBezTo>
                    <a:pt x="950" y="1"/>
                    <a:pt x="745" y="64"/>
                    <a:pt x="545" y="209"/>
                  </a:cubicBezTo>
                  <a:cubicBezTo>
                    <a:pt x="529" y="220"/>
                    <a:pt x="515" y="236"/>
                    <a:pt x="503" y="252"/>
                  </a:cubicBezTo>
                  <a:cubicBezTo>
                    <a:pt x="1" y="940"/>
                    <a:pt x="482" y="1689"/>
                    <a:pt x="1140" y="1689"/>
                  </a:cubicBezTo>
                  <a:cubicBezTo>
                    <a:pt x="1331" y="1689"/>
                    <a:pt x="1536" y="1627"/>
                    <a:pt x="1737" y="1481"/>
                  </a:cubicBezTo>
                  <a:cubicBezTo>
                    <a:pt x="1752" y="1470"/>
                    <a:pt x="1764" y="1458"/>
                    <a:pt x="1775" y="1442"/>
                  </a:cubicBezTo>
                  <a:cubicBezTo>
                    <a:pt x="2280" y="751"/>
                    <a:pt x="1797" y="1"/>
                    <a:pt x="1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3"/>
            <p:cNvSpPr/>
            <p:nvPr/>
          </p:nvSpPr>
          <p:spPr>
            <a:xfrm>
              <a:off x="6841077" y="1964035"/>
              <a:ext cx="92867" cy="92862"/>
            </a:xfrm>
            <a:custGeom>
              <a:avLst/>
              <a:gdLst/>
              <a:ahLst/>
              <a:cxnLst/>
              <a:rect l="l" t="t" r="r" b="b"/>
              <a:pathLst>
                <a:path w="1928" h="1928" extrusionOk="0">
                  <a:moveTo>
                    <a:pt x="962" y="12"/>
                  </a:moveTo>
                  <a:cubicBezTo>
                    <a:pt x="1226" y="12"/>
                    <a:pt x="1464" y="119"/>
                    <a:pt x="1633" y="291"/>
                  </a:cubicBezTo>
                  <a:cubicBezTo>
                    <a:pt x="1805" y="464"/>
                    <a:pt x="1912" y="701"/>
                    <a:pt x="1912" y="962"/>
                  </a:cubicBezTo>
                  <a:cubicBezTo>
                    <a:pt x="1912" y="1177"/>
                    <a:pt x="1843" y="1407"/>
                    <a:pt x="1679" y="1633"/>
                  </a:cubicBezTo>
                  <a:cubicBezTo>
                    <a:pt x="1663" y="1648"/>
                    <a:pt x="1652" y="1663"/>
                    <a:pt x="1633" y="1679"/>
                  </a:cubicBezTo>
                  <a:cubicBezTo>
                    <a:pt x="1406" y="1840"/>
                    <a:pt x="1176" y="1913"/>
                    <a:pt x="962" y="1913"/>
                  </a:cubicBezTo>
                  <a:cubicBezTo>
                    <a:pt x="701" y="1913"/>
                    <a:pt x="464" y="1805"/>
                    <a:pt x="292" y="1633"/>
                  </a:cubicBezTo>
                  <a:cubicBezTo>
                    <a:pt x="119" y="1460"/>
                    <a:pt x="16" y="1227"/>
                    <a:pt x="16" y="962"/>
                  </a:cubicBezTo>
                  <a:cubicBezTo>
                    <a:pt x="16" y="747"/>
                    <a:pt x="85" y="518"/>
                    <a:pt x="249" y="291"/>
                  </a:cubicBezTo>
                  <a:cubicBezTo>
                    <a:pt x="260" y="277"/>
                    <a:pt x="276" y="261"/>
                    <a:pt x="292" y="249"/>
                  </a:cubicBezTo>
                  <a:cubicBezTo>
                    <a:pt x="517" y="84"/>
                    <a:pt x="747" y="12"/>
                    <a:pt x="962" y="12"/>
                  </a:cubicBezTo>
                  <a:close/>
                  <a:moveTo>
                    <a:pt x="962" y="1"/>
                  </a:moveTo>
                  <a:cubicBezTo>
                    <a:pt x="747" y="1"/>
                    <a:pt x="513" y="70"/>
                    <a:pt x="283" y="238"/>
                  </a:cubicBezTo>
                  <a:cubicBezTo>
                    <a:pt x="264" y="249"/>
                    <a:pt x="249" y="265"/>
                    <a:pt x="237" y="284"/>
                  </a:cubicBezTo>
                  <a:cubicBezTo>
                    <a:pt x="73" y="510"/>
                    <a:pt x="0" y="744"/>
                    <a:pt x="0" y="962"/>
                  </a:cubicBezTo>
                  <a:cubicBezTo>
                    <a:pt x="0" y="1495"/>
                    <a:pt x="430" y="1927"/>
                    <a:pt x="962" y="1927"/>
                  </a:cubicBezTo>
                  <a:cubicBezTo>
                    <a:pt x="1180" y="1927"/>
                    <a:pt x="1414" y="1855"/>
                    <a:pt x="1644" y="1690"/>
                  </a:cubicBezTo>
                  <a:cubicBezTo>
                    <a:pt x="1659" y="1674"/>
                    <a:pt x="1675" y="1660"/>
                    <a:pt x="1690" y="1640"/>
                  </a:cubicBezTo>
                  <a:cubicBezTo>
                    <a:pt x="1855" y="1414"/>
                    <a:pt x="1928" y="1181"/>
                    <a:pt x="1928" y="962"/>
                  </a:cubicBezTo>
                  <a:cubicBezTo>
                    <a:pt x="1928" y="429"/>
                    <a:pt x="1495"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3"/>
            <p:cNvSpPr/>
            <p:nvPr/>
          </p:nvSpPr>
          <p:spPr>
            <a:xfrm>
              <a:off x="6841318" y="1978051"/>
              <a:ext cx="92337" cy="64686"/>
            </a:xfrm>
            <a:custGeom>
              <a:avLst/>
              <a:gdLst/>
              <a:ahLst/>
              <a:cxnLst/>
              <a:rect l="l" t="t" r="r" b="b"/>
              <a:pathLst>
                <a:path w="1917" h="1343" extrusionOk="0">
                  <a:moveTo>
                    <a:pt x="977" y="1"/>
                  </a:moveTo>
                  <a:cubicBezTo>
                    <a:pt x="320" y="1"/>
                    <a:pt x="1" y="822"/>
                    <a:pt x="623" y="1277"/>
                  </a:cubicBezTo>
                  <a:cubicBezTo>
                    <a:pt x="635" y="1284"/>
                    <a:pt x="650" y="1291"/>
                    <a:pt x="666" y="1296"/>
                  </a:cubicBezTo>
                  <a:cubicBezTo>
                    <a:pt x="763" y="1328"/>
                    <a:pt x="855" y="1342"/>
                    <a:pt x="942" y="1342"/>
                  </a:cubicBezTo>
                  <a:cubicBezTo>
                    <a:pt x="1595" y="1342"/>
                    <a:pt x="1916" y="519"/>
                    <a:pt x="1290" y="66"/>
                  </a:cubicBezTo>
                  <a:cubicBezTo>
                    <a:pt x="1279" y="58"/>
                    <a:pt x="1267" y="50"/>
                    <a:pt x="1252" y="46"/>
                  </a:cubicBezTo>
                  <a:cubicBezTo>
                    <a:pt x="1156"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3"/>
            <p:cNvSpPr/>
            <p:nvPr/>
          </p:nvSpPr>
          <p:spPr>
            <a:xfrm>
              <a:off x="6852685" y="1975450"/>
              <a:ext cx="69602" cy="69839"/>
            </a:xfrm>
            <a:custGeom>
              <a:avLst/>
              <a:gdLst/>
              <a:ahLst/>
              <a:cxnLst/>
              <a:rect l="l" t="t" r="r" b="b"/>
              <a:pathLst>
                <a:path w="1445" h="1450" extrusionOk="0">
                  <a:moveTo>
                    <a:pt x="721" y="472"/>
                  </a:moveTo>
                  <a:lnTo>
                    <a:pt x="751" y="564"/>
                  </a:lnTo>
                  <a:lnTo>
                    <a:pt x="725" y="579"/>
                  </a:lnTo>
                  <a:lnTo>
                    <a:pt x="748" y="625"/>
                  </a:lnTo>
                  <a:lnTo>
                    <a:pt x="767" y="614"/>
                  </a:lnTo>
                  <a:lnTo>
                    <a:pt x="774" y="637"/>
                  </a:lnTo>
                  <a:lnTo>
                    <a:pt x="824" y="622"/>
                  </a:lnTo>
                  <a:lnTo>
                    <a:pt x="817" y="591"/>
                  </a:lnTo>
                  <a:lnTo>
                    <a:pt x="901" y="545"/>
                  </a:lnTo>
                  <a:lnTo>
                    <a:pt x="859" y="633"/>
                  </a:lnTo>
                  <a:lnTo>
                    <a:pt x="828"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8" y="829"/>
                  </a:lnTo>
                  <a:lnTo>
                    <a:pt x="859" y="817"/>
                  </a:lnTo>
                  <a:lnTo>
                    <a:pt x="901" y="905"/>
                  </a:lnTo>
                  <a:lnTo>
                    <a:pt x="817" y="863"/>
                  </a:lnTo>
                  <a:lnTo>
                    <a:pt x="824" y="832"/>
                  </a:lnTo>
                  <a:lnTo>
                    <a:pt x="774" y="817"/>
                  </a:lnTo>
                  <a:lnTo>
                    <a:pt x="767" y="836"/>
                  </a:lnTo>
                  <a:lnTo>
                    <a:pt x="748" y="829"/>
                  </a:lnTo>
                  <a:lnTo>
                    <a:pt x="725" y="875"/>
                  </a:lnTo>
                  <a:lnTo>
                    <a:pt x="751" y="886"/>
                  </a:lnTo>
                  <a:lnTo>
                    <a:pt x="721" y="982"/>
                  </a:lnTo>
                  <a:lnTo>
                    <a:pt x="690" y="886"/>
                  </a:lnTo>
                  <a:lnTo>
                    <a:pt x="721" y="875"/>
                  </a:lnTo>
                  <a:lnTo>
                    <a:pt x="698" y="829"/>
                  </a:lnTo>
                  <a:lnTo>
                    <a:pt x="675" y="836"/>
                  </a:lnTo>
                  <a:lnTo>
                    <a:pt x="667" y="817"/>
                  </a:lnTo>
                  <a:lnTo>
                    <a:pt x="621" y="832"/>
                  </a:lnTo>
                  <a:lnTo>
                    <a:pt x="629" y="863"/>
                  </a:lnTo>
                  <a:lnTo>
                    <a:pt x="541" y="905"/>
                  </a:lnTo>
                  <a:lnTo>
                    <a:pt x="541" y="905"/>
                  </a:lnTo>
                  <a:lnTo>
                    <a:pt x="587" y="817"/>
                  </a:lnTo>
                  <a:lnTo>
                    <a:pt x="617" y="829"/>
                  </a:lnTo>
                  <a:lnTo>
                    <a:pt x="633" y="779"/>
                  </a:lnTo>
                  <a:lnTo>
                    <a:pt x="610" y="771"/>
                  </a:lnTo>
                  <a:lnTo>
                    <a:pt x="621" y="752"/>
                  </a:lnTo>
                  <a:lnTo>
                    <a:pt x="575" y="729"/>
                  </a:lnTo>
                  <a:lnTo>
                    <a:pt x="560" y="756"/>
                  </a:lnTo>
                  <a:lnTo>
                    <a:pt x="468" y="725"/>
                  </a:lnTo>
                  <a:lnTo>
                    <a:pt x="560" y="694"/>
                  </a:lnTo>
                  <a:lnTo>
                    <a:pt x="575" y="725"/>
                  </a:lnTo>
                  <a:lnTo>
                    <a:pt x="621" y="698"/>
                  </a:lnTo>
                  <a:lnTo>
                    <a:pt x="610" y="679"/>
                  </a:lnTo>
                  <a:lnTo>
                    <a:pt x="633" y="671"/>
                  </a:lnTo>
                  <a:lnTo>
                    <a:pt x="617" y="622"/>
                  </a:lnTo>
                  <a:lnTo>
                    <a:pt x="587" y="633"/>
                  </a:lnTo>
                  <a:lnTo>
                    <a:pt x="541" y="545"/>
                  </a:lnTo>
                  <a:lnTo>
                    <a:pt x="629" y="591"/>
                  </a:lnTo>
                  <a:lnTo>
                    <a:pt x="621" y="622"/>
                  </a:lnTo>
                  <a:lnTo>
                    <a:pt x="667" y="637"/>
                  </a:lnTo>
                  <a:lnTo>
                    <a:pt x="675" y="614"/>
                  </a:lnTo>
                  <a:lnTo>
                    <a:pt x="698" y="625"/>
                  </a:lnTo>
                  <a:lnTo>
                    <a:pt x="721" y="579"/>
                  </a:lnTo>
                  <a:lnTo>
                    <a:pt x="690" y="564"/>
                  </a:lnTo>
                  <a:lnTo>
                    <a:pt x="721" y="472"/>
                  </a:lnTo>
                  <a:close/>
                  <a:moveTo>
                    <a:pt x="625" y="1"/>
                  </a:moveTo>
                  <a:lnTo>
                    <a:pt x="575" y="20"/>
                  </a:lnTo>
                  <a:lnTo>
                    <a:pt x="694" y="388"/>
                  </a:lnTo>
                  <a:lnTo>
                    <a:pt x="644" y="541"/>
                  </a:lnTo>
                  <a:lnTo>
                    <a:pt x="502" y="468"/>
                  </a:lnTo>
                  <a:lnTo>
                    <a:pt x="327" y="123"/>
                  </a:lnTo>
                  <a:lnTo>
                    <a:pt x="281" y="146"/>
                  </a:lnTo>
                  <a:lnTo>
                    <a:pt x="422" y="426"/>
                  </a:lnTo>
                  <a:lnTo>
                    <a:pt x="422" y="426"/>
                  </a:lnTo>
                  <a:lnTo>
                    <a:pt x="143" y="284"/>
                  </a:lnTo>
                  <a:lnTo>
                    <a:pt x="120" y="330"/>
                  </a:lnTo>
                  <a:lnTo>
                    <a:pt x="465" y="507"/>
                  </a:lnTo>
                  <a:lnTo>
                    <a:pt x="537" y="648"/>
                  </a:lnTo>
                  <a:lnTo>
                    <a:pt x="384" y="698"/>
                  </a:lnTo>
                  <a:lnTo>
                    <a:pt x="16" y="579"/>
                  </a:lnTo>
                  <a:lnTo>
                    <a:pt x="0" y="629"/>
                  </a:lnTo>
                  <a:lnTo>
                    <a:pt x="299" y="725"/>
                  </a:lnTo>
                  <a:lnTo>
                    <a:pt x="0" y="825"/>
                  </a:lnTo>
                  <a:lnTo>
                    <a:pt x="16" y="871"/>
                  </a:lnTo>
                  <a:lnTo>
                    <a:pt x="384" y="752"/>
                  </a:lnTo>
                  <a:lnTo>
                    <a:pt x="537" y="802"/>
                  </a:lnTo>
                  <a:lnTo>
                    <a:pt x="465" y="947"/>
                  </a:lnTo>
                  <a:lnTo>
                    <a:pt x="120" y="1124"/>
                  </a:lnTo>
                  <a:lnTo>
                    <a:pt x="143" y="1170"/>
                  </a:lnTo>
                  <a:lnTo>
                    <a:pt x="422" y="1024"/>
                  </a:lnTo>
                  <a:lnTo>
                    <a:pt x="281" y="1308"/>
                  </a:lnTo>
                  <a:lnTo>
                    <a:pt x="327" y="1331"/>
                  </a:lnTo>
                  <a:lnTo>
                    <a:pt x="502" y="986"/>
                  </a:lnTo>
                  <a:lnTo>
                    <a:pt x="644" y="913"/>
                  </a:lnTo>
                  <a:lnTo>
                    <a:pt x="694" y="1066"/>
                  </a:lnTo>
                  <a:lnTo>
                    <a:pt x="575" y="1434"/>
                  </a:lnTo>
                  <a:lnTo>
                    <a:pt x="625" y="1449"/>
                  </a:lnTo>
                  <a:lnTo>
                    <a:pt x="721" y="1147"/>
                  </a:lnTo>
                  <a:lnTo>
                    <a:pt x="820" y="1449"/>
                  </a:lnTo>
                  <a:lnTo>
                    <a:pt x="870" y="1434"/>
                  </a:lnTo>
                  <a:lnTo>
                    <a:pt x="748" y="1066"/>
                  </a:lnTo>
                  <a:lnTo>
                    <a:pt x="797" y="913"/>
                  </a:lnTo>
                  <a:lnTo>
                    <a:pt x="943" y="986"/>
                  </a:lnTo>
                  <a:lnTo>
                    <a:pt x="1119" y="1331"/>
                  </a:lnTo>
                  <a:lnTo>
                    <a:pt x="1165" y="1308"/>
                  </a:lnTo>
                  <a:lnTo>
                    <a:pt x="1020"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0" y="426"/>
                  </a:lnTo>
                  <a:lnTo>
                    <a:pt x="1020" y="426"/>
                  </a:lnTo>
                  <a:lnTo>
                    <a:pt x="1165" y="146"/>
                  </a:lnTo>
                  <a:lnTo>
                    <a:pt x="1119" y="123"/>
                  </a:lnTo>
                  <a:lnTo>
                    <a:pt x="943" y="468"/>
                  </a:lnTo>
                  <a:lnTo>
                    <a:pt x="797" y="541"/>
                  </a:lnTo>
                  <a:lnTo>
                    <a:pt x="748" y="388"/>
                  </a:lnTo>
                  <a:lnTo>
                    <a:pt x="870" y="20"/>
                  </a:lnTo>
                  <a:lnTo>
                    <a:pt x="820" y="1"/>
                  </a:lnTo>
                  <a:lnTo>
                    <a:pt x="721"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3"/>
            <p:cNvSpPr/>
            <p:nvPr/>
          </p:nvSpPr>
          <p:spPr>
            <a:xfrm>
              <a:off x="6875468" y="2001412"/>
              <a:ext cx="24132" cy="18014"/>
            </a:xfrm>
            <a:custGeom>
              <a:avLst/>
              <a:gdLst/>
              <a:ahLst/>
              <a:cxnLst/>
              <a:rect l="l" t="t" r="r" b="b"/>
              <a:pathLst>
                <a:path w="501" h="374" extrusionOk="0">
                  <a:moveTo>
                    <a:pt x="247" y="0"/>
                  </a:moveTo>
                  <a:cubicBezTo>
                    <a:pt x="205" y="0"/>
                    <a:pt x="161" y="14"/>
                    <a:pt x="118" y="44"/>
                  </a:cubicBezTo>
                  <a:cubicBezTo>
                    <a:pt x="114" y="48"/>
                    <a:pt x="110" y="52"/>
                    <a:pt x="110" y="56"/>
                  </a:cubicBezTo>
                  <a:cubicBezTo>
                    <a:pt x="0" y="208"/>
                    <a:pt x="105" y="373"/>
                    <a:pt x="249" y="373"/>
                  </a:cubicBezTo>
                  <a:cubicBezTo>
                    <a:pt x="290" y="373"/>
                    <a:pt x="334" y="360"/>
                    <a:pt x="378" y="328"/>
                  </a:cubicBezTo>
                  <a:cubicBezTo>
                    <a:pt x="382" y="324"/>
                    <a:pt x="386" y="320"/>
                    <a:pt x="390" y="316"/>
                  </a:cubicBezTo>
                  <a:cubicBezTo>
                    <a:pt x="500" y="164"/>
                    <a:pt x="392" y="0"/>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3"/>
            <p:cNvSpPr/>
            <p:nvPr/>
          </p:nvSpPr>
          <p:spPr>
            <a:xfrm>
              <a:off x="7297501" y="1945539"/>
              <a:ext cx="174800" cy="129757"/>
            </a:xfrm>
            <a:custGeom>
              <a:avLst/>
              <a:gdLst/>
              <a:ahLst/>
              <a:cxnLst/>
              <a:rect l="l" t="t" r="r" b="b"/>
              <a:pathLst>
                <a:path w="3629" h="2694" extrusionOk="0">
                  <a:moveTo>
                    <a:pt x="1816" y="1"/>
                  </a:moveTo>
                  <a:cubicBezTo>
                    <a:pt x="1514" y="1"/>
                    <a:pt x="1188" y="100"/>
                    <a:pt x="870" y="330"/>
                  </a:cubicBezTo>
                  <a:cubicBezTo>
                    <a:pt x="844" y="350"/>
                    <a:pt x="821" y="373"/>
                    <a:pt x="798" y="399"/>
                  </a:cubicBezTo>
                  <a:cubicBezTo>
                    <a:pt x="0" y="1500"/>
                    <a:pt x="771" y="2693"/>
                    <a:pt x="1818" y="2693"/>
                  </a:cubicBezTo>
                  <a:cubicBezTo>
                    <a:pt x="2119" y="2693"/>
                    <a:pt x="2443" y="2594"/>
                    <a:pt x="2759" y="2366"/>
                  </a:cubicBezTo>
                  <a:cubicBezTo>
                    <a:pt x="2790" y="2343"/>
                    <a:pt x="2813" y="2320"/>
                    <a:pt x="2832" y="2293"/>
                  </a:cubicBezTo>
                  <a:cubicBezTo>
                    <a:pt x="3629" y="1193"/>
                    <a:pt x="2862" y="1"/>
                    <a:pt x="1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3"/>
            <p:cNvSpPr/>
            <p:nvPr/>
          </p:nvSpPr>
          <p:spPr>
            <a:xfrm>
              <a:off x="7330158" y="1969670"/>
              <a:ext cx="109726" cy="81399"/>
            </a:xfrm>
            <a:custGeom>
              <a:avLst/>
              <a:gdLst/>
              <a:ahLst/>
              <a:cxnLst/>
              <a:rect l="l" t="t" r="r" b="b"/>
              <a:pathLst>
                <a:path w="2278" h="1690" extrusionOk="0">
                  <a:moveTo>
                    <a:pt x="1137" y="1"/>
                  </a:moveTo>
                  <a:cubicBezTo>
                    <a:pt x="947" y="1"/>
                    <a:pt x="741" y="64"/>
                    <a:pt x="541" y="209"/>
                  </a:cubicBezTo>
                  <a:cubicBezTo>
                    <a:pt x="525" y="220"/>
                    <a:pt x="514" y="236"/>
                    <a:pt x="502" y="252"/>
                  </a:cubicBezTo>
                  <a:cubicBezTo>
                    <a:pt x="0" y="940"/>
                    <a:pt x="482" y="1689"/>
                    <a:pt x="1138" y="1689"/>
                  </a:cubicBezTo>
                  <a:cubicBezTo>
                    <a:pt x="1328" y="1689"/>
                    <a:pt x="1533" y="1627"/>
                    <a:pt x="1733" y="1481"/>
                  </a:cubicBezTo>
                  <a:cubicBezTo>
                    <a:pt x="1748" y="1470"/>
                    <a:pt x="1763" y="1458"/>
                    <a:pt x="1775" y="1442"/>
                  </a:cubicBezTo>
                  <a:cubicBezTo>
                    <a:pt x="2277" y="751"/>
                    <a:pt x="1795"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3"/>
            <p:cNvSpPr/>
            <p:nvPr/>
          </p:nvSpPr>
          <p:spPr>
            <a:xfrm>
              <a:off x="7338491" y="1964035"/>
              <a:ext cx="92867" cy="92862"/>
            </a:xfrm>
            <a:custGeom>
              <a:avLst/>
              <a:gdLst/>
              <a:ahLst/>
              <a:cxnLst/>
              <a:rect l="l" t="t" r="r" b="b"/>
              <a:pathLst>
                <a:path w="1928" h="1928" extrusionOk="0">
                  <a:moveTo>
                    <a:pt x="966" y="12"/>
                  </a:moveTo>
                  <a:cubicBezTo>
                    <a:pt x="1226" y="12"/>
                    <a:pt x="1464" y="119"/>
                    <a:pt x="1636" y="291"/>
                  </a:cubicBezTo>
                  <a:cubicBezTo>
                    <a:pt x="1809" y="464"/>
                    <a:pt x="1912" y="701"/>
                    <a:pt x="1912" y="962"/>
                  </a:cubicBezTo>
                  <a:cubicBezTo>
                    <a:pt x="1912" y="1177"/>
                    <a:pt x="1843" y="1407"/>
                    <a:pt x="1678" y="1633"/>
                  </a:cubicBezTo>
                  <a:cubicBezTo>
                    <a:pt x="1667" y="1648"/>
                    <a:pt x="1652" y="1663"/>
                    <a:pt x="1636" y="1679"/>
                  </a:cubicBezTo>
                  <a:cubicBezTo>
                    <a:pt x="1410" y="1840"/>
                    <a:pt x="1180" y="1913"/>
                    <a:pt x="966" y="1913"/>
                  </a:cubicBezTo>
                  <a:cubicBezTo>
                    <a:pt x="702" y="1913"/>
                    <a:pt x="464" y="1805"/>
                    <a:pt x="295" y="1633"/>
                  </a:cubicBezTo>
                  <a:cubicBezTo>
                    <a:pt x="122" y="1460"/>
                    <a:pt x="16" y="1227"/>
                    <a:pt x="16" y="962"/>
                  </a:cubicBezTo>
                  <a:cubicBezTo>
                    <a:pt x="16" y="747"/>
                    <a:pt x="88" y="518"/>
                    <a:pt x="249" y="291"/>
                  </a:cubicBezTo>
                  <a:cubicBezTo>
                    <a:pt x="265" y="277"/>
                    <a:pt x="276" y="261"/>
                    <a:pt x="295" y="249"/>
                  </a:cubicBezTo>
                  <a:cubicBezTo>
                    <a:pt x="521" y="84"/>
                    <a:pt x="751" y="12"/>
                    <a:pt x="966" y="12"/>
                  </a:cubicBezTo>
                  <a:close/>
                  <a:moveTo>
                    <a:pt x="966" y="1"/>
                  </a:moveTo>
                  <a:cubicBezTo>
                    <a:pt x="748" y="1"/>
                    <a:pt x="513" y="70"/>
                    <a:pt x="288" y="238"/>
                  </a:cubicBezTo>
                  <a:cubicBezTo>
                    <a:pt x="269" y="249"/>
                    <a:pt x="253" y="265"/>
                    <a:pt x="237" y="284"/>
                  </a:cubicBezTo>
                  <a:cubicBezTo>
                    <a:pt x="73" y="510"/>
                    <a:pt x="0" y="744"/>
                    <a:pt x="0" y="962"/>
                  </a:cubicBezTo>
                  <a:cubicBezTo>
                    <a:pt x="0" y="1495"/>
                    <a:pt x="433" y="1927"/>
                    <a:pt x="966" y="1927"/>
                  </a:cubicBezTo>
                  <a:cubicBezTo>
                    <a:pt x="1180" y="1927"/>
                    <a:pt x="1418" y="1855"/>
                    <a:pt x="1644" y="1690"/>
                  </a:cubicBezTo>
                  <a:cubicBezTo>
                    <a:pt x="1663" y="1674"/>
                    <a:pt x="1678" y="1660"/>
                    <a:pt x="1690" y="1640"/>
                  </a:cubicBezTo>
                  <a:cubicBezTo>
                    <a:pt x="1859" y="1414"/>
                    <a:pt x="1928" y="1181"/>
                    <a:pt x="1928" y="962"/>
                  </a:cubicBezTo>
                  <a:cubicBezTo>
                    <a:pt x="1928" y="429"/>
                    <a:pt x="1498"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3"/>
            <p:cNvSpPr/>
            <p:nvPr/>
          </p:nvSpPr>
          <p:spPr>
            <a:xfrm>
              <a:off x="7338780" y="1978051"/>
              <a:ext cx="92289" cy="64686"/>
            </a:xfrm>
            <a:custGeom>
              <a:avLst/>
              <a:gdLst/>
              <a:ahLst/>
              <a:cxnLst/>
              <a:rect l="l" t="t" r="r" b="b"/>
              <a:pathLst>
                <a:path w="1916" h="1343" extrusionOk="0">
                  <a:moveTo>
                    <a:pt x="977" y="1"/>
                  </a:moveTo>
                  <a:cubicBezTo>
                    <a:pt x="322" y="1"/>
                    <a:pt x="0" y="822"/>
                    <a:pt x="627" y="1277"/>
                  </a:cubicBezTo>
                  <a:cubicBezTo>
                    <a:pt x="638" y="1284"/>
                    <a:pt x="653" y="1291"/>
                    <a:pt x="664" y="1296"/>
                  </a:cubicBezTo>
                  <a:cubicBezTo>
                    <a:pt x="762" y="1328"/>
                    <a:pt x="855" y="1342"/>
                    <a:pt x="942" y="1342"/>
                  </a:cubicBezTo>
                  <a:cubicBezTo>
                    <a:pt x="1597" y="1342"/>
                    <a:pt x="1915" y="519"/>
                    <a:pt x="1293" y="66"/>
                  </a:cubicBezTo>
                  <a:cubicBezTo>
                    <a:pt x="1282" y="58"/>
                    <a:pt x="1266" y="50"/>
                    <a:pt x="1251" y="46"/>
                  </a:cubicBezTo>
                  <a:cubicBezTo>
                    <a:pt x="1155"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3"/>
            <p:cNvSpPr/>
            <p:nvPr/>
          </p:nvSpPr>
          <p:spPr>
            <a:xfrm>
              <a:off x="7350099" y="1975450"/>
              <a:ext cx="69602" cy="69839"/>
            </a:xfrm>
            <a:custGeom>
              <a:avLst/>
              <a:gdLst/>
              <a:ahLst/>
              <a:cxnLst/>
              <a:rect l="l" t="t" r="r" b="b"/>
              <a:pathLst>
                <a:path w="1445" h="1450" extrusionOk="0">
                  <a:moveTo>
                    <a:pt x="725" y="472"/>
                  </a:moveTo>
                  <a:lnTo>
                    <a:pt x="755" y="564"/>
                  </a:lnTo>
                  <a:lnTo>
                    <a:pt x="725" y="579"/>
                  </a:lnTo>
                  <a:lnTo>
                    <a:pt x="748" y="625"/>
                  </a:lnTo>
                  <a:lnTo>
                    <a:pt x="771" y="614"/>
                  </a:lnTo>
                  <a:lnTo>
                    <a:pt x="778" y="637"/>
                  </a:lnTo>
                  <a:lnTo>
                    <a:pt x="829" y="622"/>
                  </a:lnTo>
                  <a:lnTo>
                    <a:pt x="817" y="591"/>
                  </a:lnTo>
                  <a:lnTo>
                    <a:pt x="905" y="545"/>
                  </a:lnTo>
                  <a:lnTo>
                    <a:pt x="905" y="545"/>
                  </a:lnTo>
                  <a:lnTo>
                    <a:pt x="859" y="633"/>
                  </a:lnTo>
                  <a:lnTo>
                    <a:pt x="829"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9" y="829"/>
                  </a:lnTo>
                  <a:lnTo>
                    <a:pt x="859" y="817"/>
                  </a:lnTo>
                  <a:lnTo>
                    <a:pt x="905" y="905"/>
                  </a:lnTo>
                  <a:lnTo>
                    <a:pt x="905" y="905"/>
                  </a:lnTo>
                  <a:lnTo>
                    <a:pt x="817" y="863"/>
                  </a:lnTo>
                  <a:lnTo>
                    <a:pt x="829" y="832"/>
                  </a:lnTo>
                  <a:lnTo>
                    <a:pt x="778" y="817"/>
                  </a:lnTo>
                  <a:lnTo>
                    <a:pt x="771" y="836"/>
                  </a:lnTo>
                  <a:lnTo>
                    <a:pt x="748" y="829"/>
                  </a:lnTo>
                  <a:lnTo>
                    <a:pt x="725" y="875"/>
                  </a:lnTo>
                  <a:lnTo>
                    <a:pt x="755" y="886"/>
                  </a:lnTo>
                  <a:lnTo>
                    <a:pt x="725" y="982"/>
                  </a:lnTo>
                  <a:lnTo>
                    <a:pt x="694" y="886"/>
                  </a:lnTo>
                  <a:lnTo>
                    <a:pt x="721" y="875"/>
                  </a:lnTo>
                  <a:lnTo>
                    <a:pt x="698" y="829"/>
                  </a:lnTo>
                  <a:lnTo>
                    <a:pt x="679" y="836"/>
                  </a:lnTo>
                  <a:lnTo>
                    <a:pt x="671" y="817"/>
                  </a:lnTo>
                  <a:lnTo>
                    <a:pt x="622" y="832"/>
                  </a:lnTo>
                  <a:lnTo>
                    <a:pt x="629" y="863"/>
                  </a:lnTo>
                  <a:lnTo>
                    <a:pt x="544" y="905"/>
                  </a:lnTo>
                  <a:lnTo>
                    <a:pt x="587" y="817"/>
                  </a:lnTo>
                  <a:lnTo>
                    <a:pt x="617" y="829"/>
                  </a:lnTo>
                  <a:lnTo>
                    <a:pt x="633" y="779"/>
                  </a:lnTo>
                  <a:lnTo>
                    <a:pt x="613" y="771"/>
                  </a:lnTo>
                  <a:lnTo>
                    <a:pt x="622" y="752"/>
                  </a:lnTo>
                  <a:lnTo>
                    <a:pt x="576" y="729"/>
                  </a:lnTo>
                  <a:lnTo>
                    <a:pt x="564" y="756"/>
                  </a:lnTo>
                  <a:lnTo>
                    <a:pt x="468" y="725"/>
                  </a:lnTo>
                  <a:lnTo>
                    <a:pt x="564" y="694"/>
                  </a:lnTo>
                  <a:lnTo>
                    <a:pt x="576" y="725"/>
                  </a:lnTo>
                  <a:lnTo>
                    <a:pt x="622" y="698"/>
                  </a:lnTo>
                  <a:lnTo>
                    <a:pt x="613" y="679"/>
                  </a:lnTo>
                  <a:lnTo>
                    <a:pt x="633" y="671"/>
                  </a:lnTo>
                  <a:lnTo>
                    <a:pt x="617" y="622"/>
                  </a:lnTo>
                  <a:lnTo>
                    <a:pt x="587" y="633"/>
                  </a:lnTo>
                  <a:lnTo>
                    <a:pt x="544" y="545"/>
                  </a:lnTo>
                  <a:lnTo>
                    <a:pt x="629" y="591"/>
                  </a:lnTo>
                  <a:lnTo>
                    <a:pt x="622" y="622"/>
                  </a:lnTo>
                  <a:lnTo>
                    <a:pt x="671" y="637"/>
                  </a:lnTo>
                  <a:lnTo>
                    <a:pt x="679" y="614"/>
                  </a:lnTo>
                  <a:lnTo>
                    <a:pt x="698" y="625"/>
                  </a:lnTo>
                  <a:lnTo>
                    <a:pt x="721" y="579"/>
                  </a:lnTo>
                  <a:lnTo>
                    <a:pt x="694" y="564"/>
                  </a:lnTo>
                  <a:lnTo>
                    <a:pt x="725" y="472"/>
                  </a:lnTo>
                  <a:close/>
                  <a:moveTo>
                    <a:pt x="625" y="1"/>
                  </a:moveTo>
                  <a:lnTo>
                    <a:pt x="576" y="20"/>
                  </a:lnTo>
                  <a:lnTo>
                    <a:pt x="698" y="388"/>
                  </a:lnTo>
                  <a:lnTo>
                    <a:pt x="648" y="541"/>
                  </a:lnTo>
                  <a:lnTo>
                    <a:pt x="502" y="468"/>
                  </a:lnTo>
                  <a:lnTo>
                    <a:pt x="326" y="123"/>
                  </a:lnTo>
                  <a:lnTo>
                    <a:pt x="280" y="146"/>
                  </a:lnTo>
                  <a:lnTo>
                    <a:pt x="426" y="426"/>
                  </a:lnTo>
                  <a:lnTo>
                    <a:pt x="426" y="426"/>
                  </a:lnTo>
                  <a:lnTo>
                    <a:pt x="142" y="284"/>
                  </a:lnTo>
                  <a:lnTo>
                    <a:pt x="120" y="330"/>
                  </a:lnTo>
                  <a:lnTo>
                    <a:pt x="464" y="507"/>
                  </a:lnTo>
                  <a:lnTo>
                    <a:pt x="537" y="648"/>
                  </a:lnTo>
                  <a:lnTo>
                    <a:pt x="383" y="698"/>
                  </a:lnTo>
                  <a:lnTo>
                    <a:pt x="16" y="579"/>
                  </a:lnTo>
                  <a:lnTo>
                    <a:pt x="1" y="629"/>
                  </a:lnTo>
                  <a:lnTo>
                    <a:pt x="300" y="725"/>
                  </a:lnTo>
                  <a:lnTo>
                    <a:pt x="1" y="825"/>
                  </a:lnTo>
                  <a:lnTo>
                    <a:pt x="16" y="871"/>
                  </a:lnTo>
                  <a:lnTo>
                    <a:pt x="383" y="752"/>
                  </a:lnTo>
                  <a:lnTo>
                    <a:pt x="537" y="802"/>
                  </a:lnTo>
                  <a:lnTo>
                    <a:pt x="464" y="947"/>
                  </a:lnTo>
                  <a:lnTo>
                    <a:pt x="120" y="1124"/>
                  </a:lnTo>
                  <a:lnTo>
                    <a:pt x="142" y="1170"/>
                  </a:lnTo>
                  <a:lnTo>
                    <a:pt x="426" y="1024"/>
                  </a:lnTo>
                  <a:lnTo>
                    <a:pt x="280" y="1308"/>
                  </a:lnTo>
                  <a:lnTo>
                    <a:pt x="326" y="1331"/>
                  </a:lnTo>
                  <a:lnTo>
                    <a:pt x="502" y="986"/>
                  </a:lnTo>
                  <a:lnTo>
                    <a:pt x="648" y="913"/>
                  </a:lnTo>
                  <a:lnTo>
                    <a:pt x="698" y="1066"/>
                  </a:lnTo>
                  <a:lnTo>
                    <a:pt x="576" y="1434"/>
                  </a:lnTo>
                  <a:lnTo>
                    <a:pt x="625" y="1449"/>
                  </a:lnTo>
                  <a:lnTo>
                    <a:pt x="725" y="1147"/>
                  </a:lnTo>
                  <a:lnTo>
                    <a:pt x="820" y="1449"/>
                  </a:lnTo>
                  <a:lnTo>
                    <a:pt x="870" y="1434"/>
                  </a:lnTo>
                  <a:lnTo>
                    <a:pt x="751" y="1066"/>
                  </a:lnTo>
                  <a:lnTo>
                    <a:pt x="801" y="913"/>
                  </a:lnTo>
                  <a:lnTo>
                    <a:pt x="944" y="986"/>
                  </a:lnTo>
                  <a:lnTo>
                    <a:pt x="1119" y="1331"/>
                  </a:lnTo>
                  <a:lnTo>
                    <a:pt x="1165" y="1308"/>
                  </a:lnTo>
                  <a:lnTo>
                    <a:pt x="1024"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4" y="426"/>
                  </a:lnTo>
                  <a:lnTo>
                    <a:pt x="1024" y="426"/>
                  </a:lnTo>
                  <a:lnTo>
                    <a:pt x="1165" y="146"/>
                  </a:lnTo>
                  <a:lnTo>
                    <a:pt x="1119" y="123"/>
                  </a:lnTo>
                  <a:lnTo>
                    <a:pt x="944" y="468"/>
                  </a:lnTo>
                  <a:lnTo>
                    <a:pt x="801" y="541"/>
                  </a:lnTo>
                  <a:lnTo>
                    <a:pt x="751" y="388"/>
                  </a:lnTo>
                  <a:lnTo>
                    <a:pt x="870" y="20"/>
                  </a:lnTo>
                  <a:lnTo>
                    <a:pt x="820" y="1"/>
                  </a:lnTo>
                  <a:lnTo>
                    <a:pt x="725"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3"/>
            <p:cNvSpPr/>
            <p:nvPr/>
          </p:nvSpPr>
          <p:spPr>
            <a:xfrm>
              <a:off x="7372833" y="2001412"/>
              <a:ext cx="24132" cy="18014"/>
            </a:xfrm>
            <a:custGeom>
              <a:avLst/>
              <a:gdLst/>
              <a:ahLst/>
              <a:cxnLst/>
              <a:rect l="l" t="t" r="r" b="b"/>
              <a:pathLst>
                <a:path w="501" h="374" extrusionOk="0">
                  <a:moveTo>
                    <a:pt x="251" y="0"/>
                  </a:moveTo>
                  <a:cubicBezTo>
                    <a:pt x="210" y="0"/>
                    <a:pt x="165" y="14"/>
                    <a:pt x="122" y="44"/>
                  </a:cubicBezTo>
                  <a:lnTo>
                    <a:pt x="111" y="56"/>
                  </a:lnTo>
                  <a:cubicBezTo>
                    <a:pt x="1" y="208"/>
                    <a:pt x="108" y="373"/>
                    <a:pt x="253" y="373"/>
                  </a:cubicBezTo>
                  <a:cubicBezTo>
                    <a:pt x="295" y="373"/>
                    <a:pt x="340" y="360"/>
                    <a:pt x="383" y="328"/>
                  </a:cubicBezTo>
                  <a:cubicBezTo>
                    <a:pt x="387" y="324"/>
                    <a:pt x="391" y="320"/>
                    <a:pt x="391" y="316"/>
                  </a:cubicBezTo>
                  <a:cubicBezTo>
                    <a:pt x="501" y="164"/>
                    <a:pt x="395"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3"/>
            <p:cNvSpPr/>
            <p:nvPr/>
          </p:nvSpPr>
          <p:spPr>
            <a:xfrm>
              <a:off x="6706693" y="1990093"/>
              <a:ext cx="85690" cy="37280"/>
            </a:xfrm>
            <a:custGeom>
              <a:avLst/>
              <a:gdLst/>
              <a:ahLst/>
              <a:cxnLst/>
              <a:rect l="l" t="t" r="r" b="b"/>
              <a:pathLst>
                <a:path w="1779" h="774" extrusionOk="0">
                  <a:moveTo>
                    <a:pt x="465" y="0"/>
                  </a:moveTo>
                  <a:cubicBezTo>
                    <a:pt x="250" y="0"/>
                    <a:pt x="36" y="13"/>
                    <a:pt x="24" y="53"/>
                  </a:cubicBezTo>
                  <a:cubicBezTo>
                    <a:pt x="1" y="126"/>
                    <a:pt x="245" y="643"/>
                    <a:pt x="464" y="774"/>
                  </a:cubicBezTo>
                  <a:lnTo>
                    <a:pt x="1713" y="774"/>
                  </a:lnTo>
                  <a:cubicBezTo>
                    <a:pt x="1713" y="774"/>
                    <a:pt x="1779" y="666"/>
                    <a:pt x="1713" y="601"/>
                  </a:cubicBezTo>
                  <a:lnTo>
                    <a:pt x="1253" y="601"/>
                  </a:lnTo>
                  <a:cubicBezTo>
                    <a:pt x="1253" y="601"/>
                    <a:pt x="1001" y="49"/>
                    <a:pt x="909" y="23"/>
                  </a:cubicBezTo>
                  <a:cubicBezTo>
                    <a:pt x="866" y="11"/>
                    <a:pt x="66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3"/>
            <p:cNvSpPr/>
            <p:nvPr/>
          </p:nvSpPr>
          <p:spPr>
            <a:xfrm>
              <a:off x="6952341" y="1761207"/>
              <a:ext cx="439914" cy="112802"/>
            </a:xfrm>
            <a:custGeom>
              <a:avLst/>
              <a:gdLst/>
              <a:ahLst/>
              <a:cxnLst/>
              <a:rect l="l" t="t" r="r" b="b"/>
              <a:pathLst>
                <a:path w="9133" h="2342" extrusionOk="0">
                  <a:moveTo>
                    <a:pt x="4535" y="0"/>
                  </a:moveTo>
                  <a:cubicBezTo>
                    <a:pt x="3505" y="0"/>
                    <a:pt x="2340" y="39"/>
                    <a:pt x="1158" y="157"/>
                  </a:cubicBezTo>
                  <a:cubicBezTo>
                    <a:pt x="1158" y="157"/>
                    <a:pt x="350" y="1490"/>
                    <a:pt x="0" y="2341"/>
                  </a:cubicBezTo>
                  <a:lnTo>
                    <a:pt x="9013" y="2341"/>
                  </a:lnTo>
                  <a:cubicBezTo>
                    <a:pt x="9082" y="2341"/>
                    <a:pt x="9133" y="2268"/>
                    <a:pt x="9101" y="2207"/>
                  </a:cubicBezTo>
                  <a:cubicBezTo>
                    <a:pt x="8944" y="1844"/>
                    <a:pt x="8492" y="836"/>
                    <a:pt x="8105" y="157"/>
                  </a:cubicBezTo>
                  <a:cubicBezTo>
                    <a:pt x="8105" y="157"/>
                    <a:pt x="6593" y="0"/>
                    <a:pt x="4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3"/>
            <p:cNvSpPr/>
            <p:nvPr/>
          </p:nvSpPr>
          <p:spPr>
            <a:xfrm>
              <a:off x="6955472" y="1762652"/>
              <a:ext cx="429365" cy="109864"/>
            </a:xfrm>
            <a:custGeom>
              <a:avLst/>
              <a:gdLst/>
              <a:ahLst/>
              <a:cxnLst/>
              <a:rect l="l" t="t" r="r" b="b"/>
              <a:pathLst>
                <a:path w="8914" h="2281" extrusionOk="0">
                  <a:moveTo>
                    <a:pt x="4469" y="1"/>
                  </a:moveTo>
                  <a:cubicBezTo>
                    <a:pt x="3292" y="1"/>
                    <a:pt x="2174" y="51"/>
                    <a:pt x="1143" y="150"/>
                  </a:cubicBezTo>
                  <a:cubicBezTo>
                    <a:pt x="1124" y="154"/>
                    <a:pt x="1108" y="166"/>
                    <a:pt x="1097" y="181"/>
                  </a:cubicBezTo>
                  <a:cubicBezTo>
                    <a:pt x="966" y="395"/>
                    <a:pt x="349" y="1441"/>
                    <a:pt x="16" y="2192"/>
                  </a:cubicBezTo>
                  <a:cubicBezTo>
                    <a:pt x="1" y="2235"/>
                    <a:pt x="32" y="2281"/>
                    <a:pt x="73" y="2281"/>
                  </a:cubicBezTo>
                  <a:lnTo>
                    <a:pt x="8408" y="2281"/>
                  </a:lnTo>
                  <a:cubicBezTo>
                    <a:pt x="8711" y="2281"/>
                    <a:pt x="8914" y="1966"/>
                    <a:pt x="8787" y="1690"/>
                  </a:cubicBezTo>
                  <a:cubicBezTo>
                    <a:pt x="8580" y="1242"/>
                    <a:pt x="8297" y="641"/>
                    <a:pt x="8037" y="181"/>
                  </a:cubicBezTo>
                  <a:cubicBezTo>
                    <a:pt x="8025" y="166"/>
                    <a:pt x="8010" y="154"/>
                    <a:pt x="7987" y="150"/>
                  </a:cubicBezTo>
                  <a:cubicBezTo>
                    <a:pt x="7715" y="127"/>
                    <a:pt x="6300" y="1"/>
                    <a:pt x="4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3"/>
            <p:cNvSpPr/>
            <p:nvPr/>
          </p:nvSpPr>
          <p:spPr>
            <a:xfrm>
              <a:off x="7117744" y="1761400"/>
              <a:ext cx="17918" cy="112610"/>
            </a:xfrm>
            <a:custGeom>
              <a:avLst/>
              <a:gdLst/>
              <a:ahLst/>
              <a:cxnLst/>
              <a:rect l="l" t="t" r="r" b="b"/>
              <a:pathLst>
                <a:path w="372" h="2338" extrusionOk="0">
                  <a:moveTo>
                    <a:pt x="360" y="0"/>
                  </a:moveTo>
                  <a:cubicBezTo>
                    <a:pt x="96" y="1184"/>
                    <a:pt x="0" y="2337"/>
                    <a:pt x="0" y="2337"/>
                  </a:cubicBezTo>
                  <a:lnTo>
                    <a:pt x="15" y="2337"/>
                  </a:lnTo>
                  <a:cubicBezTo>
                    <a:pt x="15" y="2337"/>
                    <a:pt x="15" y="2318"/>
                    <a:pt x="20" y="2287"/>
                  </a:cubicBezTo>
                  <a:cubicBezTo>
                    <a:pt x="43" y="2050"/>
                    <a:pt x="142" y="1039"/>
                    <a:pt x="372" y="4"/>
                  </a:cubicBezTo>
                  <a:lnTo>
                    <a:pt x="3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3"/>
            <p:cNvSpPr/>
            <p:nvPr/>
          </p:nvSpPr>
          <p:spPr>
            <a:xfrm>
              <a:off x="7298224" y="1766505"/>
              <a:ext cx="31453" cy="106204"/>
            </a:xfrm>
            <a:custGeom>
              <a:avLst/>
              <a:gdLst/>
              <a:ahLst/>
              <a:cxnLst/>
              <a:rect l="l" t="t" r="r" b="b"/>
              <a:pathLst>
                <a:path w="653" h="2205" extrusionOk="0">
                  <a:moveTo>
                    <a:pt x="16" y="1"/>
                  </a:moveTo>
                  <a:lnTo>
                    <a:pt x="1" y="9"/>
                  </a:lnTo>
                  <a:cubicBezTo>
                    <a:pt x="158" y="411"/>
                    <a:pt x="319" y="963"/>
                    <a:pt x="438" y="1407"/>
                  </a:cubicBezTo>
                  <a:cubicBezTo>
                    <a:pt x="498" y="1633"/>
                    <a:pt x="549" y="1833"/>
                    <a:pt x="583" y="1975"/>
                  </a:cubicBezTo>
                  <a:cubicBezTo>
                    <a:pt x="602" y="2047"/>
                    <a:pt x="613" y="2101"/>
                    <a:pt x="625" y="2143"/>
                  </a:cubicBezTo>
                  <a:cubicBezTo>
                    <a:pt x="633" y="2181"/>
                    <a:pt x="636" y="2204"/>
                    <a:pt x="636" y="2204"/>
                  </a:cubicBezTo>
                  <a:lnTo>
                    <a:pt x="652" y="2201"/>
                  </a:lnTo>
                  <a:cubicBezTo>
                    <a:pt x="652" y="2201"/>
                    <a:pt x="330" y="814"/>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3"/>
            <p:cNvSpPr/>
            <p:nvPr/>
          </p:nvSpPr>
          <p:spPr>
            <a:xfrm>
              <a:off x="6930185" y="1878203"/>
              <a:ext cx="409087" cy="132550"/>
            </a:xfrm>
            <a:custGeom>
              <a:avLst/>
              <a:gdLst/>
              <a:ahLst/>
              <a:cxnLst/>
              <a:rect l="l" t="t" r="r" b="b"/>
              <a:pathLst>
                <a:path w="8493" h="2752" extrusionOk="0">
                  <a:moveTo>
                    <a:pt x="8320" y="0"/>
                  </a:moveTo>
                  <a:lnTo>
                    <a:pt x="8305" y="8"/>
                  </a:lnTo>
                  <a:cubicBezTo>
                    <a:pt x="8351" y="119"/>
                    <a:pt x="8392" y="303"/>
                    <a:pt x="8427" y="460"/>
                  </a:cubicBezTo>
                  <a:cubicBezTo>
                    <a:pt x="8443" y="541"/>
                    <a:pt x="8454" y="614"/>
                    <a:pt x="8461" y="663"/>
                  </a:cubicBezTo>
                  <a:cubicBezTo>
                    <a:pt x="8470" y="690"/>
                    <a:pt x="8473" y="709"/>
                    <a:pt x="8473" y="725"/>
                  </a:cubicBezTo>
                  <a:cubicBezTo>
                    <a:pt x="8475" y="732"/>
                    <a:pt x="8476" y="737"/>
                    <a:pt x="8476" y="741"/>
                  </a:cubicBezTo>
                  <a:lnTo>
                    <a:pt x="8476" y="741"/>
                  </a:lnTo>
                  <a:cubicBezTo>
                    <a:pt x="8239" y="782"/>
                    <a:pt x="8058" y="926"/>
                    <a:pt x="7918" y="1120"/>
                  </a:cubicBezTo>
                  <a:cubicBezTo>
                    <a:pt x="7699" y="1415"/>
                    <a:pt x="7580" y="1820"/>
                    <a:pt x="7511" y="2154"/>
                  </a:cubicBezTo>
                  <a:cubicBezTo>
                    <a:pt x="7449" y="2451"/>
                    <a:pt x="7434" y="2692"/>
                    <a:pt x="7432" y="2736"/>
                  </a:cubicBezTo>
                  <a:lnTo>
                    <a:pt x="1046" y="2736"/>
                  </a:lnTo>
                  <a:cubicBezTo>
                    <a:pt x="953" y="2005"/>
                    <a:pt x="698" y="1563"/>
                    <a:pt x="460" y="1307"/>
                  </a:cubicBezTo>
                  <a:cubicBezTo>
                    <a:pt x="249" y="1071"/>
                    <a:pt x="56" y="989"/>
                    <a:pt x="19" y="975"/>
                  </a:cubicBezTo>
                  <a:lnTo>
                    <a:pt x="19" y="975"/>
                  </a:lnTo>
                  <a:lnTo>
                    <a:pt x="411" y="46"/>
                  </a:lnTo>
                  <a:lnTo>
                    <a:pt x="400" y="43"/>
                  </a:lnTo>
                  <a:lnTo>
                    <a:pt x="1" y="985"/>
                  </a:lnTo>
                  <a:lnTo>
                    <a:pt x="9" y="985"/>
                  </a:lnTo>
                  <a:lnTo>
                    <a:pt x="12" y="989"/>
                  </a:lnTo>
                  <a:cubicBezTo>
                    <a:pt x="35" y="996"/>
                    <a:pt x="246" y="1081"/>
                    <a:pt x="472" y="1341"/>
                  </a:cubicBezTo>
                  <a:cubicBezTo>
                    <a:pt x="699" y="1599"/>
                    <a:pt x="943" y="2036"/>
                    <a:pt x="1031" y="2744"/>
                  </a:cubicBezTo>
                  <a:lnTo>
                    <a:pt x="1031" y="2752"/>
                  </a:lnTo>
                  <a:lnTo>
                    <a:pt x="7442" y="2752"/>
                  </a:lnTo>
                  <a:lnTo>
                    <a:pt x="7442" y="2744"/>
                  </a:lnTo>
                  <a:cubicBezTo>
                    <a:pt x="7442" y="2744"/>
                    <a:pt x="7446" y="2736"/>
                    <a:pt x="7446" y="2725"/>
                  </a:cubicBezTo>
                  <a:cubicBezTo>
                    <a:pt x="7454" y="2625"/>
                    <a:pt x="7492" y="2165"/>
                    <a:pt x="7642" y="1717"/>
                  </a:cubicBezTo>
                  <a:cubicBezTo>
                    <a:pt x="7715" y="1491"/>
                    <a:pt x="7818" y="1269"/>
                    <a:pt x="7956" y="1093"/>
                  </a:cubicBezTo>
                  <a:cubicBezTo>
                    <a:pt x="8094" y="920"/>
                    <a:pt x="8266" y="789"/>
                    <a:pt x="8484" y="755"/>
                  </a:cubicBezTo>
                  <a:lnTo>
                    <a:pt x="8493" y="752"/>
                  </a:lnTo>
                  <a:lnTo>
                    <a:pt x="8493" y="748"/>
                  </a:lnTo>
                  <a:cubicBezTo>
                    <a:pt x="8493" y="748"/>
                    <a:pt x="8473" y="617"/>
                    <a:pt x="8438" y="460"/>
                  </a:cubicBezTo>
                  <a:cubicBezTo>
                    <a:pt x="8408" y="303"/>
                    <a:pt x="8366" y="115"/>
                    <a:pt x="8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3"/>
            <p:cNvSpPr/>
            <p:nvPr/>
          </p:nvSpPr>
          <p:spPr>
            <a:xfrm>
              <a:off x="7111097" y="1878203"/>
              <a:ext cx="7418" cy="127396"/>
            </a:xfrm>
            <a:custGeom>
              <a:avLst/>
              <a:gdLst/>
              <a:ahLst/>
              <a:cxnLst/>
              <a:rect l="l" t="t" r="r" b="b"/>
              <a:pathLst>
                <a:path w="154" h="2645" extrusionOk="0">
                  <a:moveTo>
                    <a:pt x="138" y="0"/>
                  </a:moveTo>
                  <a:cubicBezTo>
                    <a:pt x="23" y="499"/>
                    <a:pt x="0" y="1315"/>
                    <a:pt x="0" y="1909"/>
                  </a:cubicBezTo>
                  <a:cubicBezTo>
                    <a:pt x="0" y="2334"/>
                    <a:pt x="11" y="2644"/>
                    <a:pt x="11" y="2644"/>
                  </a:cubicBezTo>
                  <a:lnTo>
                    <a:pt x="27" y="2644"/>
                  </a:lnTo>
                  <a:cubicBezTo>
                    <a:pt x="27" y="2644"/>
                    <a:pt x="27" y="2625"/>
                    <a:pt x="23" y="2587"/>
                  </a:cubicBezTo>
                  <a:cubicBezTo>
                    <a:pt x="20" y="2480"/>
                    <a:pt x="15" y="2227"/>
                    <a:pt x="15" y="1909"/>
                  </a:cubicBezTo>
                  <a:cubicBezTo>
                    <a:pt x="15" y="1315"/>
                    <a:pt x="38" y="499"/>
                    <a:pt x="153" y="4"/>
                  </a:cubicBezTo>
                  <a:lnTo>
                    <a:pt x="1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3"/>
            <p:cNvSpPr/>
            <p:nvPr/>
          </p:nvSpPr>
          <p:spPr>
            <a:xfrm>
              <a:off x="7076369" y="1896072"/>
              <a:ext cx="22013" cy="626"/>
            </a:xfrm>
            <a:custGeom>
              <a:avLst/>
              <a:gdLst/>
              <a:ahLst/>
              <a:cxnLst/>
              <a:rect l="l" t="t" r="r" b="b"/>
              <a:pathLst>
                <a:path w="457" h="13" extrusionOk="0">
                  <a:moveTo>
                    <a:pt x="0" y="1"/>
                  </a:moveTo>
                  <a:lnTo>
                    <a:pt x="0"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3"/>
            <p:cNvSpPr/>
            <p:nvPr/>
          </p:nvSpPr>
          <p:spPr>
            <a:xfrm>
              <a:off x="7284015" y="1896072"/>
              <a:ext cx="22013" cy="626"/>
            </a:xfrm>
            <a:custGeom>
              <a:avLst/>
              <a:gdLst/>
              <a:ahLst/>
              <a:cxnLst/>
              <a:rect l="l" t="t" r="r" b="b"/>
              <a:pathLst>
                <a:path w="457" h="13" extrusionOk="0">
                  <a:moveTo>
                    <a:pt x="1" y="1"/>
                  </a:moveTo>
                  <a:lnTo>
                    <a:pt x="1"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3"/>
            <p:cNvSpPr/>
            <p:nvPr/>
          </p:nvSpPr>
          <p:spPr>
            <a:xfrm>
              <a:off x="6948825" y="1883549"/>
              <a:ext cx="440829" cy="819"/>
            </a:xfrm>
            <a:custGeom>
              <a:avLst/>
              <a:gdLst/>
              <a:ahLst/>
              <a:cxnLst/>
              <a:rect l="l" t="t" r="r" b="b"/>
              <a:pathLst>
                <a:path w="9152" h="17" extrusionOk="0">
                  <a:moveTo>
                    <a:pt x="1" y="1"/>
                  </a:moveTo>
                  <a:lnTo>
                    <a:pt x="1" y="16"/>
                  </a:lnTo>
                  <a:lnTo>
                    <a:pt x="9151" y="16"/>
                  </a:lnTo>
                  <a:lnTo>
                    <a:pt x="9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3"/>
            <p:cNvSpPr/>
            <p:nvPr/>
          </p:nvSpPr>
          <p:spPr>
            <a:xfrm>
              <a:off x="6939288" y="1839092"/>
              <a:ext cx="67194" cy="39303"/>
            </a:xfrm>
            <a:custGeom>
              <a:avLst/>
              <a:gdLst/>
              <a:ahLst/>
              <a:cxnLst/>
              <a:rect l="l" t="t" r="r" b="b"/>
              <a:pathLst>
                <a:path w="1395" h="816" extrusionOk="0">
                  <a:moveTo>
                    <a:pt x="1083" y="0"/>
                  </a:moveTo>
                  <a:cubicBezTo>
                    <a:pt x="875" y="0"/>
                    <a:pt x="569" y="21"/>
                    <a:pt x="425" y="54"/>
                  </a:cubicBezTo>
                  <a:cubicBezTo>
                    <a:pt x="352" y="69"/>
                    <a:pt x="202" y="445"/>
                    <a:pt x="202" y="445"/>
                  </a:cubicBezTo>
                  <a:lnTo>
                    <a:pt x="69" y="445"/>
                  </a:lnTo>
                  <a:cubicBezTo>
                    <a:pt x="69" y="445"/>
                    <a:pt x="0" y="697"/>
                    <a:pt x="69" y="797"/>
                  </a:cubicBezTo>
                  <a:cubicBezTo>
                    <a:pt x="69" y="797"/>
                    <a:pt x="580" y="816"/>
                    <a:pt x="936" y="816"/>
                  </a:cubicBezTo>
                  <a:cubicBezTo>
                    <a:pt x="1115" y="816"/>
                    <a:pt x="1254" y="811"/>
                    <a:pt x="1272" y="797"/>
                  </a:cubicBezTo>
                  <a:cubicBezTo>
                    <a:pt x="1329" y="751"/>
                    <a:pt x="1394" y="38"/>
                    <a:pt x="1272" y="11"/>
                  </a:cubicBezTo>
                  <a:cubicBezTo>
                    <a:pt x="1237" y="4"/>
                    <a:pt x="116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3"/>
            <p:cNvSpPr/>
            <p:nvPr/>
          </p:nvSpPr>
          <p:spPr>
            <a:xfrm>
              <a:off x="6975605" y="1867124"/>
              <a:ext cx="20519" cy="1493"/>
            </a:xfrm>
            <a:custGeom>
              <a:avLst/>
              <a:gdLst/>
              <a:ahLst/>
              <a:cxnLst/>
              <a:rect l="l" t="t" r="r" b="b"/>
              <a:pathLst>
                <a:path w="426" h="31" extrusionOk="0">
                  <a:moveTo>
                    <a:pt x="0" y="0"/>
                  </a:moveTo>
                  <a:lnTo>
                    <a:pt x="0" y="16"/>
                  </a:lnTo>
                  <a:lnTo>
                    <a:pt x="426" y="31"/>
                  </a:lnTo>
                  <a:lnTo>
                    <a:pt x="426" y="1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3"/>
            <p:cNvSpPr/>
            <p:nvPr/>
          </p:nvSpPr>
          <p:spPr>
            <a:xfrm>
              <a:off x="6745081" y="1878010"/>
              <a:ext cx="170417" cy="36798"/>
            </a:xfrm>
            <a:custGeom>
              <a:avLst/>
              <a:gdLst/>
              <a:ahLst/>
              <a:cxnLst/>
              <a:rect l="l" t="t" r="r" b="b"/>
              <a:pathLst>
                <a:path w="3538" h="764" extrusionOk="0">
                  <a:moveTo>
                    <a:pt x="3534" y="1"/>
                  </a:moveTo>
                  <a:cubicBezTo>
                    <a:pt x="3534" y="1"/>
                    <a:pt x="3522" y="4"/>
                    <a:pt x="3503" y="8"/>
                  </a:cubicBezTo>
                  <a:cubicBezTo>
                    <a:pt x="3346" y="47"/>
                    <a:pt x="2653" y="227"/>
                    <a:pt x="1978" y="395"/>
                  </a:cubicBezTo>
                  <a:cubicBezTo>
                    <a:pt x="1641" y="480"/>
                    <a:pt x="1311" y="564"/>
                    <a:pt x="1058" y="629"/>
                  </a:cubicBezTo>
                  <a:cubicBezTo>
                    <a:pt x="932" y="660"/>
                    <a:pt x="824" y="687"/>
                    <a:pt x="744" y="706"/>
                  </a:cubicBezTo>
                  <a:cubicBezTo>
                    <a:pt x="663" y="724"/>
                    <a:pt x="610" y="736"/>
                    <a:pt x="594" y="740"/>
                  </a:cubicBezTo>
                  <a:cubicBezTo>
                    <a:pt x="552" y="744"/>
                    <a:pt x="472" y="747"/>
                    <a:pt x="384" y="747"/>
                  </a:cubicBezTo>
                  <a:cubicBezTo>
                    <a:pt x="295" y="747"/>
                    <a:pt x="200" y="744"/>
                    <a:pt x="127" y="744"/>
                  </a:cubicBezTo>
                  <a:cubicBezTo>
                    <a:pt x="89" y="740"/>
                    <a:pt x="58" y="740"/>
                    <a:pt x="35" y="740"/>
                  </a:cubicBezTo>
                  <a:lnTo>
                    <a:pt x="0" y="740"/>
                  </a:lnTo>
                  <a:lnTo>
                    <a:pt x="0" y="752"/>
                  </a:lnTo>
                  <a:cubicBezTo>
                    <a:pt x="0" y="752"/>
                    <a:pt x="207" y="763"/>
                    <a:pt x="384" y="763"/>
                  </a:cubicBezTo>
                  <a:cubicBezTo>
                    <a:pt x="472" y="763"/>
                    <a:pt x="552" y="759"/>
                    <a:pt x="598" y="752"/>
                  </a:cubicBezTo>
                  <a:cubicBezTo>
                    <a:pt x="614" y="752"/>
                    <a:pt x="671" y="736"/>
                    <a:pt x="763" y="717"/>
                  </a:cubicBezTo>
                  <a:cubicBezTo>
                    <a:pt x="1388" y="564"/>
                    <a:pt x="3537" y="16"/>
                    <a:pt x="3537" y="16"/>
                  </a:cubicBezTo>
                  <a:lnTo>
                    <a:pt x="3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3"/>
            <p:cNvSpPr/>
            <p:nvPr/>
          </p:nvSpPr>
          <p:spPr>
            <a:xfrm>
              <a:off x="6732173" y="1970104"/>
              <a:ext cx="14065" cy="819"/>
            </a:xfrm>
            <a:custGeom>
              <a:avLst/>
              <a:gdLst/>
              <a:ahLst/>
              <a:cxnLst/>
              <a:rect l="l" t="t" r="r" b="b"/>
              <a:pathLst>
                <a:path w="292" h="17" extrusionOk="0">
                  <a:moveTo>
                    <a:pt x="291" y="1"/>
                  </a:moveTo>
                  <a:lnTo>
                    <a:pt x="1" y="4"/>
                  </a:lnTo>
                  <a:lnTo>
                    <a:pt x="1" y="16"/>
                  </a:lnTo>
                  <a:lnTo>
                    <a:pt x="291" y="16"/>
                  </a:lnTo>
                  <a:lnTo>
                    <a:pt x="2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3"/>
            <p:cNvSpPr/>
            <p:nvPr/>
          </p:nvSpPr>
          <p:spPr>
            <a:xfrm>
              <a:off x="6734003" y="1964950"/>
              <a:ext cx="14065" cy="771"/>
            </a:xfrm>
            <a:custGeom>
              <a:avLst/>
              <a:gdLst/>
              <a:ahLst/>
              <a:cxnLst/>
              <a:rect l="l" t="t" r="r" b="b"/>
              <a:pathLst>
                <a:path w="292" h="16" extrusionOk="0">
                  <a:moveTo>
                    <a:pt x="0" y="0"/>
                  </a:moveTo>
                  <a:lnTo>
                    <a:pt x="0" y="16"/>
                  </a:lnTo>
                  <a:lnTo>
                    <a:pt x="292" y="16"/>
                  </a:lnTo>
                  <a:lnTo>
                    <a:pt x="2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3"/>
            <p:cNvSpPr/>
            <p:nvPr/>
          </p:nvSpPr>
          <p:spPr>
            <a:xfrm>
              <a:off x="6735689" y="1959796"/>
              <a:ext cx="14017" cy="771"/>
            </a:xfrm>
            <a:custGeom>
              <a:avLst/>
              <a:gdLst/>
              <a:ahLst/>
              <a:cxnLst/>
              <a:rect l="l" t="t" r="r" b="b"/>
              <a:pathLst>
                <a:path w="291" h="16" extrusionOk="0">
                  <a:moveTo>
                    <a:pt x="0" y="0"/>
                  </a:moveTo>
                  <a:lnTo>
                    <a:pt x="0" y="15"/>
                  </a:lnTo>
                  <a:lnTo>
                    <a:pt x="291" y="11"/>
                  </a:lnTo>
                  <a:lnTo>
                    <a:pt x="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43"/>
          <p:cNvGrpSpPr/>
          <p:nvPr/>
        </p:nvGrpSpPr>
        <p:grpSpPr>
          <a:xfrm flipH="1">
            <a:off x="1143431" y="4325656"/>
            <a:ext cx="1289131" cy="709819"/>
            <a:chOff x="6803356" y="2469281"/>
            <a:chExt cx="717739" cy="395200"/>
          </a:xfrm>
        </p:grpSpPr>
        <p:sp>
          <p:nvSpPr>
            <p:cNvPr id="5676" name="Google Shape;5676;p43"/>
            <p:cNvSpPr/>
            <p:nvPr/>
          </p:nvSpPr>
          <p:spPr>
            <a:xfrm>
              <a:off x="7000982" y="2772632"/>
              <a:ext cx="330092" cy="39592"/>
            </a:xfrm>
            <a:custGeom>
              <a:avLst/>
              <a:gdLst/>
              <a:ahLst/>
              <a:cxnLst/>
              <a:rect l="l" t="t" r="r" b="b"/>
              <a:pathLst>
                <a:path w="6853" h="822" extrusionOk="0">
                  <a:moveTo>
                    <a:pt x="1" y="1"/>
                  </a:moveTo>
                  <a:lnTo>
                    <a:pt x="59" y="729"/>
                  </a:lnTo>
                  <a:lnTo>
                    <a:pt x="461" y="729"/>
                  </a:lnTo>
                  <a:lnTo>
                    <a:pt x="699" y="545"/>
                  </a:lnTo>
                  <a:lnTo>
                    <a:pt x="5715" y="415"/>
                  </a:lnTo>
                  <a:cubicBezTo>
                    <a:pt x="5716" y="415"/>
                    <a:pt x="5718" y="415"/>
                    <a:pt x="5720" y="415"/>
                  </a:cubicBezTo>
                  <a:cubicBezTo>
                    <a:pt x="5752" y="415"/>
                    <a:pt x="5780" y="444"/>
                    <a:pt x="5780" y="480"/>
                  </a:cubicBezTo>
                  <a:cubicBezTo>
                    <a:pt x="5780" y="515"/>
                    <a:pt x="5810" y="545"/>
                    <a:pt x="5844" y="545"/>
                  </a:cubicBezTo>
                  <a:lnTo>
                    <a:pt x="6097" y="545"/>
                  </a:lnTo>
                  <a:cubicBezTo>
                    <a:pt x="6120" y="545"/>
                    <a:pt x="6140" y="553"/>
                    <a:pt x="6151" y="572"/>
                  </a:cubicBezTo>
                  <a:lnTo>
                    <a:pt x="6323" y="821"/>
                  </a:lnTo>
                  <a:lnTo>
                    <a:pt x="6852" y="821"/>
                  </a:lnTo>
                  <a:lnTo>
                    <a:pt x="68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3"/>
            <p:cNvSpPr/>
            <p:nvPr/>
          </p:nvSpPr>
          <p:spPr>
            <a:xfrm>
              <a:off x="6810961" y="2469281"/>
              <a:ext cx="710133" cy="348811"/>
            </a:xfrm>
            <a:custGeom>
              <a:avLst/>
              <a:gdLst/>
              <a:ahLst/>
              <a:cxnLst/>
              <a:rect l="l" t="t" r="r" b="b"/>
              <a:pathLst>
                <a:path w="14743" h="7242" extrusionOk="0">
                  <a:moveTo>
                    <a:pt x="4573" y="0"/>
                  </a:moveTo>
                  <a:cubicBezTo>
                    <a:pt x="2661" y="0"/>
                    <a:pt x="1401" y="65"/>
                    <a:pt x="962" y="91"/>
                  </a:cubicBezTo>
                  <a:cubicBezTo>
                    <a:pt x="855" y="100"/>
                    <a:pt x="767" y="169"/>
                    <a:pt x="736" y="268"/>
                  </a:cubicBezTo>
                  <a:cubicBezTo>
                    <a:pt x="338" y="1609"/>
                    <a:pt x="258" y="3441"/>
                    <a:pt x="246" y="3881"/>
                  </a:cubicBezTo>
                  <a:cubicBezTo>
                    <a:pt x="242" y="3943"/>
                    <a:pt x="207" y="4000"/>
                    <a:pt x="154" y="4027"/>
                  </a:cubicBezTo>
                  <a:cubicBezTo>
                    <a:pt x="104" y="4058"/>
                    <a:pt x="69" y="4111"/>
                    <a:pt x="65" y="4169"/>
                  </a:cubicBezTo>
                  <a:cubicBezTo>
                    <a:pt x="0" y="5146"/>
                    <a:pt x="108" y="6636"/>
                    <a:pt x="108" y="6636"/>
                  </a:cubicBezTo>
                  <a:lnTo>
                    <a:pt x="859" y="6636"/>
                  </a:lnTo>
                  <a:lnTo>
                    <a:pt x="1747" y="7242"/>
                  </a:lnTo>
                  <a:lnTo>
                    <a:pt x="3863" y="7242"/>
                  </a:lnTo>
                  <a:lnTo>
                    <a:pt x="4656" y="6636"/>
                  </a:lnTo>
                  <a:lnTo>
                    <a:pt x="10354" y="6636"/>
                  </a:lnTo>
                  <a:lnTo>
                    <a:pt x="10952" y="7108"/>
                  </a:lnTo>
                  <a:lnTo>
                    <a:pt x="13386" y="7108"/>
                  </a:lnTo>
                  <a:lnTo>
                    <a:pt x="13887" y="6736"/>
                  </a:lnTo>
                  <a:lnTo>
                    <a:pt x="14454" y="6736"/>
                  </a:lnTo>
                  <a:cubicBezTo>
                    <a:pt x="14520" y="6736"/>
                    <a:pt x="14577" y="6686"/>
                    <a:pt x="14581" y="6617"/>
                  </a:cubicBezTo>
                  <a:cubicBezTo>
                    <a:pt x="14742" y="4935"/>
                    <a:pt x="14412" y="3533"/>
                    <a:pt x="14412" y="3533"/>
                  </a:cubicBezTo>
                  <a:lnTo>
                    <a:pt x="13519" y="3234"/>
                  </a:lnTo>
                  <a:lnTo>
                    <a:pt x="12274" y="367"/>
                  </a:lnTo>
                  <a:cubicBezTo>
                    <a:pt x="12254" y="329"/>
                    <a:pt x="12220" y="306"/>
                    <a:pt x="12178" y="303"/>
                  </a:cubicBezTo>
                  <a:cubicBezTo>
                    <a:pt x="9095" y="66"/>
                    <a:pt x="6503" y="0"/>
                    <a:pt x="45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3"/>
            <p:cNvSpPr/>
            <p:nvPr/>
          </p:nvSpPr>
          <p:spPr>
            <a:xfrm>
              <a:off x="6804271" y="2758471"/>
              <a:ext cx="38582" cy="34004"/>
            </a:xfrm>
            <a:custGeom>
              <a:avLst/>
              <a:gdLst/>
              <a:ahLst/>
              <a:cxnLst/>
              <a:rect l="l" t="t" r="r" b="b"/>
              <a:pathLst>
                <a:path w="801" h="706" extrusionOk="0">
                  <a:moveTo>
                    <a:pt x="84" y="1"/>
                  </a:moveTo>
                  <a:cubicBezTo>
                    <a:pt x="38" y="1"/>
                    <a:pt x="1" y="38"/>
                    <a:pt x="1" y="84"/>
                  </a:cubicBezTo>
                  <a:cubicBezTo>
                    <a:pt x="1" y="196"/>
                    <a:pt x="4" y="410"/>
                    <a:pt x="50" y="640"/>
                  </a:cubicBezTo>
                  <a:cubicBezTo>
                    <a:pt x="58" y="678"/>
                    <a:pt x="93" y="705"/>
                    <a:pt x="130" y="705"/>
                  </a:cubicBezTo>
                  <a:lnTo>
                    <a:pt x="717" y="705"/>
                  </a:lnTo>
                  <a:cubicBezTo>
                    <a:pt x="763" y="705"/>
                    <a:pt x="801" y="667"/>
                    <a:pt x="797" y="617"/>
                  </a:cubicBezTo>
                  <a:lnTo>
                    <a:pt x="770" y="81"/>
                  </a:lnTo>
                  <a:cubicBezTo>
                    <a:pt x="770" y="35"/>
                    <a:pt x="732" y="1"/>
                    <a:pt x="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3"/>
            <p:cNvSpPr/>
            <p:nvPr/>
          </p:nvSpPr>
          <p:spPr>
            <a:xfrm>
              <a:off x="7391563" y="2497121"/>
              <a:ext cx="64785" cy="128119"/>
            </a:xfrm>
            <a:custGeom>
              <a:avLst/>
              <a:gdLst/>
              <a:ahLst/>
              <a:cxnLst/>
              <a:rect l="l" t="t" r="r" b="b"/>
              <a:pathLst>
                <a:path w="1345" h="2660" extrusionOk="0">
                  <a:moveTo>
                    <a:pt x="0" y="1"/>
                  </a:moveTo>
                  <a:cubicBezTo>
                    <a:pt x="126" y="1104"/>
                    <a:pt x="759" y="2659"/>
                    <a:pt x="759" y="2659"/>
                  </a:cubicBezTo>
                  <a:lnTo>
                    <a:pt x="1345" y="2656"/>
                  </a:lnTo>
                  <a:lnTo>
                    <a:pt x="1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3"/>
            <p:cNvSpPr/>
            <p:nvPr/>
          </p:nvSpPr>
          <p:spPr>
            <a:xfrm>
              <a:off x="7309969" y="2717867"/>
              <a:ext cx="164107" cy="93825"/>
            </a:xfrm>
            <a:custGeom>
              <a:avLst/>
              <a:gdLst/>
              <a:ahLst/>
              <a:cxnLst/>
              <a:rect l="l" t="t" r="r" b="b"/>
              <a:pathLst>
                <a:path w="3407" h="1948" extrusionOk="0">
                  <a:moveTo>
                    <a:pt x="1687" y="0"/>
                  </a:moveTo>
                  <a:cubicBezTo>
                    <a:pt x="288" y="0"/>
                    <a:pt x="0" y="1575"/>
                    <a:pt x="0" y="1575"/>
                  </a:cubicBezTo>
                  <a:lnTo>
                    <a:pt x="472" y="1947"/>
                  </a:lnTo>
                  <a:lnTo>
                    <a:pt x="2906" y="1947"/>
                  </a:lnTo>
                  <a:lnTo>
                    <a:pt x="3407" y="1575"/>
                  </a:lnTo>
                  <a:cubicBezTo>
                    <a:pt x="3407" y="1575"/>
                    <a:pt x="3085" y="0"/>
                    <a:pt x="1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3"/>
            <p:cNvSpPr/>
            <p:nvPr/>
          </p:nvSpPr>
          <p:spPr>
            <a:xfrm>
              <a:off x="6857591" y="2717867"/>
              <a:ext cx="165600" cy="93825"/>
            </a:xfrm>
            <a:custGeom>
              <a:avLst/>
              <a:gdLst/>
              <a:ahLst/>
              <a:cxnLst/>
              <a:rect l="l" t="t" r="r" b="b"/>
              <a:pathLst>
                <a:path w="3438" h="1948" extrusionOk="0">
                  <a:moveTo>
                    <a:pt x="1717" y="0"/>
                  </a:moveTo>
                  <a:cubicBezTo>
                    <a:pt x="319" y="0"/>
                    <a:pt x="1" y="1629"/>
                    <a:pt x="1" y="1629"/>
                  </a:cubicBezTo>
                  <a:lnTo>
                    <a:pt x="468" y="1947"/>
                  </a:lnTo>
                  <a:lnTo>
                    <a:pt x="2947" y="1947"/>
                  </a:lnTo>
                  <a:lnTo>
                    <a:pt x="3438" y="1575"/>
                  </a:lnTo>
                  <a:cubicBezTo>
                    <a:pt x="3438" y="1575"/>
                    <a:pt x="3116" y="0"/>
                    <a:pt x="1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3"/>
            <p:cNvSpPr/>
            <p:nvPr/>
          </p:nvSpPr>
          <p:spPr>
            <a:xfrm>
              <a:off x="6847621" y="2728078"/>
              <a:ext cx="183711" cy="136403"/>
            </a:xfrm>
            <a:custGeom>
              <a:avLst/>
              <a:gdLst/>
              <a:ahLst/>
              <a:cxnLst/>
              <a:rect l="l" t="t" r="r" b="b"/>
              <a:pathLst>
                <a:path w="3814" h="2832" extrusionOk="0">
                  <a:moveTo>
                    <a:pt x="1906" y="0"/>
                  </a:moveTo>
                  <a:cubicBezTo>
                    <a:pt x="807" y="0"/>
                    <a:pt x="1" y="1253"/>
                    <a:pt x="836" y="2409"/>
                  </a:cubicBezTo>
                  <a:cubicBezTo>
                    <a:pt x="859" y="2440"/>
                    <a:pt x="886" y="2463"/>
                    <a:pt x="912" y="2486"/>
                  </a:cubicBezTo>
                  <a:cubicBezTo>
                    <a:pt x="1246" y="2727"/>
                    <a:pt x="1588" y="2831"/>
                    <a:pt x="1905" y="2831"/>
                  </a:cubicBezTo>
                  <a:cubicBezTo>
                    <a:pt x="3006" y="2831"/>
                    <a:pt x="3814" y="1577"/>
                    <a:pt x="2978" y="420"/>
                  </a:cubicBezTo>
                  <a:cubicBezTo>
                    <a:pt x="2955" y="393"/>
                    <a:pt x="2928" y="367"/>
                    <a:pt x="2902"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3"/>
            <p:cNvSpPr/>
            <p:nvPr/>
          </p:nvSpPr>
          <p:spPr>
            <a:xfrm>
              <a:off x="6882445" y="2756207"/>
              <a:ext cx="114061" cy="80147"/>
            </a:xfrm>
            <a:custGeom>
              <a:avLst/>
              <a:gdLst/>
              <a:ahLst/>
              <a:cxnLst/>
              <a:rect l="l" t="t" r="r" b="b"/>
              <a:pathLst>
                <a:path w="2368" h="1664" extrusionOk="0">
                  <a:moveTo>
                    <a:pt x="1166" y="1"/>
                  </a:moveTo>
                  <a:cubicBezTo>
                    <a:pt x="1058" y="1"/>
                    <a:pt x="943" y="19"/>
                    <a:pt x="822" y="59"/>
                  </a:cubicBezTo>
                  <a:cubicBezTo>
                    <a:pt x="803" y="62"/>
                    <a:pt x="787" y="74"/>
                    <a:pt x="772" y="82"/>
                  </a:cubicBezTo>
                  <a:cubicBezTo>
                    <a:pt x="1" y="644"/>
                    <a:pt x="395" y="1663"/>
                    <a:pt x="1205" y="1663"/>
                  </a:cubicBezTo>
                  <a:cubicBezTo>
                    <a:pt x="1312" y="1663"/>
                    <a:pt x="1426" y="1645"/>
                    <a:pt x="1546" y="1607"/>
                  </a:cubicBezTo>
                  <a:cubicBezTo>
                    <a:pt x="1565" y="1599"/>
                    <a:pt x="1581" y="1592"/>
                    <a:pt x="1596" y="1580"/>
                  </a:cubicBezTo>
                  <a:cubicBezTo>
                    <a:pt x="2367" y="1019"/>
                    <a:pt x="1975" y="1"/>
                    <a:pt x="1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3"/>
            <p:cNvSpPr/>
            <p:nvPr/>
          </p:nvSpPr>
          <p:spPr>
            <a:xfrm>
              <a:off x="6885287" y="2758327"/>
              <a:ext cx="108232" cy="75860"/>
            </a:xfrm>
            <a:custGeom>
              <a:avLst/>
              <a:gdLst/>
              <a:ahLst/>
              <a:cxnLst/>
              <a:rect l="l" t="t" r="r" b="b"/>
              <a:pathLst>
                <a:path w="2247" h="1575" extrusionOk="0">
                  <a:moveTo>
                    <a:pt x="1104" y="0"/>
                  </a:moveTo>
                  <a:cubicBezTo>
                    <a:pt x="1003" y="0"/>
                    <a:pt x="895" y="17"/>
                    <a:pt x="782" y="53"/>
                  </a:cubicBezTo>
                  <a:cubicBezTo>
                    <a:pt x="763" y="61"/>
                    <a:pt x="747" y="68"/>
                    <a:pt x="733" y="80"/>
                  </a:cubicBezTo>
                  <a:cubicBezTo>
                    <a:pt x="1" y="609"/>
                    <a:pt x="377" y="1574"/>
                    <a:pt x="1147" y="1574"/>
                  </a:cubicBezTo>
                  <a:cubicBezTo>
                    <a:pt x="1248" y="1574"/>
                    <a:pt x="1356" y="1557"/>
                    <a:pt x="1468" y="1521"/>
                  </a:cubicBezTo>
                  <a:cubicBezTo>
                    <a:pt x="1483" y="1513"/>
                    <a:pt x="1502" y="1505"/>
                    <a:pt x="1518" y="1494"/>
                  </a:cubicBezTo>
                  <a:cubicBezTo>
                    <a:pt x="2246" y="965"/>
                    <a:pt x="1873" y="0"/>
                    <a:pt x="1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3"/>
            <p:cNvSpPr/>
            <p:nvPr/>
          </p:nvSpPr>
          <p:spPr>
            <a:xfrm>
              <a:off x="6898918" y="2767815"/>
              <a:ext cx="81114" cy="56883"/>
            </a:xfrm>
            <a:custGeom>
              <a:avLst/>
              <a:gdLst/>
              <a:ahLst/>
              <a:cxnLst/>
              <a:rect l="l" t="t" r="r" b="b"/>
              <a:pathLst>
                <a:path w="1684" h="1181" extrusionOk="0">
                  <a:moveTo>
                    <a:pt x="823" y="1"/>
                  </a:moveTo>
                  <a:cubicBezTo>
                    <a:pt x="747" y="1"/>
                    <a:pt x="667" y="13"/>
                    <a:pt x="583" y="40"/>
                  </a:cubicBezTo>
                  <a:cubicBezTo>
                    <a:pt x="572" y="44"/>
                    <a:pt x="560" y="51"/>
                    <a:pt x="549" y="60"/>
                  </a:cubicBezTo>
                  <a:cubicBezTo>
                    <a:pt x="1" y="458"/>
                    <a:pt x="280" y="1181"/>
                    <a:pt x="855" y="1181"/>
                  </a:cubicBezTo>
                  <a:cubicBezTo>
                    <a:pt x="931" y="1181"/>
                    <a:pt x="1012" y="1168"/>
                    <a:pt x="1097" y="1140"/>
                  </a:cubicBezTo>
                  <a:cubicBezTo>
                    <a:pt x="1112" y="1136"/>
                    <a:pt x="1124" y="1128"/>
                    <a:pt x="1135" y="1121"/>
                  </a:cubicBezTo>
                  <a:cubicBezTo>
                    <a:pt x="1684" y="724"/>
                    <a:pt x="1400"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3"/>
            <p:cNvSpPr/>
            <p:nvPr/>
          </p:nvSpPr>
          <p:spPr>
            <a:xfrm>
              <a:off x="6928155" y="2788190"/>
              <a:ext cx="22687" cy="16039"/>
            </a:xfrm>
            <a:custGeom>
              <a:avLst/>
              <a:gdLst/>
              <a:ahLst/>
              <a:cxnLst/>
              <a:rect l="l" t="t" r="r" b="b"/>
              <a:pathLst>
                <a:path w="471" h="333" extrusionOk="0">
                  <a:moveTo>
                    <a:pt x="231" y="1"/>
                  </a:moveTo>
                  <a:cubicBezTo>
                    <a:pt x="210" y="1"/>
                    <a:pt x="188" y="4"/>
                    <a:pt x="165" y="12"/>
                  </a:cubicBezTo>
                  <a:cubicBezTo>
                    <a:pt x="160" y="15"/>
                    <a:pt x="156" y="15"/>
                    <a:pt x="153" y="19"/>
                  </a:cubicBezTo>
                  <a:cubicBezTo>
                    <a:pt x="1" y="131"/>
                    <a:pt x="79" y="333"/>
                    <a:pt x="239" y="333"/>
                  </a:cubicBezTo>
                  <a:cubicBezTo>
                    <a:pt x="260" y="333"/>
                    <a:pt x="283" y="329"/>
                    <a:pt x="306" y="322"/>
                  </a:cubicBezTo>
                  <a:cubicBezTo>
                    <a:pt x="310" y="322"/>
                    <a:pt x="314"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3"/>
            <p:cNvSpPr/>
            <p:nvPr/>
          </p:nvSpPr>
          <p:spPr>
            <a:xfrm>
              <a:off x="6934561" y="2766948"/>
              <a:ext cx="9826" cy="26780"/>
            </a:xfrm>
            <a:custGeom>
              <a:avLst/>
              <a:gdLst/>
              <a:ahLst/>
              <a:cxnLst/>
              <a:rect l="l" t="t" r="r" b="b"/>
              <a:pathLst>
                <a:path w="204" h="556" extrusionOk="0">
                  <a:moveTo>
                    <a:pt x="0"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3"/>
            <p:cNvSpPr/>
            <p:nvPr/>
          </p:nvSpPr>
          <p:spPr>
            <a:xfrm>
              <a:off x="6911682" y="2777304"/>
              <a:ext cx="26829" cy="19748"/>
            </a:xfrm>
            <a:custGeom>
              <a:avLst/>
              <a:gdLst/>
              <a:ahLst/>
              <a:cxnLst/>
              <a:rect l="l" t="t" r="r" b="b"/>
              <a:pathLst>
                <a:path w="557" h="410" extrusionOk="0">
                  <a:moveTo>
                    <a:pt x="100" y="1"/>
                  </a:moveTo>
                  <a:lnTo>
                    <a:pt x="50" y="88"/>
                  </a:lnTo>
                  <a:lnTo>
                    <a:pt x="1" y="176"/>
                  </a:lnTo>
                  <a:lnTo>
                    <a:pt x="507" y="410"/>
                  </a:lnTo>
                  <a:lnTo>
                    <a:pt x="530"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3"/>
            <p:cNvSpPr/>
            <p:nvPr/>
          </p:nvSpPr>
          <p:spPr>
            <a:xfrm>
              <a:off x="6911682" y="2795366"/>
              <a:ext cx="26829" cy="19796"/>
            </a:xfrm>
            <a:custGeom>
              <a:avLst/>
              <a:gdLst/>
              <a:ahLst/>
              <a:cxnLst/>
              <a:rect l="l" t="t" r="r" b="b"/>
              <a:pathLst>
                <a:path w="557" h="411" extrusionOk="0">
                  <a:moveTo>
                    <a:pt x="507" y="1"/>
                  </a:moveTo>
                  <a:lnTo>
                    <a:pt x="1" y="234"/>
                  </a:lnTo>
                  <a:lnTo>
                    <a:pt x="50" y="323"/>
                  </a:lnTo>
                  <a:lnTo>
                    <a:pt x="100" y="411"/>
                  </a:lnTo>
                  <a:lnTo>
                    <a:pt x="556" y="89"/>
                  </a:lnTo>
                  <a:lnTo>
                    <a:pt x="530" y="47"/>
                  </a:lnTo>
                  <a:lnTo>
                    <a:pt x="5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3"/>
            <p:cNvSpPr/>
            <p:nvPr/>
          </p:nvSpPr>
          <p:spPr>
            <a:xfrm>
              <a:off x="6934561" y="2798883"/>
              <a:ext cx="9826" cy="26635"/>
            </a:xfrm>
            <a:custGeom>
              <a:avLst/>
              <a:gdLst/>
              <a:ahLst/>
              <a:cxnLst/>
              <a:rect l="l" t="t" r="r" b="b"/>
              <a:pathLst>
                <a:path w="204" h="553" extrusionOk="0">
                  <a:moveTo>
                    <a:pt x="50" y="0"/>
                  </a:moveTo>
                  <a:lnTo>
                    <a:pt x="0"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3"/>
            <p:cNvSpPr/>
            <p:nvPr/>
          </p:nvSpPr>
          <p:spPr>
            <a:xfrm>
              <a:off x="6940485" y="2795366"/>
              <a:ext cx="26829" cy="19796"/>
            </a:xfrm>
            <a:custGeom>
              <a:avLst/>
              <a:gdLst/>
              <a:ahLst/>
              <a:cxnLst/>
              <a:rect l="l" t="t" r="r" b="b"/>
              <a:pathLst>
                <a:path w="557" h="411" extrusionOk="0">
                  <a:moveTo>
                    <a:pt x="50" y="1"/>
                  </a:moveTo>
                  <a:lnTo>
                    <a:pt x="24" y="47"/>
                  </a:lnTo>
                  <a:lnTo>
                    <a:pt x="1" y="89"/>
                  </a:lnTo>
                  <a:lnTo>
                    <a:pt x="456"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43"/>
            <p:cNvSpPr/>
            <p:nvPr/>
          </p:nvSpPr>
          <p:spPr>
            <a:xfrm>
              <a:off x="6940485" y="2777304"/>
              <a:ext cx="26829" cy="19748"/>
            </a:xfrm>
            <a:custGeom>
              <a:avLst/>
              <a:gdLst/>
              <a:ahLst/>
              <a:cxnLst/>
              <a:rect l="l" t="t" r="r" b="b"/>
              <a:pathLst>
                <a:path w="557" h="410" extrusionOk="0">
                  <a:moveTo>
                    <a:pt x="456" y="1"/>
                  </a:moveTo>
                  <a:lnTo>
                    <a:pt x="1" y="322"/>
                  </a:lnTo>
                  <a:lnTo>
                    <a:pt x="24" y="368"/>
                  </a:lnTo>
                  <a:lnTo>
                    <a:pt x="50" y="410"/>
                  </a:lnTo>
                  <a:lnTo>
                    <a:pt x="556" y="176"/>
                  </a:lnTo>
                  <a:lnTo>
                    <a:pt x="506" y="88"/>
                  </a:lnTo>
                  <a:lnTo>
                    <a:pt x="4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3"/>
            <p:cNvSpPr/>
            <p:nvPr/>
          </p:nvSpPr>
          <p:spPr>
            <a:xfrm>
              <a:off x="6934079" y="2792525"/>
              <a:ext cx="10790" cy="7562"/>
            </a:xfrm>
            <a:custGeom>
              <a:avLst/>
              <a:gdLst/>
              <a:ahLst/>
              <a:cxnLst/>
              <a:rect l="l" t="t" r="r" b="b"/>
              <a:pathLst>
                <a:path w="224" h="157" extrusionOk="0">
                  <a:moveTo>
                    <a:pt x="112" y="1"/>
                  </a:moveTo>
                  <a:cubicBezTo>
                    <a:pt x="102" y="1"/>
                    <a:pt x="91" y="3"/>
                    <a:pt x="79" y="6"/>
                  </a:cubicBezTo>
                  <a:lnTo>
                    <a:pt x="72" y="6"/>
                  </a:lnTo>
                  <a:cubicBezTo>
                    <a:pt x="0" y="60"/>
                    <a:pt x="38" y="157"/>
                    <a:pt x="114" y="157"/>
                  </a:cubicBezTo>
                  <a:cubicBezTo>
                    <a:pt x="123" y="157"/>
                    <a:pt x="134" y="155"/>
                    <a:pt x="145" y="152"/>
                  </a:cubicBezTo>
                  <a:cubicBezTo>
                    <a:pt x="148" y="152"/>
                    <a:pt x="148" y="148"/>
                    <a:pt x="152" y="148"/>
                  </a:cubicBezTo>
                  <a:cubicBezTo>
                    <a:pt x="223"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3"/>
            <p:cNvSpPr/>
            <p:nvPr/>
          </p:nvSpPr>
          <p:spPr>
            <a:xfrm>
              <a:off x="7299469" y="2728078"/>
              <a:ext cx="183663" cy="136403"/>
            </a:xfrm>
            <a:custGeom>
              <a:avLst/>
              <a:gdLst/>
              <a:ahLst/>
              <a:cxnLst/>
              <a:rect l="l" t="t" r="r" b="b"/>
              <a:pathLst>
                <a:path w="3813" h="2832" extrusionOk="0">
                  <a:moveTo>
                    <a:pt x="1906" y="0"/>
                  </a:moveTo>
                  <a:cubicBezTo>
                    <a:pt x="806" y="0"/>
                    <a:pt x="0" y="1253"/>
                    <a:pt x="836" y="2409"/>
                  </a:cubicBezTo>
                  <a:cubicBezTo>
                    <a:pt x="858" y="2440"/>
                    <a:pt x="881" y="2463"/>
                    <a:pt x="912" y="2486"/>
                  </a:cubicBezTo>
                  <a:cubicBezTo>
                    <a:pt x="1246" y="2727"/>
                    <a:pt x="1587" y="2831"/>
                    <a:pt x="1905" y="2831"/>
                  </a:cubicBezTo>
                  <a:cubicBezTo>
                    <a:pt x="3005" y="2831"/>
                    <a:pt x="3812" y="1577"/>
                    <a:pt x="2974" y="420"/>
                  </a:cubicBezTo>
                  <a:cubicBezTo>
                    <a:pt x="2954" y="393"/>
                    <a:pt x="2928" y="367"/>
                    <a:pt x="2901"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3"/>
            <p:cNvSpPr/>
            <p:nvPr/>
          </p:nvSpPr>
          <p:spPr>
            <a:xfrm>
              <a:off x="7334101" y="2756207"/>
              <a:ext cx="114205" cy="80147"/>
            </a:xfrm>
            <a:custGeom>
              <a:avLst/>
              <a:gdLst/>
              <a:ahLst/>
              <a:cxnLst/>
              <a:rect l="l" t="t" r="r" b="b"/>
              <a:pathLst>
                <a:path w="2371" h="1664" extrusionOk="0">
                  <a:moveTo>
                    <a:pt x="1170" y="1"/>
                  </a:moveTo>
                  <a:cubicBezTo>
                    <a:pt x="1062" y="1"/>
                    <a:pt x="946" y="19"/>
                    <a:pt x="826" y="59"/>
                  </a:cubicBezTo>
                  <a:cubicBezTo>
                    <a:pt x="806" y="62"/>
                    <a:pt x="791" y="74"/>
                    <a:pt x="776" y="82"/>
                  </a:cubicBezTo>
                  <a:cubicBezTo>
                    <a:pt x="1" y="644"/>
                    <a:pt x="398" y="1663"/>
                    <a:pt x="1208" y="1663"/>
                  </a:cubicBezTo>
                  <a:cubicBezTo>
                    <a:pt x="1315" y="1663"/>
                    <a:pt x="1430" y="1645"/>
                    <a:pt x="1549" y="1607"/>
                  </a:cubicBezTo>
                  <a:cubicBezTo>
                    <a:pt x="1569" y="1599"/>
                    <a:pt x="1584" y="1592"/>
                    <a:pt x="1600" y="1580"/>
                  </a:cubicBezTo>
                  <a:cubicBezTo>
                    <a:pt x="2371" y="1019"/>
                    <a:pt x="1978" y="1"/>
                    <a:pt x="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3"/>
            <p:cNvSpPr/>
            <p:nvPr/>
          </p:nvSpPr>
          <p:spPr>
            <a:xfrm>
              <a:off x="7337135" y="2758327"/>
              <a:ext cx="108184" cy="75860"/>
            </a:xfrm>
            <a:custGeom>
              <a:avLst/>
              <a:gdLst/>
              <a:ahLst/>
              <a:cxnLst/>
              <a:rect l="l" t="t" r="r" b="b"/>
              <a:pathLst>
                <a:path w="2246" h="1575" extrusionOk="0">
                  <a:moveTo>
                    <a:pt x="1103" y="0"/>
                  </a:moveTo>
                  <a:cubicBezTo>
                    <a:pt x="1002" y="0"/>
                    <a:pt x="894" y="17"/>
                    <a:pt x="782" y="53"/>
                  </a:cubicBezTo>
                  <a:cubicBezTo>
                    <a:pt x="763" y="61"/>
                    <a:pt x="747" y="68"/>
                    <a:pt x="732" y="80"/>
                  </a:cubicBezTo>
                  <a:cubicBezTo>
                    <a:pt x="0" y="609"/>
                    <a:pt x="376" y="1574"/>
                    <a:pt x="1146" y="1574"/>
                  </a:cubicBezTo>
                  <a:cubicBezTo>
                    <a:pt x="1247" y="1574"/>
                    <a:pt x="1355" y="1557"/>
                    <a:pt x="1468" y="1521"/>
                  </a:cubicBezTo>
                  <a:cubicBezTo>
                    <a:pt x="1483" y="1513"/>
                    <a:pt x="1502" y="1505"/>
                    <a:pt x="1514" y="1494"/>
                  </a:cubicBezTo>
                  <a:cubicBezTo>
                    <a:pt x="2245" y="965"/>
                    <a:pt x="1869" y="0"/>
                    <a:pt x="1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3"/>
            <p:cNvSpPr/>
            <p:nvPr/>
          </p:nvSpPr>
          <p:spPr>
            <a:xfrm>
              <a:off x="7350766" y="2767815"/>
              <a:ext cx="80970" cy="56883"/>
            </a:xfrm>
            <a:custGeom>
              <a:avLst/>
              <a:gdLst/>
              <a:ahLst/>
              <a:cxnLst/>
              <a:rect l="l" t="t" r="r" b="b"/>
              <a:pathLst>
                <a:path w="1681" h="1181" extrusionOk="0">
                  <a:moveTo>
                    <a:pt x="822" y="1"/>
                  </a:moveTo>
                  <a:cubicBezTo>
                    <a:pt x="747" y="1"/>
                    <a:pt x="667" y="13"/>
                    <a:pt x="583" y="40"/>
                  </a:cubicBezTo>
                  <a:cubicBezTo>
                    <a:pt x="572" y="44"/>
                    <a:pt x="560" y="51"/>
                    <a:pt x="549" y="60"/>
                  </a:cubicBezTo>
                  <a:cubicBezTo>
                    <a:pt x="0" y="458"/>
                    <a:pt x="280" y="1181"/>
                    <a:pt x="854" y="1181"/>
                  </a:cubicBezTo>
                  <a:cubicBezTo>
                    <a:pt x="930" y="1181"/>
                    <a:pt x="1012" y="1168"/>
                    <a:pt x="1097" y="1140"/>
                  </a:cubicBezTo>
                  <a:cubicBezTo>
                    <a:pt x="1111" y="1136"/>
                    <a:pt x="1123" y="1128"/>
                    <a:pt x="1134" y="1121"/>
                  </a:cubicBezTo>
                  <a:cubicBezTo>
                    <a:pt x="1680" y="724"/>
                    <a:pt x="1399"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3"/>
            <p:cNvSpPr/>
            <p:nvPr/>
          </p:nvSpPr>
          <p:spPr>
            <a:xfrm>
              <a:off x="7380003" y="2788190"/>
              <a:ext cx="22639" cy="16039"/>
            </a:xfrm>
            <a:custGeom>
              <a:avLst/>
              <a:gdLst/>
              <a:ahLst/>
              <a:cxnLst/>
              <a:rect l="l" t="t" r="r" b="b"/>
              <a:pathLst>
                <a:path w="470" h="333" extrusionOk="0">
                  <a:moveTo>
                    <a:pt x="231" y="1"/>
                  </a:moveTo>
                  <a:cubicBezTo>
                    <a:pt x="210" y="1"/>
                    <a:pt x="187" y="4"/>
                    <a:pt x="164" y="12"/>
                  </a:cubicBezTo>
                  <a:cubicBezTo>
                    <a:pt x="159" y="15"/>
                    <a:pt x="156" y="15"/>
                    <a:pt x="152" y="19"/>
                  </a:cubicBezTo>
                  <a:cubicBezTo>
                    <a:pt x="0" y="131"/>
                    <a:pt x="78" y="333"/>
                    <a:pt x="239" y="333"/>
                  </a:cubicBezTo>
                  <a:cubicBezTo>
                    <a:pt x="260" y="333"/>
                    <a:pt x="282" y="329"/>
                    <a:pt x="306" y="322"/>
                  </a:cubicBezTo>
                  <a:cubicBezTo>
                    <a:pt x="309" y="322"/>
                    <a:pt x="313"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3"/>
            <p:cNvSpPr/>
            <p:nvPr/>
          </p:nvSpPr>
          <p:spPr>
            <a:xfrm>
              <a:off x="7386361" y="2766948"/>
              <a:ext cx="9874" cy="26780"/>
            </a:xfrm>
            <a:custGeom>
              <a:avLst/>
              <a:gdLst/>
              <a:ahLst/>
              <a:cxnLst/>
              <a:rect l="l" t="t" r="r" b="b"/>
              <a:pathLst>
                <a:path w="205" h="556" extrusionOk="0">
                  <a:moveTo>
                    <a:pt x="1"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3"/>
            <p:cNvSpPr/>
            <p:nvPr/>
          </p:nvSpPr>
          <p:spPr>
            <a:xfrm>
              <a:off x="7363530" y="2777304"/>
              <a:ext cx="26781" cy="19748"/>
            </a:xfrm>
            <a:custGeom>
              <a:avLst/>
              <a:gdLst/>
              <a:ahLst/>
              <a:cxnLst/>
              <a:rect l="l" t="t" r="r" b="b"/>
              <a:pathLst>
                <a:path w="556" h="410" extrusionOk="0">
                  <a:moveTo>
                    <a:pt x="100" y="1"/>
                  </a:moveTo>
                  <a:lnTo>
                    <a:pt x="50" y="88"/>
                  </a:lnTo>
                  <a:lnTo>
                    <a:pt x="0" y="176"/>
                  </a:lnTo>
                  <a:lnTo>
                    <a:pt x="506" y="410"/>
                  </a:lnTo>
                  <a:lnTo>
                    <a:pt x="529"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3"/>
            <p:cNvSpPr/>
            <p:nvPr/>
          </p:nvSpPr>
          <p:spPr>
            <a:xfrm>
              <a:off x="7363530" y="2795366"/>
              <a:ext cx="26781" cy="19796"/>
            </a:xfrm>
            <a:custGeom>
              <a:avLst/>
              <a:gdLst/>
              <a:ahLst/>
              <a:cxnLst/>
              <a:rect l="l" t="t" r="r" b="b"/>
              <a:pathLst>
                <a:path w="556" h="411" extrusionOk="0">
                  <a:moveTo>
                    <a:pt x="506" y="1"/>
                  </a:moveTo>
                  <a:lnTo>
                    <a:pt x="0" y="234"/>
                  </a:lnTo>
                  <a:lnTo>
                    <a:pt x="50" y="323"/>
                  </a:lnTo>
                  <a:lnTo>
                    <a:pt x="100" y="411"/>
                  </a:lnTo>
                  <a:lnTo>
                    <a:pt x="556" y="89"/>
                  </a:lnTo>
                  <a:lnTo>
                    <a:pt x="529" y="47"/>
                  </a:lnTo>
                  <a:lnTo>
                    <a:pt x="5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3"/>
            <p:cNvSpPr/>
            <p:nvPr/>
          </p:nvSpPr>
          <p:spPr>
            <a:xfrm>
              <a:off x="7386361" y="2798883"/>
              <a:ext cx="9874" cy="26635"/>
            </a:xfrm>
            <a:custGeom>
              <a:avLst/>
              <a:gdLst/>
              <a:ahLst/>
              <a:cxnLst/>
              <a:rect l="l" t="t" r="r" b="b"/>
              <a:pathLst>
                <a:path w="205" h="553" extrusionOk="0">
                  <a:moveTo>
                    <a:pt x="50" y="0"/>
                  </a:moveTo>
                  <a:lnTo>
                    <a:pt x="1"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3"/>
            <p:cNvSpPr/>
            <p:nvPr/>
          </p:nvSpPr>
          <p:spPr>
            <a:xfrm>
              <a:off x="7392334" y="2795366"/>
              <a:ext cx="26781" cy="19796"/>
            </a:xfrm>
            <a:custGeom>
              <a:avLst/>
              <a:gdLst/>
              <a:ahLst/>
              <a:cxnLst/>
              <a:rect l="l" t="t" r="r" b="b"/>
              <a:pathLst>
                <a:path w="556" h="411" extrusionOk="0">
                  <a:moveTo>
                    <a:pt x="50" y="1"/>
                  </a:moveTo>
                  <a:lnTo>
                    <a:pt x="23" y="47"/>
                  </a:lnTo>
                  <a:lnTo>
                    <a:pt x="0" y="89"/>
                  </a:lnTo>
                  <a:lnTo>
                    <a:pt x="455"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3"/>
            <p:cNvSpPr/>
            <p:nvPr/>
          </p:nvSpPr>
          <p:spPr>
            <a:xfrm>
              <a:off x="7392334" y="2777304"/>
              <a:ext cx="26781" cy="19748"/>
            </a:xfrm>
            <a:custGeom>
              <a:avLst/>
              <a:gdLst/>
              <a:ahLst/>
              <a:cxnLst/>
              <a:rect l="l" t="t" r="r" b="b"/>
              <a:pathLst>
                <a:path w="556" h="410" extrusionOk="0">
                  <a:moveTo>
                    <a:pt x="455" y="1"/>
                  </a:moveTo>
                  <a:lnTo>
                    <a:pt x="0" y="322"/>
                  </a:lnTo>
                  <a:lnTo>
                    <a:pt x="23" y="368"/>
                  </a:lnTo>
                  <a:lnTo>
                    <a:pt x="50" y="410"/>
                  </a:lnTo>
                  <a:lnTo>
                    <a:pt x="556" y="176"/>
                  </a:lnTo>
                  <a:lnTo>
                    <a:pt x="506" y="88"/>
                  </a:lnTo>
                  <a:lnTo>
                    <a:pt x="4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3"/>
            <p:cNvSpPr/>
            <p:nvPr/>
          </p:nvSpPr>
          <p:spPr>
            <a:xfrm>
              <a:off x="7385879" y="2792525"/>
              <a:ext cx="10790" cy="7562"/>
            </a:xfrm>
            <a:custGeom>
              <a:avLst/>
              <a:gdLst/>
              <a:ahLst/>
              <a:cxnLst/>
              <a:rect l="l" t="t" r="r" b="b"/>
              <a:pathLst>
                <a:path w="224" h="157" extrusionOk="0">
                  <a:moveTo>
                    <a:pt x="112" y="1"/>
                  </a:moveTo>
                  <a:cubicBezTo>
                    <a:pt x="102" y="1"/>
                    <a:pt x="91" y="3"/>
                    <a:pt x="80" y="6"/>
                  </a:cubicBezTo>
                  <a:lnTo>
                    <a:pt x="72" y="6"/>
                  </a:lnTo>
                  <a:cubicBezTo>
                    <a:pt x="1" y="60"/>
                    <a:pt x="38" y="157"/>
                    <a:pt x="114" y="157"/>
                  </a:cubicBezTo>
                  <a:cubicBezTo>
                    <a:pt x="124" y="157"/>
                    <a:pt x="134" y="155"/>
                    <a:pt x="145" y="152"/>
                  </a:cubicBezTo>
                  <a:cubicBezTo>
                    <a:pt x="149" y="152"/>
                    <a:pt x="149" y="148"/>
                    <a:pt x="152" y="148"/>
                  </a:cubicBezTo>
                  <a:cubicBezTo>
                    <a:pt x="224"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3"/>
            <p:cNvSpPr/>
            <p:nvPr/>
          </p:nvSpPr>
          <p:spPr>
            <a:xfrm>
              <a:off x="6803356" y="2682609"/>
              <a:ext cx="29382" cy="56016"/>
            </a:xfrm>
            <a:custGeom>
              <a:avLst/>
              <a:gdLst/>
              <a:ahLst/>
              <a:cxnLst/>
              <a:rect l="l" t="t" r="r" b="b"/>
              <a:pathLst>
                <a:path w="610" h="1163" extrusionOk="0">
                  <a:moveTo>
                    <a:pt x="318" y="1"/>
                  </a:moveTo>
                  <a:cubicBezTo>
                    <a:pt x="231" y="1"/>
                    <a:pt x="138" y="8"/>
                    <a:pt x="38" y="23"/>
                  </a:cubicBezTo>
                  <a:cubicBezTo>
                    <a:pt x="0" y="464"/>
                    <a:pt x="38" y="1157"/>
                    <a:pt x="38" y="1157"/>
                  </a:cubicBezTo>
                  <a:cubicBezTo>
                    <a:pt x="99" y="1161"/>
                    <a:pt x="180" y="1163"/>
                    <a:pt x="261" y="1163"/>
                  </a:cubicBezTo>
                  <a:cubicBezTo>
                    <a:pt x="422" y="1163"/>
                    <a:pt x="582" y="1157"/>
                    <a:pt x="582" y="1157"/>
                  </a:cubicBezTo>
                  <a:cubicBezTo>
                    <a:pt x="609" y="743"/>
                    <a:pt x="563" y="23"/>
                    <a:pt x="563" y="23"/>
                  </a:cubicBezTo>
                  <a:cubicBezTo>
                    <a:pt x="487" y="8"/>
                    <a:pt x="405" y="1"/>
                    <a:pt x="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3"/>
            <p:cNvSpPr/>
            <p:nvPr/>
          </p:nvSpPr>
          <p:spPr>
            <a:xfrm>
              <a:off x="6810147" y="2730776"/>
              <a:ext cx="11512" cy="578"/>
            </a:xfrm>
            <a:custGeom>
              <a:avLst/>
              <a:gdLst/>
              <a:ahLst/>
              <a:cxnLst/>
              <a:rect l="l" t="t" r="r" b="b"/>
              <a:pathLst>
                <a:path w="239" h="12" extrusionOk="0">
                  <a:moveTo>
                    <a:pt x="1" y="1"/>
                  </a:moveTo>
                  <a:lnTo>
                    <a:pt x="1" y="12"/>
                  </a:lnTo>
                  <a:lnTo>
                    <a:pt x="238" y="12"/>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3"/>
            <p:cNvSpPr/>
            <p:nvPr/>
          </p:nvSpPr>
          <p:spPr>
            <a:xfrm>
              <a:off x="6810147" y="2724851"/>
              <a:ext cx="11512" cy="626"/>
            </a:xfrm>
            <a:custGeom>
              <a:avLst/>
              <a:gdLst/>
              <a:ahLst/>
              <a:cxnLst/>
              <a:rect l="l" t="t" r="r" b="b"/>
              <a:pathLst>
                <a:path w="239" h="13" extrusionOk="0">
                  <a:moveTo>
                    <a:pt x="1" y="1"/>
                  </a:moveTo>
                  <a:lnTo>
                    <a:pt x="1" y="13"/>
                  </a:lnTo>
                  <a:lnTo>
                    <a:pt x="238" y="13"/>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3"/>
            <p:cNvSpPr/>
            <p:nvPr/>
          </p:nvSpPr>
          <p:spPr>
            <a:xfrm>
              <a:off x="6810147" y="2718975"/>
              <a:ext cx="11512" cy="578"/>
            </a:xfrm>
            <a:custGeom>
              <a:avLst/>
              <a:gdLst/>
              <a:ahLst/>
              <a:cxnLst/>
              <a:rect l="l" t="t" r="r" b="b"/>
              <a:pathLst>
                <a:path w="239" h="12" extrusionOk="0">
                  <a:moveTo>
                    <a:pt x="1" y="0"/>
                  </a:moveTo>
                  <a:lnTo>
                    <a:pt x="1" y="11"/>
                  </a:lnTo>
                  <a:lnTo>
                    <a:pt x="238" y="11"/>
                  </a:lnTo>
                  <a:lnTo>
                    <a:pt x="2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3"/>
            <p:cNvSpPr/>
            <p:nvPr/>
          </p:nvSpPr>
          <p:spPr>
            <a:xfrm>
              <a:off x="6857206" y="2484502"/>
              <a:ext cx="544726" cy="146855"/>
            </a:xfrm>
            <a:custGeom>
              <a:avLst/>
              <a:gdLst/>
              <a:ahLst/>
              <a:cxnLst/>
              <a:rect l="l" t="t" r="r" b="b"/>
              <a:pathLst>
                <a:path w="11309" h="3049" extrusionOk="0">
                  <a:moveTo>
                    <a:pt x="2921" y="1"/>
                  </a:moveTo>
                  <a:cubicBezTo>
                    <a:pt x="1834" y="1"/>
                    <a:pt x="897" y="21"/>
                    <a:pt x="315" y="67"/>
                  </a:cubicBezTo>
                  <a:cubicBezTo>
                    <a:pt x="16" y="1220"/>
                    <a:pt x="1" y="2332"/>
                    <a:pt x="9" y="2806"/>
                  </a:cubicBezTo>
                  <a:cubicBezTo>
                    <a:pt x="13" y="2941"/>
                    <a:pt x="120" y="3048"/>
                    <a:pt x="258" y="3048"/>
                  </a:cubicBezTo>
                  <a:lnTo>
                    <a:pt x="11309" y="3048"/>
                  </a:lnTo>
                  <a:cubicBezTo>
                    <a:pt x="11197" y="1676"/>
                    <a:pt x="10596" y="270"/>
                    <a:pt x="10596" y="270"/>
                  </a:cubicBezTo>
                  <a:cubicBezTo>
                    <a:pt x="9075" y="118"/>
                    <a:pt x="5555" y="1"/>
                    <a:pt x="2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3"/>
            <p:cNvSpPr/>
            <p:nvPr/>
          </p:nvSpPr>
          <p:spPr>
            <a:xfrm>
              <a:off x="6859662" y="2486765"/>
              <a:ext cx="539717" cy="142376"/>
            </a:xfrm>
            <a:custGeom>
              <a:avLst/>
              <a:gdLst/>
              <a:ahLst/>
              <a:cxnLst/>
              <a:rect l="l" t="t" r="r" b="b"/>
              <a:pathLst>
                <a:path w="11205" h="2956" extrusionOk="0">
                  <a:moveTo>
                    <a:pt x="2874" y="0"/>
                  </a:moveTo>
                  <a:cubicBezTo>
                    <a:pt x="1950" y="0"/>
                    <a:pt x="1191" y="16"/>
                    <a:pt x="644" y="43"/>
                  </a:cubicBezTo>
                  <a:cubicBezTo>
                    <a:pt x="437" y="55"/>
                    <a:pt x="264" y="200"/>
                    <a:pt x="222" y="403"/>
                  </a:cubicBezTo>
                  <a:cubicBezTo>
                    <a:pt x="8" y="1426"/>
                    <a:pt x="0" y="2372"/>
                    <a:pt x="4" y="2759"/>
                  </a:cubicBezTo>
                  <a:cubicBezTo>
                    <a:pt x="8" y="2867"/>
                    <a:pt x="96" y="2955"/>
                    <a:pt x="207" y="2955"/>
                  </a:cubicBezTo>
                  <a:lnTo>
                    <a:pt x="11204" y="2955"/>
                  </a:lnTo>
                  <a:cubicBezTo>
                    <a:pt x="11097" y="1725"/>
                    <a:pt x="10595" y="464"/>
                    <a:pt x="10515" y="269"/>
                  </a:cubicBezTo>
                  <a:cubicBezTo>
                    <a:pt x="10097" y="227"/>
                    <a:pt x="9530" y="188"/>
                    <a:pt x="8867" y="154"/>
                  </a:cubicBezTo>
                  <a:cubicBezTo>
                    <a:pt x="8617" y="138"/>
                    <a:pt x="8353" y="127"/>
                    <a:pt x="8078" y="115"/>
                  </a:cubicBezTo>
                  <a:cubicBezTo>
                    <a:pt x="8047" y="115"/>
                    <a:pt x="8012" y="112"/>
                    <a:pt x="7982" y="112"/>
                  </a:cubicBezTo>
                  <a:cubicBezTo>
                    <a:pt x="7874" y="108"/>
                    <a:pt x="7767" y="104"/>
                    <a:pt x="7660" y="96"/>
                  </a:cubicBezTo>
                  <a:cubicBezTo>
                    <a:pt x="6801" y="66"/>
                    <a:pt x="5863" y="39"/>
                    <a:pt x="4931" y="20"/>
                  </a:cubicBezTo>
                  <a:cubicBezTo>
                    <a:pt x="4671" y="16"/>
                    <a:pt x="4410" y="12"/>
                    <a:pt x="4153" y="9"/>
                  </a:cubicBezTo>
                  <a:lnTo>
                    <a:pt x="4061" y="9"/>
                  </a:lnTo>
                  <a:cubicBezTo>
                    <a:pt x="3950" y="9"/>
                    <a:pt x="3840" y="4"/>
                    <a:pt x="3728" y="4"/>
                  </a:cubicBezTo>
                  <a:cubicBezTo>
                    <a:pt x="3437" y="4"/>
                    <a:pt x="3154" y="0"/>
                    <a:pt x="28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3"/>
            <p:cNvSpPr/>
            <p:nvPr/>
          </p:nvSpPr>
          <p:spPr>
            <a:xfrm>
              <a:off x="6934175" y="2636996"/>
              <a:ext cx="474787" cy="136114"/>
            </a:xfrm>
            <a:custGeom>
              <a:avLst/>
              <a:gdLst/>
              <a:ahLst/>
              <a:cxnLst/>
              <a:rect l="l" t="t" r="r" b="b"/>
              <a:pathLst>
                <a:path w="9857" h="2826" extrusionOk="0">
                  <a:moveTo>
                    <a:pt x="47" y="1"/>
                  </a:moveTo>
                  <a:lnTo>
                    <a:pt x="1" y="821"/>
                  </a:lnTo>
                  <a:lnTo>
                    <a:pt x="8" y="821"/>
                  </a:lnTo>
                  <a:cubicBezTo>
                    <a:pt x="821" y="1009"/>
                    <a:pt x="1391" y="1506"/>
                    <a:pt x="1759" y="1963"/>
                  </a:cubicBezTo>
                  <a:cubicBezTo>
                    <a:pt x="1940" y="2189"/>
                    <a:pt x="2074" y="2403"/>
                    <a:pt x="2162" y="2560"/>
                  </a:cubicBezTo>
                  <a:cubicBezTo>
                    <a:pt x="2204" y="2638"/>
                    <a:pt x="2235" y="2702"/>
                    <a:pt x="2258" y="2748"/>
                  </a:cubicBezTo>
                  <a:cubicBezTo>
                    <a:pt x="2265" y="2771"/>
                    <a:pt x="2273" y="2787"/>
                    <a:pt x="2281" y="2802"/>
                  </a:cubicBezTo>
                  <a:cubicBezTo>
                    <a:pt x="2284" y="2813"/>
                    <a:pt x="2288" y="2817"/>
                    <a:pt x="2288" y="2817"/>
                  </a:cubicBezTo>
                  <a:lnTo>
                    <a:pt x="2288" y="2825"/>
                  </a:lnTo>
                  <a:lnTo>
                    <a:pt x="7641" y="2825"/>
                  </a:lnTo>
                  <a:lnTo>
                    <a:pt x="7641" y="2817"/>
                  </a:lnTo>
                  <a:cubicBezTo>
                    <a:pt x="7929" y="2136"/>
                    <a:pt x="8354" y="1768"/>
                    <a:pt x="8757" y="1564"/>
                  </a:cubicBezTo>
                  <a:cubicBezTo>
                    <a:pt x="9155" y="1365"/>
                    <a:pt x="9530" y="1334"/>
                    <a:pt x="9723" y="1334"/>
                  </a:cubicBezTo>
                  <a:cubicBezTo>
                    <a:pt x="9760" y="1334"/>
                    <a:pt x="9792" y="1338"/>
                    <a:pt x="9815" y="1338"/>
                  </a:cubicBezTo>
                  <a:lnTo>
                    <a:pt x="9838" y="1338"/>
                  </a:lnTo>
                  <a:lnTo>
                    <a:pt x="9845" y="1342"/>
                  </a:lnTo>
                  <a:lnTo>
                    <a:pt x="9857" y="1342"/>
                  </a:lnTo>
                  <a:lnTo>
                    <a:pt x="9684" y="1"/>
                  </a:lnTo>
                  <a:lnTo>
                    <a:pt x="9668" y="5"/>
                  </a:lnTo>
                  <a:lnTo>
                    <a:pt x="9840" y="1326"/>
                  </a:lnTo>
                  <a:lnTo>
                    <a:pt x="9840" y="1326"/>
                  </a:lnTo>
                  <a:cubicBezTo>
                    <a:pt x="9823" y="1323"/>
                    <a:pt x="9783" y="1319"/>
                    <a:pt x="9723" y="1319"/>
                  </a:cubicBezTo>
                  <a:cubicBezTo>
                    <a:pt x="9530" y="1319"/>
                    <a:pt x="9152" y="1350"/>
                    <a:pt x="8749" y="1552"/>
                  </a:cubicBezTo>
                  <a:cubicBezTo>
                    <a:pt x="8348" y="1752"/>
                    <a:pt x="7919" y="2126"/>
                    <a:pt x="7632" y="2810"/>
                  </a:cubicBezTo>
                  <a:lnTo>
                    <a:pt x="2299" y="2810"/>
                  </a:lnTo>
                  <a:cubicBezTo>
                    <a:pt x="2282" y="2768"/>
                    <a:pt x="2119" y="2382"/>
                    <a:pt x="1771" y="1952"/>
                  </a:cubicBezTo>
                  <a:cubicBezTo>
                    <a:pt x="1405" y="1501"/>
                    <a:pt x="833" y="1000"/>
                    <a:pt x="17" y="808"/>
                  </a:cubicBezTo>
                  <a:lnTo>
                    <a:pt x="17" y="808"/>
                  </a:lnTo>
                  <a:lnTo>
                    <a:pt x="63" y="5"/>
                  </a:lnTo>
                  <a:lnTo>
                    <a:pt x="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3"/>
            <p:cNvSpPr/>
            <p:nvPr/>
          </p:nvSpPr>
          <p:spPr>
            <a:xfrm>
              <a:off x="7249472" y="2636996"/>
              <a:ext cx="10693" cy="135681"/>
            </a:xfrm>
            <a:custGeom>
              <a:avLst/>
              <a:gdLst/>
              <a:ahLst/>
              <a:cxnLst/>
              <a:rect l="l" t="t" r="r" b="b"/>
              <a:pathLst>
                <a:path w="222" h="2817" extrusionOk="0">
                  <a:moveTo>
                    <a:pt x="15" y="1"/>
                  </a:moveTo>
                  <a:lnTo>
                    <a:pt x="0" y="5"/>
                  </a:lnTo>
                  <a:cubicBezTo>
                    <a:pt x="73" y="503"/>
                    <a:pt x="126" y="1204"/>
                    <a:pt x="157" y="1782"/>
                  </a:cubicBezTo>
                  <a:cubicBezTo>
                    <a:pt x="176" y="2074"/>
                    <a:pt x="188" y="2330"/>
                    <a:pt x="195" y="2518"/>
                  </a:cubicBezTo>
                  <a:cubicBezTo>
                    <a:pt x="199" y="2610"/>
                    <a:pt x="202" y="2684"/>
                    <a:pt x="207" y="2737"/>
                  </a:cubicBezTo>
                  <a:lnTo>
                    <a:pt x="207" y="2817"/>
                  </a:lnTo>
                  <a:lnTo>
                    <a:pt x="222" y="2817"/>
                  </a:lnTo>
                  <a:cubicBezTo>
                    <a:pt x="222" y="2817"/>
                    <a:pt x="161" y="100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3"/>
            <p:cNvSpPr/>
            <p:nvPr/>
          </p:nvSpPr>
          <p:spPr>
            <a:xfrm>
              <a:off x="7091968" y="2636996"/>
              <a:ext cx="4142" cy="135681"/>
            </a:xfrm>
            <a:custGeom>
              <a:avLst/>
              <a:gdLst/>
              <a:ahLst/>
              <a:cxnLst/>
              <a:rect l="l" t="t" r="r" b="b"/>
              <a:pathLst>
                <a:path w="86" h="2817" extrusionOk="0">
                  <a:moveTo>
                    <a:pt x="16" y="1"/>
                  </a:moveTo>
                  <a:lnTo>
                    <a:pt x="1" y="5"/>
                  </a:lnTo>
                  <a:cubicBezTo>
                    <a:pt x="36" y="434"/>
                    <a:pt x="55" y="1139"/>
                    <a:pt x="62" y="1733"/>
                  </a:cubicBezTo>
                  <a:cubicBezTo>
                    <a:pt x="66" y="2032"/>
                    <a:pt x="70" y="2304"/>
                    <a:pt x="70" y="2500"/>
                  </a:cubicBezTo>
                  <a:cubicBezTo>
                    <a:pt x="70" y="2595"/>
                    <a:pt x="74" y="2675"/>
                    <a:pt x="74" y="2730"/>
                  </a:cubicBezTo>
                  <a:lnTo>
                    <a:pt x="74" y="2817"/>
                  </a:lnTo>
                  <a:lnTo>
                    <a:pt x="85" y="2817"/>
                  </a:lnTo>
                  <a:cubicBezTo>
                    <a:pt x="85" y="2817"/>
                    <a:pt x="85" y="867"/>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3"/>
            <p:cNvSpPr/>
            <p:nvPr/>
          </p:nvSpPr>
          <p:spPr>
            <a:xfrm>
              <a:off x="6858699" y="2643306"/>
              <a:ext cx="541595" cy="771"/>
            </a:xfrm>
            <a:custGeom>
              <a:avLst/>
              <a:gdLst/>
              <a:ahLst/>
              <a:cxnLst/>
              <a:rect l="l" t="t" r="r" b="b"/>
              <a:pathLst>
                <a:path w="11244" h="16" extrusionOk="0">
                  <a:moveTo>
                    <a:pt x="1" y="1"/>
                  </a:moveTo>
                  <a:lnTo>
                    <a:pt x="1" y="15"/>
                  </a:lnTo>
                  <a:lnTo>
                    <a:pt x="11244" y="15"/>
                  </a:lnTo>
                  <a:lnTo>
                    <a:pt x="112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3"/>
            <p:cNvSpPr/>
            <p:nvPr/>
          </p:nvSpPr>
          <p:spPr>
            <a:xfrm>
              <a:off x="7264211" y="2656359"/>
              <a:ext cx="23843" cy="819"/>
            </a:xfrm>
            <a:custGeom>
              <a:avLst/>
              <a:gdLst/>
              <a:ahLst/>
              <a:cxnLst/>
              <a:rect l="l" t="t" r="r" b="b"/>
              <a:pathLst>
                <a:path w="495" h="17" extrusionOk="0">
                  <a:moveTo>
                    <a:pt x="0" y="1"/>
                  </a:moveTo>
                  <a:lnTo>
                    <a:pt x="0" y="17"/>
                  </a:lnTo>
                  <a:lnTo>
                    <a:pt x="494" y="17"/>
                  </a:lnTo>
                  <a:lnTo>
                    <a:pt x="4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43"/>
            <p:cNvSpPr/>
            <p:nvPr/>
          </p:nvSpPr>
          <p:spPr>
            <a:xfrm>
              <a:off x="7105648" y="2656359"/>
              <a:ext cx="23843" cy="819"/>
            </a:xfrm>
            <a:custGeom>
              <a:avLst/>
              <a:gdLst/>
              <a:ahLst/>
              <a:cxnLst/>
              <a:rect l="l" t="t" r="r" b="b"/>
              <a:pathLst>
                <a:path w="495"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3"/>
            <p:cNvSpPr/>
            <p:nvPr/>
          </p:nvSpPr>
          <p:spPr>
            <a:xfrm>
              <a:off x="6944339" y="2656359"/>
              <a:ext cx="23891" cy="819"/>
            </a:xfrm>
            <a:custGeom>
              <a:avLst/>
              <a:gdLst/>
              <a:ahLst/>
              <a:cxnLst/>
              <a:rect l="l" t="t" r="r" b="b"/>
              <a:pathLst>
                <a:path w="496"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3"/>
            <p:cNvSpPr/>
            <p:nvPr/>
          </p:nvSpPr>
          <p:spPr>
            <a:xfrm>
              <a:off x="7429229" y="2629289"/>
              <a:ext cx="64785" cy="15702"/>
            </a:xfrm>
            <a:custGeom>
              <a:avLst/>
              <a:gdLst/>
              <a:ahLst/>
              <a:cxnLst/>
              <a:rect l="l" t="t" r="r" b="b"/>
              <a:pathLst>
                <a:path w="1345" h="326" extrusionOk="0">
                  <a:moveTo>
                    <a:pt x="11" y="0"/>
                  </a:moveTo>
                  <a:lnTo>
                    <a:pt x="0" y="7"/>
                  </a:lnTo>
                  <a:lnTo>
                    <a:pt x="119" y="191"/>
                  </a:lnTo>
                  <a:lnTo>
                    <a:pt x="1345" y="326"/>
                  </a:lnTo>
                  <a:lnTo>
                    <a:pt x="1345" y="310"/>
                  </a:lnTo>
                  <a:lnTo>
                    <a:pt x="126" y="177"/>
                  </a:lnTo>
                  <a:lnTo>
                    <a:pt x="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3"/>
            <p:cNvSpPr/>
            <p:nvPr/>
          </p:nvSpPr>
          <p:spPr>
            <a:xfrm>
              <a:off x="7484958" y="2748886"/>
              <a:ext cx="22350" cy="38050"/>
            </a:xfrm>
            <a:custGeom>
              <a:avLst/>
              <a:gdLst/>
              <a:ahLst/>
              <a:cxnLst/>
              <a:rect l="l" t="t" r="r" b="b"/>
              <a:pathLst>
                <a:path w="464" h="790" extrusionOk="0">
                  <a:moveTo>
                    <a:pt x="361" y="0"/>
                  </a:moveTo>
                  <a:cubicBezTo>
                    <a:pt x="27" y="19"/>
                    <a:pt x="27" y="207"/>
                    <a:pt x="0" y="732"/>
                  </a:cubicBezTo>
                  <a:cubicBezTo>
                    <a:pt x="0" y="763"/>
                    <a:pt x="23" y="789"/>
                    <a:pt x="58" y="789"/>
                  </a:cubicBezTo>
                  <a:lnTo>
                    <a:pt x="341" y="789"/>
                  </a:lnTo>
                  <a:cubicBezTo>
                    <a:pt x="368" y="789"/>
                    <a:pt x="391" y="770"/>
                    <a:pt x="399" y="747"/>
                  </a:cubicBezTo>
                  <a:cubicBezTo>
                    <a:pt x="422" y="648"/>
                    <a:pt x="464" y="391"/>
                    <a:pt x="418" y="50"/>
                  </a:cubicBezTo>
                  <a:cubicBezTo>
                    <a:pt x="414" y="23"/>
                    <a:pt x="387" y="0"/>
                    <a:pt x="3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3"/>
            <p:cNvSpPr/>
            <p:nvPr/>
          </p:nvSpPr>
          <p:spPr>
            <a:xfrm>
              <a:off x="7490497" y="2781735"/>
              <a:ext cx="10934" cy="578"/>
            </a:xfrm>
            <a:custGeom>
              <a:avLst/>
              <a:gdLst/>
              <a:ahLst/>
              <a:cxnLst/>
              <a:rect l="l" t="t" r="r" b="b"/>
              <a:pathLst>
                <a:path w="227" h="12" extrusionOk="0">
                  <a:moveTo>
                    <a:pt x="0" y="1"/>
                  </a:moveTo>
                  <a:lnTo>
                    <a:pt x="0" y="12"/>
                  </a:lnTo>
                  <a:lnTo>
                    <a:pt x="226" y="12"/>
                  </a:lnTo>
                  <a:lnTo>
                    <a:pt x="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3"/>
            <p:cNvSpPr/>
            <p:nvPr/>
          </p:nvSpPr>
          <p:spPr>
            <a:xfrm>
              <a:off x="7490882" y="2777641"/>
              <a:ext cx="11127" cy="819"/>
            </a:xfrm>
            <a:custGeom>
              <a:avLst/>
              <a:gdLst/>
              <a:ahLst/>
              <a:cxnLst/>
              <a:rect l="l" t="t" r="r" b="b"/>
              <a:pathLst>
                <a:path w="231" h="17" extrusionOk="0">
                  <a:moveTo>
                    <a:pt x="0" y="1"/>
                  </a:moveTo>
                  <a:lnTo>
                    <a:pt x="0" y="17"/>
                  </a:lnTo>
                  <a:lnTo>
                    <a:pt x="230" y="17"/>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3"/>
            <p:cNvSpPr/>
            <p:nvPr/>
          </p:nvSpPr>
          <p:spPr>
            <a:xfrm>
              <a:off x="7491412" y="2773740"/>
              <a:ext cx="10934" cy="819"/>
            </a:xfrm>
            <a:custGeom>
              <a:avLst/>
              <a:gdLst/>
              <a:ahLst/>
              <a:cxnLst/>
              <a:rect l="l" t="t" r="r" b="b"/>
              <a:pathLst>
                <a:path w="227" h="17" extrusionOk="0">
                  <a:moveTo>
                    <a:pt x="0" y="1"/>
                  </a:moveTo>
                  <a:lnTo>
                    <a:pt x="0" y="17"/>
                  </a:lnTo>
                  <a:lnTo>
                    <a:pt x="227" y="17"/>
                  </a:lnTo>
                  <a:lnTo>
                    <a:pt x="2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3"/>
            <p:cNvSpPr/>
            <p:nvPr/>
          </p:nvSpPr>
          <p:spPr>
            <a:xfrm>
              <a:off x="7478455" y="2663969"/>
              <a:ext cx="26107" cy="47876"/>
            </a:xfrm>
            <a:custGeom>
              <a:avLst/>
              <a:gdLst/>
              <a:ahLst/>
              <a:cxnLst/>
              <a:rect l="l" t="t" r="r" b="b"/>
              <a:pathLst>
                <a:path w="542" h="994" extrusionOk="0">
                  <a:moveTo>
                    <a:pt x="434" y="0"/>
                  </a:moveTo>
                  <a:cubicBezTo>
                    <a:pt x="434" y="0"/>
                    <a:pt x="43" y="12"/>
                    <a:pt x="5" y="85"/>
                  </a:cubicBezTo>
                  <a:cubicBezTo>
                    <a:pt x="5" y="85"/>
                    <a:pt x="1" y="625"/>
                    <a:pt x="28" y="916"/>
                  </a:cubicBezTo>
                  <a:cubicBezTo>
                    <a:pt x="28" y="916"/>
                    <a:pt x="395" y="994"/>
                    <a:pt x="520" y="994"/>
                  </a:cubicBezTo>
                  <a:cubicBezTo>
                    <a:pt x="528" y="994"/>
                    <a:pt x="535" y="993"/>
                    <a:pt x="542" y="992"/>
                  </a:cubicBezTo>
                  <a:cubicBezTo>
                    <a:pt x="542" y="992"/>
                    <a:pt x="480" y="334"/>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3"/>
            <p:cNvSpPr/>
            <p:nvPr/>
          </p:nvSpPr>
          <p:spPr>
            <a:xfrm>
              <a:off x="7482019" y="2691809"/>
              <a:ext cx="10356" cy="16328"/>
            </a:xfrm>
            <a:custGeom>
              <a:avLst/>
              <a:gdLst/>
              <a:ahLst/>
              <a:cxnLst/>
              <a:rect l="l" t="t" r="r" b="b"/>
              <a:pathLst>
                <a:path w="215" h="339" extrusionOk="0">
                  <a:moveTo>
                    <a:pt x="31" y="1"/>
                  </a:moveTo>
                  <a:cubicBezTo>
                    <a:pt x="15" y="1"/>
                    <a:pt x="0" y="13"/>
                    <a:pt x="0" y="28"/>
                  </a:cubicBezTo>
                  <a:lnTo>
                    <a:pt x="0" y="281"/>
                  </a:lnTo>
                  <a:cubicBezTo>
                    <a:pt x="0" y="296"/>
                    <a:pt x="8" y="308"/>
                    <a:pt x="19" y="308"/>
                  </a:cubicBezTo>
                  <a:cubicBezTo>
                    <a:pt x="73" y="322"/>
                    <a:pt x="142" y="331"/>
                    <a:pt x="184" y="338"/>
                  </a:cubicBezTo>
                  <a:cubicBezTo>
                    <a:pt x="199" y="338"/>
                    <a:pt x="215" y="327"/>
                    <a:pt x="215" y="311"/>
                  </a:cubicBezTo>
                  <a:cubicBezTo>
                    <a:pt x="215" y="196"/>
                    <a:pt x="203" y="85"/>
                    <a:pt x="199" y="39"/>
                  </a:cubicBezTo>
                  <a:cubicBezTo>
                    <a:pt x="199" y="28"/>
                    <a:pt x="188" y="16"/>
                    <a:pt x="176" y="16"/>
                  </a:cubicBez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3"/>
            <p:cNvSpPr/>
            <p:nvPr/>
          </p:nvSpPr>
          <p:spPr>
            <a:xfrm>
              <a:off x="7476480" y="2728512"/>
              <a:ext cx="39353" cy="70080"/>
            </a:xfrm>
            <a:custGeom>
              <a:avLst/>
              <a:gdLst/>
              <a:ahLst/>
              <a:cxnLst/>
              <a:rect l="l" t="t" r="r" b="b"/>
              <a:pathLst>
                <a:path w="817" h="1455" extrusionOk="0">
                  <a:moveTo>
                    <a:pt x="698" y="112"/>
                  </a:moveTo>
                  <a:cubicBezTo>
                    <a:pt x="709" y="534"/>
                    <a:pt x="629" y="1189"/>
                    <a:pt x="609" y="1358"/>
                  </a:cubicBezTo>
                  <a:lnTo>
                    <a:pt x="100" y="1358"/>
                  </a:lnTo>
                  <a:lnTo>
                    <a:pt x="218" y="266"/>
                  </a:lnTo>
                  <a:lnTo>
                    <a:pt x="698" y="112"/>
                  </a:lnTo>
                  <a:close/>
                  <a:moveTo>
                    <a:pt x="737" y="0"/>
                  </a:moveTo>
                  <a:cubicBezTo>
                    <a:pt x="733" y="0"/>
                    <a:pt x="728" y="1"/>
                    <a:pt x="724" y="2"/>
                  </a:cubicBezTo>
                  <a:lnTo>
                    <a:pt x="161" y="186"/>
                  </a:lnTo>
                  <a:cubicBezTo>
                    <a:pt x="146" y="193"/>
                    <a:pt x="130" y="209"/>
                    <a:pt x="130" y="224"/>
                  </a:cubicBezTo>
                  <a:lnTo>
                    <a:pt x="0" y="1400"/>
                  </a:lnTo>
                  <a:cubicBezTo>
                    <a:pt x="0" y="1415"/>
                    <a:pt x="4" y="1427"/>
                    <a:pt x="11" y="1438"/>
                  </a:cubicBezTo>
                  <a:cubicBezTo>
                    <a:pt x="19" y="1446"/>
                    <a:pt x="34" y="1454"/>
                    <a:pt x="46" y="1454"/>
                  </a:cubicBezTo>
                  <a:lnTo>
                    <a:pt x="652" y="1454"/>
                  </a:lnTo>
                  <a:cubicBezTo>
                    <a:pt x="675" y="1454"/>
                    <a:pt x="694" y="1435"/>
                    <a:pt x="698" y="1412"/>
                  </a:cubicBezTo>
                  <a:cubicBezTo>
                    <a:pt x="701" y="1377"/>
                    <a:pt x="816" y="534"/>
                    <a:pt x="789" y="43"/>
                  </a:cubicBezTo>
                  <a:cubicBezTo>
                    <a:pt x="786" y="29"/>
                    <a:pt x="778" y="17"/>
                    <a:pt x="766" y="9"/>
                  </a:cubicBezTo>
                  <a:cubicBezTo>
                    <a:pt x="758" y="4"/>
                    <a:pt x="748"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3"/>
            <p:cNvSpPr/>
            <p:nvPr/>
          </p:nvSpPr>
          <p:spPr>
            <a:xfrm>
              <a:off x="7482019" y="2745900"/>
              <a:ext cx="32320" cy="4479"/>
            </a:xfrm>
            <a:custGeom>
              <a:avLst/>
              <a:gdLst/>
              <a:ahLst/>
              <a:cxnLst/>
              <a:rect l="l" t="t" r="r" b="b"/>
              <a:pathLst>
                <a:path w="671" h="93" extrusionOk="0">
                  <a:moveTo>
                    <a:pt x="50" y="1"/>
                  </a:moveTo>
                  <a:cubicBezTo>
                    <a:pt x="23" y="1"/>
                    <a:pt x="0" y="20"/>
                    <a:pt x="0" y="46"/>
                  </a:cubicBezTo>
                  <a:cubicBezTo>
                    <a:pt x="0" y="73"/>
                    <a:pt x="23" y="92"/>
                    <a:pt x="50" y="92"/>
                  </a:cubicBezTo>
                  <a:lnTo>
                    <a:pt x="625" y="92"/>
                  </a:lnTo>
                  <a:cubicBezTo>
                    <a:pt x="651" y="92"/>
                    <a:pt x="671" y="73"/>
                    <a:pt x="671" y="46"/>
                  </a:cubicBezTo>
                  <a:cubicBezTo>
                    <a:pt x="671" y="20"/>
                    <a:pt x="651" y="1"/>
                    <a:pt x="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3"/>
            <p:cNvSpPr/>
            <p:nvPr/>
          </p:nvSpPr>
          <p:spPr>
            <a:xfrm>
              <a:off x="7356498" y="2549093"/>
              <a:ext cx="56308" cy="77257"/>
            </a:xfrm>
            <a:custGeom>
              <a:avLst/>
              <a:gdLst/>
              <a:ahLst/>
              <a:cxnLst/>
              <a:rect l="l" t="t" r="r" b="b"/>
              <a:pathLst>
                <a:path w="1169" h="1604" extrusionOk="0">
                  <a:moveTo>
                    <a:pt x="468" y="1"/>
                  </a:moveTo>
                  <a:cubicBezTo>
                    <a:pt x="371" y="1"/>
                    <a:pt x="274" y="9"/>
                    <a:pt x="203" y="33"/>
                  </a:cubicBezTo>
                  <a:cubicBezTo>
                    <a:pt x="0" y="98"/>
                    <a:pt x="8" y="1239"/>
                    <a:pt x="261" y="1566"/>
                  </a:cubicBezTo>
                  <a:cubicBezTo>
                    <a:pt x="280" y="1592"/>
                    <a:pt x="311" y="1603"/>
                    <a:pt x="345" y="1603"/>
                  </a:cubicBezTo>
                  <a:lnTo>
                    <a:pt x="1050" y="1603"/>
                  </a:lnTo>
                  <a:cubicBezTo>
                    <a:pt x="1119" y="1603"/>
                    <a:pt x="1169" y="1546"/>
                    <a:pt x="1158" y="1481"/>
                  </a:cubicBezTo>
                  <a:cubicBezTo>
                    <a:pt x="1112" y="1205"/>
                    <a:pt x="997" y="538"/>
                    <a:pt x="866" y="98"/>
                  </a:cubicBezTo>
                  <a:cubicBezTo>
                    <a:pt x="854" y="56"/>
                    <a:pt x="820" y="29"/>
                    <a:pt x="778" y="21"/>
                  </a:cubicBezTo>
                  <a:cubicBezTo>
                    <a:pt x="706" y="13"/>
                    <a:pt x="587" y="1"/>
                    <a:pt x="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3"/>
            <p:cNvSpPr/>
            <p:nvPr/>
          </p:nvSpPr>
          <p:spPr>
            <a:xfrm>
              <a:off x="7385831" y="2528477"/>
              <a:ext cx="34921" cy="110057"/>
            </a:xfrm>
            <a:custGeom>
              <a:avLst/>
              <a:gdLst/>
              <a:ahLst/>
              <a:cxnLst/>
              <a:rect l="l" t="t" r="r" b="b"/>
              <a:pathLst>
                <a:path w="725" h="2285" extrusionOk="0">
                  <a:moveTo>
                    <a:pt x="8" y="1"/>
                  </a:moveTo>
                  <a:cubicBezTo>
                    <a:pt x="8" y="1"/>
                    <a:pt x="4" y="1"/>
                    <a:pt x="4" y="4"/>
                  </a:cubicBezTo>
                  <a:cubicBezTo>
                    <a:pt x="4" y="4"/>
                    <a:pt x="1" y="8"/>
                    <a:pt x="4" y="8"/>
                  </a:cubicBezTo>
                  <a:lnTo>
                    <a:pt x="521" y="2277"/>
                  </a:lnTo>
                  <a:cubicBezTo>
                    <a:pt x="526" y="2281"/>
                    <a:pt x="526" y="2284"/>
                    <a:pt x="530" y="2284"/>
                  </a:cubicBezTo>
                  <a:lnTo>
                    <a:pt x="721" y="2284"/>
                  </a:lnTo>
                  <a:cubicBezTo>
                    <a:pt x="725" y="2284"/>
                    <a:pt x="725" y="2281"/>
                    <a:pt x="725" y="2277"/>
                  </a:cubicBezTo>
                  <a:cubicBezTo>
                    <a:pt x="725" y="2273"/>
                    <a:pt x="725" y="2270"/>
                    <a:pt x="721" y="2270"/>
                  </a:cubicBezTo>
                  <a:lnTo>
                    <a:pt x="537" y="2270"/>
                  </a:lnTo>
                  <a:lnTo>
                    <a:pt x="20" y="16"/>
                  </a:lnTo>
                  <a:lnTo>
                    <a:pt x="77" y="16"/>
                  </a:lnTo>
                  <a:cubicBezTo>
                    <a:pt x="81" y="16"/>
                    <a:pt x="84" y="12"/>
                    <a:pt x="84" y="8"/>
                  </a:cubicBezTo>
                  <a:cubicBezTo>
                    <a:pt x="84" y="4"/>
                    <a:pt x="81"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3"/>
            <p:cNvSpPr/>
            <p:nvPr/>
          </p:nvSpPr>
          <p:spPr>
            <a:xfrm>
              <a:off x="7234300" y="2489366"/>
              <a:ext cx="15895" cy="140883"/>
            </a:xfrm>
            <a:custGeom>
              <a:avLst/>
              <a:gdLst/>
              <a:ahLst/>
              <a:cxnLst/>
              <a:rect l="l" t="t" r="r" b="b"/>
              <a:pathLst>
                <a:path w="330" h="2925" extrusionOk="0">
                  <a:moveTo>
                    <a:pt x="12" y="1"/>
                  </a:moveTo>
                  <a:lnTo>
                    <a:pt x="1" y="4"/>
                  </a:lnTo>
                  <a:lnTo>
                    <a:pt x="315" y="2924"/>
                  </a:lnTo>
                  <a:lnTo>
                    <a:pt x="330" y="2924"/>
                  </a:lnTo>
                  <a:lnTo>
                    <a:pt x="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3"/>
            <p:cNvSpPr/>
            <p:nvPr/>
          </p:nvSpPr>
          <p:spPr>
            <a:xfrm>
              <a:off x="7086863" y="2486573"/>
              <a:ext cx="5925" cy="144784"/>
            </a:xfrm>
            <a:custGeom>
              <a:avLst/>
              <a:gdLst/>
              <a:ahLst/>
              <a:cxnLst/>
              <a:rect l="l" t="t" r="r" b="b"/>
              <a:pathLst>
                <a:path w="123" h="3006" extrusionOk="0">
                  <a:moveTo>
                    <a:pt x="0" y="1"/>
                  </a:moveTo>
                  <a:lnTo>
                    <a:pt x="107" y="3005"/>
                  </a:lnTo>
                  <a:lnTo>
                    <a:pt x="122" y="3005"/>
                  </a:lnTo>
                  <a:lnTo>
                    <a:pt x="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3"/>
            <p:cNvSpPr/>
            <p:nvPr/>
          </p:nvSpPr>
          <p:spPr>
            <a:xfrm>
              <a:off x="6936921" y="2485850"/>
              <a:ext cx="17774" cy="144399"/>
            </a:xfrm>
            <a:custGeom>
              <a:avLst/>
              <a:gdLst/>
              <a:ahLst/>
              <a:cxnLst/>
              <a:rect l="l" t="t" r="r" b="b"/>
              <a:pathLst>
                <a:path w="369" h="2998" extrusionOk="0">
                  <a:moveTo>
                    <a:pt x="354" y="0"/>
                  </a:moveTo>
                  <a:lnTo>
                    <a:pt x="1" y="2997"/>
                  </a:lnTo>
                  <a:lnTo>
                    <a:pt x="17" y="2997"/>
                  </a:lnTo>
                  <a:lnTo>
                    <a:pt x="3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1AACB27E-223B-4F7B-8B34-04E55AC6F78B}"/>
              </a:ext>
            </a:extLst>
          </p:cNvPr>
          <p:cNvPicPr>
            <a:picLocks noChangeAspect="1"/>
          </p:cNvPicPr>
          <p:nvPr/>
        </p:nvPicPr>
        <p:blipFill rotWithShape="1">
          <a:blip r:embed="rId3"/>
          <a:srcRect t="8054" b="3366"/>
          <a:stretch/>
        </p:blipFill>
        <p:spPr>
          <a:xfrm>
            <a:off x="140699" y="1050639"/>
            <a:ext cx="2666284" cy="1328499"/>
          </a:xfrm>
          <a:prstGeom prst="rect">
            <a:avLst/>
          </a:prstGeom>
        </p:spPr>
      </p:pic>
      <p:pic>
        <p:nvPicPr>
          <p:cNvPr id="7" name="Picture 6">
            <a:extLst>
              <a:ext uri="{FF2B5EF4-FFF2-40B4-BE49-F238E27FC236}">
                <a16:creationId xmlns:a16="http://schemas.microsoft.com/office/drawing/2014/main" id="{DC353E4E-74BD-4E98-A9DE-3F87FEFC8029}"/>
              </a:ext>
            </a:extLst>
          </p:cNvPr>
          <p:cNvPicPr>
            <a:picLocks noChangeAspect="1"/>
          </p:cNvPicPr>
          <p:nvPr/>
        </p:nvPicPr>
        <p:blipFill rotWithShape="1">
          <a:blip r:embed="rId4"/>
          <a:srcRect t="7430" b="4204"/>
          <a:stretch/>
        </p:blipFill>
        <p:spPr>
          <a:xfrm>
            <a:off x="1667474" y="2223805"/>
            <a:ext cx="3242351" cy="1611631"/>
          </a:xfrm>
          <a:prstGeom prst="rect">
            <a:avLst/>
          </a:prstGeom>
        </p:spPr>
      </p:pic>
      <p:pic>
        <p:nvPicPr>
          <p:cNvPr id="9" name="Picture 8">
            <a:extLst>
              <a:ext uri="{FF2B5EF4-FFF2-40B4-BE49-F238E27FC236}">
                <a16:creationId xmlns:a16="http://schemas.microsoft.com/office/drawing/2014/main" id="{EEA72365-9692-4C73-AA4A-BC418C8C0ED4}"/>
              </a:ext>
            </a:extLst>
          </p:cNvPr>
          <p:cNvPicPr>
            <a:picLocks noChangeAspect="1"/>
          </p:cNvPicPr>
          <p:nvPr/>
        </p:nvPicPr>
        <p:blipFill rotWithShape="1">
          <a:blip r:embed="rId5"/>
          <a:srcRect t="8141" b="3943"/>
          <a:stretch/>
        </p:blipFill>
        <p:spPr>
          <a:xfrm>
            <a:off x="56398" y="2952461"/>
            <a:ext cx="2666285" cy="131854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36"/>
        <p:cNvGrpSpPr/>
        <p:nvPr/>
      </p:nvGrpSpPr>
      <p:grpSpPr>
        <a:xfrm>
          <a:off x="0" y="0"/>
          <a:ext cx="0" cy="0"/>
          <a:chOff x="0" y="0"/>
          <a:chExt cx="0" cy="0"/>
        </a:xfrm>
      </p:grpSpPr>
      <p:sp>
        <p:nvSpPr>
          <p:cNvPr id="5737" name="Google Shape;5737;p44"/>
          <p:cNvSpPr txBox="1">
            <a:spLocks noGrp="1"/>
          </p:cNvSpPr>
          <p:nvPr>
            <p:ph type="title"/>
          </p:nvPr>
        </p:nvSpPr>
        <p:spPr>
          <a:xfrm>
            <a:off x="720010" y="538603"/>
            <a:ext cx="7704000" cy="51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And here comes the slide title!</a:t>
            </a:r>
            <a:endParaRPr/>
          </a:p>
        </p:txBody>
      </p:sp>
      <p:sp>
        <p:nvSpPr>
          <p:cNvPr id="5738" name="Google Shape;5738;p44"/>
          <p:cNvSpPr txBox="1">
            <a:spLocks noGrp="1"/>
          </p:cNvSpPr>
          <p:nvPr>
            <p:ph type="subTitle" idx="1"/>
          </p:nvPr>
        </p:nvSpPr>
        <p:spPr>
          <a:xfrm>
            <a:off x="2399100" y="1371300"/>
            <a:ext cx="4345800" cy="209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333333"/>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Clr>
                <a:schemeClr val="dk1"/>
              </a:buClr>
              <a:buSzPts val="1100"/>
              <a:buFont typeface="Arial"/>
              <a:buNone/>
            </a:pPr>
            <a:r>
              <a:rPr lang="en"/>
              <a:t>And the most important thing: the audience won’t miss the point of your presentation</a:t>
            </a:r>
            <a:endParaRPr/>
          </a:p>
        </p:txBody>
      </p:sp>
      <p:grpSp>
        <p:nvGrpSpPr>
          <p:cNvPr id="5739" name="Google Shape;5739;p44"/>
          <p:cNvGrpSpPr/>
          <p:nvPr/>
        </p:nvGrpSpPr>
        <p:grpSpPr>
          <a:xfrm>
            <a:off x="5065805" y="4281306"/>
            <a:ext cx="1609760" cy="788436"/>
            <a:chOff x="5302117" y="778706"/>
            <a:chExt cx="1609760" cy="788436"/>
          </a:xfrm>
        </p:grpSpPr>
        <p:sp>
          <p:nvSpPr>
            <p:cNvPr id="5740" name="Google Shape;5740;p44"/>
            <p:cNvSpPr/>
            <p:nvPr/>
          </p:nvSpPr>
          <p:spPr>
            <a:xfrm>
              <a:off x="5321668" y="1414545"/>
              <a:ext cx="241709" cy="71974"/>
            </a:xfrm>
            <a:custGeom>
              <a:avLst/>
              <a:gdLst/>
              <a:ahLst/>
              <a:cxnLst/>
              <a:rect l="l" t="t" r="r" b="b"/>
              <a:pathLst>
                <a:path w="2794" h="832" extrusionOk="0">
                  <a:moveTo>
                    <a:pt x="84" y="1"/>
                  </a:moveTo>
                  <a:cubicBezTo>
                    <a:pt x="0" y="169"/>
                    <a:pt x="84" y="257"/>
                    <a:pt x="84" y="257"/>
                  </a:cubicBezTo>
                  <a:lnTo>
                    <a:pt x="1939" y="257"/>
                  </a:lnTo>
                  <a:lnTo>
                    <a:pt x="2793" y="832"/>
                  </a:lnTo>
                  <a:lnTo>
                    <a:pt x="27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4"/>
            <p:cNvSpPr/>
            <p:nvPr/>
          </p:nvSpPr>
          <p:spPr>
            <a:xfrm>
              <a:off x="5319938" y="901044"/>
              <a:ext cx="1573098" cy="581244"/>
            </a:xfrm>
            <a:custGeom>
              <a:avLst/>
              <a:gdLst/>
              <a:ahLst/>
              <a:cxnLst/>
              <a:rect l="l" t="t" r="r" b="b"/>
              <a:pathLst>
                <a:path w="18184" h="6719" extrusionOk="0">
                  <a:moveTo>
                    <a:pt x="8354" y="0"/>
                  </a:moveTo>
                  <a:lnTo>
                    <a:pt x="8354" y="3035"/>
                  </a:lnTo>
                  <a:lnTo>
                    <a:pt x="208" y="3035"/>
                  </a:lnTo>
                  <a:cubicBezTo>
                    <a:pt x="8" y="3553"/>
                    <a:pt x="158" y="5560"/>
                    <a:pt x="158" y="5560"/>
                  </a:cubicBezTo>
                  <a:cubicBezTo>
                    <a:pt x="1" y="5679"/>
                    <a:pt x="104" y="6040"/>
                    <a:pt x="104" y="6040"/>
                  </a:cubicBezTo>
                  <a:lnTo>
                    <a:pt x="2035" y="6040"/>
                  </a:lnTo>
                  <a:lnTo>
                    <a:pt x="2346" y="6247"/>
                  </a:lnTo>
                  <a:lnTo>
                    <a:pt x="3039" y="6718"/>
                  </a:lnTo>
                  <a:lnTo>
                    <a:pt x="5415" y="6718"/>
                  </a:lnTo>
                  <a:lnTo>
                    <a:pt x="6101" y="6197"/>
                  </a:lnTo>
                  <a:lnTo>
                    <a:pt x="6308" y="6040"/>
                  </a:lnTo>
                  <a:lnTo>
                    <a:pt x="12711" y="6040"/>
                  </a:lnTo>
                  <a:lnTo>
                    <a:pt x="12853" y="6151"/>
                  </a:lnTo>
                  <a:lnTo>
                    <a:pt x="13386" y="6572"/>
                  </a:lnTo>
                  <a:lnTo>
                    <a:pt x="16122" y="6572"/>
                  </a:lnTo>
                  <a:lnTo>
                    <a:pt x="16684" y="6151"/>
                  </a:lnTo>
                  <a:lnTo>
                    <a:pt x="16811" y="6059"/>
                  </a:lnTo>
                  <a:lnTo>
                    <a:pt x="17885" y="6059"/>
                  </a:lnTo>
                  <a:cubicBezTo>
                    <a:pt x="18183" y="6059"/>
                    <a:pt x="18175" y="4465"/>
                    <a:pt x="17885" y="4465"/>
                  </a:cubicBezTo>
                  <a:lnTo>
                    <a:pt x="17678" y="3457"/>
                  </a:lnTo>
                  <a:cubicBezTo>
                    <a:pt x="17678" y="3457"/>
                    <a:pt x="16980" y="2859"/>
                    <a:pt x="16868" y="2813"/>
                  </a:cubicBezTo>
                  <a:cubicBezTo>
                    <a:pt x="16758" y="2767"/>
                    <a:pt x="13665" y="2434"/>
                    <a:pt x="13665" y="2434"/>
                  </a:cubicBezTo>
                  <a:cubicBezTo>
                    <a:pt x="13665" y="2434"/>
                    <a:pt x="12071" y="143"/>
                    <a:pt x="11856" y="100"/>
                  </a:cubicBezTo>
                  <a:cubicBezTo>
                    <a:pt x="11638" y="62"/>
                    <a:pt x="8354" y="0"/>
                    <a:pt x="8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4"/>
            <p:cNvSpPr/>
            <p:nvPr/>
          </p:nvSpPr>
          <p:spPr>
            <a:xfrm>
              <a:off x="5376342" y="1238154"/>
              <a:ext cx="1093054" cy="65746"/>
            </a:xfrm>
            <a:custGeom>
              <a:avLst/>
              <a:gdLst/>
              <a:ahLst/>
              <a:cxnLst/>
              <a:rect l="l" t="t" r="r" b="b"/>
              <a:pathLst>
                <a:path w="12635" h="760" extrusionOk="0">
                  <a:moveTo>
                    <a:pt x="0" y="1"/>
                  </a:moveTo>
                  <a:lnTo>
                    <a:pt x="88" y="759"/>
                  </a:lnTo>
                  <a:lnTo>
                    <a:pt x="12097" y="759"/>
                  </a:lnTo>
                  <a:cubicBezTo>
                    <a:pt x="12159" y="438"/>
                    <a:pt x="12339" y="151"/>
                    <a:pt x="126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4"/>
            <p:cNvSpPr/>
            <p:nvPr/>
          </p:nvSpPr>
          <p:spPr>
            <a:xfrm>
              <a:off x="6835228" y="1310215"/>
              <a:ext cx="45158" cy="76905"/>
            </a:xfrm>
            <a:custGeom>
              <a:avLst/>
              <a:gdLst/>
              <a:ahLst/>
              <a:cxnLst/>
              <a:rect l="l" t="t" r="r" b="b"/>
              <a:pathLst>
                <a:path w="522" h="889" extrusionOk="0">
                  <a:moveTo>
                    <a:pt x="406" y="0"/>
                  </a:moveTo>
                  <a:cubicBezTo>
                    <a:pt x="35" y="18"/>
                    <a:pt x="35" y="230"/>
                    <a:pt x="4" y="819"/>
                  </a:cubicBezTo>
                  <a:cubicBezTo>
                    <a:pt x="1" y="858"/>
                    <a:pt x="31" y="888"/>
                    <a:pt x="65" y="888"/>
                  </a:cubicBezTo>
                  <a:lnTo>
                    <a:pt x="387" y="888"/>
                  </a:lnTo>
                  <a:cubicBezTo>
                    <a:pt x="418" y="888"/>
                    <a:pt x="445" y="865"/>
                    <a:pt x="452" y="839"/>
                  </a:cubicBezTo>
                  <a:cubicBezTo>
                    <a:pt x="475" y="727"/>
                    <a:pt x="521" y="437"/>
                    <a:pt x="472" y="57"/>
                  </a:cubicBezTo>
                  <a:cubicBezTo>
                    <a:pt x="468" y="23"/>
                    <a:pt x="441" y="0"/>
                    <a:pt x="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4"/>
            <p:cNvSpPr/>
            <p:nvPr/>
          </p:nvSpPr>
          <p:spPr>
            <a:xfrm>
              <a:off x="6846474" y="1376481"/>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4"/>
            <p:cNvSpPr/>
            <p:nvPr/>
          </p:nvSpPr>
          <p:spPr>
            <a:xfrm>
              <a:off x="6847512" y="1368522"/>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4"/>
            <p:cNvSpPr/>
            <p:nvPr/>
          </p:nvSpPr>
          <p:spPr>
            <a:xfrm>
              <a:off x="6848464" y="1360563"/>
              <a:ext cx="22233" cy="1384"/>
            </a:xfrm>
            <a:custGeom>
              <a:avLst/>
              <a:gdLst/>
              <a:ahLst/>
              <a:cxnLst/>
              <a:rect l="l" t="t" r="r" b="b"/>
              <a:pathLst>
                <a:path w="257" h="16" extrusionOk="0">
                  <a:moveTo>
                    <a:pt x="0" y="0"/>
                  </a:moveTo>
                  <a:lnTo>
                    <a:pt x="0" y="16"/>
                  </a:lnTo>
                  <a:lnTo>
                    <a:pt x="257" y="16"/>
                  </a:lnTo>
                  <a:lnTo>
                    <a:pt x="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44"/>
            <p:cNvSpPr/>
            <p:nvPr/>
          </p:nvSpPr>
          <p:spPr>
            <a:xfrm>
              <a:off x="6750968" y="1307447"/>
              <a:ext cx="160909" cy="116785"/>
            </a:xfrm>
            <a:custGeom>
              <a:avLst/>
              <a:gdLst/>
              <a:ahLst/>
              <a:cxnLst/>
              <a:rect l="l" t="t" r="r" b="b"/>
              <a:pathLst>
                <a:path w="1860" h="1350" extrusionOk="0">
                  <a:moveTo>
                    <a:pt x="1660" y="1"/>
                  </a:moveTo>
                  <a:cubicBezTo>
                    <a:pt x="1618" y="1"/>
                    <a:pt x="1587" y="39"/>
                    <a:pt x="1591" y="78"/>
                  </a:cubicBezTo>
                  <a:cubicBezTo>
                    <a:pt x="1622" y="254"/>
                    <a:pt x="1675" y="676"/>
                    <a:pt x="1595" y="975"/>
                  </a:cubicBezTo>
                  <a:cubicBezTo>
                    <a:pt x="1587" y="1005"/>
                    <a:pt x="1561" y="1028"/>
                    <a:pt x="1526" y="1028"/>
                  </a:cubicBezTo>
                  <a:lnTo>
                    <a:pt x="66" y="1028"/>
                  </a:lnTo>
                  <a:cubicBezTo>
                    <a:pt x="32" y="1028"/>
                    <a:pt x="1" y="1055"/>
                    <a:pt x="1" y="1093"/>
                  </a:cubicBezTo>
                  <a:lnTo>
                    <a:pt x="1" y="1281"/>
                  </a:lnTo>
                  <a:cubicBezTo>
                    <a:pt x="1" y="1320"/>
                    <a:pt x="32" y="1350"/>
                    <a:pt x="66" y="1350"/>
                  </a:cubicBezTo>
                  <a:lnTo>
                    <a:pt x="1656" y="1350"/>
                  </a:lnTo>
                  <a:cubicBezTo>
                    <a:pt x="1691" y="1350"/>
                    <a:pt x="1718" y="1327"/>
                    <a:pt x="1725" y="1297"/>
                  </a:cubicBezTo>
                  <a:cubicBezTo>
                    <a:pt x="1760" y="1120"/>
                    <a:pt x="1859" y="553"/>
                    <a:pt x="1725" y="50"/>
                  </a:cubicBezTo>
                  <a:cubicBezTo>
                    <a:pt x="1718" y="20"/>
                    <a:pt x="1691" y="1"/>
                    <a:pt x="1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44"/>
            <p:cNvSpPr/>
            <p:nvPr/>
          </p:nvSpPr>
          <p:spPr>
            <a:xfrm>
              <a:off x="6431837" y="1271027"/>
              <a:ext cx="331506" cy="189711"/>
            </a:xfrm>
            <a:custGeom>
              <a:avLst/>
              <a:gdLst/>
              <a:ahLst/>
              <a:cxnLst/>
              <a:rect l="l" t="t" r="r" b="b"/>
              <a:pathLst>
                <a:path w="3832" h="2193" extrusionOk="0">
                  <a:moveTo>
                    <a:pt x="1900" y="1"/>
                  </a:moveTo>
                  <a:cubicBezTo>
                    <a:pt x="326" y="1"/>
                    <a:pt x="0" y="1771"/>
                    <a:pt x="0" y="1771"/>
                  </a:cubicBezTo>
                  <a:lnTo>
                    <a:pt x="533" y="2192"/>
                  </a:lnTo>
                  <a:lnTo>
                    <a:pt x="3269" y="2192"/>
                  </a:lnTo>
                  <a:lnTo>
                    <a:pt x="3831" y="1771"/>
                  </a:lnTo>
                  <a:cubicBezTo>
                    <a:pt x="3831" y="1771"/>
                    <a:pt x="3472" y="1"/>
                    <a:pt x="19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4"/>
            <p:cNvSpPr/>
            <p:nvPr/>
          </p:nvSpPr>
          <p:spPr>
            <a:xfrm>
              <a:off x="5519514" y="1271027"/>
              <a:ext cx="333929" cy="192393"/>
            </a:xfrm>
            <a:custGeom>
              <a:avLst/>
              <a:gdLst/>
              <a:ahLst/>
              <a:cxnLst/>
              <a:rect l="l" t="t" r="r" b="b"/>
              <a:pathLst>
                <a:path w="3860" h="2224" extrusionOk="0">
                  <a:moveTo>
                    <a:pt x="1928" y="1"/>
                  </a:moveTo>
                  <a:cubicBezTo>
                    <a:pt x="353" y="1"/>
                    <a:pt x="0" y="1844"/>
                    <a:pt x="0" y="1844"/>
                  </a:cubicBezTo>
                  <a:lnTo>
                    <a:pt x="560" y="2223"/>
                  </a:lnTo>
                  <a:lnTo>
                    <a:pt x="3296" y="2192"/>
                  </a:lnTo>
                  <a:lnTo>
                    <a:pt x="3859" y="1771"/>
                  </a:lnTo>
                  <a:cubicBezTo>
                    <a:pt x="3859" y="1771"/>
                    <a:pt x="3499" y="1"/>
                    <a:pt x="1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4"/>
            <p:cNvSpPr/>
            <p:nvPr/>
          </p:nvSpPr>
          <p:spPr>
            <a:xfrm>
              <a:off x="5516573" y="844799"/>
              <a:ext cx="334534" cy="202168"/>
            </a:xfrm>
            <a:custGeom>
              <a:avLst/>
              <a:gdLst/>
              <a:ahLst/>
              <a:cxnLst/>
              <a:rect l="l" t="t" r="r" b="b"/>
              <a:pathLst>
                <a:path w="3867" h="2337" extrusionOk="0">
                  <a:moveTo>
                    <a:pt x="1916" y="0"/>
                  </a:moveTo>
                  <a:cubicBezTo>
                    <a:pt x="341" y="0"/>
                    <a:pt x="0" y="1816"/>
                    <a:pt x="0" y="1816"/>
                  </a:cubicBezTo>
                  <a:lnTo>
                    <a:pt x="73" y="1866"/>
                  </a:lnTo>
                  <a:lnTo>
                    <a:pt x="766" y="2337"/>
                  </a:lnTo>
                  <a:lnTo>
                    <a:pt x="3142" y="2337"/>
                  </a:lnTo>
                  <a:lnTo>
                    <a:pt x="3828" y="1812"/>
                  </a:lnTo>
                  <a:lnTo>
                    <a:pt x="3867" y="1785"/>
                  </a:lnTo>
                  <a:cubicBezTo>
                    <a:pt x="3867" y="1785"/>
                    <a:pt x="3487" y="0"/>
                    <a:pt x="1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4"/>
            <p:cNvSpPr/>
            <p:nvPr/>
          </p:nvSpPr>
          <p:spPr>
            <a:xfrm>
              <a:off x="6063136" y="1151040"/>
              <a:ext cx="426148" cy="240750"/>
            </a:xfrm>
            <a:custGeom>
              <a:avLst/>
              <a:gdLst/>
              <a:ahLst/>
              <a:cxnLst/>
              <a:rect l="l" t="t" r="r" b="b"/>
              <a:pathLst>
                <a:path w="4926" h="2783" extrusionOk="0">
                  <a:moveTo>
                    <a:pt x="4576" y="1"/>
                  </a:moveTo>
                  <a:lnTo>
                    <a:pt x="4565" y="4"/>
                  </a:lnTo>
                  <a:cubicBezTo>
                    <a:pt x="4565" y="4"/>
                    <a:pt x="4565" y="8"/>
                    <a:pt x="4568" y="12"/>
                  </a:cubicBezTo>
                  <a:cubicBezTo>
                    <a:pt x="4599" y="73"/>
                    <a:pt x="4855" y="604"/>
                    <a:pt x="4909" y="1367"/>
                  </a:cubicBezTo>
                  <a:lnTo>
                    <a:pt x="4909" y="1367"/>
                  </a:lnTo>
                  <a:cubicBezTo>
                    <a:pt x="4862" y="1399"/>
                    <a:pt x="4401" y="1727"/>
                    <a:pt x="4183" y="2767"/>
                  </a:cubicBezTo>
                  <a:lnTo>
                    <a:pt x="85" y="2767"/>
                  </a:lnTo>
                  <a:cubicBezTo>
                    <a:pt x="85" y="2759"/>
                    <a:pt x="84" y="2743"/>
                    <a:pt x="81" y="2721"/>
                  </a:cubicBezTo>
                  <a:cubicBezTo>
                    <a:pt x="69" y="2472"/>
                    <a:pt x="23" y="1388"/>
                    <a:pt x="16" y="139"/>
                  </a:cubicBezTo>
                  <a:lnTo>
                    <a:pt x="0" y="139"/>
                  </a:lnTo>
                  <a:cubicBezTo>
                    <a:pt x="12" y="1568"/>
                    <a:pt x="69" y="2774"/>
                    <a:pt x="69" y="2778"/>
                  </a:cubicBezTo>
                  <a:lnTo>
                    <a:pt x="69" y="2783"/>
                  </a:lnTo>
                  <a:lnTo>
                    <a:pt x="4197" y="2783"/>
                  </a:lnTo>
                  <a:lnTo>
                    <a:pt x="4197" y="2778"/>
                  </a:lnTo>
                  <a:cubicBezTo>
                    <a:pt x="4312" y="2226"/>
                    <a:pt x="4492" y="1878"/>
                    <a:pt x="4645" y="1663"/>
                  </a:cubicBezTo>
                  <a:cubicBezTo>
                    <a:pt x="4722" y="1556"/>
                    <a:pt x="4791" y="1487"/>
                    <a:pt x="4841" y="1441"/>
                  </a:cubicBezTo>
                  <a:cubicBezTo>
                    <a:pt x="4867" y="1418"/>
                    <a:pt x="4887" y="1403"/>
                    <a:pt x="4902" y="1391"/>
                  </a:cubicBezTo>
                  <a:cubicBezTo>
                    <a:pt x="4910" y="1388"/>
                    <a:pt x="4913" y="1384"/>
                    <a:pt x="4917" y="1380"/>
                  </a:cubicBezTo>
                  <a:lnTo>
                    <a:pt x="4921" y="1376"/>
                  </a:lnTo>
                  <a:lnTo>
                    <a:pt x="4925" y="1372"/>
                  </a:lnTo>
                  <a:lnTo>
                    <a:pt x="4925" y="1368"/>
                  </a:lnTo>
                  <a:cubicBezTo>
                    <a:pt x="4867" y="553"/>
                    <a:pt x="4576" y="1"/>
                    <a:pt x="4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4"/>
            <p:cNvSpPr/>
            <p:nvPr/>
          </p:nvSpPr>
          <p:spPr>
            <a:xfrm>
              <a:off x="6096269" y="1195159"/>
              <a:ext cx="61163" cy="1298"/>
            </a:xfrm>
            <a:custGeom>
              <a:avLst/>
              <a:gdLst/>
              <a:ahLst/>
              <a:cxnLst/>
              <a:rect l="l" t="t" r="r" b="b"/>
              <a:pathLst>
                <a:path w="707" h="15" extrusionOk="0">
                  <a:moveTo>
                    <a:pt x="1" y="0"/>
                  </a:moveTo>
                  <a:lnTo>
                    <a:pt x="1" y="15"/>
                  </a:lnTo>
                  <a:lnTo>
                    <a:pt x="706" y="15"/>
                  </a:lnTo>
                  <a:lnTo>
                    <a:pt x="7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4"/>
            <p:cNvSpPr/>
            <p:nvPr/>
          </p:nvSpPr>
          <p:spPr>
            <a:xfrm>
              <a:off x="6495767" y="1116523"/>
              <a:ext cx="279514" cy="38928"/>
            </a:xfrm>
            <a:custGeom>
              <a:avLst/>
              <a:gdLst/>
              <a:ahLst/>
              <a:cxnLst/>
              <a:rect l="l" t="t" r="r" b="b"/>
              <a:pathLst>
                <a:path w="3231" h="450" extrusionOk="0">
                  <a:moveTo>
                    <a:pt x="1" y="1"/>
                  </a:moveTo>
                  <a:lnTo>
                    <a:pt x="1" y="16"/>
                  </a:lnTo>
                  <a:cubicBezTo>
                    <a:pt x="1" y="16"/>
                    <a:pt x="652" y="124"/>
                    <a:pt x="1318" y="230"/>
                  </a:cubicBezTo>
                  <a:cubicBezTo>
                    <a:pt x="1652" y="285"/>
                    <a:pt x="1993" y="338"/>
                    <a:pt x="2254" y="380"/>
                  </a:cubicBezTo>
                  <a:cubicBezTo>
                    <a:pt x="2384" y="400"/>
                    <a:pt x="2499" y="418"/>
                    <a:pt x="2583" y="430"/>
                  </a:cubicBezTo>
                  <a:cubicBezTo>
                    <a:pt x="2622" y="434"/>
                    <a:pt x="2656" y="441"/>
                    <a:pt x="2683" y="441"/>
                  </a:cubicBezTo>
                  <a:cubicBezTo>
                    <a:pt x="2710" y="446"/>
                    <a:pt x="2729" y="449"/>
                    <a:pt x="2737" y="449"/>
                  </a:cubicBezTo>
                  <a:cubicBezTo>
                    <a:pt x="2771" y="449"/>
                    <a:pt x="2817" y="441"/>
                    <a:pt x="2871" y="430"/>
                  </a:cubicBezTo>
                  <a:cubicBezTo>
                    <a:pt x="3028" y="395"/>
                    <a:pt x="3230" y="322"/>
                    <a:pt x="3230" y="322"/>
                  </a:cubicBezTo>
                  <a:lnTo>
                    <a:pt x="3227" y="311"/>
                  </a:lnTo>
                  <a:cubicBezTo>
                    <a:pt x="3227" y="311"/>
                    <a:pt x="3219" y="311"/>
                    <a:pt x="3212" y="315"/>
                  </a:cubicBezTo>
                  <a:cubicBezTo>
                    <a:pt x="3173" y="326"/>
                    <a:pt x="3085" y="357"/>
                    <a:pt x="2989" y="384"/>
                  </a:cubicBezTo>
                  <a:cubicBezTo>
                    <a:pt x="2894" y="411"/>
                    <a:pt x="2790" y="434"/>
                    <a:pt x="2737" y="434"/>
                  </a:cubicBezTo>
                  <a:cubicBezTo>
                    <a:pt x="2729" y="434"/>
                    <a:pt x="2714" y="430"/>
                    <a:pt x="2687" y="430"/>
                  </a:cubicBezTo>
                  <a:cubicBezTo>
                    <a:pt x="2491" y="403"/>
                    <a:pt x="1821" y="299"/>
                    <a:pt x="1196" y="196"/>
                  </a:cubicBezTo>
                  <a:cubicBezTo>
                    <a:pt x="885" y="147"/>
                    <a:pt x="586" y="96"/>
                    <a:pt x="368" y="62"/>
                  </a:cubicBezTo>
                  <a:cubicBezTo>
                    <a:pt x="257" y="43"/>
                    <a:pt x="165" y="27"/>
                    <a:pt x="100" y="16"/>
                  </a:cubicBezTo>
                  <a:cubicBezTo>
                    <a:pt x="70" y="13"/>
                    <a:pt x="47" y="9"/>
                    <a:pt x="27" y="4"/>
                  </a:cubicBezTo>
                  <a:cubicBezTo>
                    <a:pt x="12" y="4"/>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4"/>
            <p:cNvSpPr/>
            <p:nvPr/>
          </p:nvSpPr>
          <p:spPr>
            <a:xfrm>
              <a:off x="5340787" y="1372502"/>
              <a:ext cx="177865" cy="1384"/>
            </a:xfrm>
            <a:custGeom>
              <a:avLst/>
              <a:gdLst/>
              <a:ahLst/>
              <a:cxnLst/>
              <a:rect l="l" t="t" r="r" b="b"/>
              <a:pathLst>
                <a:path w="2056" h="16" extrusionOk="0">
                  <a:moveTo>
                    <a:pt x="1" y="0"/>
                  </a:moveTo>
                  <a:lnTo>
                    <a:pt x="1" y="16"/>
                  </a:lnTo>
                  <a:lnTo>
                    <a:pt x="2055" y="16"/>
                  </a:lnTo>
                  <a:lnTo>
                    <a:pt x="20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4"/>
            <p:cNvSpPr/>
            <p:nvPr/>
          </p:nvSpPr>
          <p:spPr>
            <a:xfrm>
              <a:off x="5342171" y="1175262"/>
              <a:ext cx="1122813" cy="1298"/>
            </a:xfrm>
            <a:custGeom>
              <a:avLst/>
              <a:gdLst/>
              <a:ahLst/>
              <a:cxnLst/>
              <a:rect l="l" t="t" r="r" b="b"/>
              <a:pathLst>
                <a:path w="12979" h="15" extrusionOk="0">
                  <a:moveTo>
                    <a:pt x="1" y="0"/>
                  </a:moveTo>
                  <a:lnTo>
                    <a:pt x="1" y="15"/>
                  </a:lnTo>
                  <a:lnTo>
                    <a:pt x="12979" y="15"/>
                  </a:lnTo>
                  <a:lnTo>
                    <a:pt x="129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4"/>
            <p:cNvSpPr/>
            <p:nvPr/>
          </p:nvSpPr>
          <p:spPr>
            <a:xfrm>
              <a:off x="6757716" y="1368782"/>
              <a:ext cx="69641" cy="1471"/>
            </a:xfrm>
            <a:custGeom>
              <a:avLst/>
              <a:gdLst/>
              <a:ahLst/>
              <a:cxnLst/>
              <a:rect l="l" t="t" r="r" b="b"/>
              <a:pathLst>
                <a:path w="805" h="17" extrusionOk="0">
                  <a:moveTo>
                    <a:pt x="0" y="1"/>
                  </a:moveTo>
                  <a:lnTo>
                    <a:pt x="0" y="16"/>
                  </a:lnTo>
                  <a:lnTo>
                    <a:pt x="805" y="16"/>
                  </a:lnTo>
                  <a:lnTo>
                    <a:pt x="8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4"/>
            <p:cNvSpPr/>
            <p:nvPr/>
          </p:nvSpPr>
          <p:spPr>
            <a:xfrm>
              <a:off x="6360554" y="926982"/>
              <a:ext cx="141617" cy="179417"/>
            </a:xfrm>
            <a:custGeom>
              <a:avLst/>
              <a:gdLst/>
              <a:ahLst/>
              <a:cxnLst/>
              <a:rect l="l" t="t" r="r" b="b"/>
              <a:pathLst>
                <a:path w="1637" h="2074" extrusionOk="0">
                  <a:moveTo>
                    <a:pt x="134" y="0"/>
                  </a:moveTo>
                  <a:lnTo>
                    <a:pt x="0" y="19"/>
                  </a:lnTo>
                  <a:cubicBezTo>
                    <a:pt x="73" y="475"/>
                    <a:pt x="1445" y="2069"/>
                    <a:pt x="1445" y="2069"/>
                  </a:cubicBezTo>
                  <a:cubicBezTo>
                    <a:pt x="1461" y="2072"/>
                    <a:pt x="1476" y="2073"/>
                    <a:pt x="1491" y="2073"/>
                  </a:cubicBezTo>
                  <a:cubicBezTo>
                    <a:pt x="1577" y="2073"/>
                    <a:pt x="1636" y="2031"/>
                    <a:pt x="1636" y="2031"/>
                  </a:cubicBezTo>
                  <a:cubicBezTo>
                    <a:pt x="1138" y="1307"/>
                    <a:pt x="637" y="628"/>
                    <a:pt x="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4"/>
            <p:cNvSpPr/>
            <p:nvPr/>
          </p:nvSpPr>
          <p:spPr>
            <a:xfrm>
              <a:off x="5498319" y="1291616"/>
              <a:ext cx="370955" cy="275526"/>
            </a:xfrm>
            <a:custGeom>
              <a:avLst/>
              <a:gdLst/>
              <a:ahLst/>
              <a:cxnLst/>
              <a:rect l="l" t="t" r="r" b="b"/>
              <a:pathLst>
                <a:path w="4288" h="3185" extrusionOk="0">
                  <a:moveTo>
                    <a:pt x="2143" y="0"/>
                  </a:moveTo>
                  <a:cubicBezTo>
                    <a:pt x="907" y="0"/>
                    <a:pt x="1" y="1410"/>
                    <a:pt x="943" y="2709"/>
                  </a:cubicBezTo>
                  <a:cubicBezTo>
                    <a:pt x="966" y="2744"/>
                    <a:pt x="993" y="2771"/>
                    <a:pt x="1027" y="2794"/>
                  </a:cubicBezTo>
                  <a:cubicBezTo>
                    <a:pt x="1403" y="3066"/>
                    <a:pt x="1788" y="3184"/>
                    <a:pt x="2145" y="3184"/>
                  </a:cubicBezTo>
                  <a:cubicBezTo>
                    <a:pt x="3381" y="3184"/>
                    <a:pt x="4288" y="1774"/>
                    <a:pt x="3346" y="475"/>
                  </a:cubicBezTo>
                  <a:cubicBezTo>
                    <a:pt x="3323" y="440"/>
                    <a:pt x="3296" y="414"/>
                    <a:pt x="3261" y="391"/>
                  </a:cubicBezTo>
                  <a:cubicBezTo>
                    <a:pt x="2885" y="118"/>
                    <a:pt x="2501" y="0"/>
                    <a:pt x="2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44"/>
            <p:cNvSpPr/>
            <p:nvPr/>
          </p:nvSpPr>
          <p:spPr>
            <a:xfrm>
              <a:off x="5568651" y="1348625"/>
              <a:ext cx="230376" cy="161423"/>
            </a:xfrm>
            <a:custGeom>
              <a:avLst/>
              <a:gdLst/>
              <a:ahLst/>
              <a:cxnLst/>
              <a:rect l="l" t="t" r="r" b="b"/>
              <a:pathLst>
                <a:path w="2663" h="1866" extrusionOk="0">
                  <a:moveTo>
                    <a:pt x="1310" y="0"/>
                  </a:moveTo>
                  <a:cubicBezTo>
                    <a:pt x="1188" y="0"/>
                    <a:pt x="1059" y="21"/>
                    <a:pt x="923" y="66"/>
                  </a:cubicBezTo>
                  <a:cubicBezTo>
                    <a:pt x="904" y="69"/>
                    <a:pt x="885" y="80"/>
                    <a:pt x="865" y="92"/>
                  </a:cubicBezTo>
                  <a:cubicBezTo>
                    <a:pt x="0" y="721"/>
                    <a:pt x="444" y="1866"/>
                    <a:pt x="1352" y="1866"/>
                  </a:cubicBezTo>
                  <a:cubicBezTo>
                    <a:pt x="1474" y="1866"/>
                    <a:pt x="1603" y="1846"/>
                    <a:pt x="1739" y="1801"/>
                  </a:cubicBezTo>
                  <a:cubicBezTo>
                    <a:pt x="1758" y="1797"/>
                    <a:pt x="1778" y="1786"/>
                    <a:pt x="1797" y="1774"/>
                  </a:cubicBezTo>
                  <a:cubicBezTo>
                    <a:pt x="2663" y="1145"/>
                    <a:pt x="2218" y="0"/>
                    <a:pt x="1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4"/>
            <p:cNvSpPr/>
            <p:nvPr/>
          </p:nvSpPr>
          <p:spPr>
            <a:xfrm>
              <a:off x="5574707" y="1352951"/>
              <a:ext cx="218178" cy="152772"/>
            </a:xfrm>
            <a:custGeom>
              <a:avLst/>
              <a:gdLst/>
              <a:ahLst/>
              <a:cxnLst/>
              <a:rect l="l" t="t" r="r" b="b"/>
              <a:pathLst>
                <a:path w="2522" h="1766" extrusionOk="0">
                  <a:moveTo>
                    <a:pt x="1240" y="1"/>
                  </a:moveTo>
                  <a:cubicBezTo>
                    <a:pt x="1126" y="1"/>
                    <a:pt x="1004" y="20"/>
                    <a:pt x="876" y="62"/>
                  </a:cubicBezTo>
                  <a:cubicBezTo>
                    <a:pt x="857" y="65"/>
                    <a:pt x="838" y="76"/>
                    <a:pt x="823" y="88"/>
                  </a:cubicBezTo>
                  <a:cubicBezTo>
                    <a:pt x="0" y="683"/>
                    <a:pt x="421" y="1766"/>
                    <a:pt x="1282" y="1766"/>
                  </a:cubicBezTo>
                  <a:cubicBezTo>
                    <a:pt x="1396" y="1766"/>
                    <a:pt x="1518" y="1747"/>
                    <a:pt x="1646" y="1705"/>
                  </a:cubicBezTo>
                  <a:cubicBezTo>
                    <a:pt x="1665" y="1701"/>
                    <a:pt x="1685" y="1690"/>
                    <a:pt x="1700" y="1678"/>
                  </a:cubicBezTo>
                  <a:cubicBezTo>
                    <a:pt x="2522" y="1083"/>
                    <a:pt x="2101" y="1"/>
                    <a:pt x="1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4"/>
            <p:cNvSpPr/>
            <p:nvPr/>
          </p:nvSpPr>
          <p:spPr>
            <a:xfrm>
              <a:off x="5602130" y="1371896"/>
              <a:ext cx="163331" cy="114882"/>
            </a:xfrm>
            <a:custGeom>
              <a:avLst/>
              <a:gdLst/>
              <a:ahLst/>
              <a:cxnLst/>
              <a:rect l="l" t="t" r="r" b="b"/>
              <a:pathLst>
                <a:path w="1888" h="1328" extrusionOk="0">
                  <a:moveTo>
                    <a:pt x="926" y="1"/>
                  </a:moveTo>
                  <a:cubicBezTo>
                    <a:pt x="841" y="1"/>
                    <a:pt x="750" y="15"/>
                    <a:pt x="655" y="46"/>
                  </a:cubicBezTo>
                  <a:cubicBezTo>
                    <a:pt x="639" y="53"/>
                    <a:pt x="628" y="57"/>
                    <a:pt x="616" y="69"/>
                  </a:cubicBezTo>
                  <a:cubicBezTo>
                    <a:pt x="0" y="516"/>
                    <a:pt x="315" y="1328"/>
                    <a:pt x="962" y="1328"/>
                  </a:cubicBezTo>
                  <a:cubicBezTo>
                    <a:pt x="1047" y="1328"/>
                    <a:pt x="1138" y="1313"/>
                    <a:pt x="1233" y="1283"/>
                  </a:cubicBezTo>
                  <a:cubicBezTo>
                    <a:pt x="1249" y="1275"/>
                    <a:pt x="1260" y="1268"/>
                    <a:pt x="1272" y="1260"/>
                  </a:cubicBezTo>
                  <a:cubicBezTo>
                    <a:pt x="1888" y="813"/>
                    <a:pt x="1574" y="1"/>
                    <a:pt x="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4"/>
            <p:cNvSpPr/>
            <p:nvPr/>
          </p:nvSpPr>
          <p:spPr>
            <a:xfrm>
              <a:off x="5660956" y="1413161"/>
              <a:ext cx="45677" cy="32354"/>
            </a:xfrm>
            <a:custGeom>
              <a:avLst/>
              <a:gdLst/>
              <a:ahLst/>
              <a:cxnLst/>
              <a:rect l="l" t="t" r="r" b="b"/>
              <a:pathLst>
                <a:path w="528" h="374" extrusionOk="0">
                  <a:moveTo>
                    <a:pt x="259" y="1"/>
                  </a:moveTo>
                  <a:cubicBezTo>
                    <a:pt x="236" y="1"/>
                    <a:pt x="211" y="5"/>
                    <a:pt x="185" y="13"/>
                  </a:cubicBezTo>
                  <a:cubicBezTo>
                    <a:pt x="178" y="17"/>
                    <a:pt x="174" y="17"/>
                    <a:pt x="171" y="20"/>
                  </a:cubicBezTo>
                  <a:cubicBezTo>
                    <a:pt x="0" y="146"/>
                    <a:pt x="89" y="374"/>
                    <a:pt x="269" y="374"/>
                  </a:cubicBezTo>
                  <a:cubicBezTo>
                    <a:pt x="292" y="374"/>
                    <a:pt x="317" y="370"/>
                    <a:pt x="343" y="361"/>
                  </a:cubicBezTo>
                  <a:cubicBezTo>
                    <a:pt x="350" y="358"/>
                    <a:pt x="355" y="358"/>
                    <a:pt x="358" y="354"/>
                  </a:cubicBezTo>
                  <a:cubicBezTo>
                    <a:pt x="528"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4"/>
            <p:cNvSpPr/>
            <p:nvPr/>
          </p:nvSpPr>
          <p:spPr>
            <a:xfrm>
              <a:off x="5674019" y="1370166"/>
              <a:ext cx="19638" cy="54067"/>
            </a:xfrm>
            <a:custGeom>
              <a:avLst/>
              <a:gdLst/>
              <a:ahLst/>
              <a:cxnLst/>
              <a:rect l="l" t="t" r="r" b="b"/>
              <a:pathLst>
                <a:path w="227" h="625" extrusionOk="0">
                  <a:moveTo>
                    <a:pt x="0" y="0"/>
                  </a:moveTo>
                  <a:lnTo>
                    <a:pt x="57" y="625"/>
                  </a:lnTo>
                  <a:lnTo>
                    <a:pt x="169" y="625"/>
                  </a:lnTo>
                  <a:lnTo>
                    <a:pt x="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4"/>
            <p:cNvSpPr/>
            <p:nvPr/>
          </p:nvSpPr>
          <p:spPr>
            <a:xfrm>
              <a:off x="5627564" y="1391014"/>
              <a:ext cx="54155" cy="40139"/>
            </a:xfrm>
            <a:custGeom>
              <a:avLst/>
              <a:gdLst/>
              <a:ahLst/>
              <a:cxnLst/>
              <a:rect l="l" t="t" r="r" b="b"/>
              <a:pathLst>
                <a:path w="626" h="464" extrusionOk="0">
                  <a:moveTo>
                    <a:pt x="115" y="0"/>
                  </a:moveTo>
                  <a:lnTo>
                    <a:pt x="58" y="101"/>
                  </a:lnTo>
                  <a:lnTo>
                    <a:pt x="0" y="200"/>
                  </a:lnTo>
                  <a:lnTo>
                    <a:pt x="571" y="464"/>
                  </a:lnTo>
                  <a:lnTo>
                    <a:pt x="598" y="414"/>
                  </a:lnTo>
                  <a:lnTo>
                    <a:pt x="626"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4"/>
            <p:cNvSpPr/>
            <p:nvPr/>
          </p:nvSpPr>
          <p:spPr>
            <a:xfrm>
              <a:off x="5627564" y="1427521"/>
              <a:ext cx="54155" cy="40226"/>
            </a:xfrm>
            <a:custGeom>
              <a:avLst/>
              <a:gdLst/>
              <a:ahLst/>
              <a:cxnLst/>
              <a:rect l="l" t="t" r="r" b="b"/>
              <a:pathLst>
                <a:path w="626" h="465" extrusionOk="0">
                  <a:moveTo>
                    <a:pt x="571" y="1"/>
                  </a:moveTo>
                  <a:lnTo>
                    <a:pt x="0" y="264"/>
                  </a:lnTo>
                  <a:lnTo>
                    <a:pt x="58" y="364"/>
                  </a:lnTo>
                  <a:lnTo>
                    <a:pt x="115" y="464"/>
                  </a:lnTo>
                  <a:lnTo>
                    <a:pt x="626"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44"/>
            <p:cNvSpPr/>
            <p:nvPr/>
          </p:nvSpPr>
          <p:spPr>
            <a:xfrm>
              <a:off x="5674019" y="1434442"/>
              <a:ext cx="19638" cy="54067"/>
            </a:xfrm>
            <a:custGeom>
              <a:avLst/>
              <a:gdLst/>
              <a:ahLst/>
              <a:cxnLst/>
              <a:rect l="l" t="t" r="r" b="b"/>
              <a:pathLst>
                <a:path w="227" h="625" extrusionOk="0">
                  <a:moveTo>
                    <a:pt x="57" y="1"/>
                  </a:moveTo>
                  <a:lnTo>
                    <a:pt x="0" y="625"/>
                  </a:lnTo>
                  <a:lnTo>
                    <a:pt x="227" y="625"/>
                  </a:lnTo>
                  <a:lnTo>
                    <a:pt x="1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4"/>
            <p:cNvSpPr/>
            <p:nvPr/>
          </p:nvSpPr>
          <p:spPr>
            <a:xfrm>
              <a:off x="5685957" y="1427521"/>
              <a:ext cx="54069" cy="40226"/>
            </a:xfrm>
            <a:custGeom>
              <a:avLst/>
              <a:gdLst/>
              <a:ahLst/>
              <a:cxnLst/>
              <a:rect l="l" t="t" r="r" b="b"/>
              <a:pathLst>
                <a:path w="625" h="465" extrusionOk="0">
                  <a:moveTo>
                    <a:pt x="54" y="1"/>
                  </a:moveTo>
                  <a:lnTo>
                    <a:pt x="27" y="50"/>
                  </a:lnTo>
                  <a:lnTo>
                    <a:pt x="0" y="100"/>
                  </a:lnTo>
                  <a:lnTo>
                    <a:pt x="510" y="464"/>
                  </a:lnTo>
                  <a:lnTo>
                    <a:pt x="567" y="364"/>
                  </a:lnTo>
                  <a:lnTo>
                    <a:pt x="625" y="264"/>
                  </a:lnTo>
                  <a:lnTo>
                    <a:pt x="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4"/>
            <p:cNvSpPr/>
            <p:nvPr/>
          </p:nvSpPr>
          <p:spPr>
            <a:xfrm>
              <a:off x="5685957" y="1391014"/>
              <a:ext cx="54069" cy="40139"/>
            </a:xfrm>
            <a:custGeom>
              <a:avLst/>
              <a:gdLst/>
              <a:ahLst/>
              <a:cxnLst/>
              <a:rect l="l" t="t" r="r" b="b"/>
              <a:pathLst>
                <a:path w="625" h="464" extrusionOk="0">
                  <a:moveTo>
                    <a:pt x="510" y="0"/>
                  </a:moveTo>
                  <a:lnTo>
                    <a:pt x="0" y="365"/>
                  </a:lnTo>
                  <a:lnTo>
                    <a:pt x="27" y="414"/>
                  </a:lnTo>
                  <a:lnTo>
                    <a:pt x="54" y="464"/>
                  </a:lnTo>
                  <a:lnTo>
                    <a:pt x="625" y="200"/>
                  </a:lnTo>
                  <a:lnTo>
                    <a:pt x="567" y="101"/>
                  </a:lnTo>
                  <a:lnTo>
                    <a:pt x="5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4"/>
            <p:cNvSpPr/>
            <p:nvPr/>
          </p:nvSpPr>
          <p:spPr>
            <a:xfrm>
              <a:off x="5672894" y="1421638"/>
              <a:ext cx="21801" cy="15398"/>
            </a:xfrm>
            <a:custGeom>
              <a:avLst/>
              <a:gdLst/>
              <a:ahLst/>
              <a:cxnLst/>
              <a:rect l="l" t="t" r="r" b="b"/>
              <a:pathLst>
                <a:path w="252" h="178" extrusionOk="0">
                  <a:moveTo>
                    <a:pt x="126" y="1"/>
                  </a:moveTo>
                  <a:cubicBezTo>
                    <a:pt x="114" y="1"/>
                    <a:pt x="102" y="3"/>
                    <a:pt x="90" y="7"/>
                  </a:cubicBezTo>
                  <a:cubicBezTo>
                    <a:pt x="86" y="7"/>
                    <a:pt x="82" y="11"/>
                    <a:pt x="82" y="11"/>
                  </a:cubicBezTo>
                  <a:cubicBezTo>
                    <a:pt x="1" y="68"/>
                    <a:pt x="43" y="177"/>
                    <a:pt x="127" y="177"/>
                  </a:cubicBezTo>
                  <a:cubicBezTo>
                    <a:pt x="138" y="177"/>
                    <a:pt x="150" y="176"/>
                    <a:pt x="162" y="172"/>
                  </a:cubicBezTo>
                  <a:cubicBezTo>
                    <a:pt x="166" y="172"/>
                    <a:pt x="171" y="168"/>
                    <a:pt x="171"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4"/>
            <p:cNvSpPr/>
            <p:nvPr/>
          </p:nvSpPr>
          <p:spPr>
            <a:xfrm>
              <a:off x="6410556" y="1291616"/>
              <a:ext cx="370955" cy="275526"/>
            </a:xfrm>
            <a:custGeom>
              <a:avLst/>
              <a:gdLst/>
              <a:ahLst/>
              <a:cxnLst/>
              <a:rect l="l" t="t" r="r" b="b"/>
              <a:pathLst>
                <a:path w="4288" h="3185" extrusionOk="0">
                  <a:moveTo>
                    <a:pt x="2144" y="0"/>
                  </a:moveTo>
                  <a:cubicBezTo>
                    <a:pt x="908" y="0"/>
                    <a:pt x="1" y="1410"/>
                    <a:pt x="943" y="2709"/>
                  </a:cubicBezTo>
                  <a:cubicBezTo>
                    <a:pt x="966" y="2744"/>
                    <a:pt x="993" y="2771"/>
                    <a:pt x="1028" y="2794"/>
                  </a:cubicBezTo>
                  <a:cubicBezTo>
                    <a:pt x="1403" y="3066"/>
                    <a:pt x="1788" y="3184"/>
                    <a:pt x="2146" y="3184"/>
                  </a:cubicBezTo>
                  <a:cubicBezTo>
                    <a:pt x="3381" y="3184"/>
                    <a:pt x="4288" y="1774"/>
                    <a:pt x="3346" y="475"/>
                  </a:cubicBezTo>
                  <a:cubicBezTo>
                    <a:pt x="3323" y="440"/>
                    <a:pt x="3296" y="414"/>
                    <a:pt x="3262" y="391"/>
                  </a:cubicBezTo>
                  <a:cubicBezTo>
                    <a:pt x="2886" y="118"/>
                    <a:pt x="2501" y="0"/>
                    <a:pt x="2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4"/>
            <p:cNvSpPr/>
            <p:nvPr/>
          </p:nvSpPr>
          <p:spPr>
            <a:xfrm>
              <a:off x="6480887" y="1348625"/>
              <a:ext cx="230376" cy="161423"/>
            </a:xfrm>
            <a:custGeom>
              <a:avLst/>
              <a:gdLst/>
              <a:ahLst/>
              <a:cxnLst/>
              <a:rect l="l" t="t" r="r" b="b"/>
              <a:pathLst>
                <a:path w="2663" h="1866" extrusionOk="0">
                  <a:moveTo>
                    <a:pt x="1311" y="0"/>
                  </a:moveTo>
                  <a:cubicBezTo>
                    <a:pt x="1190" y="0"/>
                    <a:pt x="1060" y="21"/>
                    <a:pt x="924" y="66"/>
                  </a:cubicBezTo>
                  <a:cubicBezTo>
                    <a:pt x="905" y="69"/>
                    <a:pt x="885" y="80"/>
                    <a:pt x="870" y="92"/>
                  </a:cubicBezTo>
                  <a:cubicBezTo>
                    <a:pt x="1" y="721"/>
                    <a:pt x="445" y="1866"/>
                    <a:pt x="1353" y="1866"/>
                  </a:cubicBezTo>
                  <a:cubicBezTo>
                    <a:pt x="1474" y="1866"/>
                    <a:pt x="1604" y="1846"/>
                    <a:pt x="1740" y="1801"/>
                  </a:cubicBezTo>
                  <a:cubicBezTo>
                    <a:pt x="1759" y="1797"/>
                    <a:pt x="1778" y="1786"/>
                    <a:pt x="1798" y="1774"/>
                  </a:cubicBezTo>
                  <a:cubicBezTo>
                    <a:pt x="2663" y="1145"/>
                    <a:pt x="2222" y="0"/>
                    <a:pt x="1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4"/>
            <p:cNvSpPr/>
            <p:nvPr/>
          </p:nvSpPr>
          <p:spPr>
            <a:xfrm>
              <a:off x="6486943" y="1352951"/>
              <a:ext cx="218265" cy="152772"/>
            </a:xfrm>
            <a:custGeom>
              <a:avLst/>
              <a:gdLst/>
              <a:ahLst/>
              <a:cxnLst/>
              <a:rect l="l" t="t" r="r" b="b"/>
              <a:pathLst>
                <a:path w="2523" h="1766" extrusionOk="0">
                  <a:moveTo>
                    <a:pt x="1241" y="1"/>
                  </a:moveTo>
                  <a:cubicBezTo>
                    <a:pt x="1127" y="1"/>
                    <a:pt x="1005" y="20"/>
                    <a:pt x="877" y="62"/>
                  </a:cubicBezTo>
                  <a:cubicBezTo>
                    <a:pt x="858" y="65"/>
                    <a:pt x="838" y="76"/>
                    <a:pt x="823" y="88"/>
                  </a:cubicBezTo>
                  <a:cubicBezTo>
                    <a:pt x="1" y="683"/>
                    <a:pt x="421" y="1766"/>
                    <a:pt x="1282" y="1766"/>
                  </a:cubicBezTo>
                  <a:cubicBezTo>
                    <a:pt x="1397" y="1766"/>
                    <a:pt x="1519" y="1747"/>
                    <a:pt x="1647" y="1705"/>
                  </a:cubicBezTo>
                  <a:cubicBezTo>
                    <a:pt x="1666" y="1701"/>
                    <a:pt x="1685" y="1690"/>
                    <a:pt x="1700" y="1678"/>
                  </a:cubicBezTo>
                  <a:cubicBezTo>
                    <a:pt x="2522" y="1083"/>
                    <a:pt x="2102" y="1"/>
                    <a:pt x="1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4"/>
            <p:cNvSpPr/>
            <p:nvPr/>
          </p:nvSpPr>
          <p:spPr>
            <a:xfrm>
              <a:off x="6514366" y="1371896"/>
              <a:ext cx="163504" cy="114882"/>
            </a:xfrm>
            <a:custGeom>
              <a:avLst/>
              <a:gdLst/>
              <a:ahLst/>
              <a:cxnLst/>
              <a:rect l="l" t="t" r="r" b="b"/>
              <a:pathLst>
                <a:path w="1890" h="1328" extrusionOk="0">
                  <a:moveTo>
                    <a:pt x="927" y="1"/>
                  </a:moveTo>
                  <a:cubicBezTo>
                    <a:pt x="842" y="1"/>
                    <a:pt x="751" y="15"/>
                    <a:pt x="656" y="46"/>
                  </a:cubicBezTo>
                  <a:cubicBezTo>
                    <a:pt x="640" y="53"/>
                    <a:pt x="629" y="57"/>
                    <a:pt x="617" y="69"/>
                  </a:cubicBezTo>
                  <a:cubicBezTo>
                    <a:pt x="1" y="516"/>
                    <a:pt x="315" y="1328"/>
                    <a:pt x="962" y="1328"/>
                  </a:cubicBezTo>
                  <a:cubicBezTo>
                    <a:pt x="1048" y="1328"/>
                    <a:pt x="1139" y="1313"/>
                    <a:pt x="1234" y="1283"/>
                  </a:cubicBezTo>
                  <a:cubicBezTo>
                    <a:pt x="1250" y="1275"/>
                    <a:pt x="1261" y="1268"/>
                    <a:pt x="1276" y="1260"/>
                  </a:cubicBezTo>
                  <a:cubicBezTo>
                    <a:pt x="1889" y="813"/>
                    <a:pt x="1574" y="1"/>
                    <a:pt x="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4"/>
            <p:cNvSpPr/>
            <p:nvPr/>
          </p:nvSpPr>
          <p:spPr>
            <a:xfrm>
              <a:off x="6573279" y="1413161"/>
              <a:ext cx="45937" cy="32354"/>
            </a:xfrm>
            <a:custGeom>
              <a:avLst/>
              <a:gdLst/>
              <a:ahLst/>
              <a:cxnLst/>
              <a:rect l="l" t="t" r="r" b="b"/>
              <a:pathLst>
                <a:path w="531" h="374" extrusionOk="0">
                  <a:moveTo>
                    <a:pt x="259" y="1"/>
                  </a:moveTo>
                  <a:cubicBezTo>
                    <a:pt x="236" y="1"/>
                    <a:pt x="211" y="5"/>
                    <a:pt x="185" y="13"/>
                  </a:cubicBezTo>
                  <a:cubicBezTo>
                    <a:pt x="178" y="17"/>
                    <a:pt x="173" y="17"/>
                    <a:pt x="169" y="20"/>
                  </a:cubicBezTo>
                  <a:cubicBezTo>
                    <a:pt x="0" y="146"/>
                    <a:pt x="89" y="374"/>
                    <a:pt x="271" y="374"/>
                  </a:cubicBezTo>
                  <a:cubicBezTo>
                    <a:pt x="295" y="374"/>
                    <a:pt x="320" y="370"/>
                    <a:pt x="346" y="361"/>
                  </a:cubicBezTo>
                  <a:cubicBezTo>
                    <a:pt x="350" y="358"/>
                    <a:pt x="353" y="358"/>
                    <a:pt x="357" y="354"/>
                  </a:cubicBezTo>
                  <a:cubicBezTo>
                    <a:pt x="531" y="229"/>
                    <a:pt x="439" y="1"/>
                    <a:pt x="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4"/>
            <p:cNvSpPr/>
            <p:nvPr/>
          </p:nvSpPr>
          <p:spPr>
            <a:xfrm>
              <a:off x="6586255" y="1370166"/>
              <a:ext cx="19638" cy="54067"/>
            </a:xfrm>
            <a:custGeom>
              <a:avLst/>
              <a:gdLst/>
              <a:ahLst/>
              <a:cxnLst/>
              <a:rect l="l" t="t" r="r" b="b"/>
              <a:pathLst>
                <a:path w="227" h="625" extrusionOk="0">
                  <a:moveTo>
                    <a:pt x="0" y="0"/>
                  </a:moveTo>
                  <a:lnTo>
                    <a:pt x="58" y="625"/>
                  </a:lnTo>
                  <a:lnTo>
                    <a:pt x="173" y="625"/>
                  </a:lnTo>
                  <a:lnTo>
                    <a:pt x="2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44"/>
            <p:cNvSpPr/>
            <p:nvPr/>
          </p:nvSpPr>
          <p:spPr>
            <a:xfrm>
              <a:off x="6539887" y="1391014"/>
              <a:ext cx="54415" cy="40139"/>
            </a:xfrm>
            <a:custGeom>
              <a:avLst/>
              <a:gdLst/>
              <a:ahLst/>
              <a:cxnLst/>
              <a:rect l="l" t="t" r="r" b="b"/>
              <a:pathLst>
                <a:path w="629" h="464" extrusionOk="0">
                  <a:moveTo>
                    <a:pt x="115" y="0"/>
                  </a:moveTo>
                  <a:lnTo>
                    <a:pt x="58" y="101"/>
                  </a:lnTo>
                  <a:lnTo>
                    <a:pt x="0" y="200"/>
                  </a:lnTo>
                  <a:lnTo>
                    <a:pt x="571" y="464"/>
                  </a:lnTo>
                  <a:lnTo>
                    <a:pt x="598" y="414"/>
                  </a:lnTo>
                  <a:lnTo>
                    <a:pt x="628" y="365"/>
                  </a:lnTo>
                  <a:lnTo>
                    <a:pt x="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4"/>
            <p:cNvSpPr/>
            <p:nvPr/>
          </p:nvSpPr>
          <p:spPr>
            <a:xfrm>
              <a:off x="6539887" y="1427521"/>
              <a:ext cx="54415" cy="40226"/>
            </a:xfrm>
            <a:custGeom>
              <a:avLst/>
              <a:gdLst/>
              <a:ahLst/>
              <a:cxnLst/>
              <a:rect l="l" t="t" r="r" b="b"/>
              <a:pathLst>
                <a:path w="629" h="465" extrusionOk="0">
                  <a:moveTo>
                    <a:pt x="571" y="1"/>
                  </a:moveTo>
                  <a:lnTo>
                    <a:pt x="0" y="264"/>
                  </a:lnTo>
                  <a:lnTo>
                    <a:pt x="58" y="364"/>
                  </a:lnTo>
                  <a:lnTo>
                    <a:pt x="115" y="464"/>
                  </a:lnTo>
                  <a:lnTo>
                    <a:pt x="628" y="100"/>
                  </a:lnTo>
                  <a:lnTo>
                    <a:pt x="598" y="50"/>
                  </a:lnTo>
                  <a:lnTo>
                    <a:pt x="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4"/>
            <p:cNvSpPr/>
            <p:nvPr/>
          </p:nvSpPr>
          <p:spPr>
            <a:xfrm>
              <a:off x="6586255" y="1434442"/>
              <a:ext cx="19638" cy="54067"/>
            </a:xfrm>
            <a:custGeom>
              <a:avLst/>
              <a:gdLst/>
              <a:ahLst/>
              <a:cxnLst/>
              <a:rect l="l" t="t" r="r" b="b"/>
              <a:pathLst>
                <a:path w="227" h="625" extrusionOk="0">
                  <a:moveTo>
                    <a:pt x="58" y="1"/>
                  </a:moveTo>
                  <a:lnTo>
                    <a:pt x="0" y="625"/>
                  </a:lnTo>
                  <a:lnTo>
                    <a:pt x="226" y="625"/>
                  </a:lnTo>
                  <a:lnTo>
                    <a:pt x="1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4"/>
            <p:cNvSpPr/>
            <p:nvPr/>
          </p:nvSpPr>
          <p:spPr>
            <a:xfrm>
              <a:off x="6598194" y="1427521"/>
              <a:ext cx="54155" cy="40226"/>
            </a:xfrm>
            <a:custGeom>
              <a:avLst/>
              <a:gdLst/>
              <a:ahLst/>
              <a:cxnLst/>
              <a:rect l="l" t="t" r="r" b="b"/>
              <a:pathLst>
                <a:path w="626" h="465" extrusionOk="0">
                  <a:moveTo>
                    <a:pt x="58" y="1"/>
                  </a:moveTo>
                  <a:lnTo>
                    <a:pt x="28" y="50"/>
                  </a:lnTo>
                  <a:lnTo>
                    <a:pt x="0" y="100"/>
                  </a:lnTo>
                  <a:lnTo>
                    <a:pt x="511" y="464"/>
                  </a:lnTo>
                  <a:lnTo>
                    <a:pt x="568" y="364"/>
                  </a:lnTo>
                  <a:lnTo>
                    <a:pt x="625" y="264"/>
                  </a:lnTo>
                  <a:lnTo>
                    <a:pt x="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4"/>
            <p:cNvSpPr/>
            <p:nvPr/>
          </p:nvSpPr>
          <p:spPr>
            <a:xfrm>
              <a:off x="6598194" y="1391014"/>
              <a:ext cx="54155" cy="40139"/>
            </a:xfrm>
            <a:custGeom>
              <a:avLst/>
              <a:gdLst/>
              <a:ahLst/>
              <a:cxnLst/>
              <a:rect l="l" t="t" r="r" b="b"/>
              <a:pathLst>
                <a:path w="626" h="464" extrusionOk="0">
                  <a:moveTo>
                    <a:pt x="511" y="0"/>
                  </a:moveTo>
                  <a:lnTo>
                    <a:pt x="0" y="365"/>
                  </a:lnTo>
                  <a:lnTo>
                    <a:pt x="28" y="414"/>
                  </a:lnTo>
                  <a:lnTo>
                    <a:pt x="58" y="464"/>
                  </a:lnTo>
                  <a:lnTo>
                    <a:pt x="625" y="200"/>
                  </a:lnTo>
                  <a:lnTo>
                    <a:pt x="568" y="101"/>
                  </a:lnTo>
                  <a:lnTo>
                    <a:pt x="5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4"/>
            <p:cNvSpPr/>
            <p:nvPr/>
          </p:nvSpPr>
          <p:spPr>
            <a:xfrm>
              <a:off x="6585131" y="1421638"/>
              <a:ext cx="21801" cy="15398"/>
            </a:xfrm>
            <a:custGeom>
              <a:avLst/>
              <a:gdLst/>
              <a:ahLst/>
              <a:cxnLst/>
              <a:rect l="l" t="t" r="r" b="b"/>
              <a:pathLst>
                <a:path w="252" h="178" extrusionOk="0">
                  <a:moveTo>
                    <a:pt x="126" y="1"/>
                  </a:moveTo>
                  <a:cubicBezTo>
                    <a:pt x="115" y="1"/>
                    <a:pt x="103" y="3"/>
                    <a:pt x="90" y="7"/>
                  </a:cubicBezTo>
                  <a:cubicBezTo>
                    <a:pt x="87" y="7"/>
                    <a:pt x="87" y="11"/>
                    <a:pt x="82" y="11"/>
                  </a:cubicBezTo>
                  <a:cubicBezTo>
                    <a:pt x="1" y="68"/>
                    <a:pt x="43" y="177"/>
                    <a:pt x="128" y="177"/>
                  </a:cubicBezTo>
                  <a:cubicBezTo>
                    <a:pt x="139" y="177"/>
                    <a:pt x="151" y="176"/>
                    <a:pt x="163" y="172"/>
                  </a:cubicBezTo>
                  <a:cubicBezTo>
                    <a:pt x="167" y="172"/>
                    <a:pt x="170" y="168"/>
                    <a:pt x="170" y="168"/>
                  </a:cubicBezTo>
                  <a:cubicBezTo>
                    <a:pt x="252" y="107"/>
                    <a:pt x="210" y="1"/>
                    <a:pt x="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4"/>
            <p:cNvSpPr/>
            <p:nvPr/>
          </p:nvSpPr>
          <p:spPr>
            <a:xfrm>
              <a:off x="6078448" y="920667"/>
              <a:ext cx="377011" cy="234089"/>
            </a:xfrm>
            <a:custGeom>
              <a:avLst/>
              <a:gdLst/>
              <a:ahLst/>
              <a:cxnLst/>
              <a:rect l="l" t="t" r="r" b="b"/>
              <a:pathLst>
                <a:path w="4358" h="2706" extrusionOk="0">
                  <a:moveTo>
                    <a:pt x="0" y="0"/>
                  </a:moveTo>
                  <a:lnTo>
                    <a:pt x="0" y="2705"/>
                  </a:lnTo>
                  <a:lnTo>
                    <a:pt x="4307" y="2705"/>
                  </a:lnTo>
                  <a:lnTo>
                    <a:pt x="4357" y="2395"/>
                  </a:lnTo>
                  <a:cubicBezTo>
                    <a:pt x="4357" y="2395"/>
                    <a:pt x="2878" y="146"/>
                    <a:pt x="2809" y="100"/>
                  </a:cubicBezTo>
                  <a:cubicBezTo>
                    <a:pt x="2740" y="5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4"/>
            <p:cNvSpPr/>
            <p:nvPr/>
          </p:nvSpPr>
          <p:spPr>
            <a:xfrm>
              <a:off x="6080697" y="923003"/>
              <a:ext cx="372080" cy="229072"/>
            </a:xfrm>
            <a:custGeom>
              <a:avLst/>
              <a:gdLst/>
              <a:ahLst/>
              <a:cxnLst/>
              <a:rect l="l" t="t" r="r" b="b"/>
              <a:pathLst>
                <a:path w="4301" h="2648" extrusionOk="0">
                  <a:moveTo>
                    <a:pt x="1" y="0"/>
                  </a:moveTo>
                  <a:lnTo>
                    <a:pt x="1" y="2648"/>
                  </a:lnTo>
                  <a:lnTo>
                    <a:pt x="4258" y="2648"/>
                  </a:lnTo>
                  <a:lnTo>
                    <a:pt x="4300" y="2376"/>
                  </a:lnTo>
                  <a:cubicBezTo>
                    <a:pt x="3725" y="1502"/>
                    <a:pt x="2864" y="203"/>
                    <a:pt x="2772" y="99"/>
                  </a:cubicBezTo>
                  <a:cubicBezTo>
                    <a:pt x="2768" y="99"/>
                    <a:pt x="2768" y="96"/>
                    <a:pt x="2768" y="96"/>
                  </a:cubicBezTo>
                  <a:cubicBezTo>
                    <a:pt x="2710" y="80"/>
                    <a:pt x="2227" y="57"/>
                    <a:pt x="1629" y="42"/>
                  </a:cubicBezTo>
                  <a:cubicBezTo>
                    <a:pt x="1610" y="39"/>
                    <a:pt x="1595" y="39"/>
                    <a:pt x="1576" y="39"/>
                  </a:cubicBezTo>
                  <a:cubicBezTo>
                    <a:pt x="1526" y="39"/>
                    <a:pt x="1480" y="34"/>
                    <a:pt x="1430" y="34"/>
                  </a:cubicBezTo>
                  <a:cubicBezTo>
                    <a:pt x="959" y="23"/>
                    <a:pt x="438" y="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4"/>
            <p:cNvSpPr/>
            <p:nvPr/>
          </p:nvSpPr>
          <p:spPr>
            <a:xfrm>
              <a:off x="6291520" y="928626"/>
              <a:ext cx="35556" cy="224487"/>
            </a:xfrm>
            <a:custGeom>
              <a:avLst/>
              <a:gdLst/>
              <a:ahLst/>
              <a:cxnLst/>
              <a:rect l="l" t="t" r="r" b="b"/>
              <a:pathLst>
                <a:path w="411" h="2595" extrusionOk="0">
                  <a:moveTo>
                    <a:pt x="89" y="0"/>
                  </a:moveTo>
                  <a:lnTo>
                    <a:pt x="89" y="0"/>
                  </a:lnTo>
                  <a:cubicBezTo>
                    <a:pt x="151" y="54"/>
                    <a:pt x="112" y="2567"/>
                    <a:pt x="1" y="2595"/>
                  </a:cubicBezTo>
                  <a:lnTo>
                    <a:pt x="411" y="2595"/>
                  </a:lnTo>
                  <a:cubicBezTo>
                    <a:pt x="308" y="2483"/>
                    <a:pt x="269" y="172"/>
                    <a:pt x="312" y="15"/>
                  </a:cubicBezTo>
                  <a:lnTo>
                    <a:pt x="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4"/>
            <p:cNvSpPr/>
            <p:nvPr/>
          </p:nvSpPr>
          <p:spPr>
            <a:xfrm>
              <a:off x="6339618" y="1071538"/>
              <a:ext cx="136945" cy="91438"/>
            </a:xfrm>
            <a:custGeom>
              <a:avLst/>
              <a:gdLst/>
              <a:ahLst/>
              <a:cxnLst/>
              <a:rect l="l" t="t" r="r" b="b"/>
              <a:pathLst>
                <a:path w="1583" h="1057" extrusionOk="0">
                  <a:moveTo>
                    <a:pt x="562" y="1"/>
                  </a:moveTo>
                  <a:cubicBezTo>
                    <a:pt x="370" y="1"/>
                    <a:pt x="189" y="24"/>
                    <a:pt x="127" y="96"/>
                  </a:cubicBezTo>
                  <a:cubicBezTo>
                    <a:pt x="0" y="241"/>
                    <a:pt x="74" y="984"/>
                    <a:pt x="169" y="1035"/>
                  </a:cubicBezTo>
                  <a:cubicBezTo>
                    <a:pt x="200" y="1051"/>
                    <a:pt x="359" y="1057"/>
                    <a:pt x="557" y="1057"/>
                  </a:cubicBezTo>
                  <a:cubicBezTo>
                    <a:pt x="953" y="1057"/>
                    <a:pt x="1507" y="1035"/>
                    <a:pt x="1507" y="1035"/>
                  </a:cubicBezTo>
                  <a:cubicBezTo>
                    <a:pt x="1583" y="831"/>
                    <a:pt x="1530" y="547"/>
                    <a:pt x="1530" y="547"/>
                  </a:cubicBezTo>
                  <a:lnTo>
                    <a:pt x="1426" y="547"/>
                  </a:lnTo>
                  <a:cubicBezTo>
                    <a:pt x="1426" y="547"/>
                    <a:pt x="1261" y="103"/>
                    <a:pt x="1089" y="53"/>
                  </a:cubicBezTo>
                  <a:cubicBezTo>
                    <a:pt x="997" y="29"/>
                    <a:pt x="773"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4"/>
            <p:cNvSpPr/>
            <p:nvPr/>
          </p:nvSpPr>
          <p:spPr>
            <a:xfrm>
              <a:off x="6342906" y="1124135"/>
              <a:ext cx="51819" cy="28980"/>
            </a:xfrm>
            <a:custGeom>
              <a:avLst/>
              <a:gdLst/>
              <a:ahLst/>
              <a:cxnLst/>
              <a:rect l="l" t="t" r="r" b="b"/>
              <a:pathLst>
                <a:path w="599" h="335" extrusionOk="0">
                  <a:moveTo>
                    <a:pt x="1" y="1"/>
                  </a:moveTo>
                  <a:cubicBezTo>
                    <a:pt x="1" y="174"/>
                    <a:pt x="47" y="335"/>
                    <a:pt x="47" y="335"/>
                  </a:cubicBezTo>
                  <a:lnTo>
                    <a:pt x="545" y="335"/>
                  </a:lnTo>
                  <a:cubicBezTo>
                    <a:pt x="599" y="200"/>
                    <a:pt x="514" y="1"/>
                    <a:pt x="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4"/>
            <p:cNvSpPr/>
            <p:nvPr/>
          </p:nvSpPr>
          <p:spPr>
            <a:xfrm>
              <a:off x="5335164" y="1199830"/>
              <a:ext cx="59086" cy="113152"/>
            </a:xfrm>
            <a:custGeom>
              <a:avLst/>
              <a:gdLst/>
              <a:ahLst/>
              <a:cxnLst/>
              <a:rect l="l" t="t" r="r" b="b"/>
              <a:pathLst>
                <a:path w="683" h="1308" extrusionOk="0">
                  <a:moveTo>
                    <a:pt x="357" y="1"/>
                  </a:moveTo>
                  <a:cubicBezTo>
                    <a:pt x="259" y="1"/>
                    <a:pt x="154" y="9"/>
                    <a:pt x="43" y="26"/>
                  </a:cubicBezTo>
                  <a:cubicBezTo>
                    <a:pt x="1" y="521"/>
                    <a:pt x="43" y="1303"/>
                    <a:pt x="43" y="1303"/>
                  </a:cubicBezTo>
                  <a:cubicBezTo>
                    <a:pt x="112" y="1306"/>
                    <a:pt x="203" y="1308"/>
                    <a:pt x="294" y="1308"/>
                  </a:cubicBezTo>
                  <a:cubicBezTo>
                    <a:pt x="476" y="1308"/>
                    <a:pt x="656" y="1303"/>
                    <a:pt x="656" y="1303"/>
                  </a:cubicBezTo>
                  <a:cubicBezTo>
                    <a:pt x="683" y="835"/>
                    <a:pt x="633" y="26"/>
                    <a:pt x="633" y="26"/>
                  </a:cubicBezTo>
                  <a:cubicBezTo>
                    <a:pt x="547" y="9"/>
                    <a:pt x="455" y="1"/>
                    <a:pt x="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4"/>
            <p:cNvSpPr/>
            <p:nvPr/>
          </p:nvSpPr>
          <p:spPr>
            <a:xfrm>
              <a:off x="5349092" y="1296893"/>
              <a:ext cx="23012" cy="1471"/>
            </a:xfrm>
            <a:custGeom>
              <a:avLst/>
              <a:gdLst/>
              <a:ahLst/>
              <a:cxnLst/>
              <a:rect l="l" t="t" r="r" b="b"/>
              <a:pathLst>
                <a:path w="266" h="17" extrusionOk="0">
                  <a:moveTo>
                    <a:pt x="1" y="0"/>
                  </a:moveTo>
                  <a:lnTo>
                    <a:pt x="1" y="16"/>
                  </a:lnTo>
                  <a:lnTo>
                    <a:pt x="265" y="16"/>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4"/>
            <p:cNvSpPr/>
            <p:nvPr/>
          </p:nvSpPr>
          <p:spPr>
            <a:xfrm>
              <a:off x="5349092" y="1285301"/>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4"/>
            <p:cNvSpPr/>
            <p:nvPr/>
          </p:nvSpPr>
          <p:spPr>
            <a:xfrm>
              <a:off x="5349092" y="1273363"/>
              <a:ext cx="23012" cy="1125"/>
            </a:xfrm>
            <a:custGeom>
              <a:avLst/>
              <a:gdLst/>
              <a:ahLst/>
              <a:cxnLst/>
              <a:rect l="l" t="t" r="r" b="b"/>
              <a:pathLst>
                <a:path w="266" h="13" extrusionOk="0">
                  <a:moveTo>
                    <a:pt x="1" y="0"/>
                  </a:moveTo>
                  <a:lnTo>
                    <a:pt x="1" y="12"/>
                  </a:lnTo>
                  <a:lnTo>
                    <a:pt x="265" y="12"/>
                  </a:lnTo>
                  <a:lnTo>
                    <a:pt x="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4"/>
            <p:cNvSpPr/>
            <p:nvPr/>
          </p:nvSpPr>
          <p:spPr>
            <a:xfrm>
              <a:off x="6805036" y="1198792"/>
              <a:ext cx="49830" cy="78722"/>
            </a:xfrm>
            <a:custGeom>
              <a:avLst/>
              <a:gdLst/>
              <a:ahLst/>
              <a:cxnLst/>
              <a:rect l="l" t="t" r="r" b="b"/>
              <a:pathLst>
                <a:path w="576" h="910" extrusionOk="0">
                  <a:moveTo>
                    <a:pt x="387" y="1"/>
                  </a:moveTo>
                  <a:cubicBezTo>
                    <a:pt x="387" y="1"/>
                    <a:pt x="28" y="50"/>
                    <a:pt x="0" y="119"/>
                  </a:cubicBezTo>
                  <a:cubicBezTo>
                    <a:pt x="0" y="119"/>
                    <a:pt x="46" y="613"/>
                    <a:pt x="97" y="882"/>
                  </a:cubicBezTo>
                  <a:cubicBezTo>
                    <a:pt x="97" y="882"/>
                    <a:pt x="356" y="910"/>
                    <a:pt x="499" y="910"/>
                  </a:cubicBezTo>
                  <a:cubicBezTo>
                    <a:pt x="532" y="910"/>
                    <a:pt x="559" y="908"/>
                    <a:pt x="575" y="905"/>
                  </a:cubicBezTo>
                  <a:cubicBezTo>
                    <a:pt x="575" y="905"/>
                    <a:pt x="456" y="307"/>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4"/>
            <p:cNvSpPr/>
            <p:nvPr/>
          </p:nvSpPr>
          <p:spPr>
            <a:xfrm>
              <a:off x="6814639" y="1247497"/>
              <a:ext cx="19378" cy="25606"/>
            </a:xfrm>
            <a:custGeom>
              <a:avLst/>
              <a:gdLst/>
              <a:ahLst/>
              <a:cxnLst/>
              <a:rect l="l" t="t" r="r" b="b"/>
              <a:pathLst>
                <a:path w="224" h="296" extrusionOk="0">
                  <a:moveTo>
                    <a:pt x="24" y="0"/>
                  </a:moveTo>
                  <a:cubicBezTo>
                    <a:pt x="12" y="0"/>
                    <a:pt x="1" y="12"/>
                    <a:pt x="1" y="27"/>
                  </a:cubicBezTo>
                  <a:lnTo>
                    <a:pt x="20" y="261"/>
                  </a:lnTo>
                  <a:cubicBezTo>
                    <a:pt x="24" y="273"/>
                    <a:pt x="32" y="280"/>
                    <a:pt x="43" y="284"/>
                  </a:cubicBezTo>
                  <a:cubicBezTo>
                    <a:pt x="92" y="288"/>
                    <a:pt x="158" y="292"/>
                    <a:pt x="196" y="296"/>
                  </a:cubicBezTo>
                  <a:cubicBezTo>
                    <a:pt x="211" y="296"/>
                    <a:pt x="223" y="280"/>
                    <a:pt x="223" y="265"/>
                  </a:cubicBezTo>
                  <a:cubicBezTo>
                    <a:pt x="211" y="161"/>
                    <a:pt x="193" y="62"/>
                    <a:pt x="184" y="20"/>
                  </a:cubicBezTo>
                  <a:cubicBezTo>
                    <a:pt x="181" y="8"/>
                    <a:pt x="173" y="0"/>
                    <a:pt x="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4"/>
            <p:cNvSpPr/>
            <p:nvPr/>
          </p:nvSpPr>
          <p:spPr>
            <a:xfrm>
              <a:off x="5302117" y="974995"/>
              <a:ext cx="32528" cy="98619"/>
            </a:xfrm>
            <a:custGeom>
              <a:avLst/>
              <a:gdLst/>
              <a:ahLst/>
              <a:cxnLst/>
              <a:rect l="l" t="t" r="r" b="b"/>
              <a:pathLst>
                <a:path w="376" h="1140" extrusionOk="0">
                  <a:moveTo>
                    <a:pt x="88" y="1"/>
                  </a:moveTo>
                  <a:cubicBezTo>
                    <a:pt x="76" y="1"/>
                    <a:pt x="65" y="8"/>
                    <a:pt x="61" y="23"/>
                  </a:cubicBezTo>
                  <a:cubicBezTo>
                    <a:pt x="0" y="591"/>
                    <a:pt x="65" y="1019"/>
                    <a:pt x="84" y="1120"/>
                  </a:cubicBezTo>
                  <a:cubicBezTo>
                    <a:pt x="84" y="1131"/>
                    <a:pt x="96" y="1139"/>
                    <a:pt x="111" y="1139"/>
                  </a:cubicBezTo>
                  <a:lnTo>
                    <a:pt x="349" y="1139"/>
                  </a:lnTo>
                  <a:cubicBezTo>
                    <a:pt x="364" y="1139"/>
                    <a:pt x="375" y="1127"/>
                    <a:pt x="375" y="1111"/>
                  </a:cubicBezTo>
                  <a:cubicBezTo>
                    <a:pt x="375" y="1097"/>
                    <a:pt x="364" y="1085"/>
                    <a:pt x="349" y="1085"/>
                  </a:cubicBezTo>
                  <a:lnTo>
                    <a:pt x="276" y="1085"/>
                  </a:lnTo>
                  <a:cubicBezTo>
                    <a:pt x="260" y="1085"/>
                    <a:pt x="249" y="1074"/>
                    <a:pt x="249" y="1062"/>
                  </a:cubicBezTo>
                  <a:cubicBezTo>
                    <a:pt x="211" y="633"/>
                    <a:pt x="222" y="196"/>
                    <a:pt x="226" y="85"/>
                  </a:cubicBezTo>
                  <a:cubicBezTo>
                    <a:pt x="226" y="73"/>
                    <a:pt x="237" y="62"/>
                    <a:pt x="253" y="62"/>
                  </a:cubicBezTo>
                  <a:lnTo>
                    <a:pt x="322" y="62"/>
                  </a:lnTo>
                  <a:cubicBezTo>
                    <a:pt x="333" y="62"/>
                    <a:pt x="345" y="50"/>
                    <a:pt x="349" y="39"/>
                  </a:cubicBezTo>
                  <a:lnTo>
                    <a:pt x="349" y="31"/>
                  </a:lnTo>
                  <a:cubicBezTo>
                    <a:pt x="352" y="16"/>
                    <a:pt x="34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4"/>
            <p:cNvSpPr/>
            <p:nvPr/>
          </p:nvSpPr>
          <p:spPr>
            <a:xfrm>
              <a:off x="5315959" y="786060"/>
              <a:ext cx="726771" cy="368695"/>
            </a:xfrm>
            <a:custGeom>
              <a:avLst/>
              <a:gdLst/>
              <a:ahLst/>
              <a:cxnLst/>
              <a:rect l="l" t="t" r="r" b="b"/>
              <a:pathLst>
                <a:path w="8401" h="4262" extrusionOk="0">
                  <a:moveTo>
                    <a:pt x="5323" y="0"/>
                  </a:moveTo>
                  <a:cubicBezTo>
                    <a:pt x="4963" y="0"/>
                    <a:pt x="4596" y="4"/>
                    <a:pt x="4231" y="4"/>
                  </a:cubicBezTo>
                  <a:lnTo>
                    <a:pt x="4074" y="4"/>
                  </a:lnTo>
                  <a:cubicBezTo>
                    <a:pt x="3809" y="8"/>
                    <a:pt x="3549" y="8"/>
                    <a:pt x="3292" y="12"/>
                  </a:cubicBezTo>
                  <a:cubicBezTo>
                    <a:pt x="1644" y="23"/>
                    <a:pt x="254" y="50"/>
                    <a:pt x="254" y="50"/>
                  </a:cubicBezTo>
                  <a:cubicBezTo>
                    <a:pt x="1" y="1364"/>
                    <a:pt x="181" y="3518"/>
                    <a:pt x="238" y="4108"/>
                  </a:cubicBezTo>
                  <a:cubicBezTo>
                    <a:pt x="250" y="4208"/>
                    <a:pt x="254" y="4261"/>
                    <a:pt x="254" y="4261"/>
                  </a:cubicBezTo>
                  <a:lnTo>
                    <a:pt x="8400" y="4261"/>
                  </a:lnTo>
                  <a:lnTo>
                    <a:pt x="8400" y="69"/>
                  </a:lnTo>
                  <a:cubicBezTo>
                    <a:pt x="7887" y="20"/>
                    <a:pt x="6665" y="4"/>
                    <a:pt x="5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4"/>
            <p:cNvSpPr/>
            <p:nvPr/>
          </p:nvSpPr>
          <p:spPr>
            <a:xfrm>
              <a:off x="5328589" y="1147060"/>
              <a:ext cx="714140" cy="18340"/>
            </a:xfrm>
            <a:custGeom>
              <a:avLst/>
              <a:gdLst/>
              <a:ahLst/>
              <a:cxnLst/>
              <a:rect l="l" t="t" r="r" b="b"/>
              <a:pathLst>
                <a:path w="8255" h="212" extrusionOk="0">
                  <a:moveTo>
                    <a:pt x="100" y="1"/>
                  </a:moveTo>
                  <a:cubicBezTo>
                    <a:pt x="0" y="27"/>
                    <a:pt x="73" y="211"/>
                    <a:pt x="73" y="211"/>
                  </a:cubicBezTo>
                  <a:lnTo>
                    <a:pt x="8254" y="211"/>
                  </a:lnTo>
                  <a:lnTo>
                    <a:pt x="82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44"/>
            <p:cNvSpPr/>
            <p:nvPr/>
          </p:nvSpPr>
          <p:spPr>
            <a:xfrm>
              <a:off x="5325648" y="778706"/>
              <a:ext cx="730058" cy="20416"/>
            </a:xfrm>
            <a:custGeom>
              <a:avLst/>
              <a:gdLst/>
              <a:ahLst/>
              <a:cxnLst/>
              <a:rect l="l" t="t" r="r" b="b"/>
              <a:pathLst>
                <a:path w="8439" h="236" extrusionOk="0">
                  <a:moveTo>
                    <a:pt x="130" y="1"/>
                  </a:moveTo>
                  <a:cubicBezTo>
                    <a:pt x="0" y="1"/>
                    <a:pt x="0" y="200"/>
                    <a:pt x="130" y="204"/>
                  </a:cubicBezTo>
                  <a:cubicBezTo>
                    <a:pt x="2253" y="212"/>
                    <a:pt x="4372" y="220"/>
                    <a:pt x="6495" y="227"/>
                  </a:cubicBezTo>
                  <a:cubicBezTo>
                    <a:pt x="7096" y="231"/>
                    <a:pt x="7702" y="231"/>
                    <a:pt x="8307" y="235"/>
                  </a:cubicBezTo>
                  <a:cubicBezTo>
                    <a:pt x="8438" y="235"/>
                    <a:pt x="8438" y="32"/>
                    <a:pt x="8307" y="32"/>
                  </a:cubicBezTo>
                  <a:cubicBezTo>
                    <a:pt x="6185" y="24"/>
                    <a:pt x="4065" y="16"/>
                    <a:pt x="1943" y="9"/>
                  </a:cubicBezTo>
                  <a:cubicBezTo>
                    <a:pt x="1341" y="5"/>
                    <a:pt x="736" y="1"/>
                    <a:pt x="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4"/>
            <p:cNvSpPr/>
            <p:nvPr/>
          </p:nvSpPr>
          <p:spPr>
            <a:xfrm>
              <a:off x="5353071" y="818500"/>
              <a:ext cx="667425" cy="6748"/>
            </a:xfrm>
            <a:custGeom>
              <a:avLst/>
              <a:gdLst/>
              <a:ahLst/>
              <a:cxnLst/>
              <a:rect l="l" t="t" r="r" b="b"/>
              <a:pathLst>
                <a:path w="7715" h="78" extrusionOk="0">
                  <a:moveTo>
                    <a:pt x="1" y="1"/>
                  </a:moveTo>
                  <a:lnTo>
                    <a:pt x="1" y="16"/>
                  </a:lnTo>
                  <a:lnTo>
                    <a:pt x="7715" y="78"/>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4"/>
            <p:cNvSpPr/>
            <p:nvPr/>
          </p:nvSpPr>
          <p:spPr>
            <a:xfrm>
              <a:off x="5353071" y="859938"/>
              <a:ext cx="667425" cy="6402"/>
            </a:xfrm>
            <a:custGeom>
              <a:avLst/>
              <a:gdLst/>
              <a:ahLst/>
              <a:cxnLst/>
              <a:rect l="l" t="t" r="r" b="b"/>
              <a:pathLst>
                <a:path w="7715" h="74" extrusionOk="0">
                  <a:moveTo>
                    <a:pt x="1" y="1"/>
                  </a:moveTo>
                  <a:lnTo>
                    <a:pt x="1" y="13"/>
                  </a:lnTo>
                  <a:lnTo>
                    <a:pt x="7715" y="73"/>
                  </a:lnTo>
                  <a:lnTo>
                    <a:pt x="7715" y="5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4"/>
            <p:cNvSpPr/>
            <p:nvPr/>
          </p:nvSpPr>
          <p:spPr>
            <a:xfrm>
              <a:off x="5353071" y="901116"/>
              <a:ext cx="667425" cy="6315"/>
            </a:xfrm>
            <a:custGeom>
              <a:avLst/>
              <a:gdLst/>
              <a:ahLst/>
              <a:cxnLst/>
              <a:rect l="l" t="t" r="r" b="b"/>
              <a:pathLst>
                <a:path w="7715" h="73" extrusionOk="0">
                  <a:moveTo>
                    <a:pt x="1" y="0"/>
                  </a:moveTo>
                  <a:lnTo>
                    <a:pt x="1" y="16"/>
                  </a:lnTo>
                  <a:lnTo>
                    <a:pt x="7715" y="73"/>
                  </a:lnTo>
                  <a:lnTo>
                    <a:pt x="7715" y="57"/>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4"/>
            <p:cNvSpPr/>
            <p:nvPr/>
          </p:nvSpPr>
          <p:spPr>
            <a:xfrm>
              <a:off x="5353071" y="942208"/>
              <a:ext cx="667425" cy="6402"/>
            </a:xfrm>
            <a:custGeom>
              <a:avLst/>
              <a:gdLst/>
              <a:ahLst/>
              <a:cxnLst/>
              <a:rect l="l" t="t" r="r" b="b"/>
              <a:pathLst>
                <a:path w="7715" h="74" extrusionOk="0">
                  <a:moveTo>
                    <a:pt x="1" y="1"/>
                  </a:moveTo>
                  <a:lnTo>
                    <a:pt x="1" y="15"/>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4"/>
            <p:cNvSpPr/>
            <p:nvPr/>
          </p:nvSpPr>
          <p:spPr>
            <a:xfrm>
              <a:off x="5353071" y="983299"/>
              <a:ext cx="667425" cy="6315"/>
            </a:xfrm>
            <a:custGeom>
              <a:avLst/>
              <a:gdLst/>
              <a:ahLst/>
              <a:cxnLst/>
              <a:rect l="l" t="t" r="r" b="b"/>
              <a:pathLst>
                <a:path w="7715" h="73" extrusionOk="0">
                  <a:moveTo>
                    <a:pt x="1" y="0"/>
                  </a:moveTo>
                  <a:lnTo>
                    <a:pt x="1" y="16"/>
                  </a:lnTo>
                  <a:lnTo>
                    <a:pt x="7715" y="73"/>
                  </a:lnTo>
                  <a:lnTo>
                    <a:pt x="7715" y="6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4"/>
            <p:cNvSpPr/>
            <p:nvPr/>
          </p:nvSpPr>
          <p:spPr>
            <a:xfrm>
              <a:off x="5353071" y="1024391"/>
              <a:ext cx="667425" cy="6661"/>
            </a:xfrm>
            <a:custGeom>
              <a:avLst/>
              <a:gdLst/>
              <a:ahLst/>
              <a:cxnLst/>
              <a:rect l="l" t="t" r="r" b="b"/>
              <a:pathLst>
                <a:path w="7715" h="77" extrusionOk="0">
                  <a:moveTo>
                    <a:pt x="1" y="1"/>
                  </a:moveTo>
                  <a:lnTo>
                    <a:pt x="1" y="16"/>
                  </a:lnTo>
                  <a:lnTo>
                    <a:pt x="7715" y="77"/>
                  </a:lnTo>
                  <a:lnTo>
                    <a:pt x="7715" y="6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4"/>
            <p:cNvSpPr/>
            <p:nvPr/>
          </p:nvSpPr>
          <p:spPr>
            <a:xfrm>
              <a:off x="5353071" y="1065829"/>
              <a:ext cx="667425" cy="6402"/>
            </a:xfrm>
            <a:custGeom>
              <a:avLst/>
              <a:gdLst/>
              <a:ahLst/>
              <a:cxnLst/>
              <a:rect l="l" t="t" r="r" b="b"/>
              <a:pathLst>
                <a:path w="7715" h="74" extrusionOk="0">
                  <a:moveTo>
                    <a:pt x="1" y="1"/>
                  </a:moveTo>
                  <a:lnTo>
                    <a:pt x="1" y="12"/>
                  </a:lnTo>
                  <a:lnTo>
                    <a:pt x="7715" y="73"/>
                  </a:lnTo>
                  <a:lnTo>
                    <a:pt x="7715" y="5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4"/>
            <p:cNvSpPr/>
            <p:nvPr/>
          </p:nvSpPr>
          <p:spPr>
            <a:xfrm>
              <a:off x="5353071" y="1106920"/>
              <a:ext cx="667425" cy="6402"/>
            </a:xfrm>
            <a:custGeom>
              <a:avLst/>
              <a:gdLst/>
              <a:ahLst/>
              <a:cxnLst/>
              <a:rect l="l" t="t" r="r" b="b"/>
              <a:pathLst>
                <a:path w="7715" h="74" extrusionOk="0">
                  <a:moveTo>
                    <a:pt x="1" y="0"/>
                  </a:moveTo>
                  <a:lnTo>
                    <a:pt x="1" y="16"/>
                  </a:lnTo>
                  <a:lnTo>
                    <a:pt x="7715" y="74"/>
                  </a:lnTo>
                  <a:lnTo>
                    <a:pt x="7715" y="5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44"/>
          <p:cNvGrpSpPr/>
          <p:nvPr/>
        </p:nvGrpSpPr>
        <p:grpSpPr>
          <a:xfrm>
            <a:off x="7354596" y="4320606"/>
            <a:ext cx="1289131" cy="709819"/>
            <a:chOff x="6803356" y="2469281"/>
            <a:chExt cx="717739" cy="395200"/>
          </a:xfrm>
        </p:grpSpPr>
        <p:sp>
          <p:nvSpPr>
            <p:cNvPr id="5806" name="Google Shape;5806;p44"/>
            <p:cNvSpPr/>
            <p:nvPr/>
          </p:nvSpPr>
          <p:spPr>
            <a:xfrm>
              <a:off x="7000982" y="2772632"/>
              <a:ext cx="330092" cy="39592"/>
            </a:xfrm>
            <a:custGeom>
              <a:avLst/>
              <a:gdLst/>
              <a:ahLst/>
              <a:cxnLst/>
              <a:rect l="l" t="t" r="r" b="b"/>
              <a:pathLst>
                <a:path w="6853" h="822" extrusionOk="0">
                  <a:moveTo>
                    <a:pt x="1" y="1"/>
                  </a:moveTo>
                  <a:lnTo>
                    <a:pt x="59" y="729"/>
                  </a:lnTo>
                  <a:lnTo>
                    <a:pt x="461" y="729"/>
                  </a:lnTo>
                  <a:lnTo>
                    <a:pt x="699" y="545"/>
                  </a:lnTo>
                  <a:lnTo>
                    <a:pt x="5715" y="415"/>
                  </a:lnTo>
                  <a:cubicBezTo>
                    <a:pt x="5716" y="415"/>
                    <a:pt x="5718" y="415"/>
                    <a:pt x="5720" y="415"/>
                  </a:cubicBezTo>
                  <a:cubicBezTo>
                    <a:pt x="5752" y="415"/>
                    <a:pt x="5780" y="444"/>
                    <a:pt x="5780" y="480"/>
                  </a:cubicBezTo>
                  <a:cubicBezTo>
                    <a:pt x="5780" y="515"/>
                    <a:pt x="5810" y="545"/>
                    <a:pt x="5844" y="545"/>
                  </a:cubicBezTo>
                  <a:lnTo>
                    <a:pt x="6097" y="545"/>
                  </a:lnTo>
                  <a:cubicBezTo>
                    <a:pt x="6120" y="545"/>
                    <a:pt x="6140" y="553"/>
                    <a:pt x="6151" y="572"/>
                  </a:cubicBezTo>
                  <a:lnTo>
                    <a:pt x="6323" y="821"/>
                  </a:lnTo>
                  <a:lnTo>
                    <a:pt x="6852" y="821"/>
                  </a:lnTo>
                  <a:lnTo>
                    <a:pt x="68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4"/>
            <p:cNvSpPr/>
            <p:nvPr/>
          </p:nvSpPr>
          <p:spPr>
            <a:xfrm>
              <a:off x="6810961" y="2469281"/>
              <a:ext cx="710133" cy="348811"/>
            </a:xfrm>
            <a:custGeom>
              <a:avLst/>
              <a:gdLst/>
              <a:ahLst/>
              <a:cxnLst/>
              <a:rect l="l" t="t" r="r" b="b"/>
              <a:pathLst>
                <a:path w="14743" h="7242" extrusionOk="0">
                  <a:moveTo>
                    <a:pt x="4573" y="0"/>
                  </a:moveTo>
                  <a:cubicBezTo>
                    <a:pt x="2661" y="0"/>
                    <a:pt x="1401" y="65"/>
                    <a:pt x="962" y="91"/>
                  </a:cubicBezTo>
                  <a:cubicBezTo>
                    <a:pt x="855" y="100"/>
                    <a:pt x="767" y="169"/>
                    <a:pt x="736" y="268"/>
                  </a:cubicBezTo>
                  <a:cubicBezTo>
                    <a:pt x="338" y="1609"/>
                    <a:pt x="258" y="3441"/>
                    <a:pt x="246" y="3881"/>
                  </a:cubicBezTo>
                  <a:cubicBezTo>
                    <a:pt x="242" y="3943"/>
                    <a:pt x="207" y="4000"/>
                    <a:pt x="154" y="4027"/>
                  </a:cubicBezTo>
                  <a:cubicBezTo>
                    <a:pt x="104" y="4058"/>
                    <a:pt x="69" y="4111"/>
                    <a:pt x="65" y="4169"/>
                  </a:cubicBezTo>
                  <a:cubicBezTo>
                    <a:pt x="0" y="5146"/>
                    <a:pt x="108" y="6636"/>
                    <a:pt x="108" y="6636"/>
                  </a:cubicBezTo>
                  <a:lnTo>
                    <a:pt x="859" y="6636"/>
                  </a:lnTo>
                  <a:lnTo>
                    <a:pt x="1747" y="7242"/>
                  </a:lnTo>
                  <a:lnTo>
                    <a:pt x="3863" y="7242"/>
                  </a:lnTo>
                  <a:lnTo>
                    <a:pt x="4656" y="6636"/>
                  </a:lnTo>
                  <a:lnTo>
                    <a:pt x="10354" y="6636"/>
                  </a:lnTo>
                  <a:lnTo>
                    <a:pt x="10952" y="7108"/>
                  </a:lnTo>
                  <a:lnTo>
                    <a:pt x="13386" y="7108"/>
                  </a:lnTo>
                  <a:lnTo>
                    <a:pt x="13887" y="6736"/>
                  </a:lnTo>
                  <a:lnTo>
                    <a:pt x="14454" y="6736"/>
                  </a:lnTo>
                  <a:cubicBezTo>
                    <a:pt x="14520" y="6736"/>
                    <a:pt x="14577" y="6686"/>
                    <a:pt x="14581" y="6617"/>
                  </a:cubicBezTo>
                  <a:cubicBezTo>
                    <a:pt x="14742" y="4935"/>
                    <a:pt x="14412" y="3533"/>
                    <a:pt x="14412" y="3533"/>
                  </a:cubicBezTo>
                  <a:lnTo>
                    <a:pt x="13519" y="3234"/>
                  </a:lnTo>
                  <a:lnTo>
                    <a:pt x="12274" y="367"/>
                  </a:lnTo>
                  <a:cubicBezTo>
                    <a:pt x="12254" y="329"/>
                    <a:pt x="12220" y="306"/>
                    <a:pt x="12178" y="303"/>
                  </a:cubicBezTo>
                  <a:cubicBezTo>
                    <a:pt x="9095" y="66"/>
                    <a:pt x="6503" y="0"/>
                    <a:pt x="4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4"/>
            <p:cNvSpPr/>
            <p:nvPr/>
          </p:nvSpPr>
          <p:spPr>
            <a:xfrm>
              <a:off x="6804271" y="2758471"/>
              <a:ext cx="38582" cy="34004"/>
            </a:xfrm>
            <a:custGeom>
              <a:avLst/>
              <a:gdLst/>
              <a:ahLst/>
              <a:cxnLst/>
              <a:rect l="l" t="t" r="r" b="b"/>
              <a:pathLst>
                <a:path w="801" h="706" extrusionOk="0">
                  <a:moveTo>
                    <a:pt x="84" y="1"/>
                  </a:moveTo>
                  <a:cubicBezTo>
                    <a:pt x="38" y="1"/>
                    <a:pt x="1" y="38"/>
                    <a:pt x="1" y="84"/>
                  </a:cubicBezTo>
                  <a:cubicBezTo>
                    <a:pt x="1" y="196"/>
                    <a:pt x="4" y="410"/>
                    <a:pt x="50" y="640"/>
                  </a:cubicBezTo>
                  <a:cubicBezTo>
                    <a:pt x="58" y="678"/>
                    <a:pt x="93" y="705"/>
                    <a:pt x="130" y="705"/>
                  </a:cubicBezTo>
                  <a:lnTo>
                    <a:pt x="717" y="705"/>
                  </a:lnTo>
                  <a:cubicBezTo>
                    <a:pt x="763" y="705"/>
                    <a:pt x="801" y="667"/>
                    <a:pt x="797" y="617"/>
                  </a:cubicBezTo>
                  <a:lnTo>
                    <a:pt x="770" y="81"/>
                  </a:lnTo>
                  <a:cubicBezTo>
                    <a:pt x="770" y="35"/>
                    <a:pt x="732" y="1"/>
                    <a:pt x="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4"/>
            <p:cNvSpPr/>
            <p:nvPr/>
          </p:nvSpPr>
          <p:spPr>
            <a:xfrm>
              <a:off x="7391563" y="2497121"/>
              <a:ext cx="64785" cy="128119"/>
            </a:xfrm>
            <a:custGeom>
              <a:avLst/>
              <a:gdLst/>
              <a:ahLst/>
              <a:cxnLst/>
              <a:rect l="l" t="t" r="r" b="b"/>
              <a:pathLst>
                <a:path w="1345" h="2660" extrusionOk="0">
                  <a:moveTo>
                    <a:pt x="0" y="1"/>
                  </a:moveTo>
                  <a:cubicBezTo>
                    <a:pt x="126" y="1104"/>
                    <a:pt x="759" y="2659"/>
                    <a:pt x="759" y="2659"/>
                  </a:cubicBezTo>
                  <a:lnTo>
                    <a:pt x="1345" y="2656"/>
                  </a:lnTo>
                  <a:lnTo>
                    <a:pt x="1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4"/>
            <p:cNvSpPr/>
            <p:nvPr/>
          </p:nvSpPr>
          <p:spPr>
            <a:xfrm>
              <a:off x="7309969" y="2717867"/>
              <a:ext cx="164107" cy="93825"/>
            </a:xfrm>
            <a:custGeom>
              <a:avLst/>
              <a:gdLst/>
              <a:ahLst/>
              <a:cxnLst/>
              <a:rect l="l" t="t" r="r" b="b"/>
              <a:pathLst>
                <a:path w="3407" h="1948" extrusionOk="0">
                  <a:moveTo>
                    <a:pt x="1687" y="0"/>
                  </a:moveTo>
                  <a:cubicBezTo>
                    <a:pt x="288" y="0"/>
                    <a:pt x="0" y="1575"/>
                    <a:pt x="0" y="1575"/>
                  </a:cubicBezTo>
                  <a:lnTo>
                    <a:pt x="472" y="1947"/>
                  </a:lnTo>
                  <a:lnTo>
                    <a:pt x="2906" y="1947"/>
                  </a:lnTo>
                  <a:lnTo>
                    <a:pt x="3407" y="1575"/>
                  </a:lnTo>
                  <a:cubicBezTo>
                    <a:pt x="3407" y="1575"/>
                    <a:pt x="3085" y="0"/>
                    <a:pt x="1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4"/>
            <p:cNvSpPr/>
            <p:nvPr/>
          </p:nvSpPr>
          <p:spPr>
            <a:xfrm>
              <a:off x="6857591" y="2717867"/>
              <a:ext cx="165600" cy="93825"/>
            </a:xfrm>
            <a:custGeom>
              <a:avLst/>
              <a:gdLst/>
              <a:ahLst/>
              <a:cxnLst/>
              <a:rect l="l" t="t" r="r" b="b"/>
              <a:pathLst>
                <a:path w="3438" h="1948" extrusionOk="0">
                  <a:moveTo>
                    <a:pt x="1717" y="0"/>
                  </a:moveTo>
                  <a:cubicBezTo>
                    <a:pt x="319" y="0"/>
                    <a:pt x="1" y="1629"/>
                    <a:pt x="1" y="1629"/>
                  </a:cubicBezTo>
                  <a:lnTo>
                    <a:pt x="468" y="1947"/>
                  </a:lnTo>
                  <a:lnTo>
                    <a:pt x="2947" y="1947"/>
                  </a:lnTo>
                  <a:lnTo>
                    <a:pt x="3438" y="1575"/>
                  </a:lnTo>
                  <a:cubicBezTo>
                    <a:pt x="3438" y="1575"/>
                    <a:pt x="3116" y="0"/>
                    <a:pt x="1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4"/>
            <p:cNvSpPr/>
            <p:nvPr/>
          </p:nvSpPr>
          <p:spPr>
            <a:xfrm>
              <a:off x="6847621" y="2728078"/>
              <a:ext cx="183711" cy="136403"/>
            </a:xfrm>
            <a:custGeom>
              <a:avLst/>
              <a:gdLst/>
              <a:ahLst/>
              <a:cxnLst/>
              <a:rect l="l" t="t" r="r" b="b"/>
              <a:pathLst>
                <a:path w="3814" h="2832" extrusionOk="0">
                  <a:moveTo>
                    <a:pt x="1906" y="0"/>
                  </a:moveTo>
                  <a:cubicBezTo>
                    <a:pt x="807" y="0"/>
                    <a:pt x="1" y="1253"/>
                    <a:pt x="836" y="2409"/>
                  </a:cubicBezTo>
                  <a:cubicBezTo>
                    <a:pt x="859" y="2440"/>
                    <a:pt x="886" y="2463"/>
                    <a:pt x="912" y="2486"/>
                  </a:cubicBezTo>
                  <a:cubicBezTo>
                    <a:pt x="1246" y="2727"/>
                    <a:pt x="1588" y="2831"/>
                    <a:pt x="1905" y="2831"/>
                  </a:cubicBezTo>
                  <a:cubicBezTo>
                    <a:pt x="3006" y="2831"/>
                    <a:pt x="3814" y="1577"/>
                    <a:pt x="2978" y="420"/>
                  </a:cubicBezTo>
                  <a:cubicBezTo>
                    <a:pt x="2955" y="393"/>
                    <a:pt x="2928" y="367"/>
                    <a:pt x="2902"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4"/>
            <p:cNvSpPr/>
            <p:nvPr/>
          </p:nvSpPr>
          <p:spPr>
            <a:xfrm>
              <a:off x="6882445" y="2756207"/>
              <a:ext cx="114061" cy="80147"/>
            </a:xfrm>
            <a:custGeom>
              <a:avLst/>
              <a:gdLst/>
              <a:ahLst/>
              <a:cxnLst/>
              <a:rect l="l" t="t" r="r" b="b"/>
              <a:pathLst>
                <a:path w="2368" h="1664" extrusionOk="0">
                  <a:moveTo>
                    <a:pt x="1166" y="1"/>
                  </a:moveTo>
                  <a:cubicBezTo>
                    <a:pt x="1058" y="1"/>
                    <a:pt x="943" y="19"/>
                    <a:pt x="822" y="59"/>
                  </a:cubicBezTo>
                  <a:cubicBezTo>
                    <a:pt x="803" y="62"/>
                    <a:pt x="787" y="74"/>
                    <a:pt x="772" y="82"/>
                  </a:cubicBezTo>
                  <a:cubicBezTo>
                    <a:pt x="1" y="644"/>
                    <a:pt x="395" y="1663"/>
                    <a:pt x="1205" y="1663"/>
                  </a:cubicBezTo>
                  <a:cubicBezTo>
                    <a:pt x="1312" y="1663"/>
                    <a:pt x="1426" y="1645"/>
                    <a:pt x="1546" y="1607"/>
                  </a:cubicBezTo>
                  <a:cubicBezTo>
                    <a:pt x="1565" y="1599"/>
                    <a:pt x="1581" y="1592"/>
                    <a:pt x="1596" y="1580"/>
                  </a:cubicBezTo>
                  <a:cubicBezTo>
                    <a:pt x="2367" y="1019"/>
                    <a:pt x="1975" y="1"/>
                    <a:pt x="1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4"/>
            <p:cNvSpPr/>
            <p:nvPr/>
          </p:nvSpPr>
          <p:spPr>
            <a:xfrm>
              <a:off x="6885287" y="2758327"/>
              <a:ext cx="108232" cy="75860"/>
            </a:xfrm>
            <a:custGeom>
              <a:avLst/>
              <a:gdLst/>
              <a:ahLst/>
              <a:cxnLst/>
              <a:rect l="l" t="t" r="r" b="b"/>
              <a:pathLst>
                <a:path w="2247" h="1575" extrusionOk="0">
                  <a:moveTo>
                    <a:pt x="1104" y="0"/>
                  </a:moveTo>
                  <a:cubicBezTo>
                    <a:pt x="1003" y="0"/>
                    <a:pt x="895" y="17"/>
                    <a:pt x="782" y="53"/>
                  </a:cubicBezTo>
                  <a:cubicBezTo>
                    <a:pt x="763" y="61"/>
                    <a:pt x="747" y="68"/>
                    <a:pt x="733" y="80"/>
                  </a:cubicBezTo>
                  <a:cubicBezTo>
                    <a:pt x="1" y="609"/>
                    <a:pt x="377" y="1574"/>
                    <a:pt x="1147" y="1574"/>
                  </a:cubicBezTo>
                  <a:cubicBezTo>
                    <a:pt x="1248" y="1574"/>
                    <a:pt x="1356" y="1557"/>
                    <a:pt x="1468" y="1521"/>
                  </a:cubicBezTo>
                  <a:cubicBezTo>
                    <a:pt x="1483" y="1513"/>
                    <a:pt x="1502" y="1505"/>
                    <a:pt x="1518" y="1494"/>
                  </a:cubicBezTo>
                  <a:cubicBezTo>
                    <a:pt x="2246" y="965"/>
                    <a:pt x="1873" y="0"/>
                    <a:pt x="1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4"/>
            <p:cNvSpPr/>
            <p:nvPr/>
          </p:nvSpPr>
          <p:spPr>
            <a:xfrm>
              <a:off x="6898918" y="2767815"/>
              <a:ext cx="81114" cy="56883"/>
            </a:xfrm>
            <a:custGeom>
              <a:avLst/>
              <a:gdLst/>
              <a:ahLst/>
              <a:cxnLst/>
              <a:rect l="l" t="t" r="r" b="b"/>
              <a:pathLst>
                <a:path w="1684" h="1181" extrusionOk="0">
                  <a:moveTo>
                    <a:pt x="823" y="1"/>
                  </a:moveTo>
                  <a:cubicBezTo>
                    <a:pt x="747" y="1"/>
                    <a:pt x="667" y="13"/>
                    <a:pt x="583" y="40"/>
                  </a:cubicBezTo>
                  <a:cubicBezTo>
                    <a:pt x="572" y="44"/>
                    <a:pt x="560" y="51"/>
                    <a:pt x="549" y="60"/>
                  </a:cubicBezTo>
                  <a:cubicBezTo>
                    <a:pt x="1" y="458"/>
                    <a:pt x="280" y="1181"/>
                    <a:pt x="855" y="1181"/>
                  </a:cubicBezTo>
                  <a:cubicBezTo>
                    <a:pt x="931" y="1181"/>
                    <a:pt x="1012" y="1168"/>
                    <a:pt x="1097" y="1140"/>
                  </a:cubicBezTo>
                  <a:cubicBezTo>
                    <a:pt x="1112" y="1136"/>
                    <a:pt x="1124" y="1128"/>
                    <a:pt x="1135" y="1121"/>
                  </a:cubicBezTo>
                  <a:cubicBezTo>
                    <a:pt x="1684" y="724"/>
                    <a:pt x="1400"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4"/>
            <p:cNvSpPr/>
            <p:nvPr/>
          </p:nvSpPr>
          <p:spPr>
            <a:xfrm>
              <a:off x="6928155" y="2788190"/>
              <a:ext cx="22687" cy="16039"/>
            </a:xfrm>
            <a:custGeom>
              <a:avLst/>
              <a:gdLst/>
              <a:ahLst/>
              <a:cxnLst/>
              <a:rect l="l" t="t" r="r" b="b"/>
              <a:pathLst>
                <a:path w="471" h="333" extrusionOk="0">
                  <a:moveTo>
                    <a:pt x="231" y="1"/>
                  </a:moveTo>
                  <a:cubicBezTo>
                    <a:pt x="210" y="1"/>
                    <a:pt x="188" y="4"/>
                    <a:pt x="165" y="12"/>
                  </a:cubicBezTo>
                  <a:cubicBezTo>
                    <a:pt x="160" y="15"/>
                    <a:pt x="156" y="15"/>
                    <a:pt x="153" y="19"/>
                  </a:cubicBezTo>
                  <a:cubicBezTo>
                    <a:pt x="1" y="131"/>
                    <a:pt x="79" y="333"/>
                    <a:pt x="239" y="333"/>
                  </a:cubicBezTo>
                  <a:cubicBezTo>
                    <a:pt x="260" y="333"/>
                    <a:pt x="283" y="329"/>
                    <a:pt x="306" y="322"/>
                  </a:cubicBezTo>
                  <a:cubicBezTo>
                    <a:pt x="310" y="322"/>
                    <a:pt x="314"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4"/>
            <p:cNvSpPr/>
            <p:nvPr/>
          </p:nvSpPr>
          <p:spPr>
            <a:xfrm>
              <a:off x="6934561" y="2766948"/>
              <a:ext cx="9826" cy="26780"/>
            </a:xfrm>
            <a:custGeom>
              <a:avLst/>
              <a:gdLst/>
              <a:ahLst/>
              <a:cxnLst/>
              <a:rect l="l" t="t" r="r" b="b"/>
              <a:pathLst>
                <a:path w="204" h="556" extrusionOk="0">
                  <a:moveTo>
                    <a:pt x="0"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4"/>
            <p:cNvSpPr/>
            <p:nvPr/>
          </p:nvSpPr>
          <p:spPr>
            <a:xfrm>
              <a:off x="6911682" y="2777304"/>
              <a:ext cx="26829" cy="19748"/>
            </a:xfrm>
            <a:custGeom>
              <a:avLst/>
              <a:gdLst/>
              <a:ahLst/>
              <a:cxnLst/>
              <a:rect l="l" t="t" r="r" b="b"/>
              <a:pathLst>
                <a:path w="557" h="410" extrusionOk="0">
                  <a:moveTo>
                    <a:pt x="100" y="1"/>
                  </a:moveTo>
                  <a:lnTo>
                    <a:pt x="50" y="88"/>
                  </a:lnTo>
                  <a:lnTo>
                    <a:pt x="1" y="176"/>
                  </a:lnTo>
                  <a:lnTo>
                    <a:pt x="507" y="410"/>
                  </a:lnTo>
                  <a:lnTo>
                    <a:pt x="530"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4"/>
            <p:cNvSpPr/>
            <p:nvPr/>
          </p:nvSpPr>
          <p:spPr>
            <a:xfrm>
              <a:off x="6911682" y="2795366"/>
              <a:ext cx="26829" cy="19796"/>
            </a:xfrm>
            <a:custGeom>
              <a:avLst/>
              <a:gdLst/>
              <a:ahLst/>
              <a:cxnLst/>
              <a:rect l="l" t="t" r="r" b="b"/>
              <a:pathLst>
                <a:path w="557" h="411" extrusionOk="0">
                  <a:moveTo>
                    <a:pt x="507" y="1"/>
                  </a:moveTo>
                  <a:lnTo>
                    <a:pt x="1" y="234"/>
                  </a:lnTo>
                  <a:lnTo>
                    <a:pt x="50" y="323"/>
                  </a:lnTo>
                  <a:lnTo>
                    <a:pt x="100" y="411"/>
                  </a:lnTo>
                  <a:lnTo>
                    <a:pt x="556" y="89"/>
                  </a:lnTo>
                  <a:lnTo>
                    <a:pt x="530" y="47"/>
                  </a:lnTo>
                  <a:lnTo>
                    <a:pt x="5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4"/>
            <p:cNvSpPr/>
            <p:nvPr/>
          </p:nvSpPr>
          <p:spPr>
            <a:xfrm>
              <a:off x="6934561" y="2798883"/>
              <a:ext cx="9826" cy="26635"/>
            </a:xfrm>
            <a:custGeom>
              <a:avLst/>
              <a:gdLst/>
              <a:ahLst/>
              <a:cxnLst/>
              <a:rect l="l" t="t" r="r" b="b"/>
              <a:pathLst>
                <a:path w="204" h="553" extrusionOk="0">
                  <a:moveTo>
                    <a:pt x="50" y="0"/>
                  </a:moveTo>
                  <a:lnTo>
                    <a:pt x="0"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4"/>
            <p:cNvSpPr/>
            <p:nvPr/>
          </p:nvSpPr>
          <p:spPr>
            <a:xfrm>
              <a:off x="6940485" y="2795366"/>
              <a:ext cx="26829" cy="19796"/>
            </a:xfrm>
            <a:custGeom>
              <a:avLst/>
              <a:gdLst/>
              <a:ahLst/>
              <a:cxnLst/>
              <a:rect l="l" t="t" r="r" b="b"/>
              <a:pathLst>
                <a:path w="557" h="411" extrusionOk="0">
                  <a:moveTo>
                    <a:pt x="50" y="1"/>
                  </a:moveTo>
                  <a:lnTo>
                    <a:pt x="24" y="47"/>
                  </a:lnTo>
                  <a:lnTo>
                    <a:pt x="1" y="89"/>
                  </a:lnTo>
                  <a:lnTo>
                    <a:pt x="456"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4"/>
            <p:cNvSpPr/>
            <p:nvPr/>
          </p:nvSpPr>
          <p:spPr>
            <a:xfrm>
              <a:off x="6940485" y="2777304"/>
              <a:ext cx="26829" cy="19748"/>
            </a:xfrm>
            <a:custGeom>
              <a:avLst/>
              <a:gdLst/>
              <a:ahLst/>
              <a:cxnLst/>
              <a:rect l="l" t="t" r="r" b="b"/>
              <a:pathLst>
                <a:path w="557" h="410" extrusionOk="0">
                  <a:moveTo>
                    <a:pt x="456" y="1"/>
                  </a:moveTo>
                  <a:lnTo>
                    <a:pt x="1" y="322"/>
                  </a:lnTo>
                  <a:lnTo>
                    <a:pt x="24" y="368"/>
                  </a:lnTo>
                  <a:lnTo>
                    <a:pt x="50" y="410"/>
                  </a:lnTo>
                  <a:lnTo>
                    <a:pt x="556" y="176"/>
                  </a:lnTo>
                  <a:lnTo>
                    <a:pt x="506" y="88"/>
                  </a:lnTo>
                  <a:lnTo>
                    <a:pt x="4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4"/>
            <p:cNvSpPr/>
            <p:nvPr/>
          </p:nvSpPr>
          <p:spPr>
            <a:xfrm>
              <a:off x="6934079" y="2792525"/>
              <a:ext cx="10790" cy="7562"/>
            </a:xfrm>
            <a:custGeom>
              <a:avLst/>
              <a:gdLst/>
              <a:ahLst/>
              <a:cxnLst/>
              <a:rect l="l" t="t" r="r" b="b"/>
              <a:pathLst>
                <a:path w="224" h="157" extrusionOk="0">
                  <a:moveTo>
                    <a:pt x="112" y="1"/>
                  </a:moveTo>
                  <a:cubicBezTo>
                    <a:pt x="102" y="1"/>
                    <a:pt x="91" y="3"/>
                    <a:pt x="79" y="6"/>
                  </a:cubicBezTo>
                  <a:lnTo>
                    <a:pt x="72" y="6"/>
                  </a:lnTo>
                  <a:cubicBezTo>
                    <a:pt x="0" y="60"/>
                    <a:pt x="38" y="157"/>
                    <a:pt x="114" y="157"/>
                  </a:cubicBezTo>
                  <a:cubicBezTo>
                    <a:pt x="123" y="157"/>
                    <a:pt x="134" y="155"/>
                    <a:pt x="145" y="152"/>
                  </a:cubicBezTo>
                  <a:cubicBezTo>
                    <a:pt x="148" y="152"/>
                    <a:pt x="148" y="148"/>
                    <a:pt x="152" y="148"/>
                  </a:cubicBezTo>
                  <a:cubicBezTo>
                    <a:pt x="223"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4"/>
            <p:cNvSpPr/>
            <p:nvPr/>
          </p:nvSpPr>
          <p:spPr>
            <a:xfrm>
              <a:off x="7299469" y="2728078"/>
              <a:ext cx="183663" cy="136403"/>
            </a:xfrm>
            <a:custGeom>
              <a:avLst/>
              <a:gdLst/>
              <a:ahLst/>
              <a:cxnLst/>
              <a:rect l="l" t="t" r="r" b="b"/>
              <a:pathLst>
                <a:path w="3813" h="2832" extrusionOk="0">
                  <a:moveTo>
                    <a:pt x="1906" y="0"/>
                  </a:moveTo>
                  <a:cubicBezTo>
                    <a:pt x="806" y="0"/>
                    <a:pt x="0" y="1253"/>
                    <a:pt x="836" y="2409"/>
                  </a:cubicBezTo>
                  <a:cubicBezTo>
                    <a:pt x="858" y="2440"/>
                    <a:pt x="881" y="2463"/>
                    <a:pt x="912" y="2486"/>
                  </a:cubicBezTo>
                  <a:cubicBezTo>
                    <a:pt x="1246" y="2727"/>
                    <a:pt x="1587" y="2831"/>
                    <a:pt x="1905" y="2831"/>
                  </a:cubicBezTo>
                  <a:cubicBezTo>
                    <a:pt x="3005" y="2831"/>
                    <a:pt x="3812" y="1577"/>
                    <a:pt x="2974" y="420"/>
                  </a:cubicBezTo>
                  <a:cubicBezTo>
                    <a:pt x="2954" y="393"/>
                    <a:pt x="2928" y="367"/>
                    <a:pt x="2901" y="348"/>
                  </a:cubicBezTo>
                  <a:cubicBezTo>
                    <a:pt x="2567" y="105"/>
                    <a:pt x="2224" y="0"/>
                    <a:pt x="1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4"/>
            <p:cNvSpPr/>
            <p:nvPr/>
          </p:nvSpPr>
          <p:spPr>
            <a:xfrm>
              <a:off x="7334101" y="2756207"/>
              <a:ext cx="114205" cy="80147"/>
            </a:xfrm>
            <a:custGeom>
              <a:avLst/>
              <a:gdLst/>
              <a:ahLst/>
              <a:cxnLst/>
              <a:rect l="l" t="t" r="r" b="b"/>
              <a:pathLst>
                <a:path w="2371" h="1664" extrusionOk="0">
                  <a:moveTo>
                    <a:pt x="1170" y="1"/>
                  </a:moveTo>
                  <a:cubicBezTo>
                    <a:pt x="1062" y="1"/>
                    <a:pt x="946" y="19"/>
                    <a:pt x="826" y="59"/>
                  </a:cubicBezTo>
                  <a:cubicBezTo>
                    <a:pt x="806" y="62"/>
                    <a:pt x="791" y="74"/>
                    <a:pt x="776" y="82"/>
                  </a:cubicBezTo>
                  <a:cubicBezTo>
                    <a:pt x="1" y="644"/>
                    <a:pt x="398" y="1663"/>
                    <a:pt x="1208" y="1663"/>
                  </a:cubicBezTo>
                  <a:cubicBezTo>
                    <a:pt x="1315" y="1663"/>
                    <a:pt x="1430" y="1645"/>
                    <a:pt x="1549" y="1607"/>
                  </a:cubicBezTo>
                  <a:cubicBezTo>
                    <a:pt x="1569" y="1599"/>
                    <a:pt x="1584" y="1592"/>
                    <a:pt x="1600" y="1580"/>
                  </a:cubicBezTo>
                  <a:cubicBezTo>
                    <a:pt x="2371" y="1019"/>
                    <a:pt x="1978" y="1"/>
                    <a:pt x="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4"/>
            <p:cNvSpPr/>
            <p:nvPr/>
          </p:nvSpPr>
          <p:spPr>
            <a:xfrm>
              <a:off x="7337135" y="2758327"/>
              <a:ext cx="108184" cy="75860"/>
            </a:xfrm>
            <a:custGeom>
              <a:avLst/>
              <a:gdLst/>
              <a:ahLst/>
              <a:cxnLst/>
              <a:rect l="l" t="t" r="r" b="b"/>
              <a:pathLst>
                <a:path w="2246" h="1575" extrusionOk="0">
                  <a:moveTo>
                    <a:pt x="1103" y="0"/>
                  </a:moveTo>
                  <a:cubicBezTo>
                    <a:pt x="1002" y="0"/>
                    <a:pt x="894" y="17"/>
                    <a:pt x="782" y="53"/>
                  </a:cubicBezTo>
                  <a:cubicBezTo>
                    <a:pt x="763" y="61"/>
                    <a:pt x="747" y="68"/>
                    <a:pt x="732" y="80"/>
                  </a:cubicBezTo>
                  <a:cubicBezTo>
                    <a:pt x="0" y="609"/>
                    <a:pt x="376" y="1574"/>
                    <a:pt x="1146" y="1574"/>
                  </a:cubicBezTo>
                  <a:cubicBezTo>
                    <a:pt x="1247" y="1574"/>
                    <a:pt x="1355" y="1557"/>
                    <a:pt x="1468" y="1521"/>
                  </a:cubicBezTo>
                  <a:cubicBezTo>
                    <a:pt x="1483" y="1513"/>
                    <a:pt x="1502" y="1505"/>
                    <a:pt x="1514" y="1494"/>
                  </a:cubicBezTo>
                  <a:cubicBezTo>
                    <a:pt x="2245" y="965"/>
                    <a:pt x="1869" y="0"/>
                    <a:pt x="1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44"/>
            <p:cNvSpPr/>
            <p:nvPr/>
          </p:nvSpPr>
          <p:spPr>
            <a:xfrm>
              <a:off x="7350766" y="2767815"/>
              <a:ext cx="80970" cy="56883"/>
            </a:xfrm>
            <a:custGeom>
              <a:avLst/>
              <a:gdLst/>
              <a:ahLst/>
              <a:cxnLst/>
              <a:rect l="l" t="t" r="r" b="b"/>
              <a:pathLst>
                <a:path w="1681" h="1181" extrusionOk="0">
                  <a:moveTo>
                    <a:pt x="822" y="1"/>
                  </a:moveTo>
                  <a:cubicBezTo>
                    <a:pt x="747" y="1"/>
                    <a:pt x="667" y="13"/>
                    <a:pt x="583" y="40"/>
                  </a:cubicBezTo>
                  <a:cubicBezTo>
                    <a:pt x="572" y="44"/>
                    <a:pt x="560" y="51"/>
                    <a:pt x="549" y="60"/>
                  </a:cubicBezTo>
                  <a:cubicBezTo>
                    <a:pt x="0" y="458"/>
                    <a:pt x="280" y="1181"/>
                    <a:pt x="854" y="1181"/>
                  </a:cubicBezTo>
                  <a:cubicBezTo>
                    <a:pt x="930" y="1181"/>
                    <a:pt x="1012" y="1168"/>
                    <a:pt x="1097" y="1140"/>
                  </a:cubicBezTo>
                  <a:cubicBezTo>
                    <a:pt x="1111" y="1136"/>
                    <a:pt x="1123" y="1128"/>
                    <a:pt x="1134" y="1121"/>
                  </a:cubicBezTo>
                  <a:cubicBezTo>
                    <a:pt x="1680" y="724"/>
                    <a:pt x="1399"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4"/>
            <p:cNvSpPr/>
            <p:nvPr/>
          </p:nvSpPr>
          <p:spPr>
            <a:xfrm>
              <a:off x="7380003" y="2788190"/>
              <a:ext cx="22639" cy="16039"/>
            </a:xfrm>
            <a:custGeom>
              <a:avLst/>
              <a:gdLst/>
              <a:ahLst/>
              <a:cxnLst/>
              <a:rect l="l" t="t" r="r" b="b"/>
              <a:pathLst>
                <a:path w="470" h="333" extrusionOk="0">
                  <a:moveTo>
                    <a:pt x="231" y="1"/>
                  </a:moveTo>
                  <a:cubicBezTo>
                    <a:pt x="210" y="1"/>
                    <a:pt x="187" y="4"/>
                    <a:pt x="164" y="12"/>
                  </a:cubicBezTo>
                  <a:cubicBezTo>
                    <a:pt x="159" y="15"/>
                    <a:pt x="156" y="15"/>
                    <a:pt x="152" y="19"/>
                  </a:cubicBezTo>
                  <a:cubicBezTo>
                    <a:pt x="0" y="131"/>
                    <a:pt x="78" y="333"/>
                    <a:pt x="239" y="333"/>
                  </a:cubicBezTo>
                  <a:cubicBezTo>
                    <a:pt x="260" y="333"/>
                    <a:pt x="282" y="329"/>
                    <a:pt x="306" y="322"/>
                  </a:cubicBezTo>
                  <a:cubicBezTo>
                    <a:pt x="309" y="322"/>
                    <a:pt x="313" y="318"/>
                    <a:pt x="317" y="314"/>
                  </a:cubicBezTo>
                  <a:cubicBezTo>
                    <a:pt x="470" y="203"/>
                    <a:pt x="391"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4"/>
            <p:cNvSpPr/>
            <p:nvPr/>
          </p:nvSpPr>
          <p:spPr>
            <a:xfrm>
              <a:off x="7386361" y="2766948"/>
              <a:ext cx="9874" cy="26780"/>
            </a:xfrm>
            <a:custGeom>
              <a:avLst/>
              <a:gdLst/>
              <a:ahLst/>
              <a:cxnLst/>
              <a:rect l="l" t="t" r="r" b="b"/>
              <a:pathLst>
                <a:path w="205" h="556" extrusionOk="0">
                  <a:moveTo>
                    <a:pt x="1" y="0"/>
                  </a:moveTo>
                  <a:lnTo>
                    <a:pt x="50" y="556"/>
                  </a:lnTo>
                  <a:lnTo>
                    <a:pt x="154" y="556"/>
                  </a:lnTo>
                  <a:lnTo>
                    <a:pt x="2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4"/>
            <p:cNvSpPr/>
            <p:nvPr/>
          </p:nvSpPr>
          <p:spPr>
            <a:xfrm>
              <a:off x="7363530" y="2777304"/>
              <a:ext cx="26781" cy="19748"/>
            </a:xfrm>
            <a:custGeom>
              <a:avLst/>
              <a:gdLst/>
              <a:ahLst/>
              <a:cxnLst/>
              <a:rect l="l" t="t" r="r" b="b"/>
              <a:pathLst>
                <a:path w="556" h="410" extrusionOk="0">
                  <a:moveTo>
                    <a:pt x="100" y="1"/>
                  </a:moveTo>
                  <a:lnTo>
                    <a:pt x="50" y="88"/>
                  </a:lnTo>
                  <a:lnTo>
                    <a:pt x="0" y="176"/>
                  </a:lnTo>
                  <a:lnTo>
                    <a:pt x="506" y="410"/>
                  </a:lnTo>
                  <a:lnTo>
                    <a:pt x="529" y="368"/>
                  </a:lnTo>
                  <a:lnTo>
                    <a:pt x="556" y="322"/>
                  </a:ln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4"/>
            <p:cNvSpPr/>
            <p:nvPr/>
          </p:nvSpPr>
          <p:spPr>
            <a:xfrm>
              <a:off x="7363530" y="2795366"/>
              <a:ext cx="26781" cy="19796"/>
            </a:xfrm>
            <a:custGeom>
              <a:avLst/>
              <a:gdLst/>
              <a:ahLst/>
              <a:cxnLst/>
              <a:rect l="l" t="t" r="r" b="b"/>
              <a:pathLst>
                <a:path w="556" h="411" extrusionOk="0">
                  <a:moveTo>
                    <a:pt x="506" y="1"/>
                  </a:moveTo>
                  <a:lnTo>
                    <a:pt x="0" y="234"/>
                  </a:lnTo>
                  <a:lnTo>
                    <a:pt x="50" y="323"/>
                  </a:lnTo>
                  <a:lnTo>
                    <a:pt x="100" y="411"/>
                  </a:lnTo>
                  <a:lnTo>
                    <a:pt x="556" y="89"/>
                  </a:lnTo>
                  <a:lnTo>
                    <a:pt x="529" y="47"/>
                  </a:lnTo>
                  <a:lnTo>
                    <a:pt x="5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4"/>
            <p:cNvSpPr/>
            <p:nvPr/>
          </p:nvSpPr>
          <p:spPr>
            <a:xfrm>
              <a:off x="7386361" y="2798883"/>
              <a:ext cx="9874" cy="26635"/>
            </a:xfrm>
            <a:custGeom>
              <a:avLst/>
              <a:gdLst/>
              <a:ahLst/>
              <a:cxnLst/>
              <a:rect l="l" t="t" r="r" b="b"/>
              <a:pathLst>
                <a:path w="205" h="553" extrusionOk="0">
                  <a:moveTo>
                    <a:pt x="50" y="0"/>
                  </a:moveTo>
                  <a:lnTo>
                    <a:pt x="1" y="552"/>
                  </a:lnTo>
                  <a:lnTo>
                    <a:pt x="204" y="552"/>
                  </a:lnTo>
                  <a:lnTo>
                    <a:pt x="1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4"/>
            <p:cNvSpPr/>
            <p:nvPr/>
          </p:nvSpPr>
          <p:spPr>
            <a:xfrm>
              <a:off x="7392334" y="2795366"/>
              <a:ext cx="26781" cy="19796"/>
            </a:xfrm>
            <a:custGeom>
              <a:avLst/>
              <a:gdLst/>
              <a:ahLst/>
              <a:cxnLst/>
              <a:rect l="l" t="t" r="r" b="b"/>
              <a:pathLst>
                <a:path w="556" h="411" extrusionOk="0">
                  <a:moveTo>
                    <a:pt x="50" y="1"/>
                  </a:moveTo>
                  <a:lnTo>
                    <a:pt x="23" y="47"/>
                  </a:lnTo>
                  <a:lnTo>
                    <a:pt x="0" y="89"/>
                  </a:lnTo>
                  <a:lnTo>
                    <a:pt x="455" y="411"/>
                  </a:lnTo>
                  <a:lnTo>
                    <a:pt x="506" y="323"/>
                  </a:lnTo>
                  <a:lnTo>
                    <a:pt x="556" y="234"/>
                  </a:lnTo>
                  <a:lnTo>
                    <a:pt x="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4"/>
            <p:cNvSpPr/>
            <p:nvPr/>
          </p:nvSpPr>
          <p:spPr>
            <a:xfrm>
              <a:off x="7392334" y="2777304"/>
              <a:ext cx="26781" cy="19748"/>
            </a:xfrm>
            <a:custGeom>
              <a:avLst/>
              <a:gdLst/>
              <a:ahLst/>
              <a:cxnLst/>
              <a:rect l="l" t="t" r="r" b="b"/>
              <a:pathLst>
                <a:path w="556" h="410" extrusionOk="0">
                  <a:moveTo>
                    <a:pt x="455" y="1"/>
                  </a:moveTo>
                  <a:lnTo>
                    <a:pt x="0" y="322"/>
                  </a:lnTo>
                  <a:lnTo>
                    <a:pt x="23" y="368"/>
                  </a:lnTo>
                  <a:lnTo>
                    <a:pt x="50" y="410"/>
                  </a:lnTo>
                  <a:lnTo>
                    <a:pt x="556" y="176"/>
                  </a:lnTo>
                  <a:lnTo>
                    <a:pt x="506" y="88"/>
                  </a:lnTo>
                  <a:lnTo>
                    <a:pt x="4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4"/>
            <p:cNvSpPr/>
            <p:nvPr/>
          </p:nvSpPr>
          <p:spPr>
            <a:xfrm>
              <a:off x="7385879" y="2792525"/>
              <a:ext cx="10790" cy="7562"/>
            </a:xfrm>
            <a:custGeom>
              <a:avLst/>
              <a:gdLst/>
              <a:ahLst/>
              <a:cxnLst/>
              <a:rect l="l" t="t" r="r" b="b"/>
              <a:pathLst>
                <a:path w="224" h="157" extrusionOk="0">
                  <a:moveTo>
                    <a:pt x="112" y="1"/>
                  </a:moveTo>
                  <a:cubicBezTo>
                    <a:pt x="102" y="1"/>
                    <a:pt x="91" y="3"/>
                    <a:pt x="80" y="6"/>
                  </a:cubicBezTo>
                  <a:lnTo>
                    <a:pt x="72" y="6"/>
                  </a:lnTo>
                  <a:cubicBezTo>
                    <a:pt x="1" y="60"/>
                    <a:pt x="38" y="157"/>
                    <a:pt x="114" y="157"/>
                  </a:cubicBezTo>
                  <a:cubicBezTo>
                    <a:pt x="124" y="157"/>
                    <a:pt x="134" y="155"/>
                    <a:pt x="145" y="152"/>
                  </a:cubicBezTo>
                  <a:cubicBezTo>
                    <a:pt x="149" y="152"/>
                    <a:pt x="149" y="148"/>
                    <a:pt x="152" y="148"/>
                  </a:cubicBezTo>
                  <a:cubicBezTo>
                    <a:pt x="224" y="94"/>
                    <a:pt x="187"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4"/>
            <p:cNvSpPr/>
            <p:nvPr/>
          </p:nvSpPr>
          <p:spPr>
            <a:xfrm>
              <a:off x="6803356" y="2682609"/>
              <a:ext cx="29382" cy="56016"/>
            </a:xfrm>
            <a:custGeom>
              <a:avLst/>
              <a:gdLst/>
              <a:ahLst/>
              <a:cxnLst/>
              <a:rect l="l" t="t" r="r" b="b"/>
              <a:pathLst>
                <a:path w="610" h="1163" extrusionOk="0">
                  <a:moveTo>
                    <a:pt x="318" y="1"/>
                  </a:moveTo>
                  <a:cubicBezTo>
                    <a:pt x="231" y="1"/>
                    <a:pt x="138" y="8"/>
                    <a:pt x="38" y="23"/>
                  </a:cubicBezTo>
                  <a:cubicBezTo>
                    <a:pt x="0" y="464"/>
                    <a:pt x="38" y="1157"/>
                    <a:pt x="38" y="1157"/>
                  </a:cubicBezTo>
                  <a:cubicBezTo>
                    <a:pt x="99" y="1161"/>
                    <a:pt x="180" y="1163"/>
                    <a:pt x="261" y="1163"/>
                  </a:cubicBezTo>
                  <a:cubicBezTo>
                    <a:pt x="422" y="1163"/>
                    <a:pt x="582" y="1157"/>
                    <a:pt x="582" y="1157"/>
                  </a:cubicBezTo>
                  <a:cubicBezTo>
                    <a:pt x="609" y="743"/>
                    <a:pt x="563" y="23"/>
                    <a:pt x="563" y="23"/>
                  </a:cubicBezTo>
                  <a:cubicBezTo>
                    <a:pt x="487" y="8"/>
                    <a:pt x="405" y="1"/>
                    <a:pt x="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44"/>
            <p:cNvSpPr/>
            <p:nvPr/>
          </p:nvSpPr>
          <p:spPr>
            <a:xfrm>
              <a:off x="6810147" y="2730776"/>
              <a:ext cx="11512" cy="578"/>
            </a:xfrm>
            <a:custGeom>
              <a:avLst/>
              <a:gdLst/>
              <a:ahLst/>
              <a:cxnLst/>
              <a:rect l="l" t="t" r="r" b="b"/>
              <a:pathLst>
                <a:path w="239" h="12" extrusionOk="0">
                  <a:moveTo>
                    <a:pt x="1" y="1"/>
                  </a:moveTo>
                  <a:lnTo>
                    <a:pt x="1" y="12"/>
                  </a:lnTo>
                  <a:lnTo>
                    <a:pt x="238" y="12"/>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4"/>
            <p:cNvSpPr/>
            <p:nvPr/>
          </p:nvSpPr>
          <p:spPr>
            <a:xfrm>
              <a:off x="6810147" y="2724851"/>
              <a:ext cx="11512" cy="626"/>
            </a:xfrm>
            <a:custGeom>
              <a:avLst/>
              <a:gdLst/>
              <a:ahLst/>
              <a:cxnLst/>
              <a:rect l="l" t="t" r="r" b="b"/>
              <a:pathLst>
                <a:path w="239" h="13" extrusionOk="0">
                  <a:moveTo>
                    <a:pt x="1" y="1"/>
                  </a:moveTo>
                  <a:lnTo>
                    <a:pt x="1" y="13"/>
                  </a:lnTo>
                  <a:lnTo>
                    <a:pt x="238" y="13"/>
                  </a:lnTo>
                  <a:lnTo>
                    <a:pt x="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4"/>
            <p:cNvSpPr/>
            <p:nvPr/>
          </p:nvSpPr>
          <p:spPr>
            <a:xfrm>
              <a:off x="6810147" y="2718975"/>
              <a:ext cx="11512" cy="578"/>
            </a:xfrm>
            <a:custGeom>
              <a:avLst/>
              <a:gdLst/>
              <a:ahLst/>
              <a:cxnLst/>
              <a:rect l="l" t="t" r="r" b="b"/>
              <a:pathLst>
                <a:path w="239" h="12" extrusionOk="0">
                  <a:moveTo>
                    <a:pt x="1" y="0"/>
                  </a:moveTo>
                  <a:lnTo>
                    <a:pt x="1" y="11"/>
                  </a:lnTo>
                  <a:lnTo>
                    <a:pt x="238" y="11"/>
                  </a:lnTo>
                  <a:lnTo>
                    <a:pt x="2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4"/>
            <p:cNvSpPr/>
            <p:nvPr/>
          </p:nvSpPr>
          <p:spPr>
            <a:xfrm>
              <a:off x="6857206" y="2484502"/>
              <a:ext cx="544726" cy="146855"/>
            </a:xfrm>
            <a:custGeom>
              <a:avLst/>
              <a:gdLst/>
              <a:ahLst/>
              <a:cxnLst/>
              <a:rect l="l" t="t" r="r" b="b"/>
              <a:pathLst>
                <a:path w="11309" h="3049" extrusionOk="0">
                  <a:moveTo>
                    <a:pt x="2921" y="1"/>
                  </a:moveTo>
                  <a:cubicBezTo>
                    <a:pt x="1834" y="1"/>
                    <a:pt x="897" y="21"/>
                    <a:pt x="315" y="67"/>
                  </a:cubicBezTo>
                  <a:cubicBezTo>
                    <a:pt x="16" y="1220"/>
                    <a:pt x="1" y="2332"/>
                    <a:pt x="9" y="2806"/>
                  </a:cubicBezTo>
                  <a:cubicBezTo>
                    <a:pt x="13" y="2941"/>
                    <a:pt x="120" y="3048"/>
                    <a:pt x="258" y="3048"/>
                  </a:cubicBezTo>
                  <a:lnTo>
                    <a:pt x="11309" y="3048"/>
                  </a:lnTo>
                  <a:cubicBezTo>
                    <a:pt x="11197" y="1676"/>
                    <a:pt x="10596" y="270"/>
                    <a:pt x="10596" y="270"/>
                  </a:cubicBezTo>
                  <a:cubicBezTo>
                    <a:pt x="9075" y="118"/>
                    <a:pt x="5555" y="1"/>
                    <a:pt x="2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4"/>
            <p:cNvSpPr/>
            <p:nvPr/>
          </p:nvSpPr>
          <p:spPr>
            <a:xfrm>
              <a:off x="6859662" y="2486765"/>
              <a:ext cx="539717" cy="142376"/>
            </a:xfrm>
            <a:custGeom>
              <a:avLst/>
              <a:gdLst/>
              <a:ahLst/>
              <a:cxnLst/>
              <a:rect l="l" t="t" r="r" b="b"/>
              <a:pathLst>
                <a:path w="11205" h="2956" extrusionOk="0">
                  <a:moveTo>
                    <a:pt x="2874" y="0"/>
                  </a:moveTo>
                  <a:cubicBezTo>
                    <a:pt x="1950" y="0"/>
                    <a:pt x="1191" y="16"/>
                    <a:pt x="644" y="43"/>
                  </a:cubicBezTo>
                  <a:cubicBezTo>
                    <a:pt x="437" y="55"/>
                    <a:pt x="264" y="200"/>
                    <a:pt x="222" y="403"/>
                  </a:cubicBezTo>
                  <a:cubicBezTo>
                    <a:pt x="8" y="1426"/>
                    <a:pt x="0" y="2372"/>
                    <a:pt x="4" y="2759"/>
                  </a:cubicBezTo>
                  <a:cubicBezTo>
                    <a:pt x="8" y="2867"/>
                    <a:pt x="96" y="2955"/>
                    <a:pt x="207" y="2955"/>
                  </a:cubicBezTo>
                  <a:lnTo>
                    <a:pt x="11204" y="2955"/>
                  </a:lnTo>
                  <a:cubicBezTo>
                    <a:pt x="11097" y="1725"/>
                    <a:pt x="10595" y="464"/>
                    <a:pt x="10515" y="269"/>
                  </a:cubicBezTo>
                  <a:cubicBezTo>
                    <a:pt x="10097" y="227"/>
                    <a:pt x="9530" y="188"/>
                    <a:pt x="8867" y="154"/>
                  </a:cubicBezTo>
                  <a:cubicBezTo>
                    <a:pt x="8617" y="138"/>
                    <a:pt x="8353" y="127"/>
                    <a:pt x="8078" y="115"/>
                  </a:cubicBezTo>
                  <a:cubicBezTo>
                    <a:pt x="8047" y="115"/>
                    <a:pt x="8012" y="112"/>
                    <a:pt x="7982" y="112"/>
                  </a:cubicBezTo>
                  <a:cubicBezTo>
                    <a:pt x="7874" y="108"/>
                    <a:pt x="7767" y="104"/>
                    <a:pt x="7660" y="96"/>
                  </a:cubicBezTo>
                  <a:cubicBezTo>
                    <a:pt x="6801" y="66"/>
                    <a:pt x="5863" y="39"/>
                    <a:pt x="4931" y="20"/>
                  </a:cubicBezTo>
                  <a:cubicBezTo>
                    <a:pt x="4671" y="16"/>
                    <a:pt x="4410" y="12"/>
                    <a:pt x="4153" y="9"/>
                  </a:cubicBezTo>
                  <a:lnTo>
                    <a:pt x="4061" y="9"/>
                  </a:lnTo>
                  <a:cubicBezTo>
                    <a:pt x="3950" y="9"/>
                    <a:pt x="3840" y="4"/>
                    <a:pt x="3728" y="4"/>
                  </a:cubicBezTo>
                  <a:cubicBezTo>
                    <a:pt x="3437" y="4"/>
                    <a:pt x="3154" y="0"/>
                    <a:pt x="28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4"/>
            <p:cNvSpPr/>
            <p:nvPr/>
          </p:nvSpPr>
          <p:spPr>
            <a:xfrm>
              <a:off x="6934175" y="2636996"/>
              <a:ext cx="474787" cy="136114"/>
            </a:xfrm>
            <a:custGeom>
              <a:avLst/>
              <a:gdLst/>
              <a:ahLst/>
              <a:cxnLst/>
              <a:rect l="l" t="t" r="r" b="b"/>
              <a:pathLst>
                <a:path w="9857" h="2826" extrusionOk="0">
                  <a:moveTo>
                    <a:pt x="47" y="1"/>
                  </a:moveTo>
                  <a:lnTo>
                    <a:pt x="1" y="821"/>
                  </a:lnTo>
                  <a:lnTo>
                    <a:pt x="8" y="821"/>
                  </a:lnTo>
                  <a:cubicBezTo>
                    <a:pt x="821" y="1009"/>
                    <a:pt x="1391" y="1506"/>
                    <a:pt x="1759" y="1963"/>
                  </a:cubicBezTo>
                  <a:cubicBezTo>
                    <a:pt x="1940" y="2189"/>
                    <a:pt x="2074" y="2403"/>
                    <a:pt x="2162" y="2560"/>
                  </a:cubicBezTo>
                  <a:cubicBezTo>
                    <a:pt x="2204" y="2638"/>
                    <a:pt x="2235" y="2702"/>
                    <a:pt x="2258" y="2748"/>
                  </a:cubicBezTo>
                  <a:cubicBezTo>
                    <a:pt x="2265" y="2771"/>
                    <a:pt x="2273" y="2787"/>
                    <a:pt x="2281" y="2802"/>
                  </a:cubicBezTo>
                  <a:cubicBezTo>
                    <a:pt x="2284" y="2813"/>
                    <a:pt x="2288" y="2817"/>
                    <a:pt x="2288" y="2817"/>
                  </a:cubicBezTo>
                  <a:lnTo>
                    <a:pt x="2288" y="2825"/>
                  </a:lnTo>
                  <a:lnTo>
                    <a:pt x="7641" y="2825"/>
                  </a:lnTo>
                  <a:lnTo>
                    <a:pt x="7641" y="2817"/>
                  </a:lnTo>
                  <a:cubicBezTo>
                    <a:pt x="7929" y="2136"/>
                    <a:pt x="8354" y="1768"/>
                    <a:pt x="8757" y="1564"/>
                  </a:cubicBezTo>
                  <a:cubicBezTo>
                    <a:pt x="9155" y="1365"/>
                    <a:pt x="9530" y="1334"/>
                    <a:pt x="9723" y="1334"/>
                  </a:cubicBezTo>
                  <a:cubicBezTo>
                    <a:pt x="9760" y="1334"/>
                    <a:pt x="9792" y="1338"/>
                    <a:pt x="9815" y="1338"/>
                  </a:cubicBezTo>
                  <a:lnTo>
                    <a:pt x="9838" y="1338"/>
                  </a:lnTo>
                  <a:lnTo>
                    <a:pt x="9845" y="1342"/>
                  </a:lnTo>
                  <a:lnTo>
                    <a:pt x="9857" y="1342"/>
                  </a:lnTo>
                  <a:lnTo>
                    <a:pt x="9684" y="1"/>
                  </a:lnTo>
                  <a:lnTo>
                    <a:pt x="9668" y="5"/>
                  </a:lnTo>
                  <a:lnTo>
                    <a:pt x="9840" y="1326"/>
                  </a:lnTo>
                  <a:lnTo>
                    <a:pt x="9840" y="1326"/>
                  </a:lnTo>
                  <a:cubicBezTo>
                    <a:pt x="9823" y="1323"/>
                    <a:pt x="9783" y="1319"/>
                    <a:pt x="9723" y="1319"/>
                  </a:cubicBezTo>
                  <a:cubicBezTo>
                    <a:pt x="9530" y="1319"/>
                    <a:pt x="9152" y="1350"/>
                    <a:pt x="8749" y="1552"/>
                  </a:cubicBezTo>
                  <a:cubicBezTo>
                    <a:pt x="8348" y="1752"/>
                    <a:pt x="7919" y="2126"/>
                    <a:pt x="7632" y="2810"/>
                  </a:cubicBezTo>
                  <a:lnTo>
                    <a:pt x="2299" y="2810"/>
                  </a:lnTo>
                  <a:cubicBezTo>
                    <a:pt x="2282" y="2768"/>
                    <a:pt x="2119" y="2382"/>
                    <a:pt x="1771" y="1952"/>
                  </a:cubicBezTo>
                  <a:cubicBezTo>
                    <a:pt x="1405" y="1501"/>
                    <a:pt x="833" y="1000"/>
                    <a:pt x="17" y="808"/>
                  </a:cubicBezTo>
                  <a:lnTo>
                    <a:pt x="17" y="808"/>
                  </a:lnTo>
                  <a:lnTo>
                    <a:pt x="63" y="5"/>
                  </a:lnTo>
                  <a:lnTo>
                    <a:pt x="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4"/>
            <p:cNvSpPr/>
            <p:nvPr/>
          </p:nvSpPr>
          <p:spPr>
            <a:xfrm>
              <a:off x="7249472" y="2636996"/>
              <a:ext cx="10693" cy="135681"/>
            </a:xfrm>
            <a:custGeom>
              <a:avLst/>
              <a:gdLst/>
              <a:ahLst/>
              <a:cxnLst/>
              <a:rect l="l" t="t" r="r" b="b"/>
              <a:pathLst>
                <a:path w="222" h="2817" extrusionOk="0">
                  <a:moveTo>
                    <a:pt x="15" y="1"/>
                  </a:moveTo>
                  <a:lnTo>
                    <a:pt x="0" y="5"/>
                  </a:lnTo>
                  <a:cubicBezTo>
                    <a:pt x="73" y="503"/>
                    <a:pt x="126" y="1204"/>
                    <a:pt x="157" y="1782"/>
                  </a:cubicBezTo>
                  <a:cubicBezTo>
                    <a:pt x="176" y="2074"/>
                    <a:pt x="188" y="2330"/>
                    <a:pt x="195" y="2518"/>
                  </a:cubicBezTo>
                  <a:cubicBezTo>
                    <a:pt x="199" y="2610"/>
                    <a:pt x="202" y="2684"/>
                    <a:pt x="207" y="2737"/>
                  </a:cubicBezTo>
                  <a:lnTo>
                    <a:pt x="207" y="2817"/>
                  </a:lnTo>
                  <a:lnTo>
                    <a:pt x="222" y="2817"/>
                  </a:lnTo>
                  <a:cubicBezTo>
                    <a:pt x="222" y="2817"/>
                    <a:pt x="161" y="100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4"/>
            <p:cNvSpPr/>
            <p:nvPr/>
          </p:nvSpPr>
          <p:spPr>
            <a:xfrm>
              <a:off x="7091968" y="2636996"/>
              <a:ext cx="4142" cy="135681"/>
            </a:xfrm>
            <a:custGeom>
              <a:avLst/>
              <a:gdLst/>
              <a:ahLst/>
              <a:cxnLst/>
              <a:rect l="l" t="t" r="r" b="b"/>
              <a:pathLst>
                <a:path w="86" h="2817" extrusionOk="0">
                  <a:moveTo>
                    <a:pt x="16" y="1"/>
                  </a:moveTo>
                  <a:lnTo>
                    <a:pt x="1" y="5"/>
                  </a:lnTo>
                  <a:cubicBezTo>
                    <a:pt x="36" y="434"/>
                    <a:pt x="55" y="1139"/>
                    <a:pt x="62" y="1733"/>
                  </a:cubicBezTo>
                  <a:cubicBezTo>
                    <a:pt x="66" y="2032"/>
                    <a:pt x="70" y="2304"/>
                    <a:pt x="70" y="2500"/>
                  </a:cubicBezTo>
                  <a:cubicBezTo>
                    <a:pt x="70" y="2595"/>
                    <a:pt x="74" y="2675"/>
                    <a:pt x="74" y="2730"/>
                  </a:cubicBezTo>
                  <a:lnTo>
                    <a:pt x="74" y="2817"/>
                  </a:lnTo>
                  <a:lnTo>
                    <a:pt x="85" y="2817"/>
                  </a:lnTo>
                  <a:cubicBezTo>
                    <a:pt x="85" y="2817"/>
                    <a:pt x="85" y="867"/>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4"/>
            <p:cNvSpPr/>
            <p:nvPr/>
          </p:nvSpPr>
          <p:spPr>
            <a:xfrm>
              <a:off x="6858699" y="2643306"/>
              <a:ext cx="541595" cy="771"/>
            </a:xfrm>
            <a:custGeom>
              <a:avLst/>
              <a:gdLst/>
              <a:ahLst/>
              <a:cxnLst/>
              <a:rect l="l" t="t" r="r" b="b"/>
              <a:pathLst>
                <a:path w="11244" h="16" extrusionOk="0">
                  <a:moveTo>
                    <a:pt x="1" y="1"/>
                  </a:moveTo>
                  <a:lnTo>
                    <a:pt x="1" y="15"/>
                  </a:lnTo>
                  <a:lnTo>
                    <a:pt x="11244" y="15"/>
                  </a:lnTo>
                  <a:lnTo>
                    <a:pt x="112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44"/>
            <p:cNvSpPr/>
            <p:nvPr/>
          </p:nvSpPr>
          <p:spPr>
            <a:xfrm>
              <a:off x="7264211" y="2656359"/>
              <a:ext cx="23843" cy="819"/>
            </a:xfrm>
            <a:custGeom>
              <a:avLst/>
              <a:gdLst/>
              <a:ahLst/>
              <a:cxnLst/>
              <a:rect l="l" t="t" r="r" b="b"/>
              <a:pathLst>
                <a:path w="495" h="17" extrusionOk="0">
                  <a:moveTo>
                    <a:pt x="0" y="1"/>
                  </a:moveTo>
                  <a:lnTo>
                    <a:pt x="0" y="17"/>
                  </a:lnTo>
                  <a:lnTo>
                    <a:pt x="494" y="17"/>
                  </a:lnTo>
                  <a:lnTo>
                    <a:pt x="4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44"/>
            <p:cNvSpPr/>
            <p:nvPr/>
          </p:nvSpPr>
          <p:spPr>
            <a:xfrm>
              <a:off x="7105648" y="2656359"/>
              <a:ext cx="23843" cy="819"/>
            </a:xfrm>
            <a:custGeom>
              <a:avLst/>
              <a:gdLst/>
              <a:ahLst/>
              <a:cxnLst/>
              <a:rect l="l" t="t" r="r" b="b"/>
              <a:pathLst>
                <a:path w="495"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4"/>
            <p:cNvSpPr/>
            <p:nvPr/>
          </p:nvSpPr>
          <p:spPr>
            <a:xfrm>
              <a:off x="6944339" y="2656359"/>
              <a:ext cx="23891" cy="819"/>
            </a:xfrm>
            <a:custGeom>
              <a:avLst/>
              <a:gdLst/>
              <a:ahLst/>
              <a:cxnLst/>
              <a:rect l="l" t="t" r="r" b="b"/>
              <a:pathLst>
                <a:path w="496" h="17" extrusionOk="0">
                  <a:moveTo>
                    <a:pt x="1" y="1"/>
                  </a:moveTo>
                  <a:lnTo>
                    <a:pt x="1" y="17"/>
                  </a:lnTo>
                  <a:lnTo>
                    <a:pt x="495" y="1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4"/>
            <p:cNvSpPr/>
            <p:nvPr/>
          </p:nvSpPr>
          <p:spPr>
            <a:xfrm>
              <a:off x="7429229" y="2629289"/>
              <a:ext cx="64785" cy="15702"/>
            </a:xfrm>
            <a:custGeom>
              <a:avLst/>
              <a:gdLst/>
              <a:ahLst/>
              <a:cxnLst/>
              <a:rect l="l" t="t" r="r" b="b"/>
              <a:pathLst>
                <a:path w="1345" h="326" extrusionOk="0">
                  <a:moveTo>
                    <a:pt x="11" y="0"/>
                  </a:moveTo>
                  <a:lnTo>
                    <a:pt x="0" y="7"/>
                  </a:lnTo>
                  <a:lnTo>
                    <a:pt x="119" y="191"/>
                  </a:lnTo>
                  <a:lnTo>
                    <a:pt x="1345" y="326"/>
                  </a:lnTo>
                  <a:lnTo>
                    <a:pt x="1345" y="310"/>
                  </a:lnTo>
                  <a:lnTo>
                    <a:pt x="126" y="177"/>
                  </a:lnTo>
                  <a:lnTo>
                    <a:pt x="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4"/>
            <p:cNvSpPr/>
            <p:nvPr/>
          </p:nvSpPr>
          <p:spPr>
            <a:xfrm>
              <a:off x="7484958" y="2748886"/>
              <a:ext cx="22350" cy="38050"/>
            </a:xfrm>
            <a:custGeom>
              <a:avLst/>
              <a:gdLst/>
              <a:ahLst/>
              <a:cxnLst/>
              <a:rect l="l" t="t" r="r" b="b"/>
              <a:pathLst>
                <a:path w="464" h="790" extrusionOk="0">
                  <a:moveTo>
                    <a:pt x="361" y="0"/>
                  </a:moveTo>
                  <a:cubicBezTo>
                    <a:pt x="27" y="19"/>
                    <a:pt x="27" y="207"/>
                    <a:pt x="0" y="732"/>
                  </a:cubicBezTo>
                  <a:cubicBezTo>
                    <a:pt x="0" y="763"/>
                    <a:pt x="23" y="789"/>
                    <a:pt x="58" y="789"/>
                  </a:cubicBezTo>
                  <a:lnTo>
                    <a:pt x="341" y="789"/>
                  </a:lnTo>
                  <a:cubicBezTo>
                    <a:pt x="368" y="789"/>
                    <a:pt x="391" y="770"/>
                    <a:pt x="399" y="747"/>
                  </a:cubicBezTo>
                  <a:cubicBezTo>
                    <a:pt x="422" y="648"/>
                    <a:pt x="464" y="391"/>
                    <a:pt x="418" y="50"/>
                  </a:cubicBezTo>
                  <a:cubicBezTo>
                    <a:pt x="414" y="23"/>
                    <a:pt x="387" y="0"/>
                    <a:pt x="3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4"/>
            <p:cNvSpPr/>
            <p:nvPr/>
          </p:nvSpPr>
          <p:spPr>
            <a:xfrm>
              <a:off x="7490497" y="2781735"/>
              <a:ext cx="10934" cy="578"/>
            </a:xfrm>
            <a:custGeom>
              <a:avLst/>
              <a:gdLst/>
              <a:ahLst/>
              <a:cxnLst/>
              <a:rect l="l" t="t" r="r" b="b"/>
              <a:pathLst>
                <a:path w="227" h="12" extrusionOk="0">
                  <a:moveTo>
                    <a:pt x="0" y="1"/>
                  </a:moveTo>
                  <a:lnTo>
                    <a:pt x="0" y="12"/>
                  </a:lnTo>
                  <a:lnTo>
                    <a:pt x="226" y="12"/>
                  </a:lnTo>
                  <a:lnTo>
                    <a:pt x="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4"/>
            <p:cNvSpPr/>
            <p:nvPr/>
          </p:nvSpPr>
          <p:spPr>
            <a:xfrm>
              <a:off x="7490882" y="2777641"/>
              <a:ext cx="11127" cy="819"/>
            </a:xfrm>
            <a:custGeom>
              <a:avLst/>
              <a:gdLst/>
              <a:ahLst/>
              <a:cxnLst/>
              <a:rect l="l" t="t" r="r" b="b"/>
              <a:pathLst>
                <a:path w="231" h="17" extrusionOk="0">
                  <a:moveTo>
                    <a:pt x="0" y="1"/>
                  </a:moveTo>
                  <a:lnTo>
                    <a:pt x="0" y="17"/>
                  </a:lnTo>
                  <a:lnTo>
                    <a:pt x="230" y="17"/>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4"/>
            <p:cNvSpPr/>
            <p:nvPr/>
          </p:nvSpPr>
          <p:spPr>
            <a:xfrm>
              <a:off x="7491412" y="2773740"/>
              <a:ext cx="10934" cy="819"/>
            </a:xfrm>
            <a:custGeom>
              <a:avLst/>
              <a:gdLst/>
              <a:ahLst/>
              <a:cxnLst/>
              <a:rect l="l" t="t" r="r" b="b"/>
              <a:pathLst>
                <a:path w="227" h="17" extrusionOk="0">
                  <a:moveTo>
                    <a:pt x="0" y="1"/>
                  </a:moveTo>
                  <a:lnTo>
                    <a:pt x="0" y="17"/>
                  </a:lnTo>
                  <a:lnTo>
                    <a:pt x="227" y="17"/>
                  </a:lnTo>
                  <a:lnTo>
                    <a:pt x="2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4"/>
            <p:cNvSpPr/>
            <p:nvPr/>
          </p:nvSpPr>
          <p:spPr>
            <a:xfrm>
              <a:off x="7478455" y="2663969"/>
              <a:ext cx="26107" cy="47876"/>
            </a:xfrm>
            <a:custGeom>
              <a:avLst/>
              <a:gdLst/>
              <a:ahLst/>
              <a:cxnLst/>
              <a:rect l="l" t="t" r="r" b="b"/>
              <a:pathLst>
                <a:path w="542" h="994" extrusionOk="0">
                  <a:moveTo>
                    <a:pt x="434" y="0"/>
                  </a:moveTo>
                  <a:cubicBezTo>
                    <a:pt x="434" y="0"/>
                    <a:pt x="43" y="12"/>
                    <a:pt x="5" y="85"/>
                  </a:cubicBezTo>
                  <a:cubicBezTo>
                    <a:pt x="5" y="85"/>
                    <a:pt x="1" y="625"/>
                    <a:pt x="28" y="916"/>
                  </a:cubicBezTo>
                  <a:cubicBezTo>
                    <a:pt x="28" y="916"/>
                    <a:pt x="395" y="994"/>
                    <a:pt x="520" y="994"/>
                  </a:cubicBezTo>
                  <a:cubicBezTo>
                    <a:pt x="528" y="994"/>
                    <a:pt x="535" y="993"/>
                    <a:pt x="542" y="992"/>
                  </a:cubicBezTo>
                  <a:cubicBezTo>
                    <a:pt x="542" y="992"/>
                    <a:pt x="480" y="334"/>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4"/>
            <p:cNvSpPr/>
            <p:nvPr/>
          </p:nvSpPr>
          <p:spPr>
            <a:xfrm>
              <a:off x="7482019" y="2691809"/>
              <a:ext cx="10356" cy="16328"/>
            </a:xfrm>
            <a:custGeom>
              <a:avLst/>
              <a:gdLst/>
              <a:ahLst/>
              <a:cxnLst/>
              <a:rect l="l" t="t" r="r" b="b"/>
              <a:pathLst>
                <a:path w="215" h="339" extrusionOk="0">
                  <a:moveTo>
                    <a:pt x="31" y="1"/>
                  </a:moveTo>
                  <a:cubicBezTo>
                    <a:pt x="15" y="1"/>
                    <a:pt x="0" y="13"/>
                    <a:pt x="0" y="28"/>
                  </a:cubicBezTo>
                  <a:lnTo>
                    <a:pt x="0" y="281"/>
                  </a:lnTo>
                  <a:cubicBezTo>
                    <a:pt x="0" y="296"/>
                    <a:pt x="8" y="308"/>
                    <a:pt x="19" y="308"/>
                  </a:cubicBezTo>
                  <a:cubicBezTo>
                    <a:pt x="73" y="322"/>
                    <a:pt x="142" y="331"/>
                    <a:pt x="184" y="338"/>
                  </a:cubicBezTo>
                  <a:cubicBezTo>
                    <a:pt x="199" y="338"/>
                    <a:pt x="215" y="327"/>
                    <a:pt x="215" y="311"/>
                  </a:cubicBezTo>
                  <a:cubicBezTo>
                    <a:pt x="215" y="196"/>
                    <a:pt x="203" y="85"/>
                    <a:pt x="199" y="39"/>
                  </a:cubicBezTo>
                  <a:cubicBezTo>
                    <a:pt x="199" y="28"/>
                    <a:pt x="188" y="16"/>
                    <a:pt x="176" y="16"/>
                  </a:cubicBezTo>
                  <a:lnTo>
                    <a:pt x="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4"/>
            <p:cNvSpPr/>
            <p:nvPr/>
          </p:nvSpPr>
          <p:spPr>
            <a:xfrm>
              <a:off x="7476480" y="2728512"/>
              <a:ext cx="39353" cy="70080"/>
            </a:xfrm>
            <a:custGeom>
              <a:avLst/>
              <a:gdLst/>
              <a:ahLst/>
              <a:cxnLst/>
              <a:rect l="l" t="t" r="r" b="b"/>
              <a:pathLst>
                <a:path w="817" h="1455" extrusionOk="0">
                  <a:moveTo>
                    <a:pt x="698" y="112"/>
                  </a:moveTo>
                  <a:cubicBezTo>
                    <a:pt x="709" y="534"/>
                    <a:pt x="629" y="1189"/>
                    <a:pt x="609" y="1358"/>
                  </a:cubicBezTo>
                  <a:lnTo>
                    <a:pt x="100" y="1358"/>
                  </a:lnTo>
                  <a:lnTo>
                    <a:pt x="218" y="266"/>
                  </a:lnTo>
                  <a:lnTo>
                    <a:pt x="698" y="112"/>
                  </a:lnTo>
                  <a:close/>
                  <a:moveTo>
                    <a:pt x="737" y="0"/>
                  </a:moveTo>
                  <a:cubicBezTo>
                    <a:pt x="733" y="0"/>
                    <a:pt x="728" y="1"/>
                    <a:pt x="724" y="2"/>
                  </a:cubicBezTo>
                  <a:lnTo>
                    <a:pt x="161" y="186"/>
                  </a:lnTo>
                  <a:cubicBezTo>
                    <a:pt x="146" y="193"/>
                    <a:pt x="130" y="209"/>
                    <a:pt x="130" y="224"/>
                  </a:cubicBezTo>
                  <a:lnTo>
                    <a:pt x="0" y="1400"/>
                  </a:lnTo>
                  <a:cubicBezTo>
                    <a:pt x="0" y="1415"/>
                    <a:pt x="4" y="1427"/>
                    <a:pt x="11" y="1438"/>
                  </a:cubicBezTo>
                  <a:cubicBezTo>
                    <a:pt x="19" y="1446"/>
                    <a:pt x="34" y="1454"/>
                    <a:pt x="46" y="1454"/>
                  </a:cubicBezTo>
                  <a:lnTo>
                    <a:pt x="652" y="1454"/>
                  </a:lnTo>
                  <a:cubicBezTo>
                    <a:pt x="675" y="1454"/>
                    <a:pt x="694" y="1435"/>
                    <a:pt x="698" y="1412"/>
                  </a:cubicBezTo>
                  <a:cubicBezTo>
                    <a:pt x="701" y="1377"/>
                    <a:pt x="816" y="534"/>
                    <a:pt x="789" y="43"/>
                  </a:cubicBezTo>
                  <a:cubicBezTo>
                    <a:pt x="786" y="29"/>
                    <a:pt x="778" y="17"/>
                    <a:pt x="766" y="9"/>
                  </a:cubicBezTo>
                  <a:cubicBezTo>
                    <a:pt x="758" y="4"/>
                    <a:pt x="748"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4"/>
            <p:cNvSpPr/>
            <p:nvPr/>
          </p:nvSpPr>
          <p:spPr>
            <a:xfrm>
              <a:off x="7482019" y="2745900"/>
              <a:ext cx="32320" cy="4479"/>
            </a:xfrm>
            <a:custGeom>
              <a:avLst/>
              <a:gdLst/>
              <a:ahLst/>
              <a:cxnLst/>
              <a:rect l="l" t="t" r="r" b="b"/>
              <a:pathLst>
                <a:path w="671" h="93" extrusionOk="0">
                  <a:moveTo>
                    <a:pt x="50" y="1"/>
                  </a:moveTo>
                  <a:cubicBezTo>
                    <a:pt x="23" y="1"/>
                    <a:pt x="0" y="20"/>
                    <a:pt x="0" y="46"/>
                  </a:cubicBezTo>
                  <a:cubicBezTo>
                    <a:pt x="0" y="73"/>
                    <a:pt x="23" y="92"/>
                    <a:pt x="50" y="92"/>
                  </a:cubicBezTo>
                  <a:lnTo>
                    <a:pt x="625" y="92"/>
                  </a:lnTo>
                  <a:cubicBezTo>
                    <a:pt x="651" y="92"/>
                    <a:pt x="671" y="73"/>
                    <a:pt x="671" y="46"/>
                  </a:cubicBezTo>
                  <a:cubicBezTo>
                    <a:pt x="671" y="20"/>
                    <a:pt x="651" y="1"/>
                    <a:pt x="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4"/>
            <p:cNvSpPr/>
            <p:nvPr/>
          </p:nvSpPr>
          <p:spPr>
            <a:xfrm>
              <a:off x="7356498" y="2549093"/>
              <a:ext cx="56308" cy="77257"/>
            </a:xfrm>
            <a:custGeom>
              <a:avLst/>
              <a:gdLst/>
              <a:ahLst/>
              <a:cxnLst/>
              <a:rect l="l" t="t" r="r" b="b"/>
              <a:pathLst>
                <a:path w="1169" h="1604" extrusionOk="0">
                  <a:moveTo>
                    <a:pt x="468" y="1"/>
                  </a:moveTo>
                  <a:cubicBezTo>
                    <a:pt x="371" y="1"/>
                    <a:pt x="274" y="9"/>
                    <a:pt x="203" y="33"/>
                  </a:cubicBezTo>
                  <a:cubicBezTo>
                    <a:pt x="0" y="98"/>
                    <a:pt x="8" y="1239"/>
                    <a:pt x="261" y="1566"/>
                  </a:cubicBezTo>
                  <a:cubicBezTo>
                    <a:pt x="280" y="1592"/>
                    <a:pt x="311" y="1603"/>
                    <a:pt x="345" y="1603"/>
                  </a:cubicBezTo>
                  <a:lnTo>
                    <a:pt x="1050" y="1603"/>
                  </a:lnTo>
                  <a:cubicBezTo>
                    <a:pt x="1119" y="1603"/>
                    <a:pt x="1169" y="1546"/>
                    <a:pt x="1158" y="1481"/>
                  </a:cubicBezTo>
                  <a:cubicBezTo>
                    <a:pt x="1112" y="1205"/>
                    <a:pt x="997" y="538"/>
                    <a:pt x="866" y="98"/>
                  </a:cubicBezTo>
                  <a:cubicBezTo>
                    <a:pt x="854" y="56"/>
                    <a:pt x="820" y="29"/>
                    <a:pt x="778" y="21"/>
                  </a:cubicBezTo>
                  <a:cubicBezTo>
                    <a:pt x="706" y="13"/>
                    <a:pt x="587" y="1"/>
                    <a:pt x="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4"/>
            <p:cNvSpPr/>
            <p:nvPr/>
          </p:nvSpPr>
          <p:spPr>
            <a:xfrm>
              <a:off x="7385831" y="2528477"/>
              <a:ext cx="34921" cy="110057"/>
            </a:xfrm>
            <a:custGeom>
              <a:avLst/>
              <a:gdLst/>
              <a:ahLst/>
              <a:cxnLst/>
              <a:rect l="l" t="t" r="r" b="b"/>
              <a:pathLst>
                <a:path w="725" h="2285" extrusionOk="0">
                  <a:moveTo>
                    <a:pt x="8" y="1"/>
                  </a:moveTo>
                  <a:cubicBezTo>
                    <a:pt x="8" y="1"/>
                    <a:pt x="4" y="1"/>
                    <a:pt x="4" y="4"/>
                  </a:cubicBezTo>
                  <a:cubicBezTo>
                    <a:pt x="4" y="4"/>
                    <a:pt x="1" y="8"/>
                    <a:pt x="4" y="8"/>
                  </a:cubicBezTo>
                  <a:lnTo>
                    <a:pt x="521" y="2277"/>
                  </a:lnTo>
                  <a:cubicBezTo>
                    <a:pt x="526" y="2281"/>
                    <a:pt x="526" y="2284"/>
                    <a:pt x="530" y="2284"/>
                  </a:cubicBezTo>
                  <a:lnTo>
                    <a:pt x="721" y="2284"/>
                  </a:lnTo>
                  <a:cubicBezTo>
                    <a:pt x="725" y="2284"/>
                    <a:pt x="725" y="2281"/>
                    <a:pt x="725" y="2277"/>
                  </a:cubicBezTo>
                  <a:cubicBezTo>
                    <a:pt x="725" y="2273"/>
                    <a:pt x="725" y="2270"/>
                    <a:pt x="721" y="2270"/>
                  </a:cubicBezTo>
                  <a:lnTo>
                    <a:pt x="537" y="2270"/>
                  </a:lnTo>
                  <a:lnTo>
                    <a:pt x="20" y="16"/>
                  </a:lnTo>
                  <a:lnTo>
                    <a:pt x="77" y="16"/>
                  </a:lnTo>
                  <a:cubicBezTo>
                    <a:pt x="81" y="16"/>
                    <a:pt x="84" y="12"/>
                    <a:pt x="84" y="8"/>
                  </a:cubicBezTo>
                  <a:cubicBezTo>
                    <a:pt x="84" y="4"/>
                    <a:pt x="81"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4"/>
            <p:cNvSpPr/>
            <p:nvPr/>
          </p:nvSpPr>
          <p:spPr>
            <a:xfrm>
              <a:off x="7234300" y="2489366"/>
              <a:ext cx="15895" cy="140883"/>
            </a:xfrm>
            <a:custGeom>
              <a:avLst/>
              <a:gdLst/>
              <a:ahLst/>
              <a:cxnLst/>
              <a:rect l="l" t="t" r="r" b="b"/>
              <a:pathLst>
                <a:path w="330" h="2925" extrusionOk="0">
                  <a:moveTo>
                    <a:pt x="12" y="1"/>
                  </a:moveTo>
                  <a:lnTo>
                    <a:pt x="1" y="4"/>
                  </a:lnTo>
                  <a:lnTo>
                    <a:pt x="315" y="2924"/>
                  </a:lnTo>
                  <a:lnTo>
                    <a:pt x="330" y="2924"/>
                  </a:lnTo>
                  <a:lnTo>
                    <a:pt x="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4"/>
            <p:cNvSpPr/>
            <p:nvPr/>
          </p:nvSpPr>
          <p:spPr>
            <a:xfrm>
              <a:off x="7086863" y="2486573"/>
              <a:ext cx="5925" cy="144784"/>
            </a:xfrm>
            <a:custGeom>
              <a:avLst/>
              <a:gdLst/>
              <a:ahLst/>
              <a:cxnLst/>
              <a:rect l="l" t="t" r="r" b="b"/>
              <a:pathLst>
                <a:path w="123" h="3006" extrusionOk="0">
                  <a:moveTo>
                    <a:pt x="0" y="1"/>
                  </a:moveTo>
                  <a:lnTo>
                    <a:pt x="107" y="3005"/>
                  </a:lnTo>
                  <a:lnTo>
                    <a:pt x="122" y="3005"/>
                  </a:lnTo>
                  <a:lnTo>
                    <a:pt x="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4"/>
            <p:cNvSpPr/>
            <p:nvPr/>
          </p:nvSpPr>
          <p:spPr>
            <a:xfrm>
              <a:off x="6936921" y="2485850"/>
              <a:ext cx="17774" cy="144399"/>
            </a:xfrm>
            <a:custGeom>
              <a:avLst/>
              <a:gdLst/>
              <a:ahLst/>
              <a:cxnLst/>
              <a:rect l="l" t="t" r="r" b="b"/>
              <a:pathLst>
                <a:path w="369" h="2998" extrusionOk="0">
                  <a:moveTo>
                    <a:pt x="354" y="0"/>
                  </a:moveTo>
                  <a:lnTo>
                    <a:pt x="1" y="2997"/>
                  </a:lnTo>
                  <a:lnTo>
                    <a:pt x="17" y="2997"/>
                  </a:lnTo>
                  <a:lnTo>
                    <a:pt x="3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44"/>
          <p:cNvGrpSpPr/>
          <p:nvPr/>
        </p:nvGrpSpPr>
        <p:grpSpPr>
          <a:xfrm>
            <a:off x="561866" y="3807568"/>
            <a:ext cx="2044650" cy="843999"/>
            <a:chOff x="928666" y="227075"/>
            <a:chExt cx="2044650" cy="843999"/>
          </a:xfrm>
        </p:grpSpPr>
        <p:sp>
          <p:nvSpPr>
            <p:cNvPr id="5864" name="Google Shape;5864;p44"/>
            <p:cNvSpPr/>
            <p:nvPr/>
          </p:nvSpPr>
          <p:spPr>
            <a:xfrm>
              <a:off x="2146529" y="445545"/>
              <a:ext cx="798568" cy="625529"/>
            </a:xfrm>
            <a:custGeom>
              <a:avLst/>
              <a:gdLst/>
              <a:ahLst/>
              <a:cxnLst/>
              <a:rect l="l" t="t" r="r" b="b"/>
              <a:pathLst>
                <a:path w="1952" h="1529" extrusionOk="0">
                  <a:moveTo>
                    <a:pt x="974" y="0"/>
                  </a:moveTo>
                  <a:lnTo>
                    <a:pt x="1" y="1529"/>
                  </a:lnTo>
                  <a:lnTo>
                    <a:pt x="1951" y="1529"/>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4"/>
            <p:cNvSpPr/>
            <p:nvPr/>
          </p:nvSpPr>
          <p:spPr>
            <a:xfrm>
              <a:off x="2146529" y="446772"/>
              <a:ext cx="400511" cy="624302"/>
            </a:xfrm>
            <a:custGeom>
              <a:avLst/>
              <a:gdLst/>
              <a:ahLst/>
              <a:cxnLst/>
              <a:rect l="l" t="t" r="r" b="b"/>
              <a:pathLst>
                <a:path w="979" h="1526" extrusionOk="0">
                  <a:moveTo>
                    <a:pt x="974" y="1"/>
                  </a:moveTo>
                  <a:lnTo>
                    <a:pt x="1" y="1526"/>
                  </a:lnTo>
                  <a:lnTo>
                    <a:pt x="978" y="1526"/>
                  </a:lnTo>
                  <a:lnTo>
                    <a:pt x="978"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4"/>
            <p:cNvSpPr/>
            <p:nvPr/>
          </p:nvSpPr>
          <p:spPr>
            <a:xfrm>
              <a:off x="2546620" y="446772"/>
              <a:ext cx="127231" cy="249557"/>
            </a:xfrm>
            <a:custGeom>
              <a:avLst/>
              <a:gdLst/>
              <a:ahLst/>
              <a:cxnLst/>
              <a:rect l="l" t="t" r="r" b="b"/>
              <a:pathLst>
                <a:path w="311" h="610" extrusionOk="0">
                  <a:moveTo>
                    <a:pt x="0" y="1"/>
                  </a:moveTo>
                  <a:lnTo>
                    <a:pt x="0" y="610"/>
                  </a:lnTo>
                  <a:lnTo>
                    <a:pt x="310"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4"/>
            <p:cNvSpPr/>
            <p:nvPr/>
          </p:nvSpPr>
          <p:spPr>
            <a:xfrm>
              <a:off x="2417757" y="446772"/>
              <a:ext cx="129276" cy="249557"/>
            </a:xfrm>
            <a:custGeom>
              <a:avLst/>
              <a:gdLst/>
              <a:ahLst/>
              <a:cxnLst/>
              <a:rect l="l" t="t" r="r" b="b"/>
              <a:pathLst>
                <a:path w="316" h="610" extrusionOk="0">
                  <a:moveTo>
                    <a:pt x="311" y="1"/>
                  </a:moveTo>
                  <a:lnTo>
                    <a:pt x="1" y="487"/>
                  </a:lnTo>
                  <a:lnTo>
                    <a:pt x="315" y="610"/>
                  </a:lnTo>
                  <a:lnTo>
                    <a:pt x="3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4"/>
            <p:cNvSpPr/>
            <p:nvPr/>
          </p:nvSpPr>
          <p:spPr>
            <a:xfrm>
              <a:off x="994529" y="445545"/>
              <a:ext cx="798159" cy="625529"/>
            </a:xfrm>
            <a:custGeom>
              <a:avLst/>
              <a:gdLst/>
              <a:ahLst/>
              <a:cxnLst/>
              <a:rect l="l" t="t" r="r" b="b"/>
              <a:pathLst>
                <a:path w="1951" h="1529" extrusionOk="0">
                  <a:moveTo>
                    <a:pt x="977" y="0"/>
                  </a:moveTo>
                  <a:lnTo>
                    <a:pt x="1" y="1529"/>
                  </a:lnTo>
                  <a:lnTo>
                    <a:pt x="1950" y="1529"/>
                  </a:lnTo>
                  <a:lnTo>
                    <a:pt x="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4"/>
            <p:cNvSpPr/>
            <p:nvPr/>
          </p:nvSpPr>
          <p:spPr>
            <a:xfrm>
              <a:off x="996166" y="446772"/>
              <a:ext cx="398466" cy="624302"/>
            </a:xfrm>
            <a:custGeom>
              <a:avLst/>
              <a:gdLst/>
              <a:ahLst/>
              <a:cxnLst/>
              <a:rect l="l" t="t" r="r" b="b"/>
              <a:pathLst>
                <a:path w="974" h="1526" extrusionOk="0">
                  <a:moveTo>
                    <a:pt x="973" y="1"/>
                  </a:moveTo>
                  <a:lnTo>
                    <a:pt x="0" y="1526"/>
                  </a:lnTo>
                  <a:lnTo>
                    <a:pt x="973" y="1526"/>
                  </a:lnTo>
                  <a:lnTo>
                    <a:pt x="973"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4"/>
            <p:cNvSpPr/>
            <p:nvPr/>
          </p:nvSpPr>
          <p:spPr>
            <a:xfrm>
              <a:off x="1394211" y="446772"/>
              <a:ext cx="127640" cy="249557"/>
            </a:xfrm>
            <a:custGeom>
              <a:avLst/>
              <a:gdLst/>
              <a:ahLst/>
              <a:cxnLst/>
              <a:rect l="l" t="t" r="r" b="b"/>
              <a:pathLst>
                <a:path w="312" h="610" extrusionOk="0">
                  <a:moveTo>
                    <a:pt x="0" y="1"/>
                  </a:moveTo>
                  <a:lnTo>
                    <a:pt x="0" y="610"/>
                  </a:lnTo>
                  <a:lnTo>
                    <a:pt x="311" y="48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4"/>
            <p:cNvSpPr/>
            <p:nvPr/>
          </p:nvSpPr>
          <p:spPr>
            <a:xfrm>
              <a:off x="1267393" y="446772"/>
              <a:ext cx="127231" cy="249557"/>
            </a:xfrm>
            <a:custGeom>
              <a:avLst/>
              <a:gdLst/>
              <a:ahLst/>
              <a:cxnLst/>
              <a:rect l="l" t="t" r="r" b="b"/>
              <a:pathLst>
                <a:path w="311" h="610" extrusionOk="0">
                  <a:moveTo>
                    <a:pt x="310" y="1"/>
                  </a:moveTo>
                  <a:lnTo>
                    <a:pt x="0" y="487"/>
                  </a:lnTo>
                  <a:lnTo>
                    <a:pt x="310" y="610"/>
                  </a:lnTo>
                  <a:lnTo>
                    <a:pt x="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4"/>
            <p:cNvSpPr/>
            <p:nvPr/>
          </p:nvSpPr>
          <p:spPr>
            <a:xfrm>
              <a:off x="1505484" y="227075"/>
              <a:ext cx="803068" cy="843994"/>
            </a:xfrm>
            <a:custGeom>
              <a:avLst/>
              <a:gdLst/>
              <a:ahLst/>
              <a:cxnLst/>
              <a:rect l="l" t="t" r="r" b="b"/>
              <a:pathLst>
                <a:path w="1963" h="2063" extrusionOk="0">
                  <a:moveTo>
                    <a:pt x="982" y="1"/>
                  </a:moveTo>
                  <a:lnTo>
                    <a:pt x="1" y="2063"/>
                  </a:lnTo>
                  <a:lnTo>
                    <a:pt x="1962" y="2063"/>
                  </a:lnTo>
                  <a:lnTo>
                    <a:pt x="9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4"/>
            <p:cNvSpPr/>
            <p:nvPr/>
          </p:nvSpPr>
          <p:spPr>
            <a:xfrm>
              <a:off x="1505484" y="229121"/>
              <a:ext cx="401739" cy="841948"/>
            </a:xfrm>
            <a:custGeom>
              <a:avLst/>
              <a:gdLst/>
              <a:ahLst/>
              <a:cxnLst/>
              <a:rect l="l" t="t" r="r" b="b"/>
              <a:pathLst>
                <a:path w="982" h="2058" extrusionOk="0">
                  <a:moveTo>
                    <a:pt x="982" y="1"/>
                  </a:moveTo>
                  <a:lnTo>
                    <a:pt x="1" y="2058"/>
                  </a:lnTo>
                  <a:lnTo>
                    <a:pt x="982" y="2058"/>
                  </a:lnTo>
                  <a:lnTo>
                    <a:pt x="982" y="4"/>
                  </a:lnTo>
                  <a:lnTo>
                    <a:pt x="982" y="1"/>
                  </a:ln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4"/>
            <p:cNvSpPr/>
            <p:nvPr/>
          </p:nvSpPr>
          <p:spPr>
            <a:xfrm>
              <a:off x="1906802" y="230757"/>
              <a:ext cx="127231" cy="332606"/>
            </a:xfrm>
            <a:custGeom>
              <a:avLst/>
              <a:gdLst/>
              <a:ahLst/>
              <a:cxnLst/>
              <a:rect l="l" t="t" r="r" b="b"/>
              <a:pathLst>
                <a:path w="311" h="813" extrusionOk="0">
                  <a:moveTo>
                    <a:pt x="1" y="0"/>
                  </a:moveTo>
                  <a:lnTo>
                    <a:pt x="1" y="812"/>
                  </a:lnTo>
                  <a:lnTo>
                    <a:pt x="311" y="65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4"/>
            <p:cNvSpPr/>
            <p:nvPr/>
          </p:nvSpPr>
          <p:spPr>
            <a:xfrm>
              <a:off x="1779575" y="229121"/>
              <a:ext cx="127640" cy="334243"/>
            </a:xfrm>
            <a:custGeom>
              <a:avLst/>
              <a:gdLst/>
              <a:ahLst/>
              <a:cxnLst/>
              <a:rect l="l" t="t" r="r" b="b"/>
              <a:pathLst>
                <a:path w="312" h="817" extrusionOk="0">
                  <a:moveTo>
                    <a:pt x="312" y="1"/>
                  </a:moveTo>
                  <a:lnTo>
                    <a:pt x="1" y="655"/>
                  </a:lnTo>
                  <a:lnTo>
                    <a:pt x="312" y="816"/>
                  </a:lnTo>
                  <a:lnTo>
                    <a:pt x="312" y="4"/>
                  </a:lnTo>
                  <a:lnTo>
                    <a:pt x="3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4"/>
            <p:cNvSpPr/>
            <p:nvPr/>
          </p:nvSpPr>
          <p:spPr>
            <a:xfrm>
              <a:off x="2500802" y="507610"/>
              <a:ext cx="472513" cy="124779"/>
            </a:xfrm>
            <a:custGeom>
              <a:avLst/>
              <a:gdLst/>
              <a:ahLst/>
              <a:cxnLst/>
              <a:rect l="l" t="t" r="r" b="b"/>
              <a:pathLst>
                <a:path w="1155" h="305" extrusionOk="0">
                  <a:moveTo>
                    <a:pt x="411" y="1"/>
                  </a:moveTo>
                  <a:cubicBezTo>
                    <a:pt x="399" y="5"/>
                    <a:pt x="388" y="5"/>
                    <a:pt x="376" y="5"/>
                  </a:cubicBezTo>
                  <a:cubicBezTo>
                    <a:pt x="353" y="9"/>
                    <a:pt x="334" y="20"/>
                    <a:pt x="319" y="36"/>
                  </a:cubicBezTo>
                  <a:cubicBezTo>
                    <a:pt x="292" y="55"/>
                    <a:pt x="277" y="85"/>
                    <a:pt x="277" y="120"/>
                  </a:cubicBezTo>
                  <a:lnTo>
                    <a:pt x="277" y="124"/>
                  </a:lnTo>
                  <a:lnTo>
                    <a:pt x="265" y="124"/>
                  </a:lnTo>
                  <a:cubicBezTo>
                    <a:pt x="212" y="124"/>
                    <a:pt x="162" y="151"/>
                    <a:pt x="146" y="204"/>
                  </a:cubicBezTo>
                  <a:cubicBezTo>
                    <a:pt x="143" y="200"/>
                    <a:pt x="135" y="200"/>
                    <a:pt x="131" y="200"/>
                  </a:cubicBezTo>
                  <a:cubicBezTo>
                    <a:pt x="127" y="200"/>
                    <a:pt x="123" y="200"/>
                    <a:pt x="119" y="200"/>
                  </a:cubicBezTo>
                  <a:cubicBezTo>
                    <a:pt x="62" y="200"/>
                    <a:pt x="11" y="247"/>
                    <a:pt x="1" y="304"/>
                  </a:cubicBezTo>
                  <a:lnTo>
                    <a:pt x="1147" y="304"/>
                  </a:lnTo>
                  <a:cubicBezTo>
                    <a:pt x="1151" y="296"/>
                    <a:pt x="1151" y="289"/>
                    <a:pt x="1151" y="281"/>
                  </a:cubicBezTo>
                  <a:cubicBezTo>
                    <a:pt x="1154" y="246"/>
                    <a:pt x="1142" y="208"/>
                    <a:pt x="1116" y="181"/>
                  </a:cubicBezTo>
                  <a:lnTo>
                    <a:pt x="1093" y="158"/>
                  </a:lnTo>
                  <a:cubicBezTo>
                    <a:pt x="1073" y="147"/>
                    <a:pt x="1050" y="139"/>
                    <a:pt x="1027" y="139"/>
                  </a:cubicBezTo>
                  <a:cubicBezTo>
                    <a:pt x="1001" y="139"/>
                    <a:pt x="970" y="139"/>
                    <a:pt x="944" y="154"/>
                  </a:cubicBezTo>
                  <a:cubicBezTo>
                    <a:pt x="935" y="158"/>
                    <a:pt x="928" y="162"/>
                    <a:pt x="921" y="170"/>
                  </a:cubicBezTo>
                  <a:cubicBezTo>
                    <a:pt x="917" y="162"/>
                    <a:pt x="912" y="158"/>
                    <a:pt x="909" y="151"/>
                  </a:cubicBezTo>
                  <a:cubicBezTo>
                    <a:pt x="894" y="135"/>
                    <a:pt x="875" y="124"/>
                    <a:pt x="855" y="116"/>
                  </a:cubicBezTo>
                  <a:cubicBezTo>
                    <a:pt x="838" y="110"/>
                    <a:pt x="820" y="107"/>
                    <a:pt x="803" y="107"/>
                  </a:cubicBezTo>
                  <a:cubicBezTo>
                    <a:pt x="797" y="107"/>
                    <a:pt x="792" y="107"/>
                    <a:pt x="786" y="108"/>
                  </a:cubicBezTo>
                  <a:cubicBezTo>
                    <a:pt x="756" y="116"/>
                    <a:pt x="748" y="124"/>
                    <a:pt x="721" y="139"/>
                  </a:cubicBezTo>
                  <a:lnTo>
                    <a:pt x="717" y="143"/>
                  </a:lnTo>
                  <a:cubicBezTo>
                    <a:pt x="714" y="151"/>
                    <a:pt x="705" y="154"/>
                    <a:pt x="702" y="162"/>
                  </a:cubicBezTo>
                  <a:cubicBezTo>
                    <a:pt x="687" y="112"/>
                    <a:pt x="645" y="70"/>
                    <a:pt x="590" y="70"/>
                  </a:cubicBezTo>
                  <a:cubicBezTo>
                    <a:pt x="564" y="70"/>
                    <a:pt x="541" y="78"/>
                    <a:pt x="521" y="89"/>
                  </a:cubicBezTo>
                  <a:cubicBezTo>
                    <a:pt x="514" y="74"/>
                    <a:pt x="507" y="59"/>
                    <a:pt x="495" y="43"/>
                  </a:cubicBezTo>
                  <a:cubicBezTo>
                    <a:pt x="487" y="39"/>
                    <a:pt x="480" y="32"/>
                    <a:pt x="472" y="24"/>
                  </a:cubicBezTo>
                  <a:cubicBezTo>
                    <a:pt x="453" y="13"/>
                    <a:pt x="434" y="5"/>
                    <a:pt x="411"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4"/>
            <p:cNvSpPr/>
            <p:nvPr/>
          </p:nvSpPr>
          <p:spPr>
            <a:xfrm>
              <a:off x="1915195" y="545249"/>
              <a:ext cx="380056" cy="132143"/>
            </a:xfrm>
            <a:custGeom>
              <a:avLst/>
              <a:gdLst/>
              <a:ahLst/>
              <a:cxnLst/>
              <a:rect l="l" t="t" r="r" b="b"/>
              <a:pathLst>
                <a:path w="929" h="323" extrusionOk="0">
                  <a:moveTo>
                    <a:pt x="437" y="1"/>
                  </a:moveTo>
                  <a:cubicBezTo>
                    <a:pt x="377" y="1"/>
                    <a:pt x="322" y="39"/>
                    <a:pt x="315" y="101"/>
                  </a:cubicBezTo>
                  <a:lnTo>
                    <a:pt x="288" y="101"/>
                  </a:lnTo>
                  <a:cubicBezTo>
                    <a:pt x="265" y="108"/>
                    <a:pt x="242" y="116"/>
                    <a:pt x="227" y="131"/>
                  </a:cubicBezTo>
                  <a:cubicBezTo>
                    <a:pt x="200" y="154"/>
                    <a:pt x="184" y="185"/>
                    <a:pt x="184" y="216"/>
                  </a:cubicBezTo>
                  <a:lnTo>
                    <a:pt x="184" y="220"/>
                  </a:lnTo>
                  <a:cubicBezTo>
                    <a:pt x="170" y="212"/>
                    <a:pt x="154" y="208"/>
                    <a:pt x="138" y="208"/>
                  </a:cubicBezTo>
                  <a:cubicBezTo>
                    <a:pt x="127" y="208"/>
                    <a:pt x="120" y="208"/>
                    <a:pt x="108" y="212"/>
                  </a:cubicBezTo>
                  <a:cubicBezTo>
                    <a:pt x="81" y="216"/>
                    <a:pt x="62" y="223"/>
                    <a:pt x="43" y="243"/>
                  </a:cubicBezTo>
                  <a:cubicBezTo>
                    <a:pt x="20" y="262"/>
                    <a:pt x="5" y="292"/>
                    <a:pt x="0" y="323"/>
                  </a:cubicBezTo>
                  <a:lnTo>
                    <a:pt x="920" y="323"/>
                  </a:lnTo>
                  <a:cubicBezTo>
                    <a:pt x="925" y="311"/>
                    <a:pt x="925" y="300"/>
                    <a:pt x="928" y="285"/>
                  </a:cubicBezTo>
                  <a:cubicBezTo>
                    <a:pt x="928" y="246"/>
                    <a:pt x="916" y="208"/>
                    <a:pt x="890" y="177"/>
                  </a:cubicBezTo>
                  <a:cubicBezTo>
                    <a:pt x="862" y="145"/>
                    <a:pt x="821" y="129"/>
                    <a:pt x="779" y="129"/>
                  </a:cubicBezTo>
                  <a:cubicBezTo>
                    <a:pt x="756" y="129"/>
                    <a:pt x="734" y="133"/>
                    <a:pt x="713" y="143"/>
                  </a:cubicBezTo>
                  <a:cubicBezTo>
                    <a:pt x="687" y="97"/>
                    <a:pt x="641" y="59"/>
                    <a:pt x="587" y="59"/>
                  </a:cubicBezTo>
                  <a:cubicBezTo>
                    <a:pt x="568" y="59"/>
                    <a:pt x="552" y="62"/>
                    <a:pt x="538" y="66"/>
                  </a:cubicBezTo>
                  <a:cubicBezTo>
                    <a:pt x="518" y="28"/>
                    <a:pt x="483" y="1"/>
                    <a:pt x="437"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4"/>
            <p:cNvSpPr/>
            <p:nvPr/>
          </p:nvSpPr>
          <p:spPr>
            <a:xfrm>
              <a:off x="1373757" y="253547"/>
              <a:ext cx="289235" cy="118233"/>
            </a:xfrm>
            <a:custGeom>
              <a:avLst/>
              <a:gdLst/>
              <a:ahLst/>
              <a:cxnLst/>
              <a:rect l="l" t="t" r="r" b="b"/>
              <a:pathLst>
                <a:path w="707" h="289" extrusionOk="0">
                  <a:moveTo>
                    <a:pt x="326" y="1"/>
                  </a:moveTo>
                  <a:cubicBezTo>
                    <a:pt x="288" y="1"/>
                    <a:pt x="250" y="17"/>
                    <a:pt x="219" y="47"/>
                  </a:cubicBezTo>
                  <a:cubicBezTo>
                    <a:pt x="196" y="70"/>
                    <a:pt x="181" y="105"/>
                    <a:pt x="177" y="143"/>
                  </a:cubicBezTo>
                  <a:cubicBezTo>
                    <a:pt x="165" y="135"/>
                    <a:pt x="150" y="135"/>
                    <a:pt x="135" y="135"/>
                  </a:cubicBezTo>
                  <a:cubicBezTo>
                    <a:pt x="39" y="135"/>
                    <a:pt x="1" y="220"/>
                    <a:pt x="20" y="289"/>
                  </a:cubicBezTo>
                  <a:lnTo>
                    <a:pt x="706" y="289"/>
                  </a:lnTo>
                  <a:cubicBezTo>
                    <a:pt x="706" y="269"/>
                    <a:pt x="706" y="246"/>
                    <a:pt x="701" y="227"/>
                  </a:cubicBezTo>
                  <a:cubicBezTo>
                    <a:pt x="687" y="174"/>
                    <a:pt x="644" y="131"/>
                    <a:pt x="595" y="120"/>
                  </a:cubicBezTo>
                  <a:cubicBezTo>
                    <a:pt x="579" y="116"/>
                    <a:pt x="564" y="114"/>
                    <a:pt x="549" y="114"/>
                  </a:cubicBezTo>
                  <a:cubicBezTo>
                    <a:pt x="523" y="114"/>
                    <a:pt x="498" y="121"/>
                    <a:pt x="476" y="135"/>
                  </a:cubicBezTo>
                  <a:cubicBezTo>
                    <a:pt x="472" y="101"/>
                    <a:pt x="457" y="70"/>
                    <a:pt x="430" y="43"/>
                  </a:cubicBezTo>
                  <a:cubicBezTo>
                    <a:pt x="403" y="17"/>
                    <a:pt x="365" y="1"/>
                    <a:pt x="326" y="1"/>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44"/>
            <p:cNvSpPr/>
            <p:nvPr/>
          </p:nvSpPr>
          <p:spPr>
            <a:xfrm>
              <a:off x="928666" y="500655"/>
              <a:ext cx="298236" cy="110869"/>
            </a:xfrm>
            <a:custGeom>
              <a:avLst/>
              <a:gdLst/>
              <a:ahLst/>
              <a:cxnLst/>
              <a:rect l="l" t="t" r="r" b="b"/>
              <a:pathLst>
                <a:path w="729" h="271" extrusionOk="0">
                  <a:moveTo>
                    <a:pt x="292" y="0"/>
                  </a:moveTo>
                  <a:cubicBezTo>
                    <a:pt x="281" y="0"/>
                    <a:pt x="269" y="2"/>
                    <a:pt x="257" y="7"/>
                  </a:cubicBezTo>
                  <a:cubicBezTo>
                    <a:pt x="208" y="18"/>
                    <a:pt x="169" y="68"/>
                    <a:pt x="169" y="118"/>
                  </a:cubicBezTo>
                  <a:cubicBezTo>
                    <a:pt x="169" y="129"/>
                    <a:pt x="173" y="137"/>
                    <a:pt x="173" y="148"/>
                  </a:cubicBezTo>
                  <a:cubicBezTo>
                    <a:pt x="165" y="145"/>
                    <a:pt x="157" y="145"/>
                    <a:pt x="146" y="145"/>
                  </a:cubicBezTo>
                  <a:cubicBezTo>
                    <a:pt x="96" y="145"/>
                    <a:pt x="47" y="171"/>
                    <a:pt x="19" y="217"/>
                  </a:cubicBezTo>
                  <a:cubicBezTo>
                    <a:pt x="12" y="233"/>
                    <a:pt x="4" y="252"/>
                    <a:pt x="1" y="271"/>
                  </a:cubicBezTo>
                  <a:lnTo>
                    <a:pt x="728" y="271"/>
                  </a:lnTo>
                  <a:cubicBezTo>
                    <a:pt x="701" y="233"/>
                    <a:pt x="659" y="206"/>
                    <a:pt x="613" y="206"/>
                  </a:cubicBezTo>
                  <a:cubicBezTo>
                    <a:pt x="587" y="206"/>
                    <a:pt x="564" y="214"/>
                    <a:pt x="544" y="225"/>
                  </a:cubicBezTo>
                  <a:cubicBezTo>
                    <a:pt x="544" y="168"/>
                    <a:pt x="507" y="114"/>
                    <a:pt x="433" y="114"/>
                  </a:cubicBezTo>
                  <a:cubicBezTo>
                    <a:pt x="433" y="114"/>
                    <a:pt x="415" y="114"/>
                    <a:pt x="406" y="118"/>
                  </a:cubicBezTo>
                  <a:cubicBezTo>
                    <a:pt x="406" y="99"/>
                    <a:pt x="403" y="79"/>
                    <a:pt x="392" y="64"/>
                  </a:cubicBezTo>
                  <a:lnTo>
                    <a:pt x="392" y="60"/>
                  </a:lnTo>
                  <a:cubicBezTo>
                    <a:pt x="380" y="41"/>
                    <a:pt x="364" y="26"/>
                    <a:pt x="349" y="18"/>
                  </a:cubicBezTo>
                  <a:cubicBezTo>
                    <a:pt x="333" y="6"/>
                    <a:pt x="313" y="0"/>
                    <a:pt x="292" y="0"/>
                  </a:cubicBezTo>
                  <a:close/>
                </a:path>
              </a:pathLst>
            </a:custGeom>
            <a:solidFill>
              <a:srgbClr val="5867C9">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83"/>
        <p:cNvGrpSpPr/>
        <p:nvPr/>
      </p:nvGrpSpPr>
      <p:grpSpPr>
        <a:xfrm>
          <a:off x="0" y="0"/>
          <a:ext cx="0" cy="0"/>
          <a:chOff x="0" y="0"/>
          <a:chExt cx="0" cy="0"/>
        </a:xfrm>
      </p:grpSpPr>
      <p:sp>
        <p:nvSpPr>
          <p:cNvPr id="5884" name="Google Shape;5884;p4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Divide the content</a:t>
            </a:r>
            <a:endParaRPr/>
          </a:p>
        </p:txBody>
      </p:sp>
      <p:sp>
        <p:nvSpPr>
          <p:cNvPr id="5885" name="Google Shape;5885;p45"/>
          <p:cNvSpPr txBox="1">
            <a:spLocks noGrp="1"/>
          </p:cNvSpPr>
          <p:nvPr>
            <p:ph type="subTitle" idx="2"/>
          </p:nvPr>
        </p:nvSpPr>
        <p:spPr>
          <a:xfrm>
            <a:off x="1738775" y="2822975"/>
            <a:ext cx="2407200" cy="73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and is the second planet from the Sun</a:t>
            </a:r>
            <a:endParaRPr/>
          </a:p>
        </p:txBody>
      </p:sp>
      <p:sp>
        <p:nvSpPr>
          <p:cNvPr id="5886" name="Google Shape;5886;p45"/>
          <p:cNvSpPr txBox="1">
            <a:spLocks noGrp="1"/>
          </p:cNvSpPr>
          <p:nvPr>
            <p:ph type="subTitle" idx="4"/>
          </p:nvPr>
        </p:nvSpPr>
        <p:spPr>
          <a:xfrm>
            <a:off x="1738775" y="2368757"/>
            <a:ext cx="24072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887" name="Google Shape;5887;p45"/>
          <p:cNvSpPr/>
          <p:nvPr/>
        </p:nvSpPr>
        <p:spPr>
          <a:xfrm>
            <a:off x="5876275" y="1546975"/>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5"/>
          <p:cNvSpPr/>
          <p:nvPr/>
        </p:nvSpPr>
        <p:spPr>
          <a:xfrm>
            <a:off x="2617025" y="1546975"/>
            <a:ext cx="650700" cy="65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9" name="Google Shape;5889;p45"/>
          <p:cNvGrpSpPr/>
          <p:nvPr/>
        </p:nvGrpSpPr>
        <p:grpSpPr>
          <a:xfrm>
            <a:off x="2772750" y="1717946"/>
            <a:ext cx="339253" cy="308765"/>
            <a:chOff x="1492675" y="4420975"/>
            <a:chExt cx="481825" cy="438525"/>
          </a:xfrm>
        </p:grpSpPr>
        <p:sp>
          <p:nvSpPr>
            <p:cNvPr id="5890" name="Google Shape;5890;p45"/>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1" name="Google Shape;5891;p45"/>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2" name="Google Shape;5892;p45"/>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45"/>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4" name="Google Shape;5894;p45"/>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95" name="Google Shape;5895;p45"/>
          <p:cNvSpPr/>
          <p:nvPr/>
        </p:nvSpPr>
        <p:spPr>
          <a:xfrm>
            <a:off x="6015731" y="16873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6" name="Google Shape;5896;p45"/>
          <p:cNvGrpSpPr/>
          <p:nvPr/>
        </p:nvGrpSpPr>
        <p:grpSpPr>
          <a:xfrm>
            <a:off x="6893706" y="4018423"/>
            <a:ext cx="419247" cy="637784"/>
            <a:chOff x="8742442" y="252908"/>
            <a:chExt cx="356260" cy="541964"/>
          </a:xfrm>
        </p:grpSpPr>
        <p:sp>
          <p:nvSpPr>
            <p:cNvPr id="5897" name="Google Shape;5897;p45"/>
            <p:cNvSpPr/>
            <p:nvPr/>
          </p:nvSpPr>
          <p:spPr>
            <a:xfrm>
              <a:off x="8742442" y="252908"/>
              <a:ext cx="356260" cy="354555"/>
            </a:xfrm>
            <a:custGeom>
              <a:avLst/>
              <a:gdLst/>
              <a:ahLst/>
              <a:cxnLst/>
              <a:rect l="l" t="t" r="r" b="b"/>
              <a:pathLst>
                <a:path w="633" h="630" extrusionOk="0">
                  <a:moveTo>
                    <a:pt x="314" y="0"/>
                  </a:moveTo>
                  <a:cubicBezTo>
                    <a:pt x="142" y="0"/>
                    <a:pt x="1" y="138"/>
                    <a:pt x="1" y="315"/>
                  </a:cubicBezTo>
                  <a:cubicBezTo>
                    <a:pt x="1" y="488"/>
                    <a:pt x="142" y="629"/>
                    <a:pt x="314" y="629"/>
                  </a:cubicBezTo>
                  <a:cubicBezTo>
                    <a:pt x="491" y="629"/>
                    <a:pt x="633" y="488"/>
                    <a:pt x="633" y="315"/>
                  </a:cubicBezTo>
                  <a:cubicBezTo>
                    <a:pt x="633" y="138"/>
                    <a:pt x="491" y="0"/>
                    <a:pt x="3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5"/>
            <p:cNvSpPr/>
            <p:nvPr/>
          </p:nvSpPr>
          <p:spPr>
            <a:xfrm>
              <a:off x="8826299" y="377849"/>
              <a:ext cx="214432" cy="417024"/>
            </a:xfrm>
            <a:custGeom>
              <a:avLst/>
              <a:gdLst/>
              <a:ahLst/>
              <a:cxnLst/>
              <a:rect l="l" t="t" r="r" b="b"/>
              <a:pathLst>
                <a:path w="381" h="741" extrusionOk="0">
                  <a:moveTo>
                    <a:pt x="158" y="1"/>
                  </a:moveTo>
                  <a:lnTo>
                    <a:pt x="131" y="254"/>
                  </a:lnTo>
                  <a:lnTo>
                    <a:pt x="1" y="208"/>
                  </a:lnTo>
                  <a:lnTo>
                    <a:pt x="131" y="323"/>
                  </a:lnTo>
                  <a:lnTo>
                    <a:pt x="131" y="740"/>
                  </a:lnTo>
                  <a:lnTo>
                    <a:pt x="215" y="740"/>
                  </a:lnTo>
                  <a:lnTo>
                    <a:pt x="208" y="346"/>
                  </a:lnTo>
                  <a:lnTo>
                    <a:pt x="381" y="204"/>
                  </a:lnTo>
                  <a:lnTo>
                    <a:pt x="204" y="273"/>
                  </a:lnTo>
                  <a:lnTo>
                    <a:pt x="1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45"/>
          <p:cNvGrpSpPr/>
          <p:nvPr/>
        </p:nvGrpSpPr>
        <p:grpSpPr>
          <a:xfrm>
            <a:off x="7399205" y="3593563"/>
            <a:ext cx="895256" cy="1059981"/>
            <a:chOff x="6638805" y="2345339"/>
            <a:chExt cx="895256" cy="1059981"/>
          </a:xfrm>
        </p:grpSpPr>
        <p:sp>
          <p:nvSpPr>
            <p:cNvPr id="5900" name="Google Shape;5900;p45"/>
            <p:cNvSpPr/>
            <p:nvPr/>
          </p:nvSpPr>
          <p:spPr>
            <a:xfrm>
              <a:off x="6723315" y="2439164"/>
              <a:ext cx="154700" cy="285765"/>
            </a:xfrm>
            <a:custGeom>
              <a:avLst/>
              <a:gdLst/>
              <a:ahLst/>
              <a:cxnLst/>
              <a:rect l="l" t="t" r="r" b="b"/>
              <a:pathLst>
                <a:path w="216" h="399" extrusionOk="0">
                  <a:moveTo>
                    <a:pt x="1" y="0"/>
                  </a:moveTo>
                  <a:lnTo>
                    <a:pt x="1" y="399"/>
                  </a:lnTo>
                  <a:lnTo>
                    <a:pt x="216" y="399"/>
                  </a:lnTo>
                  <a:lnTo>
                    <a:pt x="2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5"/>
            <p:cNvSpPr/>
            <p:nvPr/>
          </p:nvSpPr>
          <p:spPr>
            <a:xfrm>
              <a:off x="6723315" y="2439164"/>
              <a:ext cx="154700" cy="66607"/>
            </a:xfrm>
            <a:custGeom>
              <a:avLst/>
              <a:gdLst/>
              <a:ahLst/>
              <a:cxnLst/>
              <a:rect l="l" t="t" r="r" b="b"/>
              <a:pathLst>
                <a:path w="216" h="93" extrusionOk="0">
                  <a:moveTo>
                    <a:pt x="1" y="0"/>
                  </a:moveTo>
                  <a:lnTo>
                    <a:pt x="1" y="92"/>
                  </a:lnTo>
                  <a:lnTo>
                    <a:pt x="216" y="92"/>
                  </a:lnTo>
                  <a:lnTo>
                    <a:pt x="2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5"/>
            <p:cNvSpPr/>
            <p:nvPr/>
          </p:nvSpPr>
          <p:spPr>
            <a:xfrm>
              <a:off x="6690370" y="2394759"/>
              <a:ext cx="791407" cy="1010562"/>
            </a:xfrm>
            <a:custGeom>
              <a:avLst/>
              <a:gdLst/>
              <a:ahLst/>
              <a:cxnLst/>
              <a:rect l="l" t="t" r="r" b="b"/>
              <a:pathLst>
                <a:path w="1105" h="1411" extrusionOk="0">
                  <a:moveTo>
                    <a:pt x="553" y="1"/>
                  </a:moveTo>
                  <a:lnTo>
                    <a:pt x="1" y="549"/>
                  </a:lnTo>
                  <a:lnTo>
                    <a:pt x="1" y="1411"/>
                  </a:lnTo>
                  <a:lnTo>
                    <a:pt x="1104" y="1411"/>
                  </a:lnTo>
                  <a:lnTo>
                    <a:pt x="1104" y="549"/>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45"/>
            <p:cNvSpPr/>
            <p:nvPr/>
          </p:nvSpPr>
          <p:spPr>
            <a:xfrm>
              <a:off x="6693235" y="2886088"/>
              <a:ext cx="783528" cy="77350"/>
            </a:xfrm>
            <a:custGeom>
              <a:avLst/>
              <a:gdLst/>
              <a:ahLst/>
              <a:cxnLst/>
              <a:rect l="l" t="t" r="r" b="b"/>
              <a:pathLst>
                <a:path w="1094" h="108" extrusionOk="0">
                  <a:moveTo>
                    <a:pt x="0" y="1"/>
                  </a:moveTo>
                  <a:lnTo>
                    <a:pt x="0" y="107"/>
                  </a:lnTo>
                  <a:lnTo>
                    <a:pt x="1093" y="107"/>
                  </a:lnTo>
                  <a:lnTo>
                    <a:pt x="10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5"/>
            <p:cNvSpPr/>
            <p:nvPr/>
          </p:nvSpPr>
          <p:spPr>
            <a:xfrm>
              <a:off x="6693235" y="2669788"/>
              <a:ext cx="780663" cy="74485"/>
            </a:xfrm>
            <a:custGeom>
              <a:avLst/>
              <a:gdLst/>
              <a:ahLst/>
              <a:cxnLst/>
              <a:rect l="l" t="t" r="r" b="b"/>
              <a:pathLst>
                <a:path w="1090" h="104" extrusionOk="0">
                  <a:moveTo>
                    <a:pt x="131" y="0"/>
                  </a:moveTo>
                  <a:cubicBezTo>
                    <a:pt x="92" y="42"/>
                    <a:pt x="55" y="84"/>
                    <a:pt x="0" y="100"/>
                  </a:cubicBezTo>
                  <a:lnTo>
                    <a:pt x="0" y="103"/>
                  </a:lnTo>
                  <a:lnTo>
                    <a:pt x="1089" y="103"/>
                  </a:lnTo>
                  <a:lnTo>
                    <a:pt x="1089" y="96"/>
                  </a:lnTo>
                  <a:cubicBezTo>
                    <a:pt x="1074" y="84"/>
                    <a:pt x="1058" y="69"/>
                    <a:pt x="1047" y="57"/>
                  </a:cubicBezTo>
                  <a:cubicBezTo>
                    <a:pt x="1043" y="54"/>
                    <a:pt x="1040" y="50"/>
                    <a:pt x="1035" y="46"/>
                  </a:cubicBezTo>
                  <a:cubicBezTo>
                    <a:pt x="1017" y="34"/>
                    <a:pt x="1001" y="27"/>
                    <a:pt x="985" y="15"/>
                  </a:cubicBezTo>
                  <a:cubicBezTo>
                    <a:pt x="978" y="11"/>
                    <a:pt x="971" y="4"/>
                    <a:pt x="962" y="0"/>
                  </a:cubicBezTo>
                  <a:close/>
                </a:path>
              </a:pathLst>
            </a:custGeom>
            <a:solidFill>
              <a:srgbClr val="D1C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5"/>
            <p:cNvSpPr/>
            <p:nvPr/>
          </p:nvSpPr>
          <p:spPr>
            <a:xfrm>
              <a:off x="6693235" y="3232024"/>
              <a:ext cx="783528" cy="170456"/>
            </a:xfrm>
            <a:custGeom>
              <a:avLst/>
              <a:gdLst/>
              <a:ahLst/>
              <a:cxnLst/>
              <a:rect l="l" t="t" r="r" b="b"/>
              <a:pathLst>
                <a:path w="1094" h="238" extrusionOk="0">
                  <a:moveTo>
                    <a:pt x="0" y="1"/>
                  </a:moveTo>
                  <a:lnTo>
                    <a:pt x="0" y="238"/>
                  </a:lnTo>
                  <a:lnTo>
                    <a:pt x="1093" y="238"/>
                  </a:lnTo>
                  <a:lnTo>
                    <a:pt x="10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5"/>
            <p:cNvSpPr/>
            <p:nvPr/>
          </p:nvSpPr>
          <p:spPr>
            <a:xfrm>
              <a:off x="6676763" y="2381150"/>
              <a:ext cx="818622" cy="426140"/>
            </a:xfrm>
            <a:custGeom>
              <a:avLst/>
              <a:gdLst/>
              <a:ahLst/>
              <a:cxnLst/>
              <a:rect l="l" t="t" r="r" b="b"/>
              <a:pathLst>
                <a:path w="1143" h="595" extrusionOk="0">
                  <a:moveTo>
                    <a:pt x="568" y="0"/>
                  </a:moveTo>
                  <a:lnTo>
                    <a:pt x="0" y="579"/>
                  </a:lnTo>
                  <a:lnTo>
                    <a:pt x="1143" y="595"/>
                  </a:lnTo>
                  <a:lnTo>
                    <a:pt x="1143" y="595"/>
                  </a:lnTo>
                  <a:lnTo>
                    <a:pt x="5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5"/>
            <p:cNvSpPr/>
            <p:nvPr/>
          </p:nvSpPr>
          <p:spPr>
            <a:xfrm>
              <a:off x="6638805" y="2345339"/>
              <a:ext cx="895256" cy="497045"/>
            </a:xfrm>
            <a:custGeom>
              <a:avLst/>
              <a:gdLst/>
              <a:ahLst/>
              <a:cxnLst/>
              <a:rect l="l" t="t" r="r" b="b"/>
              <a:pathLst>
                <a:path w="1250" h="694" extrusionOk="0">
                  <a:moveTo>
                    <a:pt x="621" y="1"/>
                  </a:moveTo>
                  <a:cubicBezTo>
                    <a:pt x="610" y="1"/>
                    <a:pt x="594" y="8"/>
                    <a:pt x="587" y="16"/>
                  </a:cubicBezTo>
                  <a:lnTo>
                    <a:pt x="19" y="595"/>
                  </a:lnTo>
                  <a:cubicBezTo>
                    <a:pt x="0" y="614"/>
                    <a:pt x="0" y="645"/>
                    <a:pt x="19" y="664"/>
                  </a:cubicBezTo>
                  <a:cubicBezTo>
                    <a:pt x="31" y="673"/>
                    <a:pt x="44" y="678"/>
                    <a:pt x="57" y="678"/>
                  </a:cubicBezTo>
                  <a:cubicBezTo>
                    <a:pt x="70" y="678"/>
                    <a:pt x="82" y="673"/>
                    <a:pt x="92" y="664"/>
                  </a:cubicBezTo>
                  <a:lnTo>
                    <a:pt x="621" y="123"/>
                  </a:lnTo>
                  <a:lnTo>
                    <a:pt x="1157" y="679"/>
                  </a:lnTo>
                  <a:cubicBezTo>
                    <a:pt x="1167" y="688"/>
                    <a:pt x="1179" y="693"/>
                    <a:pt x="1192" y="693"/>
                  </a:cubicBezTo>
                  <a:cubicBezTo>
                    <a:pt x="1204" y="693"/>
                    <a:pt x="1217" y="688"/>
                    <a:pt x="1226" y="679"/>
                  </a:cubicBezTo>
                  <a:cubicBezTo>
                    <a:pt x="1249" y="664"/>
                    <a:pt x="1249" y="629"/>
                    <a:pt x="1231" y="610"/>
                  </a:cubicBezTo>
                  <a:lnTo>
                    <a:pt x="656" y="16"/>
                  </a:lnTo>
                  <a:cubicBezTo>
                    <a:pt x="648" y="8"/>
                    <a:pt x="637" y="4"/>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5"/>
            <p:cNvSpPr/>
            <p:nvPr/>
          </p:nvSpPr>
          <p:spPr>
            <a:xfrm>
              <a:off x="6932441" y="3110982"/>
              <a:ext cx="302239" cy="291494"/>
            </a:xfrm>
            <a:custGeom>
              <a:avLst/>
              <a:gdLst/>
              <a:ahLst/>
              <a:cxnLst/>
              <a:rect l="l" t="t" r="r" b="b"/>
              <a:pathLst>
                <a:path w="422" h="407" extrusionOk="0">
                  <a:moveTo>
                    <a:pt x="211" y="0"/>
                  </a:moveTo>
                  <a:cubicBezTo>
                    <a:pt x="96" y="0"/>
                    <a:pt x="0" y="92"/>
                    <a:pt x="0" y="212"/>
                  </a:cubicBezTo>
                  <a:lnTo>
                    <a:pt x="0" y="407"/>
                  </a:lnTo>
                  <a:lnTo>
                    <a:pt x="422" y="407"/>
                  </a:lnTo>
                  <a:lnTo>
                    <a:pt x="422" y="212"/>
                  </a:lnTo>
                  <a:cubicBezTo>
                    <a:pt x="422" y="92"/>
                    <a:pt x="326"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5"/>
            <p:cNvSpPr/>
            <p:nvPr/>
          </p:nvSpPr>
          <p:spPr>
            <a:xfrm>
              <a:off x="6932441" y="3110982"/>
              <a:ext cx="140376" cy="291494"/>
            </a:xfrm>
            <a:custGeom>
              <a:avLst/>
              <a:gdLst/>
              <a:ahLst/>
              <a:cxnLst/>
              <a:rect l="l" t="t" r="r" b="b"/>
              <a:pathLst>
                <a:path w="196" h="407" extrusionOk="0">
                  <a:moveTo>
                    <a:pt x="195" y="0"/>
                  </a:moveTo>
                  <a:cubicBezTo>
                    <a:pt x="89" y="9"/>
                    <a:pt x="0" y="101"/>
                    <a:pt x="0" y="212"/>
                  </a:cubicBezTo>
                  <a:lnTo>
                    <a:pt x="0" y="407"/>
                  </a:lnTo>
                  <a:lnTo>
                    <a:pt x="195" y="407"/>
                  </a:lnTo>
                  <a:lnTo>
                    <a:pt x="1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5"/>
            <p:cNvSpPr/>
            <p:nvPr/>
          </p:nvSpPr>
          <p:spPr>
            <a:xfrm>
              <a:off x="6775597" y="3015724"/>
              <a:ext cx="96688" cy="172605"/>
            </a:xfrm>
            <a:custGeom>
              <a:avLst/>
              <a:gdLst/>
              <a:ahLst/>
              <a:cxnLst/>
              <a:rect l="l" t="t" r="r" b="b"/>
              <a:pathLst>
                <a:path w="135" h="241" extrusionOk="0">
                  <a:moveTo>
                    <a:pt x="69" y="0"/>
                  </a:moveTo>
                  <a:cubicBezTo>
                    <a:pt x="32" y="0"/>
                    <a:pt x="0" y="27"/>
                    <a:pt x="0" y="64"/>
                  </a:cubicBezTo>
                  <a:lnTo>
                    <a:pt x="0" y="241"/>
                  </a:lnTo>
                  <a:lnTo>
                    <a:pt x="135" y="241"/>
                  </a:lnTo>
                  <a:lnTo>
                    <a:pt x="135" y="64"/>
                  </a:lnTo>
                  <a:cubicBezTo>
                    <a:pt x="135" y="27"/>
                    <a:pt x="104" y="0"/>
                    <a:pt x="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5"/>
            <p:cNvSpPr/>
            <p:nvPr/>
          </p:nvSpPr>
          <p:spPr>
            <a:xfrm>
              <a:off x="6751246" y="2990656"/>
              <a:ext cx="146106" cy="222739"/>
            </a:xfrm>
            <a:custGeom>
              <a:avLst/>
              <a:gdLst/>
              <a:ahLst/>
              <a:cxnLst/>
              <a:rect l="l" t="t" r="r" b="b"/>
              <a:pathLst>
                <a:path w="204" h="311" extrusionOk="0">
                  <a:moveTo>
                    <a:pt x="103" y="65"/>
                  </a:moveTo>
                  <a:cubicBezTo>
                    <a:pt x="112" y="65"/>
                    <a:pt x="119" y="69"/>
                    <a:pt x="126" y="76"/>
                  </a:cubicBezTo>
                  <a:cubicBezTo>
                    <a:pt x="135" y="81"/>
                    <a:pt x="138" y="92"/>
                    <a:pt x="138" y="99"/>
                  </a:cubicBezTo>
                  <a:lnTo>
                    <a:pt x="138" y="246"/>
                  </a:lnTo>
                  <a:lnTo>
                    <a:pt x="66" y="246"/>
                  </a:lnTo>
                  <a:lnTo>
                    <a:pt x="66" y="99"/>
                  </a:lnTo>
                  <a:cubicBezTo>
                    <a:pt x="66" y="92"/>
                    <a:pt x="69" y="81"/>
                    <a:pt x="77" y="76"/>
                  </a:cubicBezTo>
                  <a:cubicBezTo>
                    <a:pt x="85" y="69"/>
                    <a:pt x="92" y="65"/>
                    <a:pt x="103" y="65"/>
                  </a:cubicBezTo>
                  <a:close/>
                  <a:moveTo>
                    <a:pt x="103" y="0"/>
                  </a:moveTo>
                  <a:cubicBezTo>
                    <a:pt x="46" y="0"/>
                    <a:pt x="0" y="46"/>
                    <a:pt x="0" y="99"/>
                  </a:cubicBezTo>
                  <a:lnTo>
                    <a:pt x="0" y="311"/>
                  </a:lnTo>
                  <a:lnTo>
                    <a:pt x="204" y="311"/>
                  </a:lnTo>
                  <a:lnTo>
                    <a:pt x="204" y="276"/>
                  </a:lnTo>
                  <a:lnTo>
                    <a:pt x="204" y="99"/>
                  </a:lnTo>
                  <a:cubicBezTo>
                    <a:pt x="204" y="46"/>
                    <a:pt x="158" y="0"/>
                    <a:pt x="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5"/>
            <p:cNvSpPr/>
            <p:nvPr/>
          </p:nvSpPr>
          <p:spPr>
            <a:xfrm>
              <a:off x="7305574" y="3015724"/>
              <a:ext cx="96688" cy="172605"/>
            </a:xfrm>
            <a:custGeom>
              <a:avLst/>
              <a:gdLst/>
              <a:ahLst/>
              <a:cxnLst/>
              <a:rect l="l" t="t" r="r" b="b"/>
              <a:pathLst>
                <a:path w="135" h="241" extrusionOk="0">
                  <a:moveTo>
                    <a:pt x="65" y="0"/>
                  </a:moveTo>
                  <a:cubicBezTo>
                    <a:pt x="31" y="0"/>
                    <a:pt x="1" y="27"/>
                    <a:pt x="1" y="64"/>
                  </a:cubicBezTo>
                  <a:lnTo>
                    <a:pt x="1" y="241"/>
                  </a:lnTo>
                  <a:lnTo>
                    <a:pt x="134" y="241"/>
                  </a:lnTo>
                  <a:lnTo>
                    <a:pt x="134" y="64"/>
                  </a:lnTo>
                  <a:cubicBezTo>
                    <a:pt x="134" y="27"/>
                    <a:pt x="104" y="0"/>
                    <a:pt x="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45"/>
            <p:cNvSpPr/>
            <p:nvPr/>
          </p:nvSpPr>
          <p:spPr>
            <a:xfrm>
              <a:off x="7280507" y="2990656"/>
              <a:ext cx="146822" cy="222739"/>
            </a:xfrm>
            <a:custGeom>
              <a:avLst/>
              <a:gdLst/>
              <a:ahLst/>
              <a:cxnLst/>
              <a:rect l="l" t="t" r="r" b="b"/>
              <a:pathLst>
                <a:path w="205" h="311" extrusionOk="0">
                  <a:moveTo>
                    <a:pt x="100" y="65"/>
                  </a:moveTo>
                  <a:cubicBezTo>
                    <a:pt x="112" y="65"/>
                    <a:pt x="119" y="69"/>
                    <a:pt x="128" y="76"/>
                  </a:cubicBezTo>
                  <a:cubicBezTo>
                    <a:pt x="135" y="81"/>
                    <a:pt x="139" y="92"/>
                    <a:pt x="139" y="99"/>
                  </a:cubicBezTo>
                  <a:lnTo>
                    <a:pt x="139" y="246"/>
                  </a:lnTo>
                  <a:lnTo>
                    <a:pt x="66" y="246"/>
                  </a:lnTo>
                  <a:lnTo>
                    <a:pt x="66" y="99"/>
                  </a:lnTo>
                  <a:cubicBezTo>
                    <a:pt x="66" y="92"/>
                    <a:pt x="70" y="81"/>
                    <a:pt x="77" y="76"/>
                  </a:cubicBezTo>
                  <a:cubicBezTo>
                    <a:pt x="85" y="69"/>
                    <a:pt x="93" y="65"/>
                    <a:pt x="100" y="65"/>
                  </a:cubicBezTo>
                  <a:close/>
                  <a:moveTo>
                    <a:pt x="100" y="0"/>
                  </a:moveTo>
                  <a:cubicBezTo>
                    <a:pt x="47" y="0"/>
                    <a:pt x="1" y="46"/>
                    <a:pt x="1" y="99"/>
                  </a:cubicBezTo>
                  <a:lnTo>
                    <a:pt x="1" y="311"/>
                  </a:lnTo>
                  <a:lnTo>
                    <a:pt x="204" y="311"/>
                  </a:lnTo>
                  <a:lnTo>
                    <a:pt x="204" y="276"/>
                  </a:lnTo>
                  <a:lnTo>
                    <a:pt x="204" y="99"/>
                  </a:lnTo>
                  <a:cubicBezTo>
                    <a:pt x="204" y="46"/>
                    <a:pt x="158"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5"/>
            <p:cNvSpPr/>
            <p:nvPr/>
          </p:nvSpPr>
          <p:spPr>
            <a:xfrm>
              <a:off x="7033423" y="2625382"/>
              <a:ext cx="99552" cy="176902"/>
            </a:xfrm>
            <a:custGeom>
              <a:avLst/>
              <a:gdLst/>
              <a:ahLst/>
              <a:cxnLst/>
              <a:rect l="l" t="t" r="r" b="b"/>
              <a:pathLst>
                <a:path w="139" h="247" extrusionOk="0">
                  <a:moveTo>
                    <a:pt x="70" y="1"/>
                  </a:moveTo>
                  <a:cubicBezTo>
                    <a:pt x="31" y="1"/>
                    <a:pt x="1" y="31"/>
                    <a:pt x="1" y="70"/>
                  </a:cubicBezTo>
                  <a:lnTo>
                    <a:pt x="1" y="246"/>
                  </a:lnTo>
                  <a:lnTo>
                    <a:pt x="139" y="246"/>
                  </a:lnTo>
                  <a:lnTo>
                    <a:pt x="139" y="70"/>
                  </a:lnTo>
                  <a:cubicBezTo>
                    <a:pt x="139" y="31"/>
                    <a:pt x="109" y="1"/>
                    <a:pt x="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5"/>
            <p:cNvSpPr/>
            <p:nvPr/>
          </p:nvSpPr>
          <p:spPr>
            <a:xfrm>
              <a:off x="7011938" y="2603896"/>
              <a:ext cx="143241" cy="222739"/>
            </a:xfrm>
            <a:custGeom>
              <a:avLst/>
              <a:gdLst/>
              <a:ahLst/>
              <a:cxnLst/>
              <a:rect l="l" t="t" r="r" b="b"/>
              <a:pathLst>
                <a:path w="200" h="311" extrusionOk="0">
                  <a:moveTo>
                    <a:pt x="100" y="65"/>
                  </a:moveTo>
                  <a:cubicBezTo>
                    <a:pt x="112" y="65"/>
                    <a:pt x="119" y="69"/>
                    <a:pt x="127" y="77"/>
                  </a:cubicBezTo>
                  <a:cubicBezTo>
                    <a:pt x="130" y="80"/>
                    <a:pt x="135" y="88"/>
                    <a:pt x="135" y="100"/>
                  </a:cubicBezTo>
                  <a:lnTo>
                    <a:pt x="135" y="245"/>
                  </a:lnTo>
                  <a:lnTo>
                    <a:pt x="66" y="245"/>
                  </a:lnTo>
                  <a:lnTo>
                    <a:pt x="66" y="100"/>
                  </a:lnTo>
                  <a:cubicBezTo>
                    <a:pt x="66" y="88"/>
                    <a:pt x="70" y="80"/>
                    <a:pt x="77" y="77"/>
                  </a:cubicBezTo>
                  <a:cubicBezTo>
                    <a:pt x="81" y="69"/>
                    <a:pt x="89" y="65"/>
                    <a:pt x="100" y="65"/>
                  </a:cubicBezTo>
                  <a:close/>
                  <a:moveTo>
                    <a:pt x="100" y="0"/>
                  </a:moveTo>
                  <a:cubicBezTo>
                    <a:pt x="47" y="0"/>
                    <a:pt x="1" y="46"/>
                    <a:pt x="1" y="100"/>
                  </a:cubicBezTo>
                  <a:lnTo>
                    <a:pt x="1" y="310"/>
                  </a:lnTo>
                  <a:lnTo>
                    <a:pt x="199" y="310"/>
                  </a:lnTo>
                  <a:lnTo>
                    <a:pt x="199" y="276"/>
                  </a:lnTo>
                  <a:lnTo>
                    <a:pt x="199" y="100"/>
                  </a:lnTo>
                  <a:cubicBezTo>
                    <a:pt x="199" y="46"/>
                    <a:pt x="158"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45"/>
          <p:cNvGrpSpPr/>
          <p:nvPr/>
        </p:nvGrpSpPr>
        <p:grpSpPr>
          <a:xfrm>
            <a:off x="8380710" y="4021070"/>
            <a:ext cx="348379" cy="632488"/>
            <a:chOff x="9013159" y="960258"/>
            <a:chExt cx="296039" cy="537464"/>
          </a:xfrm>
        </p:grpSpPr>
        <p:sp>
          <p:nvSpPr>
            <p:cNvPr id="5917" name="Google Shape;5917;p45"/>
            <p:cNvSpPr/>
            <p:nvPr/>
          </p:nvSpPr>
          <p:spPr>
            <a:xfrm>
              <a:off x="9013159" y="960258"/>
              <a:ext cx="296039" cy="420963"/>
            </a:xfrm>
            <a:custGeom>
              <a:avLst/>
              <a:gdLst/>
              <a:ahLst/>
              <a:cxnLst/>
              <a:rect l="l" t="t" r="r" b="b"/>
              <a:pathLst>
                <a:path w="526" h="748" extrusionOk="0">
                  <a:moveTo>
                    <a:pt x="261" y="0"/>
                  </a:moveTo>
                  <a:cubicBezTo>
                    <a:pt x="261" y="0"/>
                    <a:pt x="0" y="407"/>
                    <a:pt x="0" y="529"/>
                  </a:cubicBezTo>
                  <a:cubicBezTo>
                    <a:pt x="0" y="649"/>
                    <a:pt x="115" y="748"/>
                    <a:pt x="261" y="748"/>
                  </a:cubicBezTo>
                  <a:cubicBezTo>
                    <a:pt x="407" y="748"/>
                    <a:pt x="525" y="649"/>
                    <a:pt x="525" y="529"/>
                  </a:cubicBezTo>
                  <a:cubicBezTo>
                    <a:pt x="525" y="407"/>
                    <a:pt x="261"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5"/>
            <p:cNvSpPr/>
            <p:nvPr/>
          </p:nvSpPr>
          <p:spPr>
            <a:xfrm>
              <a:off x="9099267" y="1201698"/>
              <a:ext cx="151397" cy="296025"/>
            </a:xfrm>
            <a:custGeom>
              <a:avLst/>
              <a:gdLst/>
              <a:ahLst/>
              <a:cxnLst/>
              <a:rect l="l" t="t" r="r" b="b"/>
              <a:pathLst>
                <a:path w="269" h="526" extrusionOk="0">
                  <a:moveTo>
                    <a:pt x="112" y="1"/>
                  </a:moveTo>
                  <a:lnTo>
                    <a:pt x="93" y="181"/>
                  </a:lnTo>
                  <a:lnTo>
                    <a:pt x="1" y="146"/>
                  </a:lnTo>
                  <a:lnTo>
                    <a:pt x="93" y="231"/>
                  </a:lnTo>
                  <a:lnTo>
                    <a:pt x="93" y="526"/>
                  </a:lnTo>
                  <a:lnTo>
                    <a:pt x="154" y="526"/>
                  </a:lnTo>
                  <a:lnTo>
                    <a:pt x="146"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45"/>
          <p:cNvGrpSpPr/>
          <p:nvPr/>
        </p:nvGrpSpPr>
        <p:grpSpPr>
          <a:xfrm>
            <a:off x="2358815" y="4233290"/>
            <a:ext cx="1707861" cy="740164"/>
            <a:chOff x="3718065" y="3595878"/>
            <a:chExt cx="1707861" cy="740164"/>
          </a:xfrm>
        </p:grpSpPr>
        <p:sp>
          <p:nvSpPr>
            <p:cNvPr id="5920" name="Google Shape;5920;p45"/>
            <p:cNvSpPr/>
            <p:nvPr/>
          </p:nvSpPr>
          <p:spPr>
            <a:xfrm>
              <a:off x="4124743" y="3652887"/>
              <a:ext cx="217573" cy="215750"/>
            </a:xfrm>
            <a:custGeom>
              <a:avLst/>
              <a:gdLst/>
              <a:ahLst/>
              <a:cxnLst/>
              <a:rect l="l" t="t" r="r" b="b"/>
              <a:pathLst>
                <a:path w="2515" h="2494" extrusionOk="0">
                  <a:moveTo>
                    <a:pt x="1580" y="1"/>
                  </a:moveTo>
                  <a:cubicBezTo>
                    <a:pt x="1387" y="1"/>
                    <a:pt x="1236" y="4"/>
                    <a:pt x="1216" y="14"/>
                  </a:cubicBezTo>
                  <a:cubicBezTo>
                    <a:pt x="1159" y="45"/>
                    <a:pt x="1" y="2451"/>
                    <a:pt x="1" y="2451"/>
                  </a:cubicBezTo>
                  <a:lnTo>
                    <a:pt x="315" y="2494"/>
                  </a:lnTo>
                  <a:cubicBezTo>
                    <a:pt x="315" y="2494"/>
                    <a:pt x="1254" y="651"/>
                    <a:pt x="1334" y="593"/>
                  </a:cubicBezTo>
                  <a:cubicBezTo>
                    <a:pt x="1373" y="566"/>
                    <a:pt x="1611" y="559"/>
                    <a:pt x="1839" y="559"/>
                  </a:cubicBezTo>
                  <a:cubicBezTo>
                    <a:pt x="2067" y="559"/>
                    <a:pt x="2285" y="566"/>
                    <a:pt x="2285" y="566"/>
                  </a:cubicBezTo>
                  <a:lnTo>
                    <a:pt x="2515" y="14"/>
                  </a:lnTo>
                  <a:cubicBezTo>
                    <a:pt x="2515" y="14"/>
                    <a:pt x="1965" y="1"/>
                    <a:pt x="1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45"/>
            <p:cNvSpPr/>
            <p:nvPr/>
          </p:nvSpPr>
          <p:spPr>
            <a:xfrm>
              <a:off x="4352521" y="3595878"/>
              <a:ext cx="427446" cy="50347"/>
            </a:xfrm>
            <a:custGeom>
              <a:avLst/>
              <a:gdLst/>
              <a:ahLst/>
              <a:cxnLst/>
              <a:rect l="l" t="t" r="r" b="b"/>
              <a:pathLst>
                <a:path w="4941" h="582" extrusionOk="0">
                  <a:moveTo>
                    <a:pt x="608" y="1"/>
                  </a:moveTo>
                  <a:cubicBezTo>
                    <a:pt x="464" y="1"/>
                    <a:pt x="373" y="2"/>
                    <a:pt x="357" y="7"/>
                  </a:cubicBezTo>
                  <a:cubicBezTo>
                    <a:pt x="234" y="42"/>
                    <a:pt x="1" y="509"/>
                    <a:pt x="1" y="509"/>
                  </a:cubicBezTo>
                  <a:lnTo>
                    <a:pt x="460" y="509"/>
                  </a:lnTo>
                  <a:cubicBezTo>
                    <a:pt x="460" y="509"/>
                    <a:pt x="567" y="137"/>
                    <a:pt x="606" y="118"/>
                  </a:cubicBezTo>
                  <a:cubicBezTo>
                    <a:pt x="611" y="115"/>
                    <a:pt x="670" y="114"/>
                    <a:pt x="770" y="114"/>
                  </a:cubicBezTo>
                  <a:cubicBezTo>
                    <a:pt x="1489" y="114"/>
                    <a:pt x="4314" y="179"/>
                    <a:pt x="4338" y="206"/>
                  </a:cubicBezTo>
                  <a:cubicBezTo>
                    <a:pt x="4369" y="237"/>
                    <a:pt x="4445" y="581"/>
                    <a:pt x="4445" y="581"/>
                  </a:cubicBezTo>
                  <a:lnTo>
                    <a:pt x="4940" y="581"/>
                  </a:lnTo>
                  <a:cubicBezTo>
                    <a:pt x="4940" y="581"/>
                    <a:pt x="4810" y="191"/>
                    <a:pt x="4710" y="129"/>
                  </a:cubicBezTo>
                  <a:cubicBezTo>
                    <a:pt x="4624" y="76"/>
                    <a:pt x="1526" y="1"/>
                    <a:pt x="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5"/>
            <p:cNvSpPr/>
            <p:nvPr/>
          </p:nvSpPr>
          <p:spPr>
            <a:xfrm>
              <a:off x="3725678" y="3630395"/>
              <a:ext cx="1677775" cy="618788"/>
            </a:xfrm>
            <a:custGeom>
              <a:avLst/>
              <a:gdLst/>
              <a:ahLst/>
              <a:cxnLst/>
              <a:rect l="l" t="t" r="r" b="b"/>
              <a:pathLst>
                <a:path w="19394" h="7153" extrusionOk="0">
                  <a:moveTo>
                    <a:pt x="7739" y="1"/>
                  </a:moveTo>
                  <a:cubicBezTo>
                    <a:pt x="7374" y="1"/>
                    <a:pt x="7146" y="2"/>
                    <a:pt x="7146" y="2"/>
                  </a:cubicBezTo>
                  <a:cubicBezTo>
                    <a:pt x="6859" y="405"/>
                    <a:pt x="6239" y="2669"/>
                    <a:pt x="6239" y="2669"/>
                  </a:cubicBezTo>
                  <a:lnTo>
                    <a:pt x="483" y="2669"/>
                  </a:lnTo>
                  <a:cubicBezTo>
                    <a:pt x="111" y="2926"/>
                    <a:pt x="376" y="3156"/>
                    <a:pt x="376" y="3156"/>
                  </a:cubicBezTo>
                  <a:cubicBezTo>
                    <a:pt x="1" y="4160"/>
                    <a:pt x="199" y="6417"/>
                    <a:pt x="199" y="6417"/>
                  </a:cubicBezTo>
                  <a:lnTo>
                    <a:pt x="3112" y="7152"/>
                  </a:lnTo>
                  <a:lnTo>
                    <a:pt x="5802" y="7152"/>
                  </a:lnTo>
                  <a:lnTo>
                    <a:pt x="6997" y="6532"/>
                  </a:lnTo>
                  <a:lnTo>
                    <a:pt x="12917" y="6532"/>
                  </a:lnTo>
                  <a:lnTo>
                    <a:pt x="14619" y="6992"/>
                  </a:lnTo>
                  <a:lnTo>
                    <a:pt x="17091" y="6992"/>
                  </a:lnTo>
                  <a:lnTo>
                    <a:pt x="19072" y="6344"/>
                  </a:lnTo>
                  <a:cubicBezTo>
                    <a:pt x="19393" y="6344"/>
                    <a:pt x="19317" y="4876"/>
                    <a:pt x="19072" y="4876"/>
                  </a:cubicBezTo>
                  <a:lnTo>
                    <a:pt x="18872" y="3719"/>
                  </a:lnTo>
                  <a:lnTo>
                    <a:pt x="18156" y="3095"/>
                  </a:lnTo>
                  <a:cubicBezTo>
                    <a:pt x="17393" y="2842"/>
                    <a:pt x="14516" y="2669"/>
                    <a:pt x="14516" y="2669"/>
                  </a:cubicBezTo>
                  <a:cubicBezTo>
                    <a:pt x="13776" y="1451"/>
                    <a:pt x="12416" y="121"/>
                    <a:pt x="12416" y="121"/>
                  </a:cubicBezTo>
                  <a:cubicBezTo>
                    <a:pt x="11293" y="14"/>
                    <a:pt x="8863" y="1"/>
                    <a:pt x="77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5"/>
            <p:cNvSpPr/>
            <p:nvPr/>
          </p:nvSpPr>
          <p:spPr>
            <a:xfrm>
              <a:off x="5339069" y="4084046"/>
              <a:ext cx="45504" cy="61247"/>
            </a:xfrm>
            <a:custGeom>
              <a:avLst/>
              <a:gdLst/>
              <a:ahLst/>
              <a:cxnLst/>
              <a:rect l="l" t="t" r="r" b="b"/>
              <a:pathLst>
                <a:path w="526" h="708" extrusionOk="0">
                  <a:moveTo>
                    <a:pt x="389" y="0"/>
                  </a:moveTo>
                  <a:cubicBezTo>
                    <a:pt x="381" y="0"/>
                    <a:pt x="372" y="2"/>
                    <a:pt x="365" y="4"/>
                  </a:cubicBezTo>
                  <a:cubicBezTo>
                    <a:pt x="43" y="104"/>
                    <a:pt x="0" y="575"/>
                    <a:pt x="356" y="702"/>
                  </a:cubicBezTo>
                  <a:cubicBezTo>
                    <a:pt x="367" y="706"/>
                    <a:pt x="377" y="707"/>
                    <a:pt x="387" y="707"/>
                  </a:cubicBezTo>
                  <a:cubicBezTo>
                    <a:pt x="430" y="707"/>
                    <a:pt x="470" y="676"/>
                    <a:pt x="480" y="629"/>
                  </a:cubicBezTo>
                  <a:cubicBezTo>
                    <a:pt x="498" y="502"/>
                    <a:pt x="525" y="272"/>
                    <a:pt x="483" y="73"/>
                  </a:cubicBezTo>
                  <a:cubicBezTo>
                    <a:pt x="473" y="31"/>
                    <a:pt x="431"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5"/>
            <p:cNvSpPr/>
            <p:nvPr/>
          </p:nvSpPr>
          <p:spPr>
            <a:xfrm>
              <a:off x="5296593" y="3950477"/>
              <a:ext cx="67045" cy="100349"/>
            </a:xfrm>
            <a:custGeom>
              <a:avLst/>
              <a:gdLst/>
              <a:ahLst/>
              <a:cxnLst/>
              <a:rect l="l" t="t" r="r" b="b"/>
              <a:pathLst>
                <a:path w="775" h="1160" extrusionOk="0">
                  <a:moveTo>
                    <a:pt x="266" y="1"/>
                  </a:moveTo>
                  <a:cubicBezTo>
                    <a:pt x="147" y="1"/>
                    <a:pt x="45" y="11"/>
                    <a:pt x="32" y="30"/>
                  </a:cubicBezTo>
                  <a:cubicBezTo>
                    <a:pt x="0" y="69"/>
                    <a:pt x="181" y="1153"/>
                    <a:pt x="219" y="1157"/>
                  </a:cubicBezTo>
                  <a:cubicBezTo>
                    <a:pt x="233" y="1159"/>
                    <a:pt x="300" y="1159"/>
                    <a:pt x="382" y="1159"/>
                  </a:cubicBezTo>
                  <a:cubicBezTo>
                    <a:pt x="547" y="1159"/>
                    <a:pt x="775" y="1157"/>
                    <a:pt x="775" y="1157"/>
                  </a:cubicBezTo>
                  <a:lnTo>
                    <a:pt x="591" y="30"/>
                  </a:lnTo>
                  <a:cubicBezTo>
                    <a:pt x="508" y="10"/>
                    <a:pt x="380" y="1"/>
                    <a:pt x="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5"/>
            <p:cNvSpPr/>
            <p:nvPr/>
          </p:nvSpPr>
          <p:spPr>
            <a:xfrm>
              <a:off x="5311559" y="4006794"/>
              <a:ext cx="25953" cy="39966"/>
            </a:xfrm>
            <a:custGeom>
              <a:avLst/>
              <a:gdLst/>
              <a:ahLst/>
              <a:cxnLst/>
              <a:rect l="l" t="t" r="r" b="b"/>
              <a:pathLst>
                <a:path w="300" h="462" extrusionOk="0">
                  <a:moveTo>
                    <a:pt x="23" y="0"/>
                  </a:moveTo>
                  <a:cubicBezTo>
                    <a:pt x="11" y="0"/>
                    <a:pt x="0" y="12"/>
                    <a:pt x="4" y="23"/>
                  </a:cubicBezTo>
                  <a:cubicBezTo>
                    <a:pt x="16" y="115"/>
                    <a:pt x="69" y="453"/>
                    <a:pt x="80" y="460"/>
                  </a:cubicBezTo>
                  <a:cubicBezTo>
                    <a:pt x="83" y="461"/>
                    <a:pt x="91" y="461"/>
                    <a:pt x="103" y="461"/>
                  </a:cubicBezTo>
                  <a:cubicBezTo>
                    <a:pt x="147" y="461"/>
                    <a:pt x="238" y="456"/>
                    <a:pt x="280" y="456"/>
                  </a:cubicBezTo>
                  <a:cubicBezTo>
                    <a:pt x="292" y="456"/>
                    <a:pt x="299" y="445"/>
                    <a:pt x="299" y="433"/>
                  </a:cubicBezTo>
                  <a:lnTo>
                    <a:pt x="226" y="16"/>
                  </a:lnTo>
                  <a:cubicBezTo>
                    <a:pt x="223" y="8"/>
                    <a:pt x="214" y="0"/>
                    <a:pt x="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5"/>
            <p:cNvSpPr/>
            <p:nvPr/>
          </p:nvSpPr>
          <p:spPr>
            <a:xfrm>
              <a:off x="5218043" y="4032660"/>
              <a:ext cx="207884" cy="214193"/>
            </a:xfrm>
            <a:custGeom>
              <a:avLst/>
              <a:gdLst/>
              <a:ahLst/>
              <a:cxnLst/>
              <a:rect l="l" t="t" r="r" b="b"/>
              <a:pathLst>
                <a:path w="2403" h="2476" extrusionOk="0">
                  <a:moveTo>
                    <a:pt x="2116" y="203"/>
                  </a:moveTo>
                  <a:cubicBezTo>
                    <a:pt x="2131" y="479"/>
                    <a:pt x="2165" y="1311"/>
                    <a:pt x="2043" y="1721"/>
                  </a:cubicBezTo>
                  <a:lnTo>
                    <a:pt x="1568" y="1871"/>
                  </a:lnTo>
                  <a:cubicBezTo>
                    <a:pt x="1548" y="1598"/>
                    <a:pt x="1499" y="656"/>
                    <a:pt x="1603" y="203"/>
                  </a:cubicBezTo>
                  <a:close/>
                  <a:moveTo>
                    <a:pt x="1522" y="0"/>
                  </a:moveTo>
                  <a:cubicBezTo>
                    <a:pt x="1479" y="0"/>
                    <a:pt x="1442" y="31"/>
                    <a:pt x="1426" y="74"/>
                  </a:cubicBezTo>
                  <a:cubicBezTo>
                    <a:pt x="1281" y="560"/>
                    <a:pt x="1353" y="1733"/>
                    <a:pt x="1368" y="1936"/>
                  </a:cubicBezTo>
                  <a:lnTo>
                    <a:pt x="310" y="2276"/>
                  </a:lnTo>
                  <a:lnTo>
                    <a:pt x="100" y="2276"/>
                  </a:lnTo>
                  <a:cubicBezTo>
                    <a:pt x="47" y="2276"/>
                    <a:pt x="1" y="2319"/>
                    <a:pt x="1" y="2376"/>
                  </a:cubicBezTo>
                  <a:cubicBezTo>
                    <a:pt x="1" y="2430"/>
                    <a:pt x="47" y="2476"/>
                    <a:pt x="100" y="2476"/>
                  </a:cubicBezTo>
                  <a:lnTo>
                    <a:pt x="326" y="2476"/>
                  </a:lnTo>
                  <a:cubicBezTo>
                    <a:pt x="338" y="2476"/>
                    <a:pt x="345" y="2476"/>
                    <a:pt x="356" y="2472"/>
                  </a:cubicBezTo>
                  <a:lnTo>
                    <a:pt x="2154" y="1897"/>
                  </a:lnTo>
                  <a:cubicBezTo>
                    <a:pt x="2181" y="1885"/>
                    <a:pt x="2204" y="1862"/>
                    <a:pt x="2215" y="1836"/>
                  </a:cubicBezTo>
                  <a:cubicBezTo>
                    <a:pt x="2403" y="1326"/>
                    <a:pt x="2315" y="146"/>
                    <a:pt x="2311" y="92"/>
                  </a:cubicBezTo>
                  <a:cubicBezTo>
                    <a:pt x="2307" y="42"/>
                    <a:pt x="2265" y="0"/>
                    <a:pt x="2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5"/>
            <p:cNvSpPr/>
            <p:nvPr/>
          </p:nvSpPr>
          <p:spPr>
            <a:xfrm>
              <a:off x="3723342" y="3929974"/>
              <a:ext cx="89192" cy="154156"/>
            </a:xfrm>
            <a:custGeom>
              <a:avLst/>
              <a:gdLst/>
              <a:ahLst/>
              <a:cxnLst/>
              <a:rect l="l" t="t" r="r" b="b"/>
              <a:pathLst>
                <a:path w="1031" h="1782" extrusionOk="0">
                  <a:moveTo>
                    <a:pt x="489" y="1"/>
                  </a:moveTo>
                  <a:cubicBezTo>
                    <a:pt x="343" y="1"/>
                    <a:pt x="226" y="3"/>
                    <a:pt x="226" y="3"/>
                  </a:cubicBezTo>
                  <a:cubicBezTo>
                    <a:pt x="0" y="896"/>
                    <a:pt x="104" y="1755"/>
                    <a:pt x="104" y="1755"/>
                  </a:cubicBezTo>
                  <a:cubicBezTo>
                    <a:pt x="202" y="1775"/>
                    <a:pt x="329" y="1782"/>
                    <a:pt x="454" y="1782"/>
                  </a:cubicBezTo>
                  <a:cubicBezTo>
                    <a:pt x="704" y="1782"/>
                    <a:pt x="947" y="1755"/>
                    <a:pt x="947" y="1755"/>
                  </a:cubicBezTo>
                  <a:cubicBezTo>
                    <a:pt x="997" y="1341"/>
                    <a:pt x="1031" y="30"/>
                    <a:pt x="1031" y="30"/>
                  </a:cubicBezTo>
                  <a:cubicBezTo>
                    <a:pt x="938" y="6"/>
                    <a:pt x="686" y="1"/>
                    <a:pt x="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45"/>
            <p:cNvSpPr/>
            <p:nvPr/>
          </p:nvSpPr>
          <p:spPr>
            <a:xfrm>
              <a:off x="3746180" y="4045550"/>
              <a:ext cx="39622" cy="5796"/>
            </a:xfrm>
            <a:custGeom>
              <a:avLst/>
              <a:gdLst/>
              <a:ahLst/>
              <a:cxnLst/>
              <a:rect l="l" t="t" r="r" b="b"/>
              <a:pathLst>
                <a:path w="458" h="67" extrusionOk="0">
                  <a:moveTo>
                    <a:pt x="457" y="1"/>
                  </a:moveTo>
                  <a:lnTo>
                    <a:pt x="1" y="8"/>
                  </a:lnTo>
                  <a:lnTo>
                    <a:pt x="1" y="66"/>
                  </a:lnTo>
                  <a:lnTo>
                    <a:pt x="457" y="6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5"/>
            <p:cNvSpPr/>
            <p:nvPr/>
          </p:nvSpPr>
          <p:spPr>
            <a:xfrm>
              <a:off x="3746180" y="4025999"/>
              <a:ext cx="39622" cy="5796"/>
            </a:xfrm>
            <a:custGeom>
              <a:avLst/>
              <a:gdLst/>
              <a:ahLst/>
              <a:cxnLst/>
              <a:rect l="l" t="t" r="r" b="b"/>
              <a:pathLst>
                <a:path w="458" h="67" extrusionOk="0">
                  <a:moveTo>
                    <a:pt x="457" y="1"/>
                  </a:moveTo>
                  <a:lnTo>
                    <a:pt x="1" y="4"/>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5"/>
            <p:cNvSpPr/>
            <p:nvPr/>
          </p:nvSpPr>
          <p:spPr>
            <a:xfrm>
              <a:off x="3746180" y="4006102"/>
              <a:ext cx="39622" cy="5796"/>
            </a:xfrm>
            <a:custGeom>
              <a:avLst/>
              <a:gdLst/>
              <a:ahLst/>
              <a:cxnLst/>
              <a:rect l="l" t="t" r="r" b="b"/>
              <a:pathLst>
                <a:path w="458" h="67" extrusionOk="0">
                  <a:moveTo>
                    <a:pt x="457" y="1"/>
                  </a:moveTo>
                  <a:lnTo>
                    <a:pt x="1" y="8"/>
                  </a:lnTo>
                  <a:lnTo>
                    <a:pt x="1" y="66"/>
                  </a:lnTo>
                  <a:lnTo>
                    <a:pt x="457" y="59"/>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5"/>
            <p:cNvSpPr/>
            <p:nvPr/>
          </p:nvSpPr>
          <p:spPr>
            <a:xfrm>
              <a:off x="4256756" y="3883432"/>
              <a:ext cx="687235" cy="292482"/>
            </a:xfrm>
            <a:custGeom>
              <a:avLst/>
              <a:gdLst/>
              <a:ahLst/>
              <a:cxnLst/>
              <a:rect l="l" t="t" r="r" b="b"/>
              <a:pathLst>
                <a:path w="7944" h="3381" extrusionOk="0">
                  <a:moveTo>
                    <a:pt x="337" y="1"/>
                  </a:moveTo>
                  <a:lnTo>
                    <a:pt x="0" y="1507"/>
                  </a:lnTo>
                  <a:lnTo>
                    <a:pt x="8" y="1518"/>
                  </a:lnTo>
                  <a:cubicBezTo>
                    <a:pt x="364" y="1948"/>
                    <a:pt x="552" y="2407"/>
                    <a:pt x="651" y="2760"/>
                  </a:cubicBezTo>
                  <a:cubicBezTo>
                    <a:pt x="701" y="2936"/>
                    <a:pt x="728" y="3086"/>
                    <a:pt x="743" y="3189"/>
                  </a:cubicBezTo>
                  <a:cubicBezTo>
                    <a:pt x="751" y="3243"/>
                    <a:pt x="754" y="3285"/>
                    <a:pt x="759" y="3311"/>
                  </a:cubicBezTo>
                  <a:cubicBezTo>
                    <a:pt x="759" y="3327"/>
                    <a:pt x="763" y="3334"/>
                    <a:pt x="763" y="3343"/>
                  </a:cubicBezTo>
                  <a:lnTo>
                    <a:pt x="763" y="3350"/>
                  </a:lnTo>
                  <a:lnTo>
                    <a:pt x="763" y="3354"/>
                  </a:lnTo>
                  <a:lnTo>
                    <a:pt x="763" y="3380"/>
                  </a:lnTo>
                  <a:lnTo>
                    <a:pt x="6993" y="3380"/>
                  </a:lnTo>
                  <a:lnTo>
                    <a:pt x="7001" y="3362"/>
                  </a:lnTo>
                  <a:cubicBezTo>
                    <a:pt x="7154" y="2833"/>
                    <a:pt x="7388" y="2434"/>
                    <a:pt x="7583" y="2174"/>
                  </a:cubicBezTo>
                  <a:cubicBezTo>
                    <a:pt x="7679" y="2040"/>
                    <a:pt x="7767" y="1944"/>
                    <a:pt x="7828" y="1879"/>
                  </a:cubicBezTo>
                  <a:cubicBezTo>
                    <a:pt x="7863" y="1845"/>
                    <a:pt x="7886" y="1822"/>
                    <a:pt x="7905" y="1806"/>
                  </a:cubicBezTo>
                  <a:cubicBezTo>
                    <a:pt x="7913" y="1794"/>
                    <a:pt x="7920" y="1790"/>
                    <a:pt x="7924" y="1787"/>
                  </a:cubicBezTo>
                  <a:lnTo>
                    <a:pt x="7928" y="1783"/>
                  </a:lnTo>
                  <a:lnTo>
                    <a:pt x="7932" y="1779"/>
                  </a:lnTo>
                  <a:lnTo>
                    <a:pt x="7940" y="1771"/>
                  </a:lnTo>
                  <a:lnTo>
                    <a:pt x="7940" y="1760"/>
                  </a:lnTo>
                  <a:cubicBezTo>
                    <a:pt x="7943" y="1725"/>
                    <a:pt x="7943" y="1687"/>
                    <a:pt x="7943" y="1652"/>
                  </a:cubicBezTo>
                  <a:cubicBezTo>
                    <a:pt x="7943" y="1350"/>
                    <a:pt x="7890" y="963"/>
                    <a:pt x="7836" y="649"/>
                  </a:cubicBezTo>
                  <a:cubicBezTo>
                    <a:pt x="7782" y="338"/>
                    <a:pt x="7729" y="101"/>
                    <a:pt x="7729" y="101"/>
                  </a:cubicBezTo>
                  <a:lnTo>
                    <a:pt x="7671" y="116"/>
                  </a:lnTo>
                  <a:lnTo>
                    <a:pt x="7671" y="124"/>
                  </a:lnTo>
                  <a:cubicBezTo>
                    <a:pt x="7687" y="177"/>
                    <a:pt x="7737" y="419"/>
                    <a:pt x="7786" y="718"/>
                  </a:cubicBezTo>
                  <a:cubicBezTo>
                    <a:pt x="7840" y="1017"/>
                    <a:pt x="7886" y="1373"/>
                    <a:pt x="7886" y="1652"/>
                  </a:cubicBezTo>
                  <a:cubicBezTo>
                    <a:pt x="7886" y="1684"/>
                    <a:pt x="7886" y="1714"/>
                    <a:pt x="7883" y="1746"/>
                  </a:cubicBezTo>
                  <a:lnTo>
                    <a:pt x="7883" y="1746"/>
                  </a:lnTo>
                  <a:cubicBezTo>
                    <a:pt x="7799" y="1818"/>
                    <a:pt x="7240" y="2341"/>
                    <a:pt x="6950" y="3323"/>
                  </a:cubicBezTo>
                  <a:lnTo>
                    <a:pt x="818" y="3323"/>
                  </a:lnTo>
                  <a:cubicBezTo>
                    <a:pt x="812" y="3250"/>
                    <a:pt x="789" y="3032"/>
                    <a:pt x="709" y="2745"/>
                  </a:cubicBezTo>
                  <a:cubicBezTo>
                    <a:pt x="607" y="2388"/>
                    <a:pt x="418" y="1930"/>
                    <a:pt x="64" y="1493"/>
                  </a:cubicBezTo>
                  <a:lnTo>
                    <a:pt x="64" y="1493"/>
                  </a:lnTo>
                  <a:lnTo>
                    <a:pt x="395" y="13"/>
                  </a:lnTo>
                  <a:lnTo>
                    <a:pt x="3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5"/>
            <p:cNvSpPr/>
            <p:nvPr/>
          </p:nvSpPr>
          <p:spPr>
            <a:xfrm>
              <a:off x="4485053" y="3883865"/>
              <a:ext cx="13755" cy="290060"/>
            </a:xfrm>
            <a:custGeom>
              <a:avLst/>
              <a:gdLst/>
              <a:ahLst/>
              <a:cxnLst/>
              <a:rect l="l" t="t" r="r" b="b"/>
              <a:pathLst>
                <a:path w="159" h="3353" extrusionOk="0">
                  <a:moveTo>
                    <a:pt x="47" y="0"/>
                  </a:moveTo>
                  <a:cubicBezTo>
                    <a:pt x="13" y="387"/>
                    <a:pt x="1" y="805"/>
                    <a:pt x="1" y="1207"/>
                  </a:cubicBezTo>
                  <a:cubicBezTo>
                    <a:pt x="1" y="2333"/>
                    <a:pt x="101" y="3349"/>
                    <a:pt x="101" y="3352"/>
                  </a:cubicBezTo>
                  <a:lnTo>
                    <a:pt x="158" y="3345"/>
                  </a:lnTo>
                  <a:lnTo>
                    <a:pt x="158" y="3334"/>
                  </a:lnTo>
                  <a:cubicBezTo>
                    <a:pt x="147" y="3219"/>
                    <a:pt x="59" y="2261"/>
                    <a:pt x="59" y="1207"/>
                  </a:cubicBezTo>
                  <a:cubicBezTo>
                    <a:pt x="59" y="805"/>
                    <a:pt x="74" y="391"/>
                    <a:pt x="105" y="4"/>
                  </a:cubicBezTo>
                  <a:lnTo>
                    <a:pt x="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5"/>
            <p:cNvSpPr/>
            <p:nvPr/>
          </p:nvSpPr>
          <p:spPr>
            <a:xfrm>
              <a:off x="4548378" y="3926600"/>
              <a:ext cx="55193" cy="5363"/>
            </a:xfrm>
            <a:custGeom>
              <a:avLst/>
              <a:gdLst/>
              <a:ahLst/>
              <a:cxnLst/>
              <a:rect l="l" t="t" r="r" b="b"/>
              <a:pathLst>
                <a:path w="638" h="62" extrusionOk="0">
                  <a:moveTo>
                    <a:pt x="1" y="0"/>
                  </a:moveTo>
                  <a:lnTo>
                    <a:pt x="1" y="62"/>
                  </a:lnTo>
                  <a:lnTo>
                    <a:pt x="637" y="62"/>
                  </a:lnTo>
                  <a:lnTo>
                    <a:pt x="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5"/>
            <p:cNvSpPr/>
            <p:nvPr/>
          </p:nvSpPr>
          <p:spPr>
            <a:xfrm>
              <a:off x="4311430" y="3926600"/>
              <a:ext cx="54761" cy="5363"/>
            </a:xfrm>
            <a:custGeom>
              <a:avLst/>
              <a:gdLst/>
              <a:ahLst/>
              <a:cxnLst/>
              <a:rect l="l" t="t" r="r" b="b"/>
              <a:pathLst>
                <a:path w="633" h="62" extrusionOk="0">
                  <a:moveTo>
                    <a:pt x="0" y="0"/>
                  </a:moveTo>
                  <a:lnTo>
                    <a:pt x="0" y="62"/>
                  </a:lnTo>
                  <a:lnTo>
                    <a:pt x="633" y="62"/>
                  </a:lnTo>
                  <a:lnTo>
                    <a:pt x="6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5"/>
            <p:cNvSpPr/>
            <p:nvPr/>
          </p:nvSpPr>
          <p:spPr>
            <a:xfrm>
              <a:off x="4977375" y="3874263"/>
              <a:ext cx="312042" cy="56403"/>
            </a:xfrm>
            <a:custGeom>
              <a:avLst/>
              <a:gdLst/>
              <a:ahLst/>
              <a:cxnLst/>
              <a:rect l="l" t="t" r="r" b="b"/>
              <a:pathLst>
                <a:path w="3607" h="652" extrusionOk="0">
                  <a:moveTo>
                    <a:pt x="12" y="0"/>
                  </a:moveTo>
                  <a:lnTo>
                    <a:pt x="1" y="57"/>
                  </a:lnTo>
                  <a:cubicBezTo>
                    <a:pt x="1" y="57"/>
                    <a:pt x="759" y="207"/>
                    <a:pt x="1534" y="352"/>
                  </a:cubicBezTo>
                  <a:cubicBezTo>
                    <a:pt x="1925" y="429"/>
                    <a:pt x="2315" y="502"/>
                    <a:pt x="2614" y="556"/>
                  </a:cubicBezTo>
                  <a:cubicBezTo>
                    <a:pt x="2763" y="586"/>
                    <a:pt x="2894" y="609"/>
                    <a:pt x="2986" y="624"/>
                  </a:cubicBezTo>
                  <a:cubicBezTo>
                    <a:pt x="3035" y="632"/>
                    <a:pt x="3074" y="640"/>
                    <a:pt x="3101" y="644"/>
                  </a:cubicBezTo>
                  <a:cubicBezTo>
                    <a:pt x="3115" y="644"/>
                    <a:pt x="3127" y="647"/>
                    <a:pt x="3135" y="647"/>
                  </a:cubicBezTo>
                  <a:cubicBezTo>
                    <a:pt x="3147" y="651"/>
                    <a:pt x="3150" y="651"/>
                    <a:pt x="3158" y="651"/>
                  </a:cubicBezTo>
                  <a:cubicBezTo>
                    <a:pt x="3177" y="651"/>
                    <a:pt x="3196" y="647"/>
                    <a:pt x="3219" y="640"/>
                  </a:cubicBezTo>
                  <a:cubicBezTo>
                    <a:pt x="3253" y="628"/>
                    <a:pt x="3296" y="605"/>
                    <a:pt x="3338" y="582"/>
                  </a:cubicBezTo>
                  <a:cubicBezTo>
                    <a:pt x="3469" y="513"/>
                    <a:pt x="3607" y="414"/>
                    <a:pt x="3607" y="414"/>
                  </a:cubicBezTo>
                  <a:lnTo>
                    <a:pt x="3572" y="364"/>
                  </a:lnTo>
                  <a:cubicBezTo>
                    <a:pt x="3572" y="364"/>
                    <a:pt x="3572" y="368"/>
                    <a:pt x="3568" y="368"/>
                  </a:cubicBezTo>
                  <a:cubicBezTo>
                    <a:pt x="3552" y="379"/>
                    <a:pt x="3472" y="437"/>
                    <a:pt x="3384" y="490"/>
                  </a:cubicBezTo>
                  <a:cubicBezTo>
                    <a:pt x="3338" y="517"/>
                    <a:pt x="3292" y="544"/>
                    <a:pt x="3250" y="563"/>
                  </a:cubicBezTo>
                  <a:cubicBezTo>
                    <a:pt x="3230" y="571"/>
                    <a:pt x="3212" y="579"/>
                    <a:pt x="3196" y="582"/>
                  </a:cubicBezTo>
                  <a:cubicBezTo>
                    <a:pt x="3181" y="590"/>
                    <a:pt x="3166" y="590"/>
                    <a:pt x="3158" y="590"/>
                  </a:cubicBezTo>
                  <a:lnTo>
                    <a:pt x="3143" y="590"/>
                  </a:lnTo>
                  <a:cubicBezTo>
                    <a:pt x="3108" y="586"/>
                    <a:pt x="3035" y="575"/>
                    <a:pt x="2932" y="556"/>
                  </a:cubicBezTo>
                  <a:cubicBezTo>
                    <a:pt x="2564" y="490"/>
                    <a:pt x="1833" y="352"/>
                    <a:pt x="1196" y="230"/>
                  </a:cubicBezTo>
                  <a:cubicBezTo>
                    <a:pt x="878" y="168"/>
                    <a:pt x="579" y="111"/>
                    <a:pt x="365" y="69"/>
                  </a:cubicBezTo>
                  <a:cubicBezTo>
                    <a:pt x="254" y="50"/>
                    <a:pt x="165" y="30"/>
                    <a:pt x="104" y="19"/>
                  </a:cubicBezTo>
                  <a:cubicBezTo>
                    <a:pt x="73" y="15"/>
                    <a:pt x="50" y="7"/>
                    <a:pt x="35" y="7"/>
                  </a:cubicBezTo>
                  <a:cubicBezTo>
                    <a:pt x="20" y="4"/>
                    <a:pt x="12" y="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5"/>
            <p:cNvSpPr/>
            <p:nvPr/>
          </p:nvSpPr>
          <p:spPr>
            <a:xfrm>
              <a:off x="3718065" y="4144688"/>
              <a:ext cx="208230" cy="88930"/>
            </a:xfrm>
            <a:custGeom>
              <a:avLst/>
              <a:gdLst/>
              <a:ahLst/>
              <a:cxnLst/>
              <a:rect l="l" t="t" r="r" b="b"/>
              <a:pathLst>
                <a:path w="2407" h="1028" extrusionOk="0">
                  <a:moveTo>
                    <a:pt x="176" y="1"/>
                  </a:moveTo>
                  <a:cubicBezTo>
                    <a:pt x="0" y="291"/>
                    <a:pt x="135" y="668"/>
                    <a:pt x="135" y="668"/>
                  </a:cubicBezTo>
                  <a:lnTo>
                    <a:pt x="713" y="668"/>
                  </a:lnTo>
                  <a:lnTo>
                    <a:pt x="2268" y="1027"/>
                  </a:lnTo>
                  <a:lnTo>
                    <a:pt x="2406" y="429"/>
                  </a:lnTo>
                  <a:lnTo>
                    <a:pt x="8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5"/>
            <p:cNvSpPr/>
            <p:nvPr/>
          </p:nvSpPr>
          <p:spPr>
            <a:xfrm>
              <a:off x="3913316" y="4014753"/>
              <a:ext cx="369657" cy="234435"/>
            </a:xfrm>
            <a:custGeom>
              <a:avLst/>
              <a:gdLst/>
              <a:ahLst/>
              <a:cxnLst/>
              <a:rect l="l" t="t" r="r" b="b"/>
              <a:pathLst>
                <a:path w="4273" h="2710" extrusionOk="0">
                  <a:moveTo>
                    <a:pt x="2204" y="0"/>
                  </a:moveTo>
                  <a:cubicBezTo>
                    <a:pt x="476" y="0"/>
                    <a:pt x="0" y="2472"/>
                    <a:pt x="0" y="2472"/>
                  </a:cubicBezTo>
                  <a:lnTo>
                    <a:pt x="943" y="2709"/>
                  </a:lnTo>
                  <a:lnTo>
                    <a:pt x="3633" y="2709"/>
                  </a:lnTo>
                  <a:lnTo>
                    <a:pt x="4273" y="2377"/>
                  </a:lnTo>
                  <a:cubicBezTo>
                    <a:pt x="4273" y="2377"/>
                    <a:pt x="3932" y="0"/>
                    <a:pt x="22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5"/>
            <p:cNvSpPr/>
            <p:nvPr/>
          </p:nvSpPr>
          <p:spPr>
            <a:xfrm>
              <a:off x="4900123" y="4013109"/>
              <a:ext cx="371733" cy="222151"/>
            </a:xfrm>
            <a:custGeom>
              <a:avLst/>
              <a:gdLst/>
              <a:ahLst/>
              <a:cxnLst/>
              <a:rect l="l" t="t" r="r" b="b"/>
              <a:pathLst>
                <a:path w="4297" h="2568" extrusionOk="0">
                  <a:moveTo>
                    <a:pt x="2197" y="1"/>
                  </a:moveTo>
                  <a:cubicBezTo>
                    <a:pt x="1449" y="1"/>
                    <a:pt x="449" y="510"/>
                    <a:pt x="1" y="2288"/>
                  </a:cubicBezTo>
                  <a:lnTo>
                    <a:pt x="1043" y="2568"/>
                  </a:lnTo>
                  <a:lnTo>
                    <a:pt x="3515" y="2568"/>
                  </a:lnTo>
                  <a:lnTo>
                    <a:pt x="4296" y="2315"/>
                  </a:lnTo>
                  <a:cubicBezTo>
                    <a:pt x="3844" y="449"/>
                    <a:pt x="2940" y="1"/>
                    <a:pt x="2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5"/>
            <p:cNvSpPr/>
            <p:nvPr/>
          </p:nvSpPr>
          <p:spPr>
            <a:xfrm>
              <a:off x="4941301" y="4038629"/>
              <a:ext cx="297335" cy="297413"/>
            </a:xfrm>
            <a:custGeom>
              <a:avLst/>
              <a:gdLst/>
              <a:ahLst/>
              <a:cxnLst/>
              <a:rect l="l" t="t" r="r" b="b"/>
              <a:pathLst>
                <a:path w="3437" h="3438" extrusionOk="0">
                  <a:moveTo>
                    <a:pt x="1721" y="0"/>
                  </a:moveTo>
                  <a:cubicBezTo>
                    <a:pt x="770" y="0"/>
                    <a:pt x="0" y="771"/>
                    <a:pt x="0" y="1721"/>
                  </a:cubicBezTo>
                  <a:cubicBezTo>
                    <a:pt x="0" y="2672"/>
                    <a:pt x="770" y="3438"/>
                    <a:pt x="1721" y="3438"/>
                  </a:cubicBezTo>
                  <a:cubicBezTo>
                    <a:pt x="2667" y="3438"/>
                    <a:pt x="3437" y="2672"/>
                    <a:pt x="3437" y="1721"/>
                  </a:cubicBezTo>
                  <a:cubicBezTo>
                    <a:pt x="3437" y="771"/>
                    <a:pt x="2667"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5"/>
            <p:cNvSpPr/>
            <p:nvPr/>
          </p:nvSpPr>
          <p:spPr>
            <a:xfrm>
              <a:off x="4992255" y="4100310"/>
              <a:ext cx="195426" cy="174140"/>
            </a:xfrm>
            <a:custGeom>
              <a:avLst/>
              <a:gdLst/>
              <a:ahLst/>
              <a:cxnLst/>
              <a:rect l="l" t="t" r="r" b="b"/>
              <a:pathLst>
                <a:path w="2259" h="2013" extrusionOk="0">
                  <a:moveTo>
                    <a:pt x="1130" y="1"/>
                  </a:moveTo>
                  <a:cubicBezTo>
                    <a:pt x="706" y="1"/>
                    <a:pt x="312" y="272"/>
                    <a:pt x="173" y="698"/>
                  </a:cubicBezTo>
                  <a:cubicBezTo>
                    <a:pt x="1" y="1223"/>
                    <a:pt x="292" y="1793"/>
                    <a:pt x="817" y="1962"/>
                  </a:cubicBezTo>
                  <a:cubicBezTo>
                    <a:pt x="921" y="1996"/>
                    <a:pt x="1027" y="2012"/>
                    <a:pt x="1130" y="2012"/>
                  </a:cubicBezTo>
                  <a:cubicBezTo>
                    <a:pt x="1554" y="2012"/>
                    <a:pt x="1947" y="1743"/>
                    <a:pt x="2085" y="1319"/>
                  </a:cubicBezTo>
                  <a:cubicBezTo>
                    <a:pt x="2258" y="790"/>
                    <a:pt x="1967" y="222"/>
                    <a:pt x="1442" y="50"/>
                  </a:cubicBezTo>
                  <a:cubicBezTo>
                    <a:pt x="1338" y="17"/>
                    <a:pt x="1233" y="1"/>
                    <a:pt x="1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5"/>
            <p:cNvSpPr/>
            <p:nvPr/>
          </p:nvSpPr>
          <p:spPr>
            <a:xfrm>
              <a:off x="4997618" y="4104895"/>
              <a:ext cx="184699" cy="165056"/>
            </a:xfrm>
            <a:custGeom>
              <a:avLst/>
              <a:gdLst/>
              <a:ahLst/>
              <a:cxnLst/>
              <a:rect l="l" t="t" r="r" b="b"/>
              <a:pathLst>
                <a:path w="2135" h="1908" extrusionOk="0">
                  <a:moveTo>
                    <a:pt x="1068" y="1"/>
                  </a:moveTo>
                  <a:cubicBezTo>
                    <a:pt x="668" y="1"/>
                    <a:pt x="294" y="256"/>
                    <a:pt x="161" y="660"/>
                  </a:cubicBezTo>
                  <a:cubicBezTo>
                    <a:pt x="0" y="1158"/>
                    <a:pt x="272" y="1699"/>
                    <a:pt x="775" y="1860"/>
                  </a:cubicBezTo>
                  <a:cubicBezTo>
                    <a:pt x="872" y="1892"/>
                    <a:pt x="972" y="1907"/>
                    <a:pt x="1069" y="1907"/>
                  </a:cubicBezTo>
                  <a:cubicBezTo>
                    <a:pt x="1469" y="1907"/>
                    <a:pt x="1841" y="1651"/>
                    <a:pt x="1974" y="1250"/>
                  </a:cubicBezTo>
                  <a:cubicBezTo>
                    <a:pt x="2135" y="748"/>
                    <a:pt x="1863" y="212"/>
                    <a:pt x="1360" y="47"/>
                  </a:cubicBezTo>
                  <a:cubicBezTo>
                    <a:pt x="1264" y="16"/>
                    <a:pt x="1165"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5"/>
            <p:cNvSpPr/>
            <p:nvPr/>
          </p:nvSpPr>
          <p:spPr>
            <a:xfrm>
              <a:off x="5020803" y="4125657"/>
              <a:ext cx="138329" cy="123619"/>
            </a:xfrm>
            <a:custGeom>
              <a:avLst/>
              <a:gdLst/>
              <a:ahLst/>
              <a:cxnLst/>
              <a:rect l="l" t="t" r="r" b="b"/>
              <a:pathLst>
                <a:path w="1599" h="1429" extrusionOk="0">
                  <a:moveTo>
                    <a:pt x="796" y="1"/>
                  </a:moveTo>
                  <a:cubicBezTo>
                    <a:pt x="496" y="1"/>
                    <a:pt x="217" y="191"/>
                    <a:pt x="119" y="493"/>
                  </a:cubicBezTo>
                  <a:cubicBezTo>
                    <a:pt x="1" y="868"/>
                    <a:pt x="204" y="1270"/>
                    <a:pt x="579" y="1393"/>
                  </a:cubicBezTo>
                  <a:cubicBezTo>
                    <a:pt x="652" y="1417"/>
                    <a:pt x="727" y="1429"/>
                    <a:pt x="800" y="1429"/>
                  </a:cubicBezTo>
                  <a:cubicBezTo>
                    <a:pt x="1101" y="1429"/>
                    <a:pt x="1381" y="1236"/>
                    <a:pt x="1480" y="934"/>
                  </a:cubicBezTo>
                  <a:cubicBezTo>
                    <a:pt x="1598" y="557"/>
                    <a:pt x="1395" y="156"/>
                    <a:pt x="1020" y="37"/>
                  </a:cubicBezTo>
                  <a:cubicBezTo>
                    <a:pt x="945" y="13"/>
                    <a:pt x="870" y="1"/>
                    <a:pt x="7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5"/>
            <p:cNvSpPr/>
            <p:nvPr/>
          </p:nvSpPr>
          <p:spPr>
            <a:xfrm>
              <a:off x="5070545" y="4170036"/>
              <a:ext cx="38843" cy="34603"/>
            </a:xfrm>
            <a:custGeom>
              <a:avLst/>
              <a:gdLst/>
              <a:ahLst/>
              <a:cxnLst/>
              <a:rect l="l" t="t" r="r" b="b"/>
              <a:pathLst>
                <a:path w="449" h="400" extrusionOk="0">
                  <a:moveTo>
                    <a:pt x="224" y="0"/>
                  </a:moveTo>
                  <a:cubicBezTo>
                    <a:pt x="140" y="0"/>
                    <a:pt x="63" y="55"/>
                    <a:pt x="35" y="141"/>
                  </a:cubicBezTo>
                  <a:cubicBezTo>
                    <a:pt x="1" y="244"/>
                    <a:pt x="58" y="355"/>
                    <a:pt x="161" y="389"/>
                  </a:cubicBezTo>
                  <a:cubicBezTo>
                    <a:pt x="183" y="396"/>
                    <a:pt x="204" y="400"/>
                    <a:pt x="225" y="400"/>
                  </a:cubicBezTo>
                  <a:cubicBezTo>
                    <a:pt x="309" y="400"/>
                    <a:pt x="386" y="346"/>
                    <a:pt x="414" y="263"/>
                  </a:cubicBezTo>
                  <a:cubicBezTo>
                    <a:pt x="448" y="156"/>
                    <a:pt x="391" y="44"/>
                    <a:pt x="287" y="10"/>
                  </a:cubicBezTo>
                  <a:cubicBezTo>
                    <a:pt x="266" y="4"/>
                    <a:pt x="245" y="0"/>
                    <a:pt x="2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5"/>
            <p:cNvSpPr/>
            <p:nvPr/>
          </p:nvSpPr>
          <p:spPr>
            <a:xfrm>
              <a:off x="5079110" y="4123494"/>
              <a:ext cx="21714" cy="58393"/>
            </a:xfrm>
            <a:custGeom>
              <a:avLst/>
              <a:gdLst/>
              <a:ahLst/>
              <a:cxnLst/>
              <a:rect l="l" t="t" r="r" b="b"/>
              <a:pathLst>
                <a:path w="251" h="675" extrusionOk="0">
                  <a:moveTo>
                    <a:pt x="1" y="0"/>
                  </a:moveTo>
                  <a:lnTo>
                    <a:pt x="62" y="674"/>
                  </a:lnTo>
                  <a:lnTo>
                    <a:pt x="188" y="674"/>
                  </a:lnTo>
                  <a:lnTo>
                    <a:pt x="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5"/>
            <p:cNvSpPr/>
            <p:nvPr/>
          </p:nvSpPr>
          <p:spPr>
            <a:xfrm>
              <a:off x="5029107" y="4145986"/>
              <a:ext cx="58740" cy="43254"/>
            </a:xfrm>
            <a:custGeom>
              <a:avLst/>
              <a:gdLst/>
              <a:ahLst/>
              <a:cxnLst/>
              <a:rect l="l" t="t" r="r" b="b"/>
              <a:pathLst>
                <a:path w="679" h="500" extrusionOk="0">
                  <a:moveTo>
                    <a:pt x="126" y="1"/>
                  </a:moveTo>
                  <a:lnTo>
                    <a:pt x="66" y="108"/>
                  </a:lnTo>
                  <a:lnTo>
                    <a:pt x="0" y="216"/>
                  </a:lnTo>
                  <a:lnTo>
                    <a:pt x="617" y="499"/>
                  </a:lnTo>
                  <a:lnTo>
                    <a:pt x="648" y="446"/>
                  </a:lnTo>
                  <a:lnTo>
                    <a:pt x="678" y="391"/>
                  </a:lnTo>
                  <a:lnTo>
                    <a:pt x="1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5"/>
            <p:cNvSpPr/>
            <p:nvPr/>
          </p:nvSpPr>
          <p:spPr>
            <a:xfrm>
              <a:off x="5029107" y="4185434"/>
              <a:ext cx="58740" cy="43254"/>
            </a:xfrm>
            <a:custGeom>
              <a:avLst/>
              <a:gdLst/>
              <a:ahLst/>
              <a:cxnLst/>
              <a:rect l="l" t="t" r="r" b="b"/>
              <a:pathLst>
                <a:path w="679" h="500" extrusionOk="0">
                  <a:moveTo>
                    <a:pt x="617" y="1"/>
                  </a:moveTo>
                  <a:lnTo>
                    <a:pt x="0" y="285"/>
                  </a:lnTo>
                  <a:lnTo>
                    <a:pt x="66" y="392"/>
                  </a:lnTo>
                  <a:lnTo>
                    <a:pt x="126" y="499"/>
                  </a:lnTo>
                  <a:lnTo>
                    <a:pt x="678" y="108"/>
                  </a:lnTo>
                  <a:lnTo>
                    <a:pt x="648" y="55"/>
                  </a:lnTo>
                  <a:lnTo>
                    <a:pt x="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5"/>
            <p:cNvSpPr/>
            <p:nvPr/>
          </p:nvSpPr>
          <p:spPr>
            <a:xfrm>
              <a:off x="5079110" y="4193133"/>
              <a:ext cx="21714" cy="58393"/>
            </a:xfrm>
            <a:custGeom>
              <a:avLst/>
              <a:gdLst/>
              <a:ahLst/>
              <a:cxnLst/>
              <a:rect l="l" t="t" r="r" b="b"/>
              <a:pathLst>
                <a:path w="251" h="675" extrusionOk="0">
                  <a:moveTo>
                    <a:pt x="62" y="0"/>
                  </a:moveTo>
                  <a:lnTo>
                    <a:pt x="1" y="674"/>
                  </a:lnTo>
                  <a:lnTo>
                    <a:pt x="250" y="674"/>
                  </a:lnTo>
                  <a:lnTo>
                    <a:pt x="1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5"/>
            <p:cNvSpPr/>
            <p:nvPr/>
          </p:nvSpPr>
          <p:spPr>
            <a:xfrm>
              <a:off x="5092086" y="4185434"/>
              <a:ext cx="58740" cy="43254"/>
            </a:xfrm>
            <a:custGeom>
              <a:avLst/>
              <a:gdLst/>
              <a:ahLst/>
              <a:cxnLst/>
              <a:rect l="l" t="t" r="r" b="b"/>
              <a:pathLst>
                <a:path w="679" h="500" extrusionOk="0">
                  <a:moveTo>
                    <a:pt x="61" y="1"/>
                  </a:moveTo>
                  <a:lnTo>
                    <a:pt x="31" y="55"/>
                  </a:lnTo>
                  <a:lnTo>
                    <a:pt x="1" y="108"/>
                  </a:lnTo>
                  <a:lnTo>
                    <a:pt x="553" y="499"/>
                  </a:lnTo>
                  <a:lnTo>
                    <a:pt x="617" y="392"/>
                  </a:lnTo>
                  <a:lnTo>
                    <a:pt x="679" y="285"/>
                  </a:lnTo>
                  <a:lnTo>
                    <a:pt x="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5"/>
            <p:cNvSpPr/>
            <p:nvPr/>
          </p:nvSpPr>
          <p:spPr>
            <a:xfrm>
              <a:off x="5092086" y="4145986"/>
              <a:ext cx="58740" cy="43254"/>
            </a:xfrm>
            <a:custGeom>
              <a:avLst/>
              <a:gdLst/>
              <a:ahLst/>
              <a:cxnLst/>
              <a:rect l="l" t="t" r="r" b="b"/>
              <a:pathLst>
                <a:path w="679" h="500" extrusionOk="0">
                  <a:moveTo>
                    <a:pt x="553" y="1"/>
                  </a:moveTo>
                  <a:lnTo>
                    <a:pt x="1" y="391"/>
                  </a:lnTo>
                  <a:lnTo>
                    <a:pt x="31" y="446"/>
                  </a:lnTo>
                  <a:lnTo>
                    <a:pt x="61" y="499"/>
                  </a:lnTo>
                  <a:lnTo>
                    <a:pt x="679" y="216"/>
                  </a:lnTo>
                  <a:lnTo>
                    <a:pt x="617" y="108"/>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5"/>
            <p:cNvSpPr/>
            <p:nvPr/>
          </p:nvSpPr>
          <p:spPr>
            <a:xfrm>
              <a:off x="5080840" y="4179119"/>
              <a:ext cx="18254" cy="16436"/>
            </a:xfrm>
            <a:custGeom>
              <a:avLst/>
              <a:gdLst/>
              <a:ahLst/>
              <a:cxnLst/>
              <a:rect l="l" t="t" r="r" b="b"/>
              <a:pathLst>
                <a:path w="211" h="190" extrusionOk="0">
                  <a:moveTo>
                    <a:pt x="107" y="1"/>
                  </a:moveTo>
                  <a:cubicBezTo>
                    <a:pt x="66" y="1"/>
                    <a:pt x="28" y="26"/>
                    <a:pt x="16" y="66"/>
                  </a:cubicBezTo>
                  <a:cubicBezTo>
                    <a:pt x="0" y="116"/>
                    <a:pt x="27" y="169"/>
                    <a:pt x="76" y="185"/>
                  </a:cubicBezTo>
                  <a:cubicBezTo>
                    <a:pt x="86" y="188"/>
                    <a:pt x="96" y="189"/>
                    <a:pt x="105" y="189"/>
                  </a:cubicBezTo>
                  <a:cubicBezTo>
                    <a:pt x="146" y="189"/>
                    <a:pt x="183" y="164"/>
                    <a:pt x="195" y="123"/>
                  </a:cubicBezTo>
                  <a:cubicBezTo>
                    <a:pt x="211" y="74"/>
                    <a:pt x="184" y="20"/>
                    <a:pt x="134" y="5"/>
                  </a:cubicBezTo>
                  <a:cubicBezTo>
                    <a:pt x="125" y="2"/>
                    <a:pt x="116" y="1"/>
                    <a:pt x="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5"/>
            <p:cNvSpPr/>
            <p:nvPr/>
          </p:nvSpPr>
          <p:spPr>
            <a:xfrm>
              <a:off x="3955099" y="4038629"/>
              <a:ext cx="297767" cy="297413"/>
            </a:xfrm>
            <a:custGeom>
              <a:avLst/>
              <a:gdLst/>
              <a:ahLst/>
              <a:cxnLst/>
              <a:rect l="l" t="t" r="r" b="b"/>
              <a:pathLst>
                <a:path w="3442" h="3438" extrusionOk="0">
                  <a:moveTo>
                    <a:pt x="1721" y="0"/>
                  </a:moveTo>
                  <a:cubicBezTo>
                    <a:pt x="770" y="0"/>
                    <a:pt x="0" y="771"/>
                    <a:pt x="0" y="1721"/>
                  </a:cubicBezTo>
                  <a:cubicBezTo>
                    <a:pt x="0" y="2672"/>
                    <a:pt x="770" y="3438"/>
                    <a:pt x="1721" y="3438"/>
                  </a:cubicBezTo>
                  <a:cubicBezTo>
                    <a:pt x="2671" y="3438"/>
                    <a:pt x="3441" y="2672"/>
                    <a:pt x="3441" y="1721"/>
                  </a:cubicBezTo>
                  <a:cubicBezTo>
                    <a:pt x="3441" y="771"/>
                    <a:pt x="2671" y="0"/>
                    <a:pt x="1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5"/>
            <p:cNvSpPr/>
            <p:nvPr/>
          </p:nvSpPr>
          <p:spPr>
            <a:xfrm>
              <a:off x="4006486" y="4100310"/>
              <a:ext cx="194994" cy="174140"/>
            </a:xfrm>
            <a:custGeom>
              <a:avLst/>
              <a:gdLst/>
              <a:ahLst/>
              <a:cxnLst/>
              <a:rect l="l" t="t" r="r" b="b"/>
              <a:pathLst>
                <a:path w="2254" h="2013" extrusionOk="0">
                  <a:moveTo>
                    <a:pt x="1125" y="1"/>
                  </a:moveTo>
                  <a:cubicBezTo>
                    <a:pt x="701" y="1"/>
                    <a:pt x="308" y="272"/>
                    <a:pt x="168" y="698"/>
                  </a:cubicBezTo>
                  <a:cubicBezTo>
                    <a:pt x="0" y="1223"/>
                    <a:pt x="287" y="1793"/>
                    <a:pt x="816" y="1962"/>
                  </a:cubicBezTo>
                  <a:cubicBezTo>
                    <a:pt x="920" y="1996"/>
                    <a:pt x="1025" y="2012"/>
                    <a:pt x="1129" y="2012"/>
                  </a:cubicBezTo>
                  <a:cubicBezTo>
                    <a:pt x="1552" y="2012"/>
                    <a:pt x="1946" y="1743"/>
                    <a:pt x="2084" y="1319"/>
                  </a:cubicBezTo>
                  <a:cubicBezTo>
                    <a:pt x="2253" y="790"/>
                    <a:pt x="1965" y="222"/>
                    <a:pt x="1437" y="50"/>
                  </a:cubicBezTo>
                  <a:cubicBezTo>
                    <a:pt x="1333" y="17"/>
                    <a:pt x="1228" y="1"/>
                    <a:pt x="1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5"/>
            <p:cNvSpPr/>
            <p:nvPr/>
          </p:nvSpPr>
          <p:spPr>
            <a:xfrm>
              <a:off x="4011417" y="4104895"/>
              <a:ext cx="185045" cy="165056"/>
            </a:xfrm>
            <a:custGeom>
              <a:avLst/>
              <a:gdLst/>
              <a:ahLst/>
              <a:cxnLst/>
              <a:rect l="l" t="t" r="r" b="b"/>
              <a:pathLst>
                <a:path w="2139" h="1908" extrusionOk="0">
                  <a:moveTo>
                    <a:pt x="1071" y="1"/>
                  </a:moveTo>
                  <a:cubicBezTo>
                    <a:pt x="668" y="1"/>
                    <a:pt x="294" y="256"/>
                    <a:pt x="165" y="660"/>
                  </a:cubicBezTo>
                  <a:cubicBezTo>
                    <a:pt x="0" y="1158"/>
                    <a:pt x="276" y="1699"/>
                    <a:pt x="774" y="1860"/>
                  </a:cubicBezTo>
                  <a:cubicBezTo>
                    <a:pt x="873" y="1892"/>
                    <a:pt x="973" y="1907"/>
                    <a:pt x="1071" y="1907"/>
                  </a:cubicBezTo>
                  <a:cubicBezTo>
                    <a:pt x="1473" y="1907"/>
                    <a:pt x="1844" y="1651"/>
                    <a:pt x="1974" y="1250"/>
                  </a:cubicBezTo>
                  <a:cubicBezTo>
                    <a:pt x="2138" y="748"/>
                    <a:pt x="1862" y="212"/>
                    <a:pt x="1365" y="47"/>
                  </a:cubicBezTo>
                  <a:cubicBezTo>
                    <a:pt x="1267" y="16"/>
                    <a:pt x="1168"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5"/>
            <p:cNvSpPr/>
            <p:nvPr/>
          </p:nvSpPr>
          <p:spPr>
            <a:xfrm>
              <a:off x="4034601" y="4125657"/>
              <a:ext cx="138676" cy="123619"/>
            </a:xfrm>
            <a:custGeom>
              <a:avLst/>
              <a:gdLst/>
              <a:ahLst/>
              <a:cxnLst/>
              <a:rect l="l" t="t" r="r" b="b"/>
              <a:pathLst>
                <a:path w="1603" h="1429" extrusionOk="0">
                  <a:moveTo>
                    <a:pt x="800" y="1"/>
                  </a:moveTo>
                  <a:cubicBezTo>
                    <a:pt x="500" y="1"/>
                    <a:pt x="222" y="191"/>
                    <a:pt x="123" y="493"/>
                  </a:cubicBezTo>
                  <a:cubicBezTo>
                    <a:pt x="1" y="868"/>
                    <a:pt x="208" y="1270"/>
                    <a:pt x="579" y="1393"/>
                  </a:cubicBezTo>
                  <a:cubicBezTo>
                    <a:pt x="652" y="1417"/>
                    <a:pt x="727" y="1429"/>
                    <a:pt x="800" y="1429"/>
                  </a:cubicBezTo>
                  <a:cubicBezTo>
                    <a:pt x="1101" y="1429"/>
                    <a:pt x="1381" y="1236"/>
                    <a:pt x="1479" y="934"/>
                  </a:cubicBezTo>
                  <a:cubicBezTo>
                    <a:pt x="1603" y="557"/>
                    <a:pt x="1396" y="156"/>
                    <a:pt x="1023" y="37"/>
                  </a:cubicBezTo>
                  <a:cubicBezTo>
                    <a:pt x="949" y="13"/>
                    <a:pt x="874" y="1"/>
                    <a:pt x="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5"/>
            <p:cNvSpPr/>
            <p:nvPr/>
          </p:nvSpPr>
          <p:spPr>
            <a:xfrm>
              <a:off x="4084344" y="4170036"/>
              <a:ext cx="39189" cy="34603"/>
            </a:xfrm>
            <a:custGeom>
              <a:avLst/>
              <a:gdLst/>
              <a:ahLst/>
              <a:cxnLst/>
              <a:rect l="l" t="t" r="r" b="b"/>
              <a:pathLst>
                <a:path w="453" h="400" extrusionOk="0">
                  <a:moveTo>
                    <a:pt x="226" y="0"/>
                  </a:moveTo>
                  <a:cubicBezTo>
                    <a:pt x="142" y="0"/>
                    <a:pt x="63" y="55"/>
                    <a:pt x="35" y="141"/>
                  </a:cubicBezTo>
                  <a:cubicBezTo>
                    <a:pt x="0" y="244"/>
                    <a:pt x="57" y="355"/>
                    <a:pt x="165" y="389"/>
                  </a:cubicBezTo>
                  <a:cubicBezTo>
                    <a:pt x="186" y="396"/>
                    <a:pt x="207" y="400"/>
                    <a:pt x="227" y="400"/>
                  </a:cubicBezTo>
                  <a:cubicBezTo>
                    <a:pt x="311" y="400"/>
                    <a:pt x="391" y="346"/>
                    <a:pt x="418" y="263"/>
                  </a:cubicBezTo>
                  <a:cubicBezTo>
                    <a:pt x="453" y="156"/>
                    <a:pt x="395" y="44"/>
                    <a:pt x="287" y="10"/>
                  </a:cubicBezTo>
                  <a:cubicBezTo>
                    <a:pt x="267" y="4"/>
                    <a:pt x="246" y="0"/>
                    <a:pt x="2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5"/>
            <p:cNvSpPr/>
            <p:nvPr/>
          </p:nvSpPr>
          <p:spPr>
            <a:xfrm>
              <a:off x="4093254" y="4123494"/>
              <a:ext cx="21368" cy="58393"/>
            </a:xfrm>
            <a:custGeom>
              <a:avLst/>
              <a:gdLst/>
              <a:ahLst/>
              <a:cxnLst/>
              <a:rect l="l" t="t" r="r" b="b"/>
              <a:pathLst>
                <a:path w="247" h="675" extrusionOk="0">
                  <a:moveTo>
                    <a:pt x="0" y="0"/>
                  </a:moveTo>
                  <a:lnTo>
                    <a:pt x="62" y="674"/>
                  </a:lnTo>
                  <a:lnTo>
                    <a:pt x="184" y="674"/>
                  </a:lnTo>
                  <a:lnTo>
                    <a:pt x="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5"/>
            <p:cNvSpPr/>
            <p:nvPr/>
          </p:nvSpPr>
          <p:spPr>
            <a:xfrm>
              <a:off x="4043252" y="4145986"/>
              <a:ext cx="58481" cy="43254"/>
            </a:xfrm>
            <a:custGeom>
              <a:avLst/>
              <a:gdLst/>
              <a:ahLst/>
              <a:cxnLst/>
              <a:rect l="l" t="t" r="r" b="b"/>
              <a:pathLst>
                <a:path w="676" h="500" extrusionOk="0">
                  <a:moveTo>
                    <a:pt x="123" y="1"/>
                  </a:moveTo>
                  <a:lnTo>
                    <a:pt x="62" y="108"/>
                  </a:lnTo>
                  <a:lnTo>
                    <a:pt x="0" y="216"/>
                  </a:lnTo>
                  <a:lnTo>
                    <a:pt x="613" y="499"/>
                  </a:lnTo>
                  <a:lnTo>
                    <a:pt x="644" y="446"/>
                  </a:lnTo>
                  <a:lnTo>
                    <a:pt x="675" y="391"/>
                  </a:lnTo>
                  <a:lnTo>
                    <a:pt x="1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45"/>
            <p:cNvSpPr/>
            <p:nvPr/>
          </p:nvSpPr>
          <p:spPr>
            <a:xfrm>
              <a:off x="4043252" y="4185434"/>
              <a:ext cx="58481" cy="43254"/>
            </a:xfrm>
            <a:custGeom>
              <a:avLst/>
              <a:gdLst/>
              <a:ahLst/>
              <a:cxnLst/>
              <a:rect l="l" t="t" r="r" b="b"/>
              <a:pathLst>
                <a:path w="676" h="500" extrusionOk="0">
                  <a:moveTo>
                    <a:pt x="613" y="1"/>
                  </a:moveTo>
                  <a:lnTo>
                    <a:pt x="0" y="285"/>
                  </a:lnTo>
                  <a:lnTo>
                    <a:pt x="62" y="392"/>
                  </a:lnTo>
                  <a:lnTo>
                    <a:pt x="123" y="499"/>
                  </a:lnTo>
                  <a:lnTo>
                    <a:pt x="675" y="108"/>
                  </a:lnTo>
                  <a:lnTo>
                    <a:pt x="644" y="55"/>
                  </a:lnTo>
                  <a:lnTo>
                    <a:pt x="6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5"/>
            <p:cNvSpPr/>
            <p:nvPr/>
          </p:nvSpPr>
          <p:spPr>
            <a:xfrm>
              <a:off x="4093254" y="4193133"/>
              <a:ext cx="21368" cy="58393"/>
            </a:xfrm>
            <a:custGeom>
              <a:avLst/>
              <a:gdLst/>
              <a:ahLst/>
              <a:cxnLst/>
              <a:rect l="l" t="t" r="r" b="b"/>
              <a:pathLst>
                <a:path w="247" h="675" extrusionOk="0">
                  <a:moveTo>
                    <a:pt x="62" y="0"/>
                  </a:moveTo>
                  <a:lnTo>
                    <a:pt x="0" y="674"/>
                  </a:lnTo>
                  <a:lnTo>
                    <a:pt x="246" y="674"/>
                  </a:lnTo>
                  <a:lnTo>
                    <a:pt x="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5"/>
            <p:cNvSpPr/>
            <p:nvPr/>
          </p:nvSpPr>
          <p:spPr>
            <a:xfrm>
              <a:off x="4106231" y="4185434"/>
              <a:ext cx="58394" cy="43254"/>
            </a:xfrm>
            <a:custGeom>
              <a:avLst/>
              <a:gdLst/>
              <a:ahLst/>
              <a:cxnLst/>
              <a:rect l="l" t="t" r="r" b="b"/>
              <a:pathLst>
                <a:path w="675" h="500" extrusionOk="0">
                  <a:moveTo>
                    <a:pt x="62" y="1"/>
                  </a:moveTo>
                  <a:lnTo>
                    <a:pt x="31" y="55"/>
                  </a:lnTo>
                  <a:lnTo>
                    <a:pt x="0" y="108"/>
                  </a:lnTo>
                  <a:lnTo>
                    <a:pt x="552" y="499"/>
                  </a:lnTo>
                  <a:lnTo>
                    <a:pt x="614" y="392"/>
                  </a:lnTo>
                  <a:lnTo>
                    <a:pt x="674" y="285"/>
                  </a:lnTo>
                  <a:lnTo>
                    <a:pt x="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5"/>
            <p:cNvSpPr/>
            <p:nvPr/>
          </p:nvSpPr>
          <p:spPr>
            <a:xfrm>
              <a:off x="4106231" y="4145986"/>
              <a:ext cx="58394" cy="43254"/>
            </a:xfrm>
            <a:custGeom>
              <a:avLst/>
              <a:gdLst/>
              <a:ahLst/>
              <a:cxnLst/>
              <a:rect l="l" t="t" r="r" b="b"/>
              <a:pathLst>
                <a:path w="675" h="500" extrusionOk="0">
                  <a:moveTo>
                    <a:pt x="552" y="1"/>
                  </a:moveTo>
                  <a:lnTo>
                    <a:pt x="0" y="391"/>
                  </a:lnTo>
                  <a:lnTo>
                    <a:pt x="31" y="446"/>
                  </a:lnTo>
                  <a:lnTo>
                    <a:pt x="62" y="499"/>
                  </a:lnTo>
                  <a:lnTo>
                    <a:pt x="674" y="216"/>
                  </a:lnTo>
                  <a:lnTo>
                    <a:pt x="614" y="108"/>
                  </a:lnTo>
                  <a:lnTo>
                    <a:pt x="5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5"/>
            <p:cNvSpPr/>
            <p:nvPr/>
          </p:nvSpPr>
          <p:spPr>
            <a:xfrm>
              <a:off x="4094638" y="4179119"/>
              <a:ext cx="18600" cy="16436"/>
            </a:xfrm>
            <a:custGeom>
              <a:avLst/>
              <a:gdLst/>
              <a:ahLst/>
              <a:cxnLst/>
              <a:rect l="l" t="t" r="r" b="b"/>
              <a:pathLst>
                <a:path w="215" h="190" extrusionOk="0">
                  <a:moveTo>
                    <a:pt x="110" y="1"/>
                  </a:moveTo>
                  <a:cubicBezTo>
                    <a:pt x="70" y="1"/>
                    <a:pt x="31" y="26"/>
                    <a:pt x="16" y="66"/>
                  </a:cubicBezTo>
                  <a:cubicBezTo>
                    <a:pt x="0" y="116"/>
                    <a:pt x="27" y="169"/>
                    <a:pt x="76" y="185"/>
                  </a:cubicBezTo>
                  <a:cubicBezTo>
                    <a:pt x="86" y="188"/>
                    <a:pt x="96" y="189"/>
                    <a:pt x="106" y="189"/>
                  </a:cubicBezTo>
                  <a:cubicBezTo>
                    <a:pt x="146" y="189"/>
                    <a:pt x="184" y="164"/>
                    <a:pt x="200" y="123"/>
                  </a:cubicBezTo>
                  <a:cubicBezTo>
                    <a:pt x="214" y="74"/>
                    <a:pt x="188" y="20"/>
                    <a:pt x="138" y="5"/>
                  </a:cubicBezTo>
                  <a:cubicBezTo>
                    <a:pt x="129" y="2"/>
                    <a:pt x="120" y="1"/>
                    <a:pt x="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5"/>
            <p:cNvSpPr/>
            <p:nvPr/>
          </p:nvSpPr>
          <p:spPr>
            <a:xfrm>
              <a:off x="4519916" y="3646485"/>
              <a:ext cx="375972" cy="226477"/>
            </a:xfrm>
            <a:custGeom>
              <a:avLst/>
              <a:gdLst/>
              <a:ahLst/>
              <a:cxnLst/>
              <a:rect l="l" t="t" r="r" b="b"/>
              <a:pathLst>
                <a:path w="4346" h="2618" extrusionOk="0">
                  <a:moveTo>
                    <a:pt x="1" y="0"/>
                  </a:moveTo>
                  <a:lnTo>
                    <a:pt x="1" y="2617"/>
                  </a:lnTo>
                  <a:lnTo>
                    <a:pt x="4227" y="2617"/>
                  </a:lnTo>
                  <a:lnTo>
                    <a:pt x="4346" y="2131"/>
                  </a:lnTo>
                  <a:lnTo>
                    <a:pt x="2928" y="146"/>
                  </a:lnTo>
                  <a:lnTo>
                    <a:pt x="2905" y="146"/>
                  </a:lnTo>
                  <a:cubicBezTo>
                    <a:pt x="1989" y="62"/>
                    <a:pt x="73" y="4"/>
                    <a:pt x="54" y="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5"/>
            <p:cNvSpPr/>
            <p:nvPr/>
          </p:nvSpPr>
          <p:spPr>
            <a:xfrm>
              <a:off x="4524242" y="3651416"/>
              <a:ext cx="366370" cy="217220"/>
            </a:xfrm>
            <a:custGeom>
              <a:avLst/>
              <a:gdLst/>
              <a:ahLst/>
              <a:cxnLst/>
              <a:rect l="l" t="t" r="r" b="b"/>
              <a:pathLst>
                <a:path w="4235" h="2511" extrusionOk="0">
                  <a:moveTo>
                    <a:pt x="144" y="1"/>
                  </a:moveTo>
                  <a:cubicBezTo>
                    <a:pt x="66" y="1"/>
                    <a:pt x="0" y="64"/>
                    <a:pt x="0" y="146"/>
                  </a:cubicBezTo>
                  <a:lnTo>
                    <a:pt x="0" y="2369"/>
                  </a:lnTo>
                  <a:cubicBezTo>
                    <a:pt x="0" y="2445"/>
                    <a:pt x="66" y="2511"/>
                    <a:pt x="146" y="2511"/>
                  </a:cubicBezTo>
                  <a:lnTo>
                    <a:pt x="4024" y="2511"/>
                  </a:lnTo>
                  <a:cubicBezTo>
                    <a:pt x="4093" y="2511"/>
                    <a:pt x="4151" y="2465"/>
                    <a:pt x="4165" y="2403"/>
                  </a:cubicBezTo>
                  <a:lnTo>
                    <a:pt x="4227" y="2150"/>
                  </a:lnTo>
                  <a:cubicBezTo>
                    <a:pt x="4234" y="2108"/>
                    <a:pt x="4227" y="2067"/>
                    <a:pt x="4204" y="2032"/>
                  </a:cubicBezTo>
                  <a:lnTo>
                    <a:pt x="2890" y="192"/>
                  </a:lnTo>
                  <a:cubicBezTo>
                    <a:pt x="2867" y="158"/>
                    <a:pt x="2828" y="135"/>
                    <a:pt x="2786" y="135"/>
                  </a:cubicBezTo>
                  <a:cubicBezTo>
                    <a:pt x="2671" y="123"/>
                    <a:pt x="2549" y="116"/>
                    <a:pt x="2418" y="104"/>
                  </a:cubicBezTo>
                  <a:cubicBezTo>
                    <a:pt x="2077" y="81"/>
                    <a:pt x="1686" y="62"/>
                    <a:pt x="1314" y="47"/>
                  </a:cubicBezTo>
                  <a:cubicBezTo>
                    <a:pt x="1277" y="43"/>
                    <a:pt x="1234" y="43"/>
                    <a:pt x="1192" y="43"/>
                  </a:cubicBezTo>
                  <a:cubicBezTo>
                    <a:pt x="1058" y="35"/>
                    <a:pt x="927" y="31"/>
                    <a:pt x="801" y="24"/>
                  </a:cubicBezTo>
                  <a:cubicBezTo>
                    <a:pt x="525" y="16"/>
                    <a:pt x="292" y="5"/>
                    <a:pt x="150" y="1"/>
                  </a:cubicBezTo>
                  <a:cubicBezTo>
                    <a:pt x="148" y="1"/>
                    <a:pt x="146"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5"/>
            <p:cNvSpPr/>
            <p:nvPr/>
          </p:nvSpPr>
          <p:spPr>
            <a:xfrm>
              <a:off x="4739389" y="3661105"/>
              <a:ext cx="84261" cy="207531"/>
            </a:xfrm>
            <a:custGeom>
              <a:avLst/>
              <a:gdLst/>
              <a:ahLst/>
              <a:cxnLst/>
              <a:rect l="l" t="t" r="r" b="b"/>
              <a:pathLst>
                <a:path w="974" h="2399" extrusionOk="0">
                  <a:moveTo>
                    <a:pt x="0" y="0"/>
                  </a:moveTo>
                  <a:lnTo>
                    <a:pt x="0" y="0"/>
                  </a:lnTo>
                  <a:cubicBezTo>
                    <a:pt x="180" y="226"/>
                    <a:pt x="345" y="2249"/>
                    <a:pt x="345" y="2299"/>
                  </a:cubicBezTo>
                  <a:cubicBezTo>
                    <a:pt x="345" y="2353"/>
                    <a:pt x="230" y="2399"/>
                    <a:pt x="230" y="2399"/>
                  </a:cubicBezTo>
                  <a:lnTo>
                    <a:pt x="974" y="2399"/>
                  </a:lnTo>
                  <a:cubicBezTo>
                    <a:pt x="974" y="2399"/>
                    <a:pt x="877" y="2387"/>
                    <a:pt x="836" y="2318"/>
                  </a:cubicBezTo>
                  <a:cubicBezTo>
                    <a:pt x="790" y="2249"/>
                    <a:pt x="184" y="61"/>
                    <a:pt x="226" y="1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5"/>
            <p:cNvSpPr/>
            <p:nvPr/>
          </p:nvSpPr>
          <p:spPr>
            <a:xfrm>
              <a:off x="4311430" y="3646139"/>
              <a:ext cx="154853" cy="226823"/>
            </a:xfrm>
            <a:custGeom>
              <a:avLst/>
              <a:gdLst/>
              <a:ahLst/>
              <a:cxnLst/>
              <a:rect l="l" t="t" r="r" b="b"/>
              <a:pathLst>
                <a:path w="1790" h="2622" extrusionOk="0">
                  <a:moveTo>
                    <a:pt x="1330" y="0"/>
                  </a:moveTo>
                  <a:cubicBezTo>
                    <a:pt x="1035" y="0"/>
                    <a:pt x="743" y="8"/>
                    <a:pt x="740" y="8"/>
                  </a:cubicBezTo>
                  <a:lnTo>
                    <a:pt x="709" y="8"/>
                  </a:lnTo>
                  <a:lnTo>
                    <a:pt x="694" y="39"/>
                  </a:lnTo>
                  <a:cubicBezTo>
                    <a:pt x="303" y="959"/>
                    <a:pt x="12" y="2549"/>
                    <a:pt x="8" y="2564"/>
                  </a:cubicBezTo>
                  <a:lnTo>
                    <a:pt x="0" y="2621"/>
                  </a:lnTo>
                  <a:lnTo>
                    <a:pt x="1790" y="2621"/>
                  </a:lnTo>
                  <a:lnTo>
                    <a:pt x="1790" y="8"/>
                  </a:lnTo>
                  <a:lnTo>
                    <a:pt x="1740" y="8"/>
                  </a:lnTo>
                  <a:cubicBezTo>
                    <a:pt x="1640" y="0"/>
                    <a:pt x="1502" y="0"/>
                    <a:pt x="1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45"/>
            <p:cNvSpPr/>
            <p:nvPr/>
          </p:nvSpPr>
          <p:spPr>
            <a:xfrm>
              <a:off x="4316447" y="3650205"/>
              <a:ext cx="145596" cy="218431"/>
            </a:xfrm>
            <a:custGeom>
              <a:avLst/>
              <a:gdLst/>
              <a:ahLst/>
              <a:cxnLst/>
              <a:rect l="l" t="t" r="r" b="b"/>
              <a:pathLst>
                <a:path w="1683" h="2525" extrusionOk="0">
                  <a:moveTo>
                    <a:pt x="1283" y="1"/>
                  </a:moveTo>
                  <a:cubicBezTo>
                    <a:pt x="1203" y="1"/>
                    <a:pt x="1123" y="2"/>
                    <a:pt x="1049" y="3"/>
                  </a:cubicBezTo>
                  <a:cubicBezTo>
                    <a:pt x="1000" y="3"/>
                    <a:pt x="957" y="3"/>
                    <a:pt x="915" y="7"/>
                  </a:cubicBezTo>
                  <a:cubicBezTo>
                    <a:pt x="777" y="7"/>
                    <a:pt x="682" y="11"/>
                    <a:pt x="682" y="11"/>
                  </a:cubicBezTo>
                  <a:cubicBezTo>
                    <a:pt x="575" y="268"/>
                    <a:pt x="475" y="570"/>
                    <a:pt x="386" y="880"/>
                  </a:cubicBezTo>
                  <a:cubicBezTo>
                    <a:pt x="352" y="1000"/>
                    <a:pt x="322" y="1119"/>
                    <a:pt x="291" y="1234"/>
                  </a:cubicBezTo>
                  <a:cubicBezTo>
                    <a:pt x="110" y="1915"/>
                    <a:pt x="0" y="2525"/>
                    <a:pt x="0" y="2525"/>
                  </a:cubicBezTo>
                  <a:lnTo>
                    <a:pt x="1306" y="2525"/>
                  </a:lnTo>
                  <a:cubicBezTo>
                    <a:pt x="1513" y="2525"/>
                    <a:pt x="1682" y="2356"/>
                    <a:pt x="1682" y="2150"/>
                  </a:cubicBezTo>
                  <a:lnTo>
                    <a:pt x="1682" y="11"/>
                  </a:lnTo>
                  <a:cubicBezTo>
                    <a:pt x="1571" y="4"/>
                    <a:pt x="1427" y="1"/>
                    <a:pt x="1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5"/>
            <p:cNvSpPr/>
            <p:nvPr/>
          </p:nvSpPr>
          <p:spPr>
            <a:xfrm>
              <a:off x="4763525" y="3782304"/>
              <a:ext cx="164888" cy="94639"/>
            </a:xfrm>
            <a:custGeom>
              <a:avLst/>
              <a:gdLst/>
              <a:ahLst/>
              <a:cxnLst/>
              <a:rect l="l" t="t" r="r" b="b"/>
              <a:pathLst>
                <a:path w="1906" h="1094" extrusionOk="0">
                  <a:moveTo>
                    <a:pt x="838" y="0"/>
                  </a:moveTo>
                  <a:cubicBezTo>
                    <a:pt x="668" y="0"/>
                    <a:pt x="512" y="11"/>
                    <a:pt x="434" y="36"/>
                  </a:cubicBezTo>
                  <a:cubicBezTo>
                    <a:pt x="219" y="105"/>
                    <a:pt x="1" y="925"/>
                    <a:pt x="308" y="1093"/>
                  </a:cubicBezTo>
                  <a:lnTo>
                    <a:pt x="1741" y="1093"/>
                  </a:lnTo>
                  <a:cubicBezTo>
                    <a:pt x="1741" y="1093"/>
                    <a:pt x="1905" y="833"/>
                    <a:pt x="1813" y="699"/>
                  </a:cubicBezTo>
                  <a:lnTo>
                    <a:pt x="1661" y="660"/>
                  </a:lnTo>
                  <a:cubicBezTo>
                    <a:pt x="1661" y="660"/>
                    <a:pt x="1599" y="143"/>
                    <a:pt x="1530" y="74"/>
                  </a:cubicBezTo>
                  <a:cubicBezTo>
                    <a:pt x="1486" y="33"/>
                    <a:pt x="1139" y="0"/>
                    <a:pt x="8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5"/>
            <p:cNvSpPr/>
            <p:nvPr/>
          </p:nvSpPr>
          <p:spPr>
            <a:xfrm>
              <a:off x="3746180" y="3834728"/>
              <a:ext cx="526586" cy="38236"/>
            </a:xfrm>
            <a:custGeom>
              <a:avLst/>
              <a:gdLst/>
              <a:ahLst/>
              <a:cxnLst/>
              <a:rect l="l" t="t" r="r" b="b"/>
              <a:pathLst>
                <a:path w="6087" h="442" extrusionOk="0">
                  <a:moveTo>
                    <a:pt x="901" y="0"/>
                  </a:moveTo>
                  <a:cubicBezTo>
                    <a:pt x="519" y="0"/>
                    <a:pt x="271" y="1"/>
                    <a:pt x="246" y="5"/>
                  </a:cubicBezTo>
                  <a:cubicBezTo>
                    <a:pt x="123" y="17"/>
                    <a:pt x="1" y="254"/>
                    <a:pt x="100" y="441"/>
                  </a:cubicBezTo>
                  <a:lnTo>
                    <a:pt x="5975" y="441"/>
                  </a:lnTo>
                  <a:lnTo>
                    <a:pt x="6086" y="20"/>
                  </a:lnTo>
                  <a:cubicBezTo>
                    <a:pt x="6086" y="20"/>
                    <a:pt x="2427" y="0"/>
                    <a:pt x="9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5"/>
            <p:cNvSpPr/>
            <p:nvPr/>
          </p:nvSpPr>
          <p:spPr>
            <a:xfrm>
              <a:off x="3773777" y="3899783"/>
              <a:ext cx="1153351" cy="5017"/>
            </a:xfrm>
            <a:custGeom>
              <a:avLst/>
              <a:gdLst/>
              <a:ahLst/>
              <a:cxnLst/>
              <a:rect l="l" t="t" r="r" b="b"/>
              <a:pathLst>
                <a:path w="13332" h="58" extrusionOk="0">
                  <a:moveTo>
                    <a:pt x="0" y="0"/>
                  </a:moveTo>
                  <a:lnTo>
                    <a:pt x="0" y="57"/>
                  </a:lnTo>
                  <a:lnTo>
                    <a:pt x="13331" y="57"/>
                  </a:lnTo>
                  <a:lnTo>
                    <a:pt x="133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5"/>
            <p:cNvSpPr/>
            <p:nvPr/>
          </p:nvSpPr>
          <p:spPr>
            <a:xfrm>
              <a:off x="3794885" y="3860594"/>
              <a:ext cx="13409" cy="21800"/>
            </a:xfrm>
            <a:custGeom>
              <a:avLst/>
              <a:gdLst/>
              <a:ahLst/>
              <a:cxnLst/>
              <a:rect l="l" t="t" r="r" b="b"/>
              <a:pathLst>
                <a:path w="155" h="252" extrusionOk="0">
                  <a:moveTo>
                    <a:pt x="78" y="1"/>
                  </a:moveTo>
                  <a:cubicBezTo>
                    <a:pt x="59" y="1"/>
                    <a:pt x="39" y="8"/>
                    <a:pt x="24" y="20"/>
                  </a:cubicBezTo>
                  <a:cubicBezTo>
                    <a:pt x="13" y="35"/>
                    <a:pt x="1" y="54"/>
                    <a:pt x="1" y="73"/>
                  </a:cubicBezTo>
                  <a:lnTo>
                    <a:pt x="1" y="177"/>
                  </a:lnTo>
                  <a:cubicBezTo>
                    <a:pt x="1" y="196"/>
                    <a:pt x="9" y="215"/>
                    <a:pt x="24" y="231"/>
                  </a:cubicBezTo>
                  <a:cubicBezTo>
                    <a:pt x="32" y="238"/>
                    <a:pt x="39" y="242"/>
                    <a:pt x="47" y="246"/>
                  </a:cubicBezTo>
                  <a:cubicBezTo>
                    <a:pt x="55" y="249"/>
                    <a:pt x="61" y="252"/>
                    <a:pt x="68" y="252"/>
                  </a:cubicBezTo>
                  <a:cubicBezTo>
                    <a:pt x="71" y="252"/>
                    <a:pt x="75" y="251"/>
                    <a:pt x="78" y="250"/>
                  </a:cubicBezTo>
                  <a:cubicBezTo>
                    <a:pt x="97" y="250"/>
                    <a:pt x="116" y="246"/>
                    <a:pt x="131" y="231"/>
                  </a:cubicBezTo>
                  <a:cubicBezTo>
                    <a:pt x="147" y="215"/>
                    <a:pt x="154" y="196"/>
                    <a:pt x="154" y="177"/>
                  </a:cubicBezTo>
                  <a:lnTo>
                    <a:pt x="154" y="73"/>
                  </a:lnTo>
                  <a:cubicBezTo>
                    <a:pt x="154" y="54"/>
                    <a:pt x="147" y="35"/>
                    <a:pt x="131" y="20"/>
                  </a:cubicBezTo>
                  <a:cubicBezTo>
                    <a:pt x="124" y="16"/>
                    <a:pt x="116" y="8"/>
                    <a:pt x="108" y="4"/>
                  </a:cubicBezTo>
                  <a:cubicBezTo>
                    <a:pt x="97" y="1"/>
                    <a:pt x="89" y="1"/>
                    <a:pt x="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5"/>
            <p:cNvSpPr/>
            <p:nvPr/>
          </p:nvSpPr>
          <p:spPr>
            <a:xfrm>
              <a:off x="3902675" y="3860594"/>
              <a:ext cx="12976" cy="21800"/>
            </a:xfrm>
            <a:custGeom>
              <a:avLst/>
              <a:gdLst/>
              <a:ahLst/>
              <a:cxnLst/>
              <a:rect l="l" t="t" r="r" b="b"/>
              <a:pathLst>
                <a:path w="150" h="252" extrusionOk="0">
                  <a:moveTo>
                    <a:pt x="77" y="1"/>
                  </a:moveTo>
                  <a:cubicBezTo>
                    <a:pt x="58" y="1"/>
                    <a:pt x="35" y="8"/>
                    <a:pt x="24" y="20"/>
                  </a:cubicBezTo>
                  <a:cubicBezTo>
                    <a:pt x="8" y="35"/>
                    <a:pt x="1" y="54"/>
                    <a:pt x="1" y="73"/>
                  </a:cubicBezTo>
                  <a:lnTo>
                    <a:pt x="1" y="177"/>
                  </a:lnTo>
                  <a:cubicBezTo>
                    <a:pt x="1" y="196"/>
                    <a:pt x="8" y="215"/>
                    <a:pt x="24" y="231"/>
                  </a:cubicBezTo>
                  <a:cubicBezTo>
                    <a:pt x="31" y="238"/>
                    <a:pt x="39" y="242"/>
                    <a:pt x="47" y="246"/>
                  </a:cubicBezTo>
                  <a:cubicBezTo>
                    <a:pt x="52" y="249"/>
                    <a:pt x="59" y="252"/>
                    <a:pt x="67" y="252"/>
                  </a:cubicBezTo>
                  <a:cubicBezTo>
                    <a:pt x="70" y="252"/>
                    <a:pt x="74" y="251"/>
                    <a:pt x="77" y="250"/>
                  </a:cubicBezTo>
                  <a:cubicBezTo>
                    <a:pt x="97" y="250"/>
                    <a:pt x="116" y="246"/>
                    <a:pt x="131" y="231"/>
                  </a:cubicBezTo>
                  <a:cubicBezTo>
                    <a:pt x="143" y="215"/>
                    <a:pt x="150" y="196"/>
                    <a:pt x="150" y="177"/>
                  </a:cubicBezTo>
                  <a:lnTo>
                    <a:pt x="150" y="73"/>
                  </a:lnTo>
                  <a:cubicBezTo>
                    <a:pt x="150" y="54"/>
                    <a:pt x="143" y="35"/>
                    <a:pt x="131" y="20"/>
                  </a:cubicBezTo>
                  <a:cubicBezTo>
                    <a:pt x="123" y="16"/>
                    <a:pt x="116" y="8"/>
                    <a:pt x="104" y="4"/>
                  </a:cubicBezTo>
                  <a:cubicBezTo>
                    <a:pt x="97" y="1"/>
                    <a:pt x="85"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5"/>
            <p:cNvSpPr/>
            <p:nvPr/>
          </p:nvSpPr>
          <p:spPr>
            <a:xfrm>
              <a:off x="4024999" y="3860594"/>
              <a:ext cx="13323" cy="21800"/>
            </a:xfrm>
            <a:custGeom>
              <a:avLst/>
              <a:gdLst/>
              <a:ahLst/>
              <a:cxnLst/>
              <a:rect l="l" t="t" r="r" b="b"/>
              <a:pathLst>
                <a:path w="154" h="252" extrusionOk="0">
                  <a:moveTo>
                    <a:pt x="77" y="1"/>
                  </a:moveTo>
                  <a:cubicBezTo>
                    <a:pt x="58" y="1"/>
                    <a:pt x="35" y="8"/>
                    <a:pt x="23" y="20"/>
                  </a:cubicBezTo>
                  <a:cubicBezTo>
                    <a:pt x="8" y="35"/>
                    <a:pt x="0" y="54"/>
                    <a:pt x="0" y="73"/>
                  </a:cubicBezTo>
                  <a:lnTo>
                    <a:pt x="0" y="177"/>
                  </a:lnTo>
                  <a:cubicBezTo>
                    <a:pt x="0" y="196"/>
                    <a:pt x="8" y="215"/>
                    <a:pt x="23" y="231"/>
                  </a:cubicBezTo>
                  <a:cubicBezTo>
                    <a:pt x="31" y="238"/>
                    <a:pt x="39" y="242"/>
                    <a:pt x="46" y="246"/>
                  </a:cubicBezTo>
                  <a:cubicBezTo>
                    <a:pt x="55" y="249"/>
                    <a:pt x="61" y="252"/>
                    <a:pt x="68" y="252"/>
                  </a:cubicBezTo>
                  <a:cubicBezTo>
                    <a:pt x="71" y="252"/>
                    <a:pt x="74" y="251"/>
                    <a:pt x="77" y="250"/>
                  </a:cubicBezTo>
                  <a:cubicBezTo>
                    <a:pt x="96" y="250"/>
                    <a:pt x="115" y="246"/>
                    <a:pt x="131" y="231"/>
                  </a:cubicBezTo>
                  <a:cubicBezTo>
                    <a:pt x="142" y="215"/>
                    <a:pt x="154" y="196"/>
                    <a:pt x="154" y="177"/>
                  </a:cubicBezTo>
                  <a:lnTo>
                    <a:pt x="154" y="73"/>
                  </a:lnTo>
                  <a:cubicBezTo>
                    <a:pt x="154" y="54"/>
                    <a:pt x="142" y="35"/>
                    <a:pt x="131" y="20"/>
                  </a:cubicBezTo>
                  <a:cubicBezTo>
                    <a:pt x="123" y="16"/>
                    <a:pt x="115" y="8"/>
                    <a:pt x="104"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5"/>
            <p:cNvSpPr/>
            <p:nvPr/>
          </p:nvSpPr>
          <p:spPr>
            <a:xfrm>
              <a:off x="4117823" y="3860594"/>
              <a:ext cx="13323" cy="21800"/>
            </a:xfrm>
            <a:custGeom>
              <a:avLst/>
              <a:gdLst/>
              <a:ahLst/>
              <a:cxnLst/>
              <a:rect l="l" t="t" r="r" b="b"/>
              <a:pathLst>
                <a:path w="154" h="252" extrusionOk="0">
                  <a:moveTo>
                    <a:pt x="77" y="1"/>
                  </a:moveTo>
                  <a:cubicBezTo>
                    <a:pt x="58" y="1"/>
                    <a:pt x="38" y="8"/>
                    <a:pt x="24" y="20"/>
                  </a:cubicBezTo>
                  <a:cubicBezTo>
                    <a:pt x="12" y="35"/>
                    <a:pt x="1" y="54"/>
                    <a:pt x="1" y="73"/>
                  </a:cubicBezTo>
                  <a:lnTo>
                    <a:pt x="1" y="177"/>
                  </a:lnTo>
                  <a:cubicBezTo>
                    <a:pt x="1" y="196"/>
                    <a:pt x="12" y="215"/>
                    <a:pt x="24" y="231"/>
                  </a:cubicBezTo>
                  <a:cubicBezTo>
                    <a:pt x="31" y="238"/>
                    <a:pt x="38" y="242"/>
                    <a:pt x="50" y="246"/>
                  </a:cubicBezTo>
                  <a:cubicBezTo>
                    <a:pt x="56" y="249"/>
                    <a:pt x="61" y="252"/>
                    <a:pt x="68" y="252"/>
                  </a:cubicBezTo>
                  <a:cubicBezTo>
                    <a:pt x="71" y="252"/>
                    <a:pt x="74" y="251"/>
                    <a:pt x="77" y="250"/>
                  </a:cubicBezTo>
                  <a:cubicBezTo>
                    <a:pt x="96" y="250"/>
                    <a:pt x="119" y="246"/>
                    <a:pt x="130" y="231"/>
                  </a:cubicBezTo>
                  <a:cubicBezTo>
                    <a:pt x="146" y="215"/>
                    <a:pt x="153" y="196"/>
                    <a:pt x="153" y="177"/>
                  </a:cubicBezTo>
                  <a:lnTo>
                    <a:pt x="153" y="73"/>
                  </a:lnTo>
                  <a:cubicBezTo>
                    <a:pt x="153" y="54"/>
                    <a:pt x="146" y="35"/>
                    <a:pt x="130" y="20"/>
                  </a:cubicBezTo>
                  <a:cubicBezTo>
                    <a:pt x="123" y="16"/>
                    <a:pt x="116" y="8"/>
                    <a:pt x="107" y="4"/>
                  </a:cubicBezTo>
                  <a:cubicBezTo>
                    <a:pt x="96"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5"/>
            <p:cNvSpPr/>
            <p:nvPr/>
          </p:nvSpPr>
          <p:spPr>
            <a:xfrm>
              <a:off x="4225526" y="3860594"/>
              <a:ext cx="13409" cy="21800"/>
            </a:xfrm>
            <a:custGeom>
              <a:avLst/>
              <a:gdLst/>
              <a:ahLst/>
              <a:cxnLst/>
              <a:rect l="l" t="t" r="r" b="b"/>
              <a:pathLst>
                <a:path w="155" h="252" extrusionOk="0">
                  <a:moveTo>
                    <a:pt x="77" y="1"/>
                  </a:moveTo>
                  <a:cubicBezTo>
                    <a:pt x="58" y="1"/>
                    <a:pt x="39" y="8"/>
                    <a:pt x="24" y="20"/>
                  </a:cubicBezTo>
                  <a:cubicBezTo>
                    <a:pt x="8" y="35"/>
                    <a:pt x="1" y="54"/>
                    <a:pt x="1" y="73"/>
                  </a:cubicBezTo>
                  <a:lnTo>
                    <a:pt x="1" y="177"/>
                  </a:lnTo>
                  <a:cubicBezTo>
                    <a:pt x="1" y="196"/>
                    <a:pt x="8" y="215"/>
                    <a:pt x="24" y="231"/>
                  </a:cubicBezTo>
                  <a:cubicBezTo>
                    <a:pt x="31" y="238"/>
                    <a:pt x="39" y="242"/>
                    <a:pt x="47" y="246"/>
                  </a:cubicBezTo>
                  <a:cubicBezTo>
                    <a:pt x="55" y="249"/>
                    <a:pt x="61" y="252"/>
                    <a:pt x="68" y="252"/>
                  </a:cubicBezTo>
                  <a:cubicBezTo>
                    <a:pt x="71" y="252"/>
                    <a:pt x="74" y="251"/>
                    <a:pt x="77" y="250"/>
                  </a:cubicBezTo>
                  <a:cubicBezTo>
                    <a:pt x="97" y="250"/>
                    <a:pt x="116" y="246"/>
                    <a:pt x="131" y="231"/>
                  </a:cubicBezTo>
                  <a:cubicBezTo>
                    <a:pt x="142" y="215"/>
                    <a:pt x="154" y="196"/>
                    <a:pt x="154" y="177"/>
                  </a:cubicBezTo>
                  <a:lnTo>
                    <a:pt x="154" y="73"/>
                  </a:lnTo>
                  <a:cubicBezTo>
                    <a:pt x="154" y="54"/>
                    <a:pt x="142" y="35"/>
                    <a:pt x="131" y="20"/>
                  </a:cubicBezTo>
                  <a:cubicBezTo>
                    <a:pt x="123" y="16"/>
                    <a:pt x="116" y="8"/>
                    <a:pt x="108" y="4"/>
                  </a:cubicBezTo>
                  <a:cubicBezTo>
                    <a:pt x="97" y="1"/>
                    <a:pt x="89"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6" name="Google Shape;5976;p45"/>
          <p:cNvSpPr txBox="1">
            <a:spLocks noGrp="1"/>
          </p:cNvSpPr>
          <p:nvPr>
            <p:ph type="subTitle" idx="1"/>
          </p:nvPr>
        </p:nvSpPr>
        <p:spPr>
          <a:xfrm>
            <a:off x="4998022" y="2815175"/>
            <a:ext cx="2407200" cy="73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closest planet to the Sun and the smallest one in the Solar System</a:t>
            </a:r>
            <a:endParaRPr/>
          </a:p>
        </p:txBody>
      </p:sp>
      <p:sp>
        <p:nvSpPr>
          <p:cNvPr id="5977" name="Google Shape;5977;p45"/>
          <p:cNvSpPr txBox="1">
            <a:spLocks noGrp="1"/>
          </p:cNvSpPr>
          <p:nvPr>
            <p:ph type="subTitle" idx="3"/>
          </p:nvPr>
        </p:nvSpPr>
        <p:spPr>
          <a:xfrm>
            <a:off x="4998018" y="2362825"/>
            <a:ext cx="24072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81"/>
        <p:cNvGrpSpPr/>
        <p:nvPr/>
      </p:nvGrpSpPr>
      <p:grpSpPr>
        <a:xfrm>
          <a:off x="0" y="0"/>
          <a:ext cx="0" cy="0"/>
          <a:chOff x="0" y="0"/>
          <a:chExt cx="0" cy="0"/>
        </a:xfrm>
      </p:grpSpPr>
      <p:sp>
        <p:nvSpPr>
          <p:cNvPr id="5982" name="Google Shape;5982;p4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Three columns, why not?</a:t>
            </a:r>
            <a:endParaRPr/>
          </a:p>
        </p:txBody>
      </p:sp>
      <p:sp>
        <p:nvSpPr>
          <p:cNvPr id="5983" name="Google Shape;5983;p46"/>
          <p:cNvSpPr txBox="1">
            <a:spLocks noGrp="1"/>
          </p:cNvSpPr>
          <p:nvPr>
            <p:ph type="subTitle" idx="1"/>
          </p:nvPr>
        </p:nvSpPr>
        <p:spPr>
          <a:xfrm>
            <a:off x="915900" y="2940671"/>
            <a:ext cx="2208900" cy="5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not hot</a:t>
            </a:r>
            <a:endParaRPr/>
          </a:p>
        </p:txBody>
      </p:sp>
      <p:sp>
        <p:nvSpPr>
          <p:cNvPr id="5984" name="Google Shape;5984;p46"/>
          <p:cNvSpPr txBox="1">
            <a:spLocks noGrp="1"/>
          </p:cNvSpPr>
          <p:nvPr>
            <p:ph type="subTitle" idx="3"/>
          </p:nvPr>
        </p:nvSpPr>
        <p:spPr>
          <a:xfrm>
            <a:off x="3467624" y="2940671"/>
            <a:ext cx="2208900" cy="5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sp>
        <p:nvSpPr>
          <p:cNvPr id="5985" name="Google Shape;5985;p46"/>
          <p:cNvSpPr txBox="1">
            <a:spLocks noGrp="1"/>
          </p:cNvSpPr>
          <p:nvPr>
            <p:ph type="subTitle" idx="2"/>
          </p:nvPr>
        </p:nvSpPr>
        <p:spPr>
          <a:xfrm>
            <a:off x="6019349" y="2940671"/>
            <a:ext cx="2208900" cy="5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has a high number of moons, like Jupiter</a:t>
            </a:r>
            <a:endParaRPr/>
          </a:p>
        </p:txBody>
      </p:sp>
      <p:sp>
        <p:nvSpPr>
          <p:cNvPr id="5986" name="Google Shape;5986;p46"/>
          <p:cNvSpPr txBox="1">
            <a:spLocks noGrp="1"/>
          </p:cNvSpPr>
          <p:nvPr>
            <p:ph type="subTitle" idx="4"/>
          </p:nvPr>
        </p:nvSpPr>
        <p:spPr>
          <a:xfrm>
            <a:off x="915900" y="2492825"/>
            <a:ext cx="22089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987" name="Google Shape;5987;p46"/>
          <p:cNvSpPr txBox="1">
            <a:spLocks noGrp="1"/>
          </p:cNvSpPr>
          <p:nvPr>
            <p:ph type="subTitle" idx="5"/>
          </p:nvPr>
        </p:nvSpPr>
        <p:spPr>
          <a:xfrm>
            <a:off x="3467607" y="2492825"/>
            <a:ext cx="22089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5988" name="Google Shape;5988;p46"/>
          <p:cNvSpPr txBox="1">
            <a:spLocks noGrp="1"/>
          </p:cNvSpPr>
          <p:nvPr>
            <p:ph type="subTitle" idx="6"/>
          </p:nvPr>
        </p:nvSpPr>
        <p:spPr>
          <a:xfrm>
            <a:off x="6019355" y="2492825"/>
            <a:ext cx="2208900" cy="4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989" name="Google Shape;5989;p46"/>
          <p:cNvSpPr txBox="1">
            <a:spLocks noGrp="1"/>
          </p:cNvSpPr>
          <p:nvPr>
            <p:ph type="title" idx="4294967295"/>
          </p:nvPr>
        </p:nvSpPr>
        <p:spPr>
          <a:xfrm>
            <a:off x="1409350" y="1938125"/>
            <a:ext cx="1221900" cy="55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1"/>
                </a:solidFill>
              </a:rPr>
              <a:t>01</a:t>
            </a:r>
            <a:endParaRPr>
              <a:solidFill>
                <a:schemeClr val="lt1"/>
              </a:solidFill>
            </a:endParaRPr>
          </a:p>
        </p:txBody>
      </p:sp>
      <p:sp>
        <p:nvSpPr>
          <p:cNvPr id="5990" name="Google Shape;5990;p46"/>
          <p:cNvSpPr txBox="1">
            <a:spLocks noGrp="1"/>
          </p:cNvSpPr>
          <p:nvPr>
            <p:ph type="title" idx="4294967295"/>
          </p:nvPr>
        </p:nvSpPr>
        <p:spPr>
          <a:xfrm>
            <a:off x="3961025" y="1938125"/>
            <a:ext cx="1221900" cy="55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
        <p:nvSpPr>
          <p:cNvPr id="5991" name="Google Shape;5991;p46"/>
          <p:cNvSpPr txBox="1">
            <a:spLocks noGrp="1"/>
          </p:cNvSpPr>
          <p:nvPr>
            <p:ph type="title" idx="4294967295"/>
          </p:nvPr>
        </p:nvSpPr>
        <p:spPr>
          <a:xfrm>
            <a:off x="6512850" y="1938125"/>
            <a:ext cx="1221900" cy="55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1"/>
                </a:solidFill>
              </a:rPr>
              <a:t>03</a:t>
            </a:r>
            <a:endParaRPr>
              <a:solidFill>
                <a:schemeClr val="lt1"/>
              </a:solidFill>
            </a:endParaRPr>
          </a:p>
        </p:txBody>
      </p:sp>
      <p:grpSp>
        <p:nvGrpSpPr>
          <p:cNvPr id="5992" name="Google Shape;5992;p46"/>
          <p:cNvGrpSpPr/>
          <p:nvPr/>
        </p:nvGrpSpPr>
        <p:grpSpPr>
          <a:xfrm flipH="1">
            <a:off x="3817351" y="4502839"/>
            <a:ext cx="1509409" cy="510691"/>
            <a:chOff x="3718076" y="2750379"/>
            <a:chExt cx="1509409" cy="510691"/>
          </a:xfrm>
        </p:grpSpPr>
        <p:sp>
          <p:nvSpPr>
            <p:cNvPr id="5993" name="Google Shape;5993;p46"/>
            <p:cNvSpPr/>
            <p:nvPr/>
          </p:nvSpPr>
          <p:spPr>
            <a:xfrm>
              <a:off x="3836161" y="2849464"/>
              <a:ext cx="53723" cy="35901"/>
            </a:xfrm>
            <a:custGeom>
              <a:avLst/>
              <a:gdLst/>
              <a:ahLst/>
              <a:cxnLst/>
              <a:rect l="l" t="t" r="r" b="b"/>
              <a:pathLst>
                <a:path w="621" h="415" extrusionOk="0">
                  <a:moveTo>
                    <a:pt x="524" y="1"/>
                  </a:moveTo>
                  <a:lnTo>
                    <a:pt x="0" y="17"/>
                  </a:lnTo>
                  <a:cubicBezTo>
                    <a:pt x="30" y="151"/>
                    <a:pt x="234" y="415"/>
                    <a:pt x="234" y="415"/>
                  </a:cubicBezTo>
                  <a:lnTo>
                    <a:pt x="621" y="181"/>
                  </a:lnTo>
                  <a:lnTo>
                    <a:pt x="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6"/>
            <p:cNvSpPr/>
            <p:nvPr/>
          </p:nvSpPr>
          <p:spPr>
            <a:xfrm>
              <a:off x="3790398" y="2792368"/>
              <a:ext cx="111079" cy="63150"/>
            </a:xfrm>
            <a:custGeom>
              <a:avLst/>
              <a:gdLst/>
              <a:ahLst/>
              <a:cxnLst/>
              <a:rect l="l" t="t" r="r" b="b"/>
              <a:pathLst>
                <a:path w="1284" h="730" extrusionOk="0">
                  <a:moveTo>
                    <a:pt x="138" y="1"/>
                  </a:moveTo>
                  <a:cubicBezTo>
                    <a:pt x="110" y="1"/>
                    <a:pt x="90" y="6"/>
                    <a:pt x="80" y="17"/>
                  </a:cubicBezTo>
                  <a:cubicBezTo>
                    <a:pt x="0" y="113"/>
                    <a:pt x="261" y="654"/>
                    <a:pt x="349" y="700"/>
                  </a:cubicBezTo>
                  <a:cubicBezTo>
                    <a:pt x="391" y="723"/>
                    <a:pt x="588" y="730"/>
                    <a:pt x="780" y="730"/>
                  </a:cubicBezTo>
                  <a:cubicBezTo>
                    <a:pt x="986" y="730"/>
                    <a:pt x="1188" y="723"/>
                    <a:pt x="1188" y="723"/>
                  </a:cubicBezTo>
                  <a:cubicBezTo>
                    <a:pt x="1272" y="723"/>
                    <a:pt x="1283" y="611"/>
                    <a:pt x="1207" y="500"/>
                  </a:cubicBezTo>
                  <a:cubicBezTo>
                    <a:pt x="1088" y="320"/>
                    <a:pt x="359" y="1"/>
                    <a:pt x="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6"/>
            <p:cNvSpPr/>
            <p:nvPr/>
          </p:nvSpPr>
          <p:spPr>
            <a:xfrm>
              <a:off x="3824828" y="2839516"/>
              <a:ext cx="62028" cy="4066"/>
            </a:xfrm>
            <a:custGeom>
              <a:avLst/>
              <a:gdLst/>
              <a:ahLst/>
              <a:cxnLst/>
              <a:rect l="l" t="t" r="r" b="b"/>
              <a:pathLst>
                <a:path w="717" h="47" extrusionOk="0">
                  <a:moveTo>
                    <a:pt x="4" y="1"/>
                  </a:moveTo>
                  <a:lnTo>
                    <a:pt x="0" y="17"/>
                  </a:lnTo>
                  <a:cubicBezTo>
                    <a:pt x="230" y="43"/>
                    <a:pt x="494" y="47"/>
                    <a:pt x="629" y="47"/>
                  </a:cubicBezTo>
                  <a:lnTo>
                    <a:pt x="717" y="47"/>
                  </a:lnTo>
                  <a:lnTo>
                    <a:pt x="717" y="32"/>
                  </a:lnTo>
                  <a:lnTo>
                    <a:pt x="629" y="32"/>
                  </a:lnTo>
                  <a:cubicBezTo>
                    <a:pt x="494" y="32"/>
                    <a:pt x="234" y="28"/>
                    <a:pt x="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6"/>
            <p:cNvSpPr/>
            <p:nvPr/>
          </p:nvSpPr>
          <p:spPr>
            <a:xfrm>
              <a:off x="3718076" y="2750379"/>
              <a:ext cx="1498094" cy="460479"/>
            </a:xfrm>
            <a:custGeom>
              <a:avLst/>
              <a:gdLst/>
              <a:ahLst/>
              <a:cxnLst/>
              <a:rect l="l" t="t" r="r" b="b"/>
              <a:pathLst>
                <a:path w="17317" h="5323" extrusionOk="0">
                  <a:moveTo>
                    <a:pt x="7276" y="0"/>
                  </a:moveTo>
                  <a:cubicBezTo>
                    <a:pt x="4489" y="0"/>
                    <a:pt x="3004" y="660"/>
                    <a:pt x="2368" y="878"/>
                  </a:cubicBezTo>
                  <a:cubicBezTo>
                    <a:pt x="1645" y="1131"/>
                    <a:pt x="1062" y="2215"/>
                    <a:pt x="1062" y="2215"/>
                  </a:cubicBezTo>
                  <a:cubicBezTo>
                    <a:pt x="594" y="2238"/>
                    <a:pt x="368" y="3947"/>
                    <a:pt x="368" y="3947"/>
                  </a:cubicBezTo>
                  <a:cubicBezTo>
                    <a:pt x="367" y="3946"/>
                    <a:pt x="365" y="3946"/>
                    <a:pt x="364" y="3946"/>
                  </a:cubicBezTo>
                  <a:cubicBezTo>
                    <a:pt x="0" y="3946"/>
                    <a:pt x="13" y="4875"/>
                    <a:pt x="311" y="4897"/>
                  </a:cubicBezTo>
                  <a:lnTo>
                    <a:pt x="1108" y="5322"/>
                  </a:lnTo>
                  <a:lnTo>
                    <a:pt x="16884" y="5322"/>
                  </a:lnTo>
                  <a:cubicBezTo>
                    <a:pt x="17122" y="5322"/>
                    <a:pt x="17316" y="5127"/>
                    <a:pt x="17316" y="4886"/>
                  </a:cubicBezTo>
                  <a:lnTo>
                    <a:pt x="17316" y="4265"/>
                  </a:lnTo>
                  <a:cubicBezTo>
                    <a:pt x="17305" y="3974"/>
                    <a:pt x="17252" y="3721"/>
                    <a:pt x="17167" y="3506"/>
                  </a:cubicBezTo>
                  <a:cubicBezTo>
                    <a:pt x="16715" y="2310"/>
                    <a:pt x="15413" y="2215"/>
                    <a:pt x="15413" y="2215"/>
                  </a:cubicBezTo>
                  <a:lnTo>
                    <a:pt x="12171" y="1905"/>
                  </a:lnTo>
                  <a:cubicBezTo>
                    <a:pt x="11117" y="1219"/>
                    <a:pt x="9867" y="375"/>
                    <a:pt x="8898" y="112"/>
                  </a:cubicBezTo>
                  <a:cubicBezTo>
                    <a:pt x="8791" y="80"/>
                    <a:pt x="8687" y="57"/>
                    <a:pt x="8588" y="46"/>
                  </a:cubicBezTo>
                  <a:cubicBezTo>
                    <a:pt x="8122" y="14"/>
                    <a:pt x="7685" y="0"/>
                    <a:pt x="7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6"/>
            <p:cNvSpPr/>
            <p:nvPr/>
          </p:nvSpPr>
          <p:spPr>
            <a:xfrm>
              <a:off x="5007924" y="2986753"/>
              <a:ext cx="159870" cy="65746"/>
            </a:xfrm>
            <a:custGeom>
              <a:avLst/>
              <a:gdLst/>
              <a:ahLst/>
              <a:cxnLst/>
              <a:rect l="l" t="t" r="r" b="b"/>
              <a:pathLst>
                <a:path w="1848" h="760" extrusionOk="0">
                  <a:moveTo>
                    <a:pt x="487" y="0"/>
                  </a:moveTo>
                  <a:cubicBezTo>
                    <a:pt x="307" y="0"/>
                    <a:pt x="81" y="0"/>
                    <a:pt x="43" y="20"/>
                  </a:cubicBezTo>
                  <a:cubicBezTo>
                    <a:pt x="31" y="23"/>
                    <a:pt x="1" y="43"/>
                    <a:pt x="8" y="92"/>
                  </a:cubicBezTo>
                  <a:cubicBezTo>
                    <a:pt x="31" y="196"/>
                    <a:pt x="399" y="736"/>
                    <a:pt x="533" y="740"/>
                  </a:cubicBezTo>
                  <a:cubicBezTo>
                    <a:pt x="618" y="744"/>
                    <a:pt x="1112" y="759"/>
                    <a:pt x="1453" y="759"/>
                  </a:cubicBezTo>
                  <a:cubicBezTo>
                    <a:pt x="1809" y="759"/>
                    <a:pt x="1821" y="744"/>
                    <a:pt x="1836" y="717"/>
                  </a:cubicBezTo>
                  <a:cubicBezTo>
                    <a:pt x="1847" y="698"/>
                    <a:pt x="1844" y="671"/>
                    <a:pt x="1840" y="656"/>
                  </a:cubicBezTo>
                  <a:cubicBezTo>
                    <a:pt x="1813" y="533"/>
                    <a:pt x="1602" y="170"/>
                    <a:pt x="1445" y="69"/>
                  </a:cubicBezTo>
                  <a:cubicBezTo>
                    <a:pt x="1334" y="0"/>
                    <a:pt x="629"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6"/>
            <p:cNvSpPr/>
            <p:nvPr/>
          </p:nvSpPr>
          <p:spPr>
            <a:xfrm>
              <a:off x="5007578" y="2990646"/>
              <a:ext cx="158227" cy="57874"/>
            </a:xfrm>
            <a:custGeom>
              <a:avLst/>
              <a:gdLst/>
              <a:ahLst/>
              <a:cxnLst/>
              <a:rect l="l" t="t" r="r" b="b"/>
              <a:pathLst>
                <a:path w="1829" h="669" extrusionOk="0">
                  <a:moveTo>
                    <a:pt x="484" y="1"/>
                  </a:moveTo>
                  <a:cubicBezTo>
                    <a:pt x="265" y="1"/>
                    <a:pt x="88" y="7"/>
                    <a:pt x="65" y="17"/>
                  </a:cubicBezTo>
                  <a:cubicBezTo>
                    <a:pt x="1" y="44"/>
                    <a:pt x="438" y="645"/>
                    <a:pt x="537" y="649"/>
                  </a:cubicBezTo>
                  <a:cubicBezTo>
                    <a:pt x="602" y="652"/>
                    <a:pt x="1101" y="669"/>
                    <a:pt x="1453" y="669"/>
                  </a:cubicBezTo>
                  <a:cubicBezTo>
                    <a:pt x="1644" y="669"/>
                    <a:pt x="1791" y="664"/>
                    <a:pt x="1802" y="649"/>
                  </a:cubicBezTo>
                  <a:cubicBezTo>
                    <a:pt x="1828" y="603"/>
                    <a:pt x="1591" y="170"/>
                    <a:pt x="1422" y="67"/>
                  </a:cubicBezTo>
                  <a:cubicBezTo>
                    <a:pt x="1347" y="19"/>
                    <a:pt x="855" y="1"/>
                    <a:pt x="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6"/>
            <p:cNvSpPr/>
            <p:nvPr/>
          </p:nvSpPr>
          <p:spPr>
            <a:xfrm>
              <a:off x="5035780" y="3017291"/>
              <a:ext cx="54761" cy="24395"/>
            </a:xfrm>
            <a:custGeom>
              <a:avLst/>
              <a:gdLst/>
              <a:ahLst/>
              <a:cxnLst/>
              <a:rect l="l" t="t" r="r" b="b"/>
              <a:pathLst>
                <a:path w="633" h="282" extrusionOk="0">
                  <a:moveTo>
                    <a:pt x="1" y="0"/>
                  </a:moveTo>
                  <a:lnTo>
                    <a:pt x="1" y="0"/>
                  </a:lnTo>
                  <a:cubicBezTo>
                    <a:pt x="1" y="0"/>
                    <a:pt x="184" y="261"/>
                    <a:pt x="230" y="276"/>
                  </a:cubicBezTo>
                  <a:cubicBezTo>
                    <a:pt x="246" y="280"/>
                    <a:pt x="296" y="281"/>
                    <a:pt x="355" y="281"/>
                  </a:cubicBezTo>
                  <a:cubicBezTo>
                    <a:pt x="474" y="281"/>
                    <a:pt x="632" y="276"/>
                    <a:pt x="632" y="276"/>
                  </a:cubicBezTo>
                  <a:cubicBezTo>
                    <a:pt x="632" y="276"/>
                    <a:pt x="483" y="54"/>
                    <a:pt x="437" y="27"/>
                  </a:cubicBezTo>
                  <a:cubicBezTo>
                    <a:pt x="39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6"/>
            <p:cNvSpPr/>
            <p:nvPr/>
          </p:nvSpPr>
          <p:spPr>
            <a:xfrm>
              <a:off x="5097461" y="3038139"/>
              <a:ext cx="41525" cy="1471"/>
            </a:xfrm>
            <a:custGeom>
              <a:avLst/>
              <a:gdLst/>
              <a:ahLst/>
              <a:cxnLst/>
              <a:rect l="l" t="t" r="r" b="b"/>
              <a:pathLst>
                <a:path w="480" h="17" extrusionOk="0">
                  <a:moveTo>
                    <a:pt x="0" y="0"/>
                  </a:moveTo>
                  <a:lnTo>
                    <a:pt x="0" y="12"/>
                  </a:lnTo>
                  <a:lnTo>
                    <a:pt x="479" y="16"/>
                  </a:lnTo>
                  <a:lnTo>
                    <a:pt x="4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6"/>
            <p:cNvSpPr/>
            <p:nvPr/>
          </p:nvSpPr>
          <p:spPr>
            <a:xfrm>
              <a:off x="5089156" y="3026201"/>
              <a:ext cx="33912" cy="1730"/>
            </a:xfrm>
            <a:custGeom>
              <a:avLst/>
              <a:gdLst/>
              <a:ahLst/>
              <a:cxnLst/>
              <a:rect l="l" t="t" r="r" b="b"/>
              <a:pathLst>
                <a:path w="392" h="20" extrusionOk="0">
                  <a:moveTo>
                    <a:pt x="1" y="0"/>
                  </a:moveTo>
                  <a:lnTo>
                    <a:pt x="1" y="16"/>
                  </a:lnTo>
                  <a:lnTo>
                    <a:pt x="391" y="20"/>
                  </a:lnTo>
                  <a:lnTo>
                    <a:pt x="391" y="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6"/>
            <p:cNvSpPr/>
            <p:nvPr/>
          </p:nvSpPr>
          <p:spPr>
            <a:xfrm>
              <a:off x="5080505" y="3013311"/>
              <a:ext cx="55107" cy="2076"/>
            </a:xfrm>
            <a:custGeom>
              <a:avLst/>
              <a:gdLst/>
              <a:ahLst/>
              <a:cxnLst/>
              <a:rect l="l" t="t" r="r" b="b"/>
              <a:pathLst>
                <a:path w="637" h="24" extrusionOk="0">
                  <a:moveTo>
                    <a:pt x="0" y="0"/>
                  </a:moveTo>
                  <a:lnTo>
                    <a:pt x="0" y="15"/>
                  </a:lnTo>
                  <a:lnTo>
                    <a:pt x="637" y="23"/>
                  </a:lnTo>
                  <a:lnTo>
                    <a:pt x="637" y="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6"/>
            <p:cNvSpPr/>
            <p:nvPr/>
          </p:nvSpPr>
          <p:spPr>
            <a:xfrm>
              <a:off x="5180942" y="3054403"/>
              <a:ext cx="35210" cy="92909"/>
            </a:xfrm>
            <a:custGeom>
              <a:avLst/>
              <a:gdLst/>
              <a:ahLst/>
              <a:cxnLst/>
              <a:rect l="l" t="t" r="r" b="b"/>
              <a:pathLst>
                <a:path w="407" h="1074" extrusionOk="0">
                  <a:moveTo>
                    <a:pt x="93" y="0"/>
                  </a:moveTo>
                  <a:cubicBezTo>
                    <a:pt x="43" y="0"/>
                    <a:pt x="1" y="42"/>
                    <a:pt x="1" y="96"/>
                  </a:cubicBezTo>
                  <a:cubicBezTo>
                    <a:pt x="16" y="410"/>
                    <a:pt x="66" y="713"/>
                    <a:pt x="154" y="1008"/>
                  </a:cubicBezTo>
                  <a:cubicBezTo>
                    <a:pt x="166" y="1047"/>
                    <a:pt x="200" y="1073"/>
                    <a:pt x="242" y="1073"/>
                  </a:cubicBezTo>
                  <a:lnTo>
                    <a:pt x="406" y="1073"/>
                  </a:lnTo>
                  <a:lnTo>
                    <a:pt x="406" y="759"/>
                  </a:lnTo>
                  <a:cubicBezTo>
                    <a:pt x="395" y="468"/>
                    <a:pt x="342" y="215"/>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6"/>
            <p:cNvSpPr/>
            <p:nvPr/>
          </p:nvSpPr>
          <p:spPr>
            <a:xfrm>
              <a:off x="5117012" y="3153455"/>
              <a:ext cx="110473" cy="58133"/>
            </a:xfrm>
            <a:custGeom>
              <a:avLst/>
              <a:gdLst/>
              <a:ahLst/>
              <a:cxnLst/>
              <a:rect l="l" t="t" r="r" b="b"/>
              <a:pathLst>
                <a:path w="1277" h="672" extrusionOk="0">
                  <a:moveTo>
                    <a:pt x="234" y="1"/>
                  </a:moveTo>
                  <a:cubicBezTo>
                    <a:pt x="127" y="31"/>
                    <a:pt x="1" y="671"/>
                    <a:pt x="1" y="671"/>
                  </a:cubicBezTo>
                  <a:lnTo>
                    <a:pt x="1145" y="671"/>
                  </a:lnTo>
                  <a:cubicBezTo>
                    <a:pt x="1269" y="625"/>
                    <a:pt x="1276" y="257"/>
                    <a:pt x="1276" y="89"/>
                  </a:cubicBezTo>
                  <a:cubicBezTo>
                    <a:pt x="1272" y="40"/>
                    <a:pt x="1234" y="1"/>
                    <a:pt x="1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6"/>
            <p:cNvSpPr/>
            <p:nvPr/>
          </p:nvSpPr>
          <p:spPr>
            <a:xfrm>
              <a:off x="4471223" y="2759668"/>
              <a:ext cx="299757" cy="156233"/>
            </a:xfrm>
            <a:custGeom>
              <a:avLst/>
              <a:gdLst/>
              <a:ahLst/>
              <a:cxnLst/>
              <a:rect l="l" t="t" r="r" b="b"/>
              <a:pathLst>
                <a:path w="3465" h="1806" extrusionOk="0">
                  <a:moveTo>
                    <a:pt x="66" y="1"/>
                  </a:moveTo>
                  <a:cubicBezTo>
                    <a:pt x="20" y="1"/>
                    <a:pt x="1" y="62"/>
                    <a:pt x="39" y="85"/>
                  </a:cubicBezTo>
                  <a:cubicBezTo>
                    <a:pt x="445" y="345"/>
                    <a:pt x="1840" y="1235"/>
                    <a:pt x="2898" y="1755"/>
                  </a:cubicBezTo>
                  <a:lnTo>
                    <a:pt x="3465" y="1806"/>
                  </a:lnTo>
                  <a:cubicBezTo>
                    <a:pt x="2411" y="1120"/>
                    <a:pt x="1161" y="276"/>
                    <a:pt x="192" y="13"/>
                  </a:cubicBezTo>
                  <a:cubicBezTo>
                    <a:pt x="192" y="13"/>
                    <a:pt x="131" y="4"/>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6"/>
            <p:cNvSpPr/>
            <p:nvPr/>
          </p:nvSpPr>
          <p:spPr>
            <a:xfrm>
              <a:off x="3847667" y="3022308"/>
              <a:ext cx="262990" cy="189278"/>
            </a:xfrm>
            <a:custGeom>
              <a:avLst/>
              <a:gdLst/>
              <a:ahLst/>
              <a:cxnLst/>
              <a:rect l="l" t="t" r="r" b="b"/>
              <a:pathLst>
                <a:path w="3040" h="2188" extrusionOk="0">
                  <a:moveTo>
                    <a:pt x="1529" y="0"/>
                  </a:moveTo>
                  <a:cubicBezTo>
                    <a:pt x="766" y="0"/>
                    <a:pt x="0" y="735"/>
                    <a:pt x="0" y="2187"/>
                  </a:cubicBezTo>
                  <a:lnTo>
                    <a:pt x="3040" y="2187"/>
                  </a:lnTo>
                  <a:cubicBezTo>
                    <a:pt x="3040" y="724"/>
                    <a:pt x="2286"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6"/>
            <p:cNvSpPr/>
            <p:nvPr/>
          </p:nvSpPr>
          <p:spPr>
            <a:xfrm>
              <a:off x="4743120" y="3022308"/>
              <a:ext cx="262904" cy="189278"/>
            </a:xfrm>
            <a:custGeom>
              <a:avLst/>
              <a:gdLst/>
              <a:ahLst/>
              <a:cxnLst/>
              <a:rect l="l" t="t" r="r" b="b"/>
              <a:pathLst>
                <a:path w="3039" h="2188" extrusionOk="0">
                  <a:moveTo>
                    <a:pt x="1528" y="0"/>
                  </a:moveTo>
                  <a:cubicBezTo>
                    <a:pt x="766" y="0"/>
                    <a:pt x="0" y="735"/>
                    <a:pt x="0" y="2187"/>
                  </a:cubicBezTo>
                  <a:lnTo>
                    <a:pt x="3039" y="2187"/>
                  </a:lnTo>
                  <a:cubicBezTo>
                    <a:pt x="3039" y="724"/>
                    <a:pt x="2285" y="0"/>
                    <a:pt x="1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46"/>
            <p:cNvSpPr/>
            <p:nvPr/>
          </p:nvSpPr>
          <p:spPr>
            <a:xfrm>
              <a:off x="4734643" y="3053797"/>
              <a:ext cx="279687" cy="207272"/>
            </a:xfrm>
            <a:custGeom>
              <a:avLst/>
              <a:gdLst/>
              <a:ahLst/>
              <a:cxnLst/>
              <a:rect l="l" t="t" r="r" b="b"/>
              <a:pathLst>
                <a:path w="3233" h="2396" extrusionOk="0">
                  <a:moveTo>
                    <a:pt x="1618" y="1"/>
                  </a:moveTo>
                  <a:cubicBezTo>
                    <a:pt x="685" y="1"/>
                    <a:pt x="1" y="1064"/>
                    <a:pt x="714" y="2042"/>
                  </a:cubicBezTo>
                  <a:cubicBezTo>
                    <a:pt x="734" y="2065"/>
                    <a:pt x="753" y="2085"/>
                    <a:pt x="772" y="2099"/>
                  </a:cubicBezTo>
                  <a:cubicBezTo>
                    <a:pt x="1056" y="2306"/>
                    <a:pt x="1348" y="2395"/>
                    <a:pt x="1618" y="2395"/>
                  </a:cubicBezTo>
                  <a:cubicBezTo>
                    <a:pt x="2550" y="2395"/>
                    <a:pt x="3233" y="1332"/>
                    <a:pt x="2520" y="352"/>
                  </a:cubicBezTo>
                  <a:cubicBezTo>
                    <a:pt x="2504" y="333"/>
                    <a:pt x="2485" y="314"/>
                    <a:pt x="2462" y="295"/>
                  </a:cubicBezTo>
                  <a:cubicBezTo>
                    <a:pt x="2178" y="89"/>
                    <a:pt x="1888" y="1"/>
                    <a:pt x="1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6"/>
            <p:cNvSpPr/>
            <p:nvPr/>
          </p:nvSpPr>
          <p:spPr>
            <a:xfrm>
              <a:off x="4773226" y="3082259"/>
              <a:ext cx="202606" cy="150177"/>
            </a:xfrm>
            <a:custGeom>
              <a:avLst/>
              <a:gdLst/>
              <a:ahLst/>
              <a:cxnLst/>
              <a:rect l="l" t="t" r="r" b="b"/>
              <a:pathLst>
                <a:path w="2342" h="1736" extrusionOk="0">
                  <a:moveTo>
                    <a:pt x="1169" y="0"/>
                  </a:moveTo>
                  <a:cubicBezTo>
                    <a:pt x="494" y="0"/>
                    <a:pt x="1" y="770"/>
                    <a:pt x="518" y="1480"/>
                  </a:cubicBezTo>
                  <a:cubicBezTo>
                    <a:pt x="529" y="1498"/>
                    <a:pt x="544" y="1510"/>
                    <a:pt x="560" y="1521"/>
                  </a:cubicBezTo>
                  <a:cubicBezTo>
                    <a:pt x="766" y="1671"/>
                    <a:pt x="977" y="1736"/>
                    <a:pt x="1173" y="1736"/>
                  </a:cubicBezTo>
                  <a:cubicBezTo>
                    <a:pt x="1848" y="1736"/>
                    <a:pt x="2341" y="966"/>
                    <a:pt x="1824" y="256"/>
                  </a:cubicBezTo>
                  <a:cubicBezTo>
                    <a:pt x="1813" y="242"/>
                    <a:pt x="1798" y="226"/>
                    <a:pt x="1782" y="215"/>
                  </a:cubicBezTo>
                  <a:cubicBezTo>
                    <a:pt x="1576" y="65"/>
                    <a:pt x="1365" y="0"/>
                    <a:pt x="11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6"/>
            <p:cNvSpPr/>
            <p:nvPr/>
          </p:nvSpPr>
          <p:spPr>
            <a:xfrm>
              <a:off x="4790527" y="3095062"/>
              <a:ext cx="167916" cy="124657"/>
            </a:xfrm>
            <a:custGeom>
              <a:avLst/>
              <a:gdLst/>
              <a:ahLst/>
              <a:cxnLst/>
              <a:rect l="l" t="t" r="r" b="b"/>
              <a:pathLst>
                <a:path w="1941" h="1441" extrusionOk="0">
                  <a:moveTo>
                    <a:pt x="972" y="0"/>
                  </a:moveTo>
                  <a:cubicBezTo>
                    <a:pt x="412" y="0"/>
                    <a:pt x="1" y="639"/>
                    <a:pt x="429" y="1228"/>
                  </a:cubicBezTo>
                  <a:lnTo>
                    <a:pt x="464" y="1263"/>
                  </a:lnTo>
                  <a:cubicBezTo>
                    <a:pt x="634" y="1387"/>
                    <a:pt x="809" y="1440"/>
                    <a:pt x="971" y="1440"/>
                  </a:cubicBezTo>
                  <a:cubicBezTo>
                    <a:pt x="1530" y="1440"/>
                    <a:pt x="1941" y="801"/>
                    <a:pt x="1513" y="212"/>
                  </a:cubicBezTo>
                  <a:lnTo>
                    <a:pt x="1479" y="177"/>
                  </a:lnTo>
                  <a:cubicBezTo>
                    <a:pt x="1309" y="54"/>
                    <a:pt x="1134" y="0"/>
                    <a:pt x="9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6"/>
            <p:cNvSpPr/>
            <p:nvPr/>
          </p:nvSpPr>
          <p:spPr>
            <a:xfrm>
              <a:off x="4785510" y="3094976"/>
              <a:ext cx="178038" cy="124917"/>
            </a:xfrm>
            <a:custGeom>
              <a:avLst/>
              <a:gdLst/>
              <a:ahLst/>
              <a:cxnLst/>
              <a:rect l="l" t="t" r="r" b="b"/>
              <a:pathLst>
                <a:path w="2058" h="1444" extrusionOk="0">
                  <a:moveTo>
                    <a:pt x="1009" y="0"/>
                  </a:moveTo>
                  <a:cubicBezTo>
                    <a:pt x="916" y="0"/>
                    <a:pt x="817" y="15"/>
                    <a:pt x="713" y="49"/>
                  </a:cubicBezTo>
                  <a:cubicBezTo>
                    <a:pt x="697" y="56"/>
                    <a:pt x="683" y="63"/>
                    <a:pt x="671" y="72"/>
                  </a:cubicBezTo>
                  <a:cubicBezTo>
                    <a:pt x="1" y="559"/>
                    <a:pt x="344" y="1443"/>
                    <a:pt x="1047" y="1443"/>
                  </a:cubicBezTo>
                  <a:cubicBezTo>
                    <a:pt x="1141" y="1443"/>
                    <a:pt x="1240" y="1427"/>
                    <a:pt x="1345" y="1393"/>
                  </a:cubicBezTo>
                  <a:cubicBezTo>
                    <a:pt x="1360" y="1386"/>
                    <a:pt x="1376" y="1382"/>
                    <a:pt x="1387" y="1370"/>
                  </a:cubicBezTo>
                  <a:cubicBezTo>
                    <a:pt x="2058" y="883"/>
                    <a:pt x="1714"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6"/>
            <p:cNvSpPr/>
            <p:nvPr/>
          </p:nvSpPr>
          <p:spPr>
            <a:xfrm>
              <a:off x="4814058" y="3105616"/>
              <a:ext cx="58394" cy="71542"/>
            </a:xfrm>
            <a:custGeom>
              <a:avLst/>
              <a:gdLst/>
              <a:ahLst/>
              <a:cxnLst/>
              <a:rect l="l" t="t" r="r" b="b"/>
              <a:pathLst>
                <a:path w="675" h="827" extrusionOk="0">
                  <a:moveTo>
                    <a:pt x="580" y="1"/>
                  </a:moveTo>
                  <a:cubicBezTo>
                    <a:pt x="258" y="1"/>
                    <a:pt x="1" y="451"/>
                    <a:pt x="199" y="826"/>
                  </a:cubicBezTo>
                  <a:lnTo>
                    <a:pt x="468" y="715"/>
                  </a:lnTo>
                  <a:cubicBezTo>
                    <a:pt x="468" y="715"/>
                    <a:pt x="337" y="412"/>
                    <a:pt x="675" y="363"/>
                  </a:cubicBezTo>
                  <a:lnTo>
                    <a:pt x="640" y="6"/>
                  </a:lnTo>
                  <a:cubicBezTo>
                    <a:pt x="619" y="2"/>
                    <a:pt x="600" y="1"/>
                    <a:pt x="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6"/>
            <p:cNvSpPr/>
            <p:nvPr/>
          </p:nvSpPr>
          <p:spPr>
            <a:xfrm>
              <a:off x="4851343" y="3140047"/>
              <a:ext cx="46369" cy="34603"/>
            </a:xfrm>
            <a:custGeom>
              <a:avLst/>
              <a:gdLst/>
              <a:ahLst/>
              <a:cxnLst/>
              <a:rect l="l" t="t" r="r" b="b"/>
              <a:pathLst>
                <a:path w="536" h="400" extrusionOk="0">
                  <a:moveTo>
                    <a:pt x="269" y="1"/>
                  </a:moveTo>
                  <a:cubicBezTo>
                    <a:pt x="114" y="1"/>
                    <a:pt x="1" y="176"/>
                    <a:pt x="117" y="340"/>
                  </a:cubicBezTo>
                  <a:cubicBezTo>
                    <a:pt x="120" y="344"/>
                    <a:pt x="124" y="347"/>
                    <a:pt x="129" y="352"/>
                  </a:cubicBezTo>
                  <a:cubicBezTo>
                    <a:pt x="176" y="385"/>
                    <a:pt x="223" y="399"/>
                    <a:pt x="268" y="399"/>
                  </a:cubicBezTo>
                  <a:cubicBezTo>
                    <a:pt x="423" y="399"/>
                    <a:pt x="536" y="224"/>
                    <a:pt x="419" y="60"/>
                  </a:cubicBezTo>
                  <a:cubicBezTo>
                    <a:pt x="416" y="57"/>
                    <a:pt x="412" y="53"/>
                    <a:pt x="408" y="48"/>
                  </a:cubicBezTo>
                  <a:cubicBezTo>
                    <a:pt x="361" y="15"/>
                    <a:pt x="31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6"/>
            <p:cNvSpPr/>
            <p:nvPr/>
          </p:nvSpPr>
          <p:spPr>
            <a:xfrm>
              <a:off x="4857053" y="3092467"/>
              <a:ext cx="34864" cy="54846"/>
            </a:xfrm>
            <a:custGeom>
              <a:avLst/>
              <a:gdLst/>
              <a:ahLst/>
              <a:cxnLst/>
              <a:rect l="l" t="t" r="r" b="b"/>
              <a:pathLst>
                <a:path w="403" h="634" extrusionOk="0">
                  <a:moveTo>
                    <a:pt x="204" y="1"/>
                  </a:moveTo>
                  <a:lnTo>
                    <a:pt x="1" y="32"/>
                  </a:lnTo>
                  <a:cubicBezTo>
                    <a:pt x="158" y="308"/>
                    <a:pt x="162" y="633"/>
                    <a:pt x="162" y="633"/>
                  </a:cubicBezTo>
                  <a:lnTo>
                    <a:pt x="242" y="633"/>
                  </a:lnTo>
                  <a:cubicBezTo>
                    <a:pt x="242" y="633"/>
                    <a:pt x="247" y="308"/>
                    <a:pt x="403" y="32"/>
                  </a:cubicBezTo>
                  <a:lnTo>
                    <a:pt x="2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46"/>
            <p:cNvSpPr/>
            <p:nvPr/>
          </p:nvSpPr>
          <p:spPr>
            <a:xfrm>
              <a:off x="4809992" y="3121707"/>
              <a:ext cx="56058" cy="35814"/>
            </a:xfrm>
            <a:custGeom>
              <a:avLst/>
              <a:gdLst/>
              <a:ahLst/>
              <a:cxnLst/>
              <a:rect l="l" t="t" r="r" b="b"/>
              <a:pathLst>
                <a:path w="648" h="414" extrusionOk="0">
                  <a:moveTo>
                    <a:pt x="124" y="0"/>
                  </a:moveTo>
                  <a:lnTo>
                    <a:pt x="36" y="180"/>
                  </a:lnTo>
                  <a:lnTo>
                    <a:pt x="1" y="380"/>
                  </a:lnTo>
                  <a:cubicBezTo>
                    <a:pt x="76" y="365"/>
                    <a:pt x="152" y="359"/>
                    <a:pt x="223" y="359"/>
                  </a:cubicBezTo>
                  <a:cubicBezTo>
                    <a:pt x="444" y="359"/>
                    <a:pt x="621" y="414"/>
                    <a:pt x="621" y="414"/>
                  </a:cubicBezTo>
                  <a:lnTo>
                    <a:pt x="633" y="375"/>
                  </a:lnTo>
                  <a:lnTo>
                    <a:pt x="648" y="338"/>
                  </a:lnTo>
                  <a:cubicBezTo>
                    <a:pt x="648" y="338"/>
                    <a:pt x="338" y="234"/>
                    <a:pt x="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6"/>
            <p:cNvSpPr/>
            <p:nvPr/>
          </p:nvSpPr>
          <p:spPr>
            <a:xfrm>
              <a:off x="4823920" y="3163404"/>
              <a:ext cx="47494" cy="54413"/>
            </a:xfrm>
            <a:custGeom>
              <a:avLst/>
              <a:gdLst/>
              <a:ahLst/>
              <a:cxnLst/>
              <a:rect l="l" t="t" r="r" b="b"/>
              <a:pathLst>
                <a:path w="549" h="629" extrusionOk="0">
                  <a:moveTo>
                    <a:pt x="483" y="1"/>
                  </a:moveTo>
                  <a:cubicBezTo>
                    <a:pt x="483" y="1"/>
                    <a:pt x="288" y="261"/>
                    <a:pt x="0" y="395"/>
                  </a:cubicBezTo>
                  <a:lnTo>
                    <a:pt x="147" y="537"/>
                  </a:lnTo>
                  <a:lnTo>
                    <a:pt x="322" y="629"/>
                  </a:lnTo>
                  <a:cubicBezTo>
                    <a:pt x="361" y="315"/>
                    <a:pt x="549" y="47"/>
                    <a:pt x="549" y="47"/>
                  </a:cubicBezTo>
                  <a:lnTo>
                    <a:pt x="518" y="24"/>
                  </a:lnTo>
                  <a:lnTo>
                    <a:pt x="4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6"/>
            <p:cNvSpPr/>
            <p:nvPr/>
          </p:nvSpPr>
          <p:spPr>
            <a:xfrm>
              <a:off x="4877642" y="3163404"/>
              <a:ext cx="47494" cy="54413"/>
            </a:xfrm>
            <a:custGeom>
              <a:avLst/>
              <a:gdLst/>
              <a:ahLst/>
              <a:cxnLst/>
              <a:rect l="l" t="t" r="r" b="b"/>
              <a:pathLst>
                <a:path w="549" h="629" extrusionOk="0">
                  <a:moveTo>
                    <a:pt x="66" y="1"/>
                  </a:moveTo>
                  <a:lnTo>
                    <a:pt x="35" y="24"/>
                  </a:lnTo>
                  <a:lnTo>
                    <a:pt x="0" y="47"/>
                  </a:lnTo>
                  <a:cubicBezTo>
                    <a:pt x="0" y="47"/>
                    <a:pt x="188" y="315"/>
                    <a:pt x="227" y="629"/>
                  </a:cubicBezTo>
                  <a:lnTo>
                    <a:pt x="403" y="537"/>
                  </a:lnTo>
                  <a:lnTo>
                    <a:pt x="548" y="395"/>
                  </a:lnTo>
                  <a:cubicBezTo>
                    <a:pt x="261" y="261"/>
                    <a:pt x="66" y="1"/>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6"/>
            <p:cNvSpPr/>
            <p:nvPr/>
          </p:nvSpPr>
          <p:spPr>
            <a:xfrm>
              <a:off x="4882919" y="3121707"/>
              <a:ext cx="56145" cy="35814"/>
            </a:xfrm>
            <a:custGeom>
              <a:avLst/>
              <a:gdLst/>
              <a:ahLst/>
              <a:cxnLst/>
              <a:rect l="l" t="t" r="r" b="b"/>
              <a:pathLst>
                <a:path w="649" h="414" extrusionOk="0">
                  <a:moveTo>
                    <a:pt x="526" y="0"/>
                  </a:moveTo>
                  <a:cubicBezTo>
                    <a:pt x="311" y="234"/>
                    <a:pt x="1" y="338"/>
                    <a:pt x="1" y="338"/>
                  </a:cubicBezTo>
                  <a:lnTo>
                    <a:pt x="17" y="375"/>
                  </a:lnTo>
                  <a:lnTo>
                    <a:pt x="28" y="414"/>
                  </a:lnTo>
                  <a:cubicBezTo>
                    <a:pt x="28" y="414"/>
                    <a:pt x="205" y="359"/>
                    <a:pt x="426" y="359"/>
                  </a:cubicBezTo>
                  <a:cubicBezTo>
                    <a:pt x="497" y="359"/>
                    <a:pt x="573" y="365"/>
                    <a:pt x="648" y="380"/>
                  </a:cubicBezTo>
                  <a:lnTo>
                    <a:pt x="614" y="180"/>
                  </a:lnTo>
                  <a:lnTo>
                    <a:pt x="5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6"/>
            <p:cNvSpPr/>
            <p:nvPr/>
          </p:nvSpPr>
          <p:spPr>
            <a:xfrm>
              <a:off x="3839535" y="3053797"/>
              <a:ext cx="279427" cy="207272"/>
            </a:xfrm>
            <a:custGeom>
              <a:avLst/>
              <a:gdLst/>
              <a:ahLst/>
              <a:cxnLst/>
              <a:rect l="l" t="t" r="r" b="b"/>
              <a:pathLst>
                <a:path w="3230" h="2396" extrusionOk="0">
                  <a:moveTo>
                    <a:pt x="1617" y="1"/>
                  </a:moveTo>
                  <a:cubicBezTo>
                    <a:pt x="686" y="1"/>
                    <a:pt x="1" y="1064"/>
                    <a:pt x="711" y="2042"/>
                  </a:cubicBezTo>
                  <a:cubicBezTo>
                    <a:pt x="731" y="2065"/>
                    <a:pt x="750" y="2085"/>
                    <a:pt x="769" y="2099"/>
                  </a:cubicBezTo>
                  <a:cubicBezTo>
                    <a:pt x="1054" y="2306"/>
                    <a:pt x="1345" y="2395"/>
                    <a:pt x="1615" y="2395"/>
                  </a:cubicBezTo>
                  <a:cubicBezTo>
                    <a:pt x="2547" y="2395"/>
                    <a:pt x="3230" y="1332"/>
                    <a:pt x="2517" y="352"/>
                  </a:cubicBezTo>
                  <a:cubicBezTo>
                    <a:pt x="2501" y="333"/>
                    <a:pt x="2482" y="314"/>
                    <a:pt x="2459" y="295"/>
                  </a:cubicBezTo>
                  <a:cubicBezTo>
                    <a:pt x="2176" y="89"/>
                    <a:pt x="1886" y="1"/>
                    <a:pt x="1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6"/>
            <p:cNvSpPr/>
            <p:nvPr/>
          </p:nvSpPr>
          <p:spPr>
            <a:xfrm>
              <a:off x="3877858" y="3082259"/>
              <a:ext cx="202606" cy="150177"/>
            </a:xfrm>
            <a:custGeom>
              <a:avLst/>
              <a:gdLst/>
              <a:ahLst/>
              <a:cxnLst/>
              <a:rect l="l" t="t" r="r" b="b"/>
              <a:pathLst>
                <a:path w="2342" h="1736" extrusionOk="0">
                  <a:moveTo>
                    <a:pt x="1169" y="0"/>
                  </a:moveTo>
                  <a:cubicBezTo>
                    <a:pt x="495" y="0"/>
                    <a:pt x="1" y="770"/>
                    <a:pt x="518" y="1480"/>
                  </a:cubicBezTo>
                  <a:cubicBezTo>
                    <a:pt x="530" y="1498"/>
                    <a:pt x="544" y="1510"/>
                    <a:pt x="560" y="1521"/>
                  </a:cubicBezTo>
                  <a:cubicBezTo>
                    <a:pt x="766" y="1671"/>
                    <a:pt x="977" y="1736"/>
                    <a:pt x="1173" y="1736"/>
                  </a:cubicBezTo>
                  <a:cubicBezTo>
                    <a:pt x="1848" y="1736"/>
                    <a:pt x="2341" y="966"/>
                    <a:pt x="1825" y="256"/>
                  </a:cubicBezTo>
                  <a:cubicBezTo>
                    <a:pt x="1813" y="242"/>
                    <a:pt x="1802" y="226"/>
                    <a:pt x="1782" y="215"/>
                  </a:cubicBezTo>
                  <a:cubicBezTo>
                    <a:pt x="1576" y="65"/>
                    <a:pt x="1365" y="0"/>
                    <a:pt x="11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6"/>
            <p:cNvSpPr/>
            <p:nvPr/>
          </p:nvSpPr>
          <p:spPr>
            <a:xfrm>
              <a:off x="3895247" y="3095062"/>
              <a:ext cx="167916" cy="124657"/>
            </a:xfrm>
            <a:custGeom>
              <a:avLst/>
              <a:gdLst/>
              <a:ahLst/>
              <a:cxnLst/>
              <a:rect l="l" t="t" r="r" b="b"/>
              <a:pathLst>
                <a:path w="1941" h="1441" extrusionOk="0">
                  <a:moveTo>
                    <a:pt x="971" y="0"/>
                  </a:moveTo>
                  <a:cubicBezTo>
                    <a:pt x="411" y="0"/>
                    <a:pt x="0" y="639"/>
                    <a:pt x="428" y="1228"/>
                  </a:cubicBezTo>
                  <a:lnTo>
                    <a:pt x="462" y="1263"/>
                  </a:lnTo>
                  <a:cubicBezTo>
                    <a:pt x="632" y="1387"/>
                    <a:pt x="807" y="1440"/>
                    <a:pt x="969" y="1440"/>
                  </a:cubicBezTo>
                  <a:cubicBezTo>
                    <a:pt x="1529" y="1440"/>
                    <a:pt x="1940" y="801"/>
                    <a:pt x="1512" y="212"/>
                  </a:cubicBezTo>
                  <a:lnTo>
                    <a:pt x="1478" y="177"/>
                  </a:lnTo>
                  <a:cubicBezTo>
                    <a:pt x="1308" y="54"/>
                    <a:pt x="1133" y="0"/>
                    <a:pt x="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6"/>
            <p:cNvSpPr/>
            <p:nvPr/>
          </p:nvSpPr>
          <p:spPr>
            <a:xfrm>
              <a:off x="3890229" y="3094976"/>
              <a:ext cx="177951" cy="124917"/>
            </a:xfrm>
            <a:custGeom>
              <a:avLst/>
              <a:gdLst/>
              <a:ahLst/>
              <a:cxnLst/>
              <a:rect l="l" t="t" r="r" b="b"/>
              <a:pathLst>
                <a:path w="2057" h="1444" extrusionOk="0">
                  <a:moveTo>
                    <a:pt x="1008" y="0"/>
                  </a:moveTo>
                  <a:cubicBezTo>
                    <a:pt x="915" y="0"/>
                    <a:pt x="816" y="15"/>
                    <a:pt x="712" y="49"/>
                  </a:cubicBezTo>
                  <a:cubicBezTo>
                    <a:pt x="697" y="56"/>
                    <a:pt x="686" y="63"/>
                    <a:pt x="670" y="72"/>
                  </a:cubicBezTo>
                  <a:cubicBezTo>
                    <a:pt x="0" y="559"/>
                    <a:pt x="342" y="1443"/>
                    <a:pt x="1046" y="1443"/>
                  </a:cubicBezTo>
                  <a:cubicBezTo>
                    <a:pt x="1140" y="1443"/>
                    <a:pt x="1239" y="1427"/>
                    <a:pt x="1344" y="1393"/>
                  </a:cubicBezTo>
                  <a:cubicBezTo>
                    <a:pt x="1360" y="1386"/>
                    <a:pt x="1375" y="1382"/>
                    <a:pt x="1386" y="1370"/>
                  </a:cubicBezTo>
                  <a:cubicBezTo>
                    <a:pt x="2057" y="883"/>
                    <a:pt x="1713" y="0"/>
                    <a:pt x="1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6"/>
            <p:cNvSpPr/>
            <p:nvPr/>
          </p:nvSpPr>
          <p:spPr>
            <a:xfrm>
              <a:off x="3918691" y="3105616"/>
              <a:ext cx="58308" cy="71542"/>
            </a:xfrm>
            <a:custGeom>
              <a:avLst/>
              <a:gdLst/>
              <a:ahLst/>
              <a:cxnLst/>
              <a:rect l="l" t="t" r="r" b="b"/>
              <a:pathLst>
                <a:path w="674" h="827" extrusionOk="0">
                  <a:moveTo>
                    <a:pt x="580" y="1"/>
                  </a:moveTo>
                  <a:cubicBezTo>
                    <a:pt x="258" y="1"/>
                    <a:pt x="1" y="451"/>
                    <a:pt x="199" y="826"/>
                  </a:cubicBezTo>
                  <a:lnTo>
                    <a:pt x="467" y="715"/>
                  </a:lnTo>
                  <a:cubicBezTo>
                    <a:pt x="467" y="715"/>
                    <a:pt x="337" y="412"/>
                    <a:pt x="674" y="363"/>
                  </a:cubicBezTo>
                  <a:lnTo>
                    <a:pt x="640" y="6"/>
                  </a:lnTo>
                  <a:cubicBezTo>
                    <a:pt x="620" y="2"/>
                    <a:pt x="600" y="1"/>
                    <a:pt x="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6"/>
            <p:cNvSpPr/>
            <p:nvPr/>
          </p:nvSpPr>
          <p:spPr>
            <a:xfrm>
              <a:off x="3955976" y="3140047"/>
              <a:ext cx="46369" cy="34690"/>
            </a:xfrm>
            <a:custGeom>
              <a:avLst/>
              <a:gdLst/>
              <a:ahLst/>
              <a:cxnLst/>
              <a:rect l="l" t="t" r="r" b="b"/>
              <a:pathLst>
                <a:path w="536" h="401" extrusionOk="0">
                  <a:moveTo>
                    <a:pt x="269" y="1"/>
                  </a:moveTo>
                  <a:cubicBezTo>
                    <a:pt x="113" y="1"/>
                    <a:pt x="0" y="176"/>
                    <a:pt x="117" y="340"/>
                  </a:cubicBezTo>
                  <a:cubicBezTo>
                    <a:pt x="121" y="344"/>
                    <a:pt x="124" y="347"/>
                    <a:pt x="128" y="352"/>
                  </a:cubicBezTo>
                  <a:cubicBezTo>
                    <a:pt x="175" y="386"/>
                    <a:pt x="224" y="401"/>
                    <a:pt x="268" y="401"/>
                  </a:cubicBezTo>
                  <a:cubicBezTo>
                    <a:pt x="423" y="401"/>
                    <a:pt x="536" y="224"/>
                    <a:pt x="419" y="60"/>
                  </a:cubicBezTo>
                  <a:cubicBezTo>
                    <a:pt x="416" y="57"/>
                    <a:pt x="412" y="53"/>
                    <a:pt x="408" y="48"/>
                  </a:cubicBezTo>
                  <a:cubicBezTo>
                    <a:pt x="361" y="15"/>
                    <a:pt x="313" y="1"/>
                    <a:pt x="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6"/>
            <p:cNvSpPr/>
            <p:nvPr/>
          </p:nvSpPr>
          <p:spPr>
            <a:xfrm>
              <a:off x="3962032" y="3092467"/>
              <a:ext cx="34604" cy="54846"/>
            </a:xfrm>
            <a:custGeom>
              <a:avLst/>
              <a:gdLst/>
              <a:ahLst/>
              <a:cxnLst/>
              <a:rect l="l" t="t" r="r" b="b"/>
              <a:pathLst>
                <a:path w="400" h="634" extrusionOk="0">
                  <a:moveTo>
                    <a:pt x="200" y="1"/>
                  </a:moveTo>
                  <a:lnTo>
                    <a:pt x="1" y="32"/>
                  </a:lnTo>
                  <a:cubicBezTo>
                    <a:pt x="154" y="308"/>
                    <a:pt x="158" y="633"/>
                    <a:pt x="158" y="633"/>
                  </a:cubicBezTo>
                  <a:lnTo>
                    <a:pt x="238" y="633"/>
                  </a:lnTo>
                  <a:cubicBezTo>
                    <a:pt x="238" y="633"/>
                    <a:pt x="242" y="308"/>
                    <a:pt x="399" y="32"/>
                  </a:cubicBezTo>
                  <a:lnTo>
                    <a:pt x="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6"/>
            <p:cNvSpPr/>
            <p:nvPr/>
          </p:nvSpPr>
          <p:spPr>
            <a:xfrm>
              <a:off x="3914625" y="3121707"/>
              <a:ext cx="56145" cy="35814"/>
            </a:xfrm>
            <a:custGeom>
              <a:avLst/>
              <a:gdLst/>
              <a:ahLst/>
              <a:cxnLst/>
              <a:rect l="l" t="t" r="r" b="b"/>
              <a:pathLst>
                <a:path w="649" h="414" extrusionOk="0">
                  <a:moveTo>
                    <a:pt x="123" y="0"/>
                  </a:moveTo>
                  <a:lnTo>
                    <a:pt x="36" y="180"/>
                  </a:lnTo>
                  <a:lnTo>
                    <a:pt x="1" y="380"/>
                  </a:lnTo>
                  <a:cubicBezTo>
                    <a:pt x="76" y="365"/>
                    <a:pt x="152" y="359"/>
                    <a:pt x="223" y="359"/>
                  </a:cubicBezTo>
                  <a:cubicBezTo>
                    <a:pt x="444" y="359"/>
                    <a:pt x="622" y="414"/>
                    <a:pt x="622" y="414"/>
                  </a:cubicBezTo>
                  <a:lnTo>
                    <a:pt x="633" y="375"/>
                  </a:lnTo>
                  <a:lnTo>
                    <a:pt x="648" y="338"/>
                  </a:lnTo>
                  <a:cubicBezTo>
                    <a:pt x="648" y="338"/>
                    <a:pt x="338" y="234"/>
                    <a:pt x="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6"/>
            <p:cNvSpPr/>
            <p:nvPr/>
          </p:nvSpPr>
          <p:spPr>
            <a:xfrm>
              <a:off x="3928553" y="3163404"/>
              <a:ext cx="47494" cy="54413"/>
            </a:xfrm>
            <a:custGeom>
              <a:avLst/>
              <a:gdLst/>
              <a:ahLst/>
              <a:cxnLst/>
              <a:rect l="l" t="t" r="r" b="b"/>
              <a:pathLst>
                <a:path w="549" h="629" extrusionOk="0">
                  <a:moveTo>
                    <a:pt x="484" y="1"/>
                  </a:moveTo>
                  <a:cubicBezTo>
                    <a:pt x="484" y="1"/>
                    <a:pt x="289" y="261"/>
                    <a:pt x="1" y="395"/>
                  </a:cubicBezTo>
                  <a:lnTo>
                    <a:pt x="146" y="537"/>
                  </a:lnTo>
                  <a:lnTo>
                    <a:pt x="323" y="629"/>
                  </a:lnTo>
                  <a:cubicBezTo>
                    <a:pt x="361" y="315"/>
                    <a:pt x="549" y="47"/>
                    <a:pt x="549" y="47"/>
                  </a:cubicBezTo>
                  <a:lnTo>
                    <a:pt x="518" y="24"/>
                  </a:lnTo>
                  <a:lnTo>
                    <a:pt x="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6"/>
            <p:cNvSpPr/>
            <p:nvPr/>
          </p:nvSpPr>
          <p:spPr>
            <a:xfrm>
              <a:off x="3982275" y="3163404"/>
              <a:ext cx="47494" cy="54413"/>
            </a:xfrm>
            <a:custGeom>
              <a:avLst/>
              <a:gdLst/>
              <a:ahLst/>
              <a:cxnLst/>
              <a:rect l="l" t="t" r="r" b="b"/>
              <a:pathLst>
                <a:path w="549" h="629" extrusionOk="0">
                  <a:moveTo>
                    <a:pt x="66" y="1"/>
                  </a:moveTo>
                  <a:lnTo>
                    <a:pt x="35" y="24"/>
                  </a:lnTo>
                  <a:lnTo>
                    <a:pt x="0" y="47"/>
                  </a:lnTo>
                  <a:cubicBezTo>
                    <a:pt x="0" y="47"/>
                    <a:pt x="188" y="315"/>
                    <a:pt x="227" y="629"/>
                  </a:cubicBezTo>
                  <a:lnTo>
                    <a:pt x="403" y="537"/>
                  </a:lnTo>
                  <a:lnTo>
                    <a:pt x="549" y="395"/>
                  </a:lnTo>
                  <a:cubicBezTo>
                    <a:pt x="261" y="261"/>
                    <a:pt x="66" y="1"/>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6"/>
            <p:cNvSpPr/>
            <p:nvPr/>
          </p:nvSpPr>
          <p:spPr>
            <a:xfrm>
              <a:off x="3987898" y="3121707"/>
              <a:ext cx="55799" cy="35814"/>
            </a:xfrm>
            <a:custGeom>
              <a:avLst/>
              <a:gdLst/>
              <a:ahLst/>
              <a:cxnLst/>
              <a:rect l="l" t="t" r="r" b="b"/>
              <a:pathLst>
                <a:path w="645" h="414" extrusionOk="0">
                  <a:moveTo>
                    <a:pt x="522" y="0"/>
                  </a:moveTo>
                  <a:cubicBezTo>
                    <a:pt x="307" y="234"/>
                    <a:pt x="1" y="338"/>
                    <a:pt x="1" y="338"/>
                  </a:cubicBezTo>
                  <a:lnTo>
                    <a:pt x="12" y="375"/>
                  </a:lnTo>
                  <a:lnTo>
                    <a:pt x="24" y="414"/>
                  </a:lnTo>
                  <a:cubicBezTo>
                    <a:pt x="24" y="414"/>
                    <a:pt x="201" y="359"/>
                    <a:pt x="422" y="359"/>
                  </a:cubicBezTo>
                  <a:cubicBezTo>
                    <a:pt x="493" y="359"/>
                    <a:pt x="569" y="365"/>
                    <a:pt x="645" y="380"/>
                  </a:cubicBezTo>
                  <a:lnTo>
                    <a:pt x="610" y="180"/>
                  </a:lnTo>
                  <a:lnTo>
                    <a:pt x="5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6"/>
            <p:cNvSpPr/>
            <p:nvPr/>
          </p:nvSpPr>
          <p:spPr>
            <a:xfrm>
              <a:off x="3930196" y="2771693"/>
              <a:ext cx="723483" cy="151821"/>
            </a:xfrm>
            <a:custGeom>
              <a:avLst/>
              <a:gdLst/>
              <a:ahLst/>
              <a:cxnLst/>
              <a:rect l="l" t="t" r="r" b="b"/>
              <a:pathLst>
                <a:path w="8363" h="1755" extrusionOk="0">
                  <a:moveTo>
                    <a:pt x="4776" y="1"/>
                  </a:moveTo>
                  <a:cubicBezTo>
                    <a:pt x="3552" y="1"/>
                    <a:pt x="1721" y="339"/>
                    <a:pt x="1066" y="632"/>
                  </a:cubicBezTo>
                  <a:cubicBezTo>
                    <a:pt x="304" y="973"/>
                    <a:pt x="1" y="1754"/>
                    <a:pt x="415" y="1754"/>
                  </a:cubicBezTo>
                  <a:lnTo>
                    <a:pt x="8363" y="1754"/>
                  </a:lnTo>
                  <a:lnTo>
                    <a:pt x="8363" y="1521"/>
                  </a:lnTo>
                  <a:cubicBezTo>
                    <a:pt x="8363" y="1521"/>
                    <a:pt x="6458" y="172"/>
                    <a:pt x="5323" y="30"/>
                  </a:cubicBezTo>
                  <a:cubicBezTo>
                    <a:pt x="5162" y="10"/>
                    <a:pt x="4978" y="1"/>
                    <a:pt x="47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6"/>
            <p:cNvSpPr/>
            <p:nvPr/>
          </p:nvSpPr>
          <p:spPr>
            <a:xfrm>
              <a:off x="3950439" y="2775586"/>
              <a:ext cx="699260" cy="143602"/>
            </a:xfrm>
            <a:custGeom>
              <a:avLst/>
              <a:gdLst/>
              <a:ahLst/>
              <a:cxnLst/>
              <a:rect l="l" t="t" r="r" b="b"/>
              <a:pathLst>
                <a:path w="8083" h="1660" extrusionOk="0">
                  <a:moveTo>
                    <a:pt x="4537" y="1"/>
                  </a:moveTo>
                  <a:cubicBezTo>
                    <a:pt x="4047" y="1"/>
                    <a:pt x="3457" y="58"/>
                    <a:pt x="2886" y="142"/>
                  </a:cubicBezTo>
                  <a:cubicBezTo>
                    <a:pt x="2583" y="188"/>
                    <a:pt x="2284" y="242"/>
                    <a:pt x="2008" y="299"/>
                  </a:cubicBezTo>
                  <a:cubicBezTo>
                    <a:pt x="1974" y="307"/>
                    <a:pt x="1939" y="315"/>
                    <a:pt x="1905" y="322"/>
                  </a:cubicBezTo>
                  <a:cubicBezTo>
                    <a:pt x="1824" y="338"/>
                    <a:pt x="1748" y="357"/>
                    <a:pt x="1675" y="376"/>
                  </a:cubicBezTo>
                  <a:cubicBezTo>
                    <a:pt x="1327" y="457"/>
                    <a:pt x="1039" y="549"/>
                    <a:pt x="851" y="629"/>
                  </a:cubicBezTo>
                  <a:cubicBezTo>
                    <a:pt x="299" y="878"/>
                    <a:pt x="1" y="1357"/>
                    <a:pt x="47" y="1568"/>
                  </a:cubicBezTo>
                  <a:cubicBezTo>
                    <a:pt x="59" y="1629"/>
                    <a:pt x="105" y="1660"/>
                    <a:pt x="181" y="1660"/>
                  </a:cubicBezTo>
                  <a:lnTo>
                    <a:pt x="8083" y="1660"/>
                  </a:lnTo>
                  <a:lnTo>
                    <a:pt x="8083" y="1502"/>
                  </a:lnTo>
                  <a:cubicBezTo>
                    <a:pt x="7963" y="1419"/>
                    <a:pt x="7347" y="993"/>
                    <a:pt x="6638" y="621"/>
                  </a:cubicBezTo>
                  <a:cubicBezTo>
                    <a:pt x="6446" y="518"/>
                    <a:pt x="6247" y="418"/>
                    <a:pt x="6051" y="334"/>
                  </a:cubicBezTo>
                  <a:cubicBezTo>
                    <a:pt x="6028" y="322"/>
                    <a:pt x="6005" y="315"/>
                    <a:pt x="5982" y="303"/>
                  </a:cubicBezTo>
                  <a:cubicBezTo>
                    <a:pt x="5936" y="284"/>
                    <a:pt x="5890" y="265"/>
                    <a:pt x="5844" y="246"/>
                  </a:cubicBezTo>
                  <a:cubicBezTo>
                    <a:pt x="5572" y="138"/>
                    <a:pt x="5312" y="58"/>
                    <a:pt x="5082" y="31"/>
                  </a:cubicBezTo>
                  <a:cubicBezTo>
                    <a:pt x="4928" y="12"/>
                    <a:pt x="4744" y="1"/>
                    <a:pt x="4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6"/>
            <p:cNvSpPr/>
            <p:nvPr/>
          </p:nvSpPr>
          <p:spPr>
            <a:xfrm>
              <a:off x="4374766" y="2775586"/>
              <a:ext cx="134004" cy="143602"/>
            </a:xfrm>
            <a:custGeom>
              <a:avLst/>
              <a:gdLst/>
              <a:ahLst/>
              <a:cxnLst/>
              <a:rect l="l" t="t" r="r" b="b"/>
              <a:pathLst>
                <a:path w="1549" h="1660" extrusionOk="0">
                  <a:moveTo>
                    <a:pt x="0" y="1"/>
                  </a:moveTo>
                  <a:cubicBezTo>
                    <a:pt x="511" y="227"/>
                    <a:pt x="1265" y="1545"/>
                    <a:pt x="1077" y="1660"/>
                  </a:cubicBezTo>
                  <a:lnTo>
                    <a:pt x="1549" y="1660"/>
                  </a:lnTo>
                  <a:cubicBezTo>
                    <a:pt x="1338" y="1560"/>
                    <a:pt x="709" y="246"/>
                    <a:pt x="246" y="39"/>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6"/>
            <p:cNvSpPr/>
            <p:nvPr/>
          </p:nvSpPr>
          <p:spPr>
            <a:xfrm>
              <a:off x="4534720" y="2867717"/>
              <a:ext cx="143434" cy="72407"/>
            </a:xfrm>
            <a:custGeom>
              <a:avLst/>
              <a:gdLst/>
              <a:ahLst/>
              <a:cxnLst/>
              <a:rect l="l" t="t" r="r" b="b"/>
              <a:pathLst>
                <a:path w="1658" h="837" extrusionOk="0">
                  <a:moveTo>
                    <a:pt x="850" y="0"/>
                  </a:moveTo>
                  <a:cubicBezTo>
                    <a:pt x="463" y="0"/>
                    <a:pt x="0" y="630"/>
                    <a:pt x="478" y="836"/>
                  </a:cubicBezTo>
                  <a:lnTo>
                    <a:pt x="1493" y="752"/>
                  </a:lnTo>
                  <a:cubicBezTo>
                    <a:pt x="1493" y="752"/>
                    <a:pt x="1658" y="453"/>
                    <a:pt x="1539" y="315"/>
                  </a:cubicBezTo>
                  <a:lnTo>
                    <a:pt x="1420" y="292"/>
                  </a:lnTo>
                  <a:cubicBezTo>
                    <a:pt x="1420" y="292"/>
                    <a:pt x="1240" y="9"/>
                    <a:pt x="853" y="0"/>
                  </a:cubicBezTo>
                  <a:cubicBezTo>
                    <a:pt x="852" y="0"/>
                    <a:pt x="851" y="0"/>
                    <a:pt x="8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6"/>
            <p:cNvSpPr/>
            <p:nvPr/>
          </p:nvSpPr>
          <p:spPr>
            <a:xfrm>
              <a:off x="4576331" y="2874119"/>
              <a:ext cx="25607" cy="58998"/>
            </a:xfrm>
            <a:custGeom>
              <a:avLst/>
              <a:gdLst/>
              <a:ahLst/>
              <a:cxnLst/>
              <a:rect l="l" t="t" r="r" b="b"/>
              <a:pathLst>
                <a:path w="296" h="682" extrusionOk="0">
                  <a:moveTo>
                    <a:pt x="287" y="0"/>
                  </a:moveTo>
                  <a:cubicBezTo>
                    <a:pt x="169" y="61"/>
                    <a:pt x="77" y="168"/>
                    <a:pt x="31" y="294"/>
                  </a:cubicBezTo>
                  <a:cubicBezTo>
                    <a:pt x="12" y="349"/>
                    <a:pt x="1" y="409"/>
                    <a:pt x="1" y="467"/>
                  </a:cubicBezTo>
                  <a:cubicBezTo>
                    <a:pt x="1" y="544"/>
                    <a:pt x="15" y="616"/>
                    <a:pt x="47" y="682"/>
                  </a:cubicBezTo>
                  <a:lnTo>
                    <a:pt x="58" y="678"/>
                  </a:lnTo>
                  <a:cubicBezTo>
                    <a:pt x="31" y="613"/>
                    <a:pt x="15" y="540"/>
                    <a:pt x="15" y="467"/>
                  </a:cubicBezTo>
                  <a:cubicBezTo>
                    <a:pt x="15" y="409"/>
                    <a:pt x="24" y="352"/>
                    <a:pt x="43" y="299"/>
                  </a:cubicBezTo>
                  <a:cubicBezTo>
                    <a:pt x="89" y="176"/>
                    <a:pt x="181" y="73"/>
                    <a:pt x="296" y="11"/>
                  </a:cubicBezTo>
                  <a:lnTo>
                    <a:pt x="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6"/>
            <p:cNvSpPr/>
            <p:nvPr/>
          </p:nvSpPr>
          <p:spPr>
            <a:xfrm>
              <a:off x="4229517" y="2783545"/>
              <a:ext cx="80368" cy="135990"/>
            </a:xfrm>
            <a:custGeom>
              <a:avLst/>
              <a:gdLst/>
              <a:ahLst/>
              <a:cxnLst/>
              <a:rect l="l" t="t" r="r" b="b"/>
              <a:pathLst>
                <a:path w="929" h="1572" extrusionOk="0">
                  <a:moveTo>
                    <a:pt x="13" y="0"/>
                  </a:moveTo>
                  <a:lnTo>
                    <a:pt x="1" y="8"/>
                  </a:lnTo>
                  <a:lnTo>
                    <a:pt x="913" y="1571"/>
                  </a:lnTo>
                  <a:lnTo>
                    <a:pt x="929" y="1564"/>
                  </a:lnTo>
                  <a:lnTo>
                    <a:pt x="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6"/>
            <p:cNvSpPr/>
            <p:nvPr/>
          </p:nvSpPr>
          <p:spPr>
            <a:xfrm>
              <a:off x="3761158" y="2942634"/>
              <a:ext cx="91614" cy="85815"/>
            </a:xfrm>
            <a:custGeom>
              <a:avLst/>
              <a:gdLst/>
              <a:ahLst/>
              <a:cxnLst/>
              <a:rect l="l" t="t" r="r" b="b"/>
              <a:pathLst>
                <a:path w="1059" h="992" extrusionOk="0">
                  <a:moveTo>
                    <a:pt x="564" y="1"/>
                  </a:moveTo>
                  <a:cubicBezTo>
                    <a:pt x="181" y="1"/>
                    <a:pt x="39" y="675"/>
                    <a:pt x="4" y="871"/>
                  </a:cubicBezTo>
                  <a:cubicBezTo>
                    <a:pt x="1" y="897"/>
                    <a:pt x="16" y="928"/>
                    <a:pt x="47" y="932"/>
                  </a:cubicBezTo>
                  <a:cubicBezTo>
                    <a:pt x="244" y="981"/>
                    <a:pt x="461" y="991"/>
                    <a:pt x="609" y="991"/>
                  </a:cubicBezTo>
                  <a:cubicBezTo>
                    <a:pt x="716" y="991"/>
                    <a:pt x="786" y="986"/>
                    <a:pt x="786" y="986"/>
                  </a:cubicBezTo>
                  <a:cubicBezTo>
                    <a:pt x="963" y="817"/>
                    <a:pt x="1058" y="399"/>
                    <a:pt x="1058" y="399"/>
                  </a:cubicBezTo>
                  <a:lnTo>
                    <a:pt x="5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6"/>
            <p:cNvSpPr/>
            <p:nvPr/>
          </p:nvSpPr>
          <p:spPr>
            <a:xfrm>
              <a:off x="3772491" y="3004315"/>
              <a:ext cx="27164" cy="6056"/>
            </a:xfrm>
            <a:custGeom>
              <a:avLst/>
              <a:gdLst/>
              <a:ahLst/>
              <a:cxnLst/>
              <a:rect l="l" t="t" r="r" b="b"/>
              <a:pathLst>
                <a:path w="314" h="70" extrusionOk="0">
                  <a:moveTo>
                    <a:pt x="0" y="1"/>
                  </a:moveTo>
                  <a:lnTo>
                    <a:pt x="0" y="16"/>
                  </a:lnTo>
                  <a:lnTo>
                    <a:pt x="314" y="70"/>
                  </a:lnTo>
                  <a:lnTo>
                    <a:pt x="314" y="58"/>
                  </a:lnTo>
                  <a:lnTo>
                    <a:pt x="0"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6"/>
            <p:cNvSpPr/>
            <p:nvPr/>
          </p:nvSpPr>
          <p:spPr>
            <a:xfrm>
              <a:off x="3774048" y="2990992"/>
              <a:ext cx="32960" cy="9083"/>
            </a:xfrm>
            <a:custGeom>
              <a:avLst/>
              <a:gdLst/>
              <a:ahLst/>
              <a:cxnLst/>
              <a:rect l="l" t="t" r="r" b="b"/>
              <a:pathLst>
                <a:path w="381" h="105" extrusionOk="0">
                  <a:moveTo>
                    <a:pt x="5" y="1"/>
                  </a:moveTo>
                  <a:lnTo>
                    <a:pt x="1" y="17"/>
                  </a:lnTo>
                  <a:lnTo>
                    <a:pt x="377" y="105"/>
                  </a:lnTo>
                  <a:lnTo>
                    <a:pt x="381" y="93"/>
                  </a:lnTo>
                  <a:lnTo>
                    <a:pt x="5"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6"/>
            <p:cNvSpPr/>
            <p:nvPr/>
          </p:nvSpPr>
          <p:spPr>
            <a:xfrm>
              <a:off x="3781055" y="2976113"/>
              <a:ext cx="24915" cy="8997"/>
            </a:xfrm>
            <a:custGeom>
              <a:avLst/>
              <a:gdLst/>
              <a:ahLst/>
              <a:cxnLst/>
              <a:rect l="l" t="t" r="r" b="b"/>
              <a:pathLst>
                <a:path w="288" h="104" extrusionOk="0">
                  <a:moveTo>
                    <a:pt x="4" y="1"/>
                  </a:moveTo>
                  <a:lnTo>
                    <a:pt x="1" y="17"/>
                  </a:lnTo>
                  <a:lnTo>
                    <a:pt x="284" y="104"/>
                  </a:lnTo>
                  <a:lnTo>
                    <a:pt x="288" y="89"/>
                  </a:lnTo>
                  <a:lnTo>
                    <a:pt x="4" y="1"/>
                  </a:lnTo>
                  <a:close/>
                </a:path>
              </a:pathLst>
            </a:custGeom>
            <a:solidFill>
              <a:srgbClr val="372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6"/>
            <p:cNvSpPr/>
            <p:nvPr/>
          </p:nvSpPr>
          <p:spPr>
            <a:xfrm>
              <a:off x="4022069" y="2932685"/>
              <a:ext cx="715784" cy="270941"/>
            </a:xfrm>
            <a:custGeom>
              <a:avLst/>
              <a:gdLst/>
              <a:ahLst/>
              <a:cxnLst/>
              <a:rect l="l" t="t" r="r" b="b"/>
              <a:pathLst>
                <a:path w="8274" h="3132" extrusionOk="0">
                  <a:moveTo>
                    <a:pt x="318" y="1"/>
                  </a:moveTo>
                  <a:cubicBezTo>
                    <a:pt x="177" y="96"/>
                    <a:pt x="96" y="238"/>
                    <a:pt x="54" y="376"/>
                  </a:cubicBezTo>
                  <a:cubicBezTo>
                    <a:pt x="8" y="514"/>
                    <a:pt x="0" y="657"/>
                    <a:pt x="0" y="749"/>
                  </a:cubicBezTo>
                  <a:cubicBezTo>
                    <a:pt x="0" y="818"/>
                    <a:pt x="4" y="863"/>
                    <a:pt x="4" y="863"/>
                  </a:cubicBezTo>
                  <a:lnTo>
                    <a:pt x="4" y="867"/>
                  </a:lnTo>
                  <a:lnTo>
                    <a:pt x="8" y="871"/>
                  </a:lnTo>
                  <a:cubicBezTo>
                    <a:pt x="591" y="1074"/>
                    <a:pt x="913" y="1457"/>
                    <a:pt x="1093" y="1848"/>
                  </a:cubicBezTo>
                  <a:cubicBezTo>
                    <a:pt x="1268" y="2238"/>
                    <a:pt x="1303" y="2641"/>
                    <a:pt x="1303" y="2887"/>
                  </a:cubicBezTo>
                  <a:cubicBezTo>
                    <a:pt x="1303" y="2959"/>
                    <a:pt x="1300" y="3020"/>
                    <a:pt x="1295" y="3059"/>
                  </a:cubicBezTo>
                  <a:cubicBezTo>
                    <a:pt x="1295" y="3082"/>
                    <a:pt x="1291" y="3097"/>
                    <a:pt x="1291" y="3108"/>
                  </a:cubicBezTo>
                  <a:lnTo>
                    <a:pt x="1291" y="3124"/>
                  </a:lnTo>
                  <a:lnTo>
                    <a:pt x="1288" y="3131"/>
                  </a:lnTo>
                  <a:lnTo>
                    <a:pt x="7917" y="3131"/>
                  </a:lnTo>
                  <a:lnTo>
                    <a:pt x="7917" y="3124"/>
                  </a:lnTo>
                  <a:cubicBezTo>
                    <a:pt x="7917" y="2733"/>
                    <a:pt x="8005" y="2385"/>
                    <a:pt x="8093" y="2135"/>
                  </a:cubicBezTo>
                  <a:cubicBezTo>
                    <a:pt x="8139" y="2008"/>
                    <a:pt x="8182" y="1909"/>
                    <a:pt x="8216" y="1840"/>
                  </a:cubicBezTo>
                  <a:cubicBezTo>
                    <a:pt x="8231" y="1806"/>
                    <a:pt x="8247" y="1779"/>
                    <a:pt x="8258" y="1760"/>
                  </a:cubicBezTo>
                  <a:cubicBezTo>
                    <a:pt x="8262" y="1752"/>
                    <a:pt x="8266" y="1745"/>
                    <a:pt x="8270" y="1741"/>
                  </a:cubicBezTo>
                  <a:cubicBezTo>
                    <a:pt x="8270" y="1737"/>
                    <a:pt x="8274" y="1733"/>
                    <a:pt x="8274" y="1733"/>
                  </a:cubicBezTo>
                  <a:lnTo>
                    <a:pt x="8274" y="1729"/>
                  </a:lnTo>
                  <a:lnTo>
                    <a:pt x="8274" y="1710"/>
                  </a:lnTo>
                  <a:cubicBezTo>
                    <a:pt x="8274" y="749"/>
                    <a:pt x="7637" y="5"/>
                    <a:pt x="7637" y="5"/>
                  </a:cubicBezTo>
                  <a:lnTo>
                    <a:pt x="7626" y="13"/>
                  </a:lnTo>
                  <a:cubicBezTo>
                    <a:pt x="7626" y="13"/>
                    <a:pt x="7626" y="16"/>
                    <a:pt x="7630" y="20"/>
                  </a:cubicBezTo>
                  <a:cubicBezTo>
                    <a:pt x="7702" y="105"/>
                    <a:pt x="8258" y="813"/>
                    <a:pt x="8258" y="1710"/>
                  </a:cubicBezTo>
                  <a:lnTo>
                    <a:pt x="8258" y="1725"/>
                  </a:lnTo>
                  <a:cubicBezTo>
                    <a:pt x="8258" y="1725"/>
                    <a:pt x="7904" y="2335"/>
                    <a:pt x="7902" y="3117"/>
                  </a:cubicBezTo>
                  <a:lnTo>
                    <a:pt x="1308" y="3117"/>
                  </a:lnTo>
                  <a:cubicBezTo>
                    <a:pt x="1311" y="3088"/>
                    <a:pt x="1318" y="3005"/>
                    <a:pt x="1318" y="2887"/>
                  </a:cubicBezTo>
                  <a:cubicBezTo>
                    <a:pt x="1318" y="2638"/>
                    <a:pt x="1284" y="2235"/>
                    <a:pt x="1104" y="1840"/>
                  </a:cubicBezTo>
                  <a:cubicBezTo>
                    <a:pt x="924" y="1450"/>
                    <a:pt x="599" y="1064"/>
                    <a:pt x="20" y="857"/>
                  </a:cubicBezTo>
                  <a:lnTo>
                    <a:pt x="20" y="857"/>
                  </a:lnTo>
                  <a:lnTo>
                    <a:pt x="20" y="852"/>
                  </a:lnTo>
                  <a:cubicBezTo>
                    <a:pt x="16" y="836"/>
                    <a:pt x="12" y="802"/>
                    <a:pt x="12" y="749"/>
                  </a:cubicBezTo>
                  <a:cubicBezTo>
                    <a:pt x="12" y="657"/>
                    <a:pt x="23" y="519"/>
                    <a:pt x="66" y="381"/>
                  </a:cubicBezTo>
                  <a:cubicBezTo>
                    <a:pt x="112" y="243"/>
                    <a:pt x="188" y="108"/>
                    <a:pt x="326" y="16"/>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6"/>
            <p:cNvSpPr/>
            <p:nvPr/>
          </p:nvSpPr>
          <p:spPr>
            <a:xfrm>
              <a:off x="3938155" y="2942028"/>
              <a:ext cx="750907" cy="1038"/>
            </a:xfrm>
            <a:custGeom>
              <a:avLst/>
              <a:gdLst/>
              <a:ahLst/>
              <a:cxnLst/>
              <a:rect l="l" t="t" r="r" b="b"/>
              <a:pathLst>
                <a:path w="8680" h="12" extrusionOk="0">
                  <a:moveTo>
                    <a:pt x="1" y="0"/>
                  </a:moveTo>
                  <a:lnTo>
                    <a:pt x="1" y="11"/>
                  </a:lnTo>
                  <a:lnTo>
                    <a:pt x="8680" y="11"/>
                  </a:lnTo>
                  <a:lnTo>
                    <a:pt x="86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6"/>
            <p:cNvSpPr/>
            <p:nvPr/>
          </p:nvSpPr>
          <p:spPr>
            <a:xfrm>
              <a:off x="4323725" y="2933377"/>
              <a:ext cx="43861" cy="269903"/>
            </a:xfrm>
            <a:custGeom>
              <a:avLst/>
              <a:gdLst/>
              <a:ahLst/>
              <a:cxnLst/>
              <a:rect l="l" t="t" r="r" b="b"/>
              <a:pathLst>
                <a:path w="507" h="3120" extrusionOk="0">
                  <a:moveTo>
                    <a:pt x="1" y="0"/>
                  </a:moveTo>
                  <a:lnTo>
                    <a:pt x="1" y="74"/>
                  </a:lnTo>
                  <a:cubicBezTo>
                    <a:pt x="1" y="1610"/>
                    <a:pt x="491" y="3120"/>
                    <a:pt x="491" y="3120"/>
                  </a:cubicBezTo>
                  <a:lnTo>
                    <a:pt x="506" y="3116"/>
                  </a:lnTo>
                  <a:cubicBezTo>
                    <a:pt x="506" y="3116"/>
                    <a:pt x="503" y="3109"/>
                    <a:pt x="498" y="3097"/>
                  </a:cubicBezTo>
                  <a:cubicBezTo>
                    <a:pt x="445" y="2928"/>
                    <a:pt x="12" y="1510"/>
                    <a:pt x="12" y="74"/>
                  </a:cubicBezTo>
                  <a:lnTo>
                    <a:pt x="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6"/>
            <p:cNvSpPr/>
            <p:nvPr/>
          </p:nvSpPr>
          <p:spPr>
            <a:xfrm>
              <a:off x="3755189" y="3093159"/>
              <a:ext cx="76648" cy="18340"/>
            </a:xfrm>
            <a:custGeom>
              <a:avLst/>
              <a:gdLst/>
              <a:ahLst/>
              <a:cxnLst/>
              <a:rect l="l" t="t" r="r" b="b"/>
              <a:pathLst>
                <a:path w="886" h="212" extrusionOk="0">
                  <a:moveTo>
                    <a:pt x="4" y="1"/>
                  </a:moveTo>
                  <a:lnTo>
                    <a:pt x="1" y="16"/>
                  </a:lnTo>
                  <a:lnTo>
                    <a:pt x="882" y="211"/>
                  </a:lnTo>
                  <a:lnTo>
                    <a:pt x="885" y="199"/>
                  </a:lnTo>
                  <a:lnTo>
                    <a:pt x="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6"/>
            <p:cNvSpPr/>
            <p:nvPr/>
          </p:nvSpPr>
          <p:spPr>
            <a:xfrm>
              <a:off x="4367153" y="2958552"/>
              <a:ext cx="37199" cy="1471"/>
            </a:xfrm>
            <a:custGeom>
              <a:avLst/>
              <a:gdLst/>
              <a:ahLst/>
              <a:cxnLst/>
              <a:rect l="l" t="t" r="r" b="b"/>
              <a:pathLst>
                <a:path w="430" h="17" extrusionOk="0">
                  <a:moveTo>
                    <a:pt x="1" y="1"/>
                  </a:moveTo>
                  <a:lnTo>
                    <a:pt x="1" y="16"/>
                  </a:lnTo>
                  <a:lnTo>
                    <a:pt x="429" y="16"/>
                  </a:ln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6"/>
            <p:cNvSpPr/>
            <p:nvPr/>
          </p:nvSpPr>
          <p:spPr>
            <a:xfrm>
              <a:off x="4054164" y="2958552"/>
              <a:ext cx="37286" cy="1471"/>
            </a:xfrm>
            <a:custGeom>
              <a:avLst/>
              <a:gdLst/>
              <a:ahLst/>
              <a:cxnLst/>
              <a:rect l="l" t="t" r="r" b="b"/>
              <a:pathLst>
                <a:path w="431" h="17" extrusionOk="0">
                  <a:moveTo>
                    <a:pt x="1" y="1"/>
                  </a:moveTo>
                  <a:lnTo>
                    <a:pt x="1" y="16"/>
                  </a:lnTo>
                  <a:lnTo>
                    <a:pt x="430" y="16"/>
                  </a:lnTo>
                  <a:lnTo>
                    <a:pt x="4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6"/>
            <p:cNvSpPr/>
            <p:nvPr/>
          </p:nvSpPr>
          <p:spPr>
            <a:xfrm>
              <a:off x="4729452" y="2918758"/>
              <a:ext cx="333929" cy="36247"/>
            </a:xfrm>
            <a:custGeom>
              <a:avLst/>
              <a:gdLst/>
              <a:ahLst/>
              <a:cxnLst/>
              <a:rect l="l" t="t" r="r" b="b"/>
              <a:pathLst>
                <a:path w="3860" h="419" extrusionOk="0">
                  <a:moveTo>
                    <a:pt x="8" y="1"/>
                  </a:moveTo>
                  <a:lnTo>
                    <a:pt x="1" y="13"/>
                  </a:lnTo>
                  <a:lnTo>
                    <a:pt x="392" y="177"/>
                  </a:lnTo>
                  <a:lnTo>
                    <a:pt x="3855" y="418"/>
                  </a:lnTo>
                  <a:lnTo>
                    <a:pt x="3860" y="404"/>
                  </a:lnTo>
                  <a:lnTo>
                    <a:pt x="395" y="162"/>
                  </a:lnTo>
                  <a:lnTo>
                    <a:pt x="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46"/>
          <p:cNvGrpSpPr/>
          <p:nvPr/>
        </p:nvGrpSpPr>
        <p:grpSpPr>
          <a:xfrm>
            <a:off x="1530518" y="4351030"/>
            <a:ext cx="1475976" cy="662498"/>
            <a:chOff x="6706693" y="1706442"/>
            <a:chExt cx="821767" cy="368854"/>
          </a:xfrm>
        </p:grpSpPr>
        <p:sp>
          <p:nvSpPr>
            <p:cNvPr id="6048" name="Google Shape;6048;p46"/>
            <p:cNvSpPr/>
            <p:nvPr/>
          </p:nvSpPr>
          <p:spPr>
            <a:xfrm>
              <a:off x="7136577" y="1706442"/>
              <a:ext cx="56500" cy="45564"/>
            </a:xfrm>
            <a:custGeom>
              <a:avLst/>
              <a:gdLst/>
              <a:ahLst/>
              <a:cxnLst/>
              <a:rect l="l" t="t" r="r" b="b"/>
              <a:pathLst>
                <a:path w="1173" h="946" extrusionOk="0">
                  <a:moveTo>
                    <a:pt x="590" y="1"/>
                  </a:moveTo>
                  <a:cubicBezTo>
                    <a:pt x="459" y="1"/>
                    <a:pt x="360" y="15"/>
                    <a:pt x="360" y="15"/>
                  </a:cubicBezTo>
                  <a:lnTo>
                    <a:pt x="0" y="945"/>
                  </a:lnTo>
                  <a:lnTo>
                    <a:pt x="1173" y="945"/>
                  </a:lnTo>
                  <a:lnTo>
                    <a:pt x="801" y="15"/>
                  </a:lnTo>
                  <a:cubicBezTo>
                    <a:pt x="728" y="4"/>
                    <a:pt x="655" y="1"/>
                    <a:pt x="5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6"/>
            <p:cNvSpPr/>
            <p:nvPr/>
          </p:nvSpPr>
          <p:spPr>
            <a:xfrm>
              <a:off x="7130605" y="1747865"/>
              <a:ext cx="68398" cy="8044"/>
            </a:xfrm>
            <a:custGeom>
              <a:avLst/>
              <a:gdLst/>
              <a:ahLst/>
              <a:cxnLst/>
              <a:rect l="l" t="t" r="r" b="b"/>
              <a:pathLst>
                <a:path w="1420" h="167" extrusionOk="0">
                  <a:moveTo>
                    <a:pt x="1323" y="1"/>
                  </a:moveTo>
                  <a:cubicBezTo>
                    <a:pt x="913" y="5"/>
                    <a:pt x="507" y="13"/>
                    <a:pt x="98" y="16"/>
                  </a:cubicBezTo>
                  <a:cubicBezTo>
                    <a:pt x="1" y="20"/>
                    <a:pt x="1" y="166"/>
                    <a:pt x="98" y="166"/>
                  </a:cubicBezTo>
                  <a:cubicBezTo>
                    <a:pt x="507" y="162"/>
                    <a:pt x="913" y="154"/>
                    <a:pt x="1323" y="151"/>
                  </a:cubicBezTo>
                  <a:cubicBezTo>
                    <a:pt x="1419" y="147"/>
                    <a:pt x="1419"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6"/>
            <p:cNvSpPr/>
            <p:nvPr/>
          </p:nvSpPr>
          <p:spPr>
            <a:xfrm>
              <a:off x="6709741" y="1751863"/>
              <a:ext cx="815668" cy="270350"/>
            </a:xfrm>
            <a:custGeom>
              <a:avLst/>
              <a:gdLst/>
              <a:ahLst/>
              <a:cxnLst/>
              <a:rect l="l" t="t" r="r" b="b"/>
              <a:pathLst>
                <a:path w="16934" h="5613" extrusionOk="0">
                  <a:moveTo>
                    <a:pt x="9780" y="1"/>
                  </a:moveTo>
                  <a:cubicBezTo>
                    <a:pt x="8530" y="1"/>
                    <a:pt x="7103" y="57"/>
                    <a:pt x="5733" y="240"/>
                  </a:cubicBezTo>
                  <a:lnTo>
                    <a:pt x="3821" y="2608"/>
                  </a:lnTo>
                  <a:cubicBezTo>
                    <a:pt x="3821" y="2608"/>
                    <a:pt x="1031" y="3198"/>
                    <a:pt x="759" y="3294"/>
                  </a:cubicBezTo>
                  <a:cubicBezTo>
                    <a:pt x="488" y="3386"/>
                    <a:pt x="0" y="4314"/>
                    <a:pt x="330" y="5612"/>
                  </a:cubicBezTo>
                  <a:lnTo>
                    <a:pt x="16708" y="5612"/>
                  </a:lnTo>
                  <a:cubicBezTo>
                    <a:pt x="16708" y="5612"/>
                    <a:pt x="16934" y="4164"/>
                    <a:pt x="16573" y="3045"/>
                  </a:cubicBezTo>
                  <a:lnTo>
                    <a:pt x="15072" y="2597"/>
                  </a:lnTo>
                  <a:cubicBezTo>
                    <a:pt x="15072" y="2597"/>
                    <a:pt x="14159" y="722"/>
                    <a:pt x="13458" y="160"/>
                  </a:cubicBezTo>
                  <a:cubicBezTo>
                    <a:pt x="13458" y="160"/>
                    <a:pt x="11867" y="1"/>
                    <a:pt x="9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1" name="Google Shape;6051;p46"/>
            <p:cNvGrpSpPr/>
            <p:nvPr/>
          </p:nvGrpSpPr>
          <p:grpSpPr>
            <a:xfrm>
              <a:off x="6867617" y="1903827"/>
              <a:ext cx="604343" cy="15220"/>
              <a:chOff x="6867617" y="1903827"/>
              <a:chExt cx="604343" cy="15220"/>
            </a:xfrm>
          </p:grpSpPr>
          <p:sp>
            <p:nvSpPr>
              <p:cNvPr id="6052" name="Google Shape;6052;p46"/>
              <p:cNvSpPr/>
              <p:nvPr/>
            </p:nvSpPr>
            <p:spPr>
              <a:xfrm>
                <a:off x="746434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6"/>
              <p:cNvSpPr/>
              <p:nvPr/>
            </p:nvSpPr>
            <p:spPr>
              <a:xfrm>
                <a:off x="7456787"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6"/>
              <p:cNvSpPr/>
              <p:nvPr/>
            </p:nvSpPr>
            <p:spPr>
              <a:xfrm>
                <a:off x="7449225"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6"/>
              <p:cNvSpPr/>
              <p:nvPr/>
            </p:nvSpPr>
            <p:spPr>
              <a:xfrm>
                <a:off x="744161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6"/>
              <p:cNvSpPr/>
              <p:nvPr/>
            </p:nvSpPr>
            <p:spPr>
              <a:xfrm>
                <a:off x="743405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6"/>
              <p:cNvSpPr/>
              <p:nvPr/>
            </p:nvSpPr>
            <p:spPr>
              <a:xfrm>
                <a:off x="742653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6"/>
              <p:cNvSpPr/>
              <p:nvPr/>
            </p:nvSpPr>
            <p:spPr>
              <a:xfrm>
                <a:off x="741897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6"/>
              <p:cNvSpPr/>
              <p:nvPr/>
            </p:nvSpPr>
            <p:spPr>
              <a:xfrm>
                <a:off x="7411366"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6"/>
              <p:cNvSpPr/>
              <p:nvPr/>
            </p:nvSpPr>
            <p:spPr>
              <a:xfrm>
                <a:off x="740380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6"/>
              <p:cNvSpPr/>
              <p:nvPr/>
            </p:nvSpPr>
            <p:spPr>
              <a:xfrm>
                <a:off x="7396242"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6"/>
              <p:cNvSpPr/>
              <p:nvPr/>
            </p:nvSpPr>
            <p:spPr>
              <a:xfrm>
                <a:off x="7388632"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6"/>
              <p:cNvSpPr/>
              <p:nvPr/>
            </p:nvSpPr>
            <p:spPr>
              <a:xfrm>
                <a:off x="7381118"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6"/>
              <p:cNvSpPr/>
              <p:nvPr/>
            </p:nvSpPr>
            <p:spPr>
              <a:xfrm>
                <a:off x="7373748"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6"/>
              <p:cNvSpPr/>
              <p:nvPr/>
            </p:nvSpPr>
            <p:spPr>
              <a:xfrm>
                <a:off x="7366138"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6"/>
              <p:cNvSpPr/>
              <p:nvPr/>
            </p:nvSpPr>
            <p:spPr>
              <a:xfrm>
                <a:off x="7358576"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6"/>
              <p:cNvSpPr/>
              <p:nvPr/>
            </p:nvSpPr>
            <p:spPr>
              <a:xfrm>
                <a:off x="7351014"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6"/>
              <p:cNvSpPr/>
              <p:nvPr/>
            </p:nvSpPr>
            <p:spPr>
              <a:xfrm>
                <a:off x="7343452"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6"/>
              <p:cNvSpPr/>
              <p:nvPr/>
            </p:nvSpPr>
            <p:spPr>
              <a:xfrm>
                <a:off x="7335890"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6"/>
              <p:cNvSpPr/>
              <p:nvPr/>
            </p:nvSpPr>
            <p:spPr>
              <a:xfrm>
                <a:off x="7328328"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6"/>
              <p:cNvSpPr/>
              <p:nvPr/>
            </p:nvSpPr>
            <p:spPr>
              <a:xfrm>
                <a:off x="7320765"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6"/>
              <p:cNvSpPr/>
              <p:nvPr/>
            </p:nvSpPr>
            <p:spPr>
              <a:xfrm>
                <a:off x="7313155"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6"/>
              <p:cNvSpPr/>
              <p:nvPr/>
            </p:nvSpPr>
            <p:spPr>
              <a:xfrm>
                <a:off x="7305593"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6"/>
              <p:cNvSpPr/>
              <p:nvPr/>
            </p:nvSpPr>
            <p:spPr>
              <a:xfrm>
                <a:off x="7298079"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6"/>
              <p:cNvSpPr/>
              <p:nvPr/>
            </p:nvSpPr>
            <p:spPr>
              <a:xfrm>
                <a:off x="729051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6"/>
              <p:cNvSpPr/>
              <p:nvPr/>
            </p:nvSpPr>
            <p:spPr>
              <a:xfrm>
                <a:off x="7283099" y="1903827"/>
                <a:ext cx="7418" cy="7658"/>
              </a:xfrm>
              <a:custGeom>
                <a:avLst/>
                <a:gdLst/>
                <a:ahLst/>
                <a:cxnLst/>
                <a:rect l="l" t="t" r="r" b="b"/>
                <a:pathLst>
                  <a:path w="154" h="159" extrusionOk="0">
                    <a:moveTo>
                      <a:pt x="0" y="1"/>
                    </a:moveTo>
                    <a:lnTo>
                      <a:pt x="0"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6"/>
              <p:cNvSpPr/>
              <p:nvPr/>
            </p:nvSpPr>
            <p:spPr>
              <a:xfrm>
                <a:off x="7275537"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6"/>
              <p:cNvSpPr/>
              <p:nvPr/>
            </p:nvSpPr>
            <p:spPr>
              <a:xfrm>
                <a:off x="7267927"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6"/>
              <p:cNvSpPr/>
              <p:nvPr/>
            </p:nvSpPr>
            <p:spPr>
              <a:xfrm>
                <a:off x="7260413"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6"/>
              <p:cNvSpPr/>
              <p:nvPr/>
            </p:nvSpPr>
            <p:spPr>
              <a:xfrm>
                <a:off x="7252851"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6"/>
              <p:cNvSpPr/>
              <p:nvPr/>
            </p:nvSpPr>
            <p:spPr>
              <a:xfrm>
                <a:off x="7245289"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6"/>
              <p:cNvSpPr/>
              <p:nvPr/>
            </p:nvSpPr>
            <p:spPr>
              <a:xfrm>
                <a:off x="723767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6"/>
              <p:cNvSpPr/>
              <p:nvPr/>
            </p:nvSpPr>
            <p:spPr>
              <a:xfrm>
                <a:off x="723011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6"/>
              <p:cNvSpPr/>
              <p:nvPr/>
            </p:nvSpPr>
            <p:spPr>
              <a:xfrm>
                <a:off x="7222554"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6"/>
              <p:cNvSpPr/>
              <p:nvPr/>
            </p:nvSpPr>
            <p:spPr>
              <a:xfrm>
                <a:off x="7214992" y="1911437"/>
                <a:ext cx="7610" cy="7610"/>
              </a:xfrm>
              <a:custGeom>
                <a:avLst/>
                <a:gdLst/>
                <a:ahLst/>
                <a:cxnLst/>
                <a:rect l="l" t="t" r="r" b="b"/>
                <a:pathLst>
                  <a:path w="158"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6"/>
              <p:cNvSpPr/>
              <p:nvPr/>
            </p:nvSpPr>
            <p:spPr>
              <a:xfrm>
                <a:off x="7207430"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6"/>
              <p:cNvSpPr/>
              <p:nvPr/>
            </p:nvSpPr>
            <p:spPr>
              <a:xfrm>
                <a:off x="7199868"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6"/>
              <p:cNvSpPr/>
              <p:nvPr/>
            </p:nvSpPr>
            <p:spPr>
              <a:xfrm>
                <a:off x="7192306"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6"/>
              <p:cNvSpPr/>
              <p:nvPr/>
            </p:nvSpPr>
            <p:spPr>
              <a:xfrm>
                <a:off x="7184888"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6"/>
              <p:cNvSpPr/>
              <p:nvPr/>
            </p:nvSpPr>
            <p:spPr>
              <a:xfrm>
                <a:off x="7177374"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6"/>
              <p:cNvSpPr/>
              <p:nvPr/>
            </p:nvSpPr>
            <p:spPr>
              <a:xfrm>
                <a:off x="7169764"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6"/>
              <p:cNvSpPr/>
              <p:nvPr/>
            </p:nvSpPr>
            <p:spPr>
              <a:xfrm>
                <a:off x="7162202"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6"/>
              <p:cNvSpPr/>
              <p:nvPr/>
            </p:nvSpPr>
            <p:spPr>
              <a:xfrm>
                <a:off x="715464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6"/>
              <p:cNvSpPr/>
              <p:nvPr/>
            </p:nvSpPr>
            <p:spPr>
              <a:xfrm>
                <a:off x="7147078"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6"/>
              <p:cNvSpPr/>
              <p:nvPr/>
            </p:nvSpPr>
            <p:spPr>
              <a:xfrm>
                <a:off x="713946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6"/>
              <p:cNvSpPr/>
              <p:nvPr/>
            </p:nvSpPr>
            <p:spPr>
              <a:xfrm>
                <a:off x="7131953" y="1903827"/>
                <a:ext cx="7562" cy="7658"/>
              </a:xfrm>
              <a:custGeom>
                <a:avLst/>
                <a:gdLst/>
                <a:ahLst/>
                <a:cxnLst/>
                <a:rect l="l" t="t" r="r" b="b"/>
                <a:pathLst>
                  <a:path w="157"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6"/>
              <p:cNvSpPr/>
              <p:nvPr/>
            </p:nvSpPr>
            <p:spPr>
              <a:xfrm>
                <a:off x="7124391"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6"/>
              <p:cNvSpPr/>
              <p:nvPr/>
            </p:nvSpPr>
            <p:spPr>
              <a:xfrm>
                <a:off x="7116829"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6"/>
              <p:cNvSpPr/>
              <p:nvPr/>
            </p:nvSpPr>
            <p:spPr>
              <a:xfrm>
                <a:off x="7109219"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6"/>
              <p:cNvSpPr/>
              <p:nvPr/>
            </p:nvSpPr>
            <p:spPr>
              <a:xfrm>
                <a:off x="7101657"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6"/>
              <p:cNvSpPr/>
              <p:nvPr/>
            </p:nvSpPr>
            <p:spPr>
              <a:xfrm>
                <a:off x="7094095"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6"/>
              <p:cNvSpPr/>
              <p:nvPr/>
            </p:nvSpPr>
            <p:spPr>
              <a:xfrm>
                <a:off x="7086725" y="1903827"/>
                <a:ext cx="7418" cy="7658"/>
              </a:xfrm>
              <a:custGeom>
                <a:avLst/>
                <a:gdLst/>
                <a:ahLst/>
                <a:cxnLst/>
                <a:rect l="l" t="t" r="r" b="b"/>
                <a:pathLst>
                  <a:path w="154" h="159" extrusionOk="0">
                    <a:moveTo>
                      <a:pt x="1" y="1"/>
                    </a:moveTo>
                    <a:lnTo>
                      <a:pt x="1" y="158"/>
                    </a:lnTo>
                    <a:lnTo>
                      <a:pt x="153" y="158"/>
                    </a:lnTo>
                    <a:lnTo>
                      <a:pt x="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6"/>
              <p:cNvSpPr/>
              <p:nvPr/>
            </p:nvSpPr>
            <p:spPr>
              <a:xfrm>
                <a:off x="7079163"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6"/>
              <p:cNvSpPr/>
              <p:nvPr/>
            </p:nvSpPr>
            <p:spPr>
              <a:xfrm>
                <a:off x="7071601"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6"/>
              <p:cNvSpPr/>
              <p:nvPr/>
            </p:nvSpPr>
            <p:spPr>
              <a:xfrm>
                <a:off x="7063991"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6"/>
              <p:cNvSpPr/>
              <p:nvPr/>
            </p:nvSpPr>
            <p:spPr>
              <a:xfrm>
                <a:off x="7056429"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6"/>
              <p:cNvSpPr/>
              <p:nvPr/>
            </p:nvSpPr>
            <p:spPr>
              <a:xfrm>
                <a:off x="7048915"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6"/>
              <p:cNvSpPr/>
              <p:nvPr/>
            </p:nvSpPr>
            <p:spPr>
              <a:xfrm>
                <a:off x="7041304"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6"/>
              <p:cNvSpPr/>
              <p:nvPr/>
            </p:nvSpPr>
            <p:spPr>
              <a:xfrm>
                <a:off x="7033742"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6"/>
              <p:cNvSpPr/>
              <p:nvPr/>
            </p:nvSpPr>
            <p:spPr>
              <a:xfrm>
                <a:off x="7026180"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6"/>
              <p:cNvSpPr/>
              <p:nvPr/>
            </p:nvSpPr>
            <p:spPr>
              <a:xfrm>
                <a:off x="7018618"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6"/>
              <p:cNvSpPr/>
              <p:nvPr/>
            </p:nvSpPr>
            <p:spPr>
              <a:xfrm>
                <a:off x="7011008"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6"/>
              <p:cNvSpPr/>
              <p:nvPr/>
            </p:nvSpPr>
            <p:spPr>
              <a:xfrm>
                <a:off x="7003494" y="1911437"/>
                <a:ext cx="7562" cy="7610"/>
              </a:xfrm>
              <a:custGeom>
                <a:avLst/>
                <a:gdLst/>
                <a:ahLst/>
                <a:cxnLst/>
                <a:rect l="l" t="t" r="r" b="b"/>
                <a:pathLst>
                  <a:path w="157" h="158" extrusionOk="0">
                    <a:moveTo>
                      <a:pt x="1" y="0"/>
                    </a:moveTo>
                    <a:lnTo>
                      <a:pt x="1"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6"/>
              <p:cNvSpPr/>
              <p:nvPr/>
            </p:nvSpPr>
            <p:spPr>
              <a:xfrm>
                <a:off x="699593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6"/>
              <p:cNvSpPr/>
              <p:nvPr/>
            </p:nvSpPr>
            <p:spPr>
              <a:xfrm>
                <a:off x="6988514" y="1911437"/>
                <a:ext cx="7466" cy="7610"/>
              </a:xfrm>
              <a:custGeom>
                <a:avLst/>
                <a:gdLst/>
                <a:ahLst/>
                <a:cxnLst/>
                <a:rect l="l" t="t" r="r" b="b"/>
                <a:pathLst>
                  <a:path w="155" h="158" extrusionOk="0">
                    <a:moveTo>
                      <a:pt x="1" y="0"/>
                    </a:moveTo>
                    <a:lnTo>
                      <a:pt x="1" y="157"/>
                    </a:lnTo>
                    <a:lnTo>
                      <a:pt x="154" y="157"/>
                    </a:ln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6"/>
              <p:cNvSpPr/>
              <p:nvPr/>
            </p:nvSpPr>
            <p:spPr>
              <a:xfrm>
                <a:off x="6980952"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6"/>
              <p:cNvSpPr/>
              <p:nvPr/>
            </p:nvSpPr>
            <p:spPr>
              <a:xfrm>
                <a:off x="6973390"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46"/>
              <p:cNvSpPr/>
              <p:nvPr/>
            </p:nvSpPr>
            <p:spPr>
              <a:xfrm>
                <a:off x="6965828" y="1903827"/>
                <a:ext cx="7610" cy="7658"/>
              </a:xfrm>
              <a:custGeom>
                <a:avLst/>
                <a:gdLst/>
                <a:ahLst/>
                <a:cxnLst/>
                <a:rect l="l" t="t" r="r" b="b"/>
                <a:pathLst>
                  <a:path w="158" h="159" extrusionOk="0">
                    <a:moveTo>
                      <a:pt x="1" y="1"/>
                    </a:moveTo>
                    <a:lnTo>
                      <a:pt x="1"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46"/>
              <p:cNvSpPr/>
              <p:nvPr/>
            </p:nvSpPr>
            <p:spPr>
              <a:xfrm>
                <a:off x="6958266"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46"/>
              <p:cNvSpPr/>
              <p:nvPr/>
            </p:nvSpPr>
            <p:spPr>
              <a:xfrm>
                <a:off x="6950703" y="1903827"/>
                <a:ext cx="7610" cy="7658"/>
              </a:xfrm>
              <a:custGeom>
                <a:avLst/>
                <a:gdLst/>
                <a:ahLst/>
                <a:cxnLst/>
                <a:rect l="l" t="t" r="r" b="b"/>
                <a:pathLst>
                  <a:path w="158" h="159" extrusionOk="0">
                    <a:moveTo>
                      <a:pt x="0" y="1"/>
                    </a:moveTo>
                    <a:lnTo>
                      <a:pt x="0"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6"/>
              <p:cNvSpPr/>
              <p:nvPr/>
            </p:nvSpPr>
            <p:spPr>
              <a:xfrm>
                <a:off x="6943141" y="1911437"/>
                <a:ext cx="7610" cy="7610"/>
              </a:xfrm>
              <a:custGeom>
                <a:avLst/>
                <a:gdLst/>
                <a:ahLst/>
                <a:cxnLst/>
                <a:rect l="l" t="t" r="r" b="b"/>
                <a:pathLst>
                  <a:path w="158"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6"/>
              <p:cNvSpPr/>
              <p:nvPr/>
            </p:nvSpPr>
            <p:spPr>
              <a:xfrm>
                <a:off x="6935531" y="1903827"/>
                <a:ext cx="7659" cy="7658"/>
              </a:xfrm>
              <a:custGeom>
                <a:avLst/>
                <a:gdLst/>
                <a:ahLst/>
                <a:cxnLst/>
                <a:rect l="l" t="t" r="r" b="b"/>
                <a:pathLst>
                  <a:path w="159"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6"/>
              <p:cNvSpPr/>
              <p:nvPr/>
            </p:nvSpPr>
            <p:spPr>
              <a:xfrm>
                <a:off x="6927969" y="1911437"/>
                <a:ext cx="7610" cy="7610"/>
              </a:xfrm>
              <a:custGeom>
                <a:avLst/>
                <a:gdLst/>
                <a:ahLst/>
                <a:cxnLst/>
                <a:rect l="l" t="t" r="r" b="b"/>
                <a:pathLst>
                  <a:path w="158"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6"/>
              <p:cNvSpPr/>
              <p:nvPr/>
            </p:nvSpPr>
            <p:spPr>
              <a:xfrm>
                <a:off x="6920455" y="1903827"/>
                <a:ext cx="7562" cy="7658"/>
              </a:xfrm>
              <a:custGeom>
                <a:avLst/>
                <a:gdLst/>
                <a:ahLst/>
                <a:cxnLst/>
                <a:rect l="l" t="t" r="r" b="b"/>
                <a:pathLst>
                  <a:path w="157"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46"/>
              <p:cNvSpPr/>
              <p:nvPr/>
            </p:nvSpPr>
            <p:spPr>
              <a:xfrm>
                <a:off x="6912845"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6"/>
              <p:cNvSpPr/>
              <p:nvPr/>
            </p:nvSpPr>
            <p:spPr>
              <a:xfrm>
                <a:off x="6905283" y="1903827"/>
                <a:ext cx="7610" cy="7658"/>
              </a:xfrm>
              <a:custGeom>
                <a:avLst/>
                <a:gdLst/>
                <a:ahLst/>
                <a:cxnLst/>
                <a:rect l="l" t="t" r="r" b="b"/>
                <a:pathLst>
                  <a:path w="158" h="159" extrusionOk="0">
                    <a:moveTo>
                      <a:pt x="1" y="1"/>
                    </a:moveTo>
                    <a:lnTo>
                      <a:pt x="1" y="158"/>
                    </a:lnTo>
                    <a:lnTo>
                      <a:pt x="158" y="158"/>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6"/>
              <p:cNvSpPr/>
              <p:nvPr/>
            </p:nvSpPr>
            <p:spPr>
              <a:xfrm>
                <a:off x="6897720" y="1911437"/>
                <a:ext cx="7610" cy="7610"/>
              </a:xfrm>
              <a:custGeom>
                <a:avLst/>
                <a:gdLst/>
                <a:ahLst/>
                <a:cxnLst/>
                <a:rect l="l" t="t" r="r" b="b"/>
                <a:pathLst>
                  <a:path w="158" h="158" extrusionOk="0">
                    <a:moveTo>
                      <a:pt x="0" y="0"/>
                    </a:moveTo>
                    <a:lnTo>
                      <a:pt x="0"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6"/>
              <p:cNvSpPr/>
              <p:nvPr/>
            </p:nvSpPr>
            <p:spPr>
              <a:xfrm>
                <a:off x="6890303" y="1903827"/>
                <a:ext cx="7466" cy="7658"/>
              </a:xfrm>
              <a:custGeom>
                <a:avLst/>
                <a:gdLst/>
                <a:ahLst/>
                <a:cxnLst/>
                <a:rect l="l" t="t" r="r" b="b"/>
                <a:pathLst>
                  <a:path w="155" h="159" extrusionOk="0">
                    <a:moveTo>
                      <a:pt x="1" y="1"/>
                    </a:moveTo>
                    <a:lnTo>
                      <a:pt x="1" y="158"/>
                    </a:lnTo>
                    <a:lnTo>
                      <a:pt x="154" y="158"/>
                    </a:lnTo>
                    <a:lnTo>
                      <a:pt x="1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6"/>
              <p:cNvSpPr/>
              <p:nvPr/>
            </p:nvSpPr>
            <p:spPr>
              <a:xfrm>
                <a:off x="6882789" y="1911437"/>
                <a:ext cx="7562" cy="7610"/>
              </a:xfrm>
              <a:custGeom>
                <a:avLst/>
                <a:gdLst/>
                <a:ahLst/>
                <a:cxnLst/>
                <a:rect l="l" t="t" r="r" b="b"/>
                <a:pathLst>
                  <a:path w="157" h="158" extrusionOk="0">
                    <a:moveTo>
                      <a:pt x="0" y="0"/>
                    </a:moveTo>
                    <a:lnTo>
                      <a:pt x="0" y="157"/>
                    </a:lnTo>
                    <a:lnTo>
                      <a:pt x="157" y="157"/>
                    </a:lnTo>
                    <a:lnTo>
                      <a:pt x="1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6"/>
              <p:cNvSpPr/>
              <p:nvPr/>
            </p:nvSpPr>
            <p:spPr>
              <a:xfrm>
                <a:off x="6875227" y="1903827"/>
                <a:ext cx="7610" cy="7658"/>
              </a:xfrm>
              <a:custGeom>
                <a:avLst/>
                <a:gdLst/>
                <a:ahLst/>
                <a:cxnLst/>
                <a:rect l="l" t="t" r="r" b="b"/>
                <a:pathLst>
                  <a:path w="158" h="159" extrusionOk="0">
                    <a:moveTo>
                      <a:pt x="0" y="1"/>
                    </a:moveTo>
                    <a:lnTo>
                      <a:pt x="0" y="158"/>
                    </a:lnTo>
                    <a:lnTo>
                      <a:pt x="157" y="158"/>
                    </a:lnTo>
                    <a:lnTo>
                      <a:pt x="1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6"/>
              <p:cNvSpPr/>
              <p:nvPr/>
            </p:nvSpPr>
            <p:spPr>
              <a:xfrm>
                <a:off x="6867617" y="1911437"/>
                <a:ext cx="7659" cy="7610"/>
              </a:xfrm>
              <a:custGeom>
                <a:avLst/>
                <a:gdLst/>
                <a:ahLst/>
                <a:cxnLst/>
                <a:rect l="l" t="t" r="r" b="b"/>
                <a:pathLst>
                  <a:path w="159" h="158" extrusionOk="0">
                    <a:moveTo>
                      <a:pt x="1" y="0"/>
                    </a:moveTo>
                    <a:lnTo>
                      <a:pt x="1" y="157"/>
                    </a:lnTo>
                    <a:lnTo>
                      <a:pt x="158" y="157"/>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2" name="Google Shape;6132;p46"/>
            <p:cNvSpPr/>
            <p:nvPr/>
          </p:nvSpPr>
          <p:spPr>
            <a:xfrm>
              <a:off x="7485013" y="1913460"/>
              <a:ext cx="43447" cy="61892"/>
            </a:xfrm>
            <a:custGeom>
              <a:avLst/>
              <a:gdLst/>
              <a:ahLst/>
              <a:cxnLst/>
              <a:rect l="l" t="t" r="r" b="b"/>
              <a:pathLst>
                <a:path w="902" h="1285" extrusionOk="0">
                  <a:moveTo>
                    <a:pt x="382" y="0"/>
                  </a:moveTo>
                  <a:cubicBezTo>
                    <a:pt x="238" y="0"/>
                    <a:pt x="78" y="11"/>
                    <a:pt x="51" y="39"/>
                  </a:cubicBezTo>
                  <a:cubicBezTo>
                    <a:pt x="0" y="92"/>
                    <a:pt x="322" y="1284"/>
                    <a:pt x="380" y="1284"/>
                  </a:cubicBezTo>
                  <a:lnTo>
                    <a:pt x="741" y="1284"/>
                  </a:lnTo>
                  <a:cubicBezTo>
                    <a:pt x="901" y="1284"/>
                    <a:pt x="767" y="23"/>
                    <a:pt x="626" y="20"/>
                  </a:cubicBezTo>
                  <a:cubicBezTo>
                    <a:pt x="610" y="8"/>
                    <a:pt x="501"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6"/>
            <p:cNvSpPr/>
            <p:nvPr/>
          </p:nvSpPr>
          <p:spPr>
            <a:xfrm>
              <a:off x="7496476" y="1923045"/>
              <a:ext cx="17774" cy="771"/>
            </a:xfrm>
            <a:custGeom>
              <a:avLst/>
              <a:gdLst/>
              <a:ahLst/>
              <a:cxnLst/>
              <a:rect l="l" t="t" r="r" b="b"/>
              <a:pathLst>
                <a:path w="369"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6"/>
            <p:cNvSpPr/>
            <p:nvPr/>
          </p:nvSpPr>
          <p:spPr>
            <a:xfrm>
              <a:off x="7497584" y="1929114"/>
              <a:ext cx="17774" cy="819"/>
            </a:xfrm>
            <a:custGeom>
              <a:avLst/>
              <a:gdLst/>
              <a:ahLst/>
              <a:cxnLst/>
              <a:rect l="l" t="t" r="r" b="b"/>
              <a:pathLst>
                <a:path w="369" h="17" extrusionOk="0">
                  <a:moveTo>
                    <a:pt x="0" y="1"/>
                  </a:moveTo>
                  <a:lnTo>
                    <a:pt x="0" y="17"/>
                  </a:lnTo>
                  <a:lnTo>
                    <a:pt x="368" y="17"/>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6"/>
            <p:cNvSpPr/>
            <p:nvPr/>
          </p:nvSpPr>
          <p:spPr>
            <a:xfrm>
              <a:off x="7498885" y="1935231"/>
              <a:ext cx="17726" cy="771"/>
            </a:xfrm>
            <a:custGeom>
              <a:avLst/>
              <a:gdLst/>
              <a:ahLst/>
              <a:cxnLst/>
              <a:rect l="l" t="t" r="r" b="b"/>
              <a:pathLst>
                <a:path w="368" h="16" extrusionOk="0">
                  <a:moveTo>
                    <a:pt x="0" y="1"/>
                  </a:moveTo>
                  <a:lnTo>
                    <a:pt x="0" y="16"/>
                  </a:lnTo>
                  <a:lnTo>
                    <a:pt x="368" y="16"/>
                  </a:lnTo>
                  <a:lnTo>
                    <a:pt x="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6"/>
            <p:cNvSpPr/>
            <p:nvPr/>
          </p:nvSpPr>
          <p:spPr>
            <a:xfrm>
              <a:off x="6724611" y="1929307"/>
              <a:ext cx="33284" cy="48887"/>
            </a:xfrm>
            <a:custGeom>
              <a:avLst/>
              <a:gdLst/>
              <a:ahLst/>
              <a:cxnLst/>
              <a:rect l="l" t="t" r="r" b="b"/>
              <a:pathLst>
                <a:path w="691" h="1015" extrusionOk="0">
                  <a:moveTo>
                    <a:pt x="238" y="1"/>
                  </a:moveTo>
                  <a:cubicBezTo>
                    <a:pt x="0" y="430"/>
                    <a:pt x="0" y="947"/>
                    <a:pt x="0" y="947"/>
                  </a:cubicBezTo>
                  <a:cubicBezTo>
                    <a:pt x="95" y="992"/>
                    <a:pt x="235" y="1015"/>
                    <a:pt x="351" y="1015"/>
                  </a:cubicBezTo>
                  <a:cubicBezTo>
                    <a:pt x="451" y="1015"/>
                    <a:pt x="533" y="998"/>
                    <a:pt x="552" y="966"/>
                  </a:cubicBezTo>
                  <a:cubicBezTo>
                    <a:pt x="598" y="894"/>
                    <a:pt x="690" y="165"/>
                    <a:pt x="678" y="101"/>
                  </a:cubicBezTo>
                  <a:cubicBezTo>
                    <a:pt x="667" y="39"/>
                    <a:pt x="238" y="1"/>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6"/>
            <p:cNvSpPr/>
            <p:nvPr/>
          </p:nvSpPr>
          <p:spPr>
            <a:xfrm>
              <a:off x="6892759" y="1769299"/>
              <a:ext cx="93782" cy="108179"/>
            </a:xfrm>
            <a:custGeom>
              <a:avLst/>
              <a:gdLst/>
              <a:ahLst/>
              <a:cxnLst/>
              <a:rect l="l" t="t" r="r" b="b"/>
              <a:pathLst>
                <a:path w="1947" h="2246" extrusionOk="0">
                  <a:moveTo>
                    <a:pt x="1808" y="1"/>
                  </a:moveTo>
                  <a:lnTo>
                    <a:pt x="0" y="2246"/>
                  </a:lnTo>
                  <a:lnTo>
                    <a:pt x="0" y="2246"/>
                  </a:lnTo>
                  <a:lnTo>
                    <a:pt x="560" y="2173"/>
                  </a:lnTo>
                  <a:cubicBezTo>
                    <a:pt x="560" y="2173"/>
                    <a:pt x="1483" y="1311"/>
                    <a:pt x="1946" y="28"/>
                  </a:cubicBezTo>
                  <a:lnTo>
                    <a:pt x="18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6"/>
            <p:cNvSpPr/>
            <p:nvPr/>
          </p:nvSpPr>
          <p:spPr>
            <a:xfrm>
              <a:off x="7456594" y="1995921"/>
              <a:ext cx="68735" cy="31066"/>
            </a:xfrm>
            <a:custGeom>
              <a:avLst/>
              <a:gdLst/>
              <a:ahLst/>
              <a:cxnLst/>
              <a:rect l="l" t="t" r="r" b="b"/>
              <a:pathLst>
                <a:path w="1427" h="645" extrusionOk="0">
                  <a:moveTo>
                    <a:pt x="89" y="1"/>
                  </a:moveTo>
                  <a:lnTo>
                    <a:pt x="1" y="645"/>
                  </a:lnTo>
                  <a:lnTo>
                    <a:pt x="1101" y="645"/>
                  </a:lnTo>
                  <a:cubicBezTo>
                    <a:pt x="1250" y="626"/>
                    <a:pt x="1426" y="62"/>
                    <a:pt x="1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6"/>
            <p:cNvSpPr/>
            <p:nvPr/>
          </p:nvSpPr>
          <p:spPr>
            <a:xfrm>
              <a:off x="7310795" y="1934316"/>
              <a:ext cx="145851" cy="88479"/>
            </a:xfrm>
            <a:custGeom>
              <a:avLst/>
              <a:gdLst/>
              <a:ahLst/>
              <a:cxnLst/>
              <a:rect l="l" t="t" r="r" b="b"/>
              <a:pathLst>
                <a:path w="3028" h="1837" extrusionOk="0">
                  <a:moveTo>
                    <a:pt x="1527" y="1"/>
                  </a:moveTo>
                  <a:cubicBezTo>
                    <a:pt x="766" y="1"/>
                    <a:pt x="0" y="620"/>
                    <a:pt x="0" y="1836"/>
                  </a:cubicBezTo>
                  <a:lnTo>
                    <a:pt x="3028" y="1836"/>
                  </a:lnTo>
                  <a:cubicBezTo>
                    <a:pt x="3028" y="606"/>
                    <a:pt x="2280" y="1"/>
                    <a:pt x="15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6"/>
            <p:cNvSpPr/>
            <p:nvPr/>
          </p:nvSpPr>
          <p:spPr>
            <a:xfrm>
              <a:off x="6814489" y="1934124"/>
              <a:ext cx="145851" cy="88672"/>
            </a:xfrm>
            <a:custGeom>
              <a:avLst/>
              <a:gdLst/>
              <a:ahLst/>
              <a:cxnLst/>
              <a:rect l="l" t="t" r="r" b="b"/>
              <a:pathLst>
                <a:path w="3028" h="1841" extrusionOk="0">
                  <a:moveTo>
                    <a:pt x="1523" y="1"/>
                  </a:moveTo>
                  <a:cubicBezTo>
                    <a:pt x="763" y="1"/>
                    <a:pt x="0" y="617"/>
                    <a:pt x="0" y="1828"/>
                  </a:cubicBezTo>
                  <a:lnTo>
                    <a:pt x="3028" y="1840"/>
                  </a:lnTo>
                  <a:cubicBezTo>
                    <a:pt x="3028" y="607"/>
                    <a:pt x="2277" y="1"/>
                    <a:pt x="15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6"/>
            <p:cNvSpPr/>
            <p:nvPr/>
          </p:nvSpPr>
          <p:spPr>
            <a:xfrm>
              <a:off x="6800087" y="1945539"/>
              <a:ext cx="174848" cy="129757"/>
            </a:xfrm>
            <a:custGeom>
              <a:avLst/>
              <a:gdLst/>
              <a:ahLst/>
              <a:cxnLst/>
              <a:rect l="l" t="t" r="r" b="b"/>
              <a:pathLst>
                <a:path w="3630" h="2694" extrusionOk="0">
                  <a:moveTo>
                    <a:pt x="1814" y="1"/>
                  </a:moveTo>
                  <a:cubicBezTo>
                    <a:pt x="1512" y="1"/>
                    <a:pt x="1187" y="100"/>
                    <a:pt x="870" y="330"/>
                  </a:cubicBezTo>
                  <a:cubicBezTo>
                    <a:pt x="839" y="350"/>
                    <a:pt x="816" y="373"/>
                    <a:pt x="798" y="399"/>
                  </a:cubicBezTo>
                  <a:cubicBezTo>
                    <a:pt x="0" y="1500"/>
                    <a:pt x="769" y="2693"/>
                    <a:pt x="1816" y="2693"/>
                  </a:cubicBezTo>
                  <a:cubicBezTo>
                    <a:pt x="2118" y="2693"/>
                    <a:pt x="2442" y="2594"/>
                    <a:pt x="2759" y="2366"/>
                  </a:cubicBezTo>
                  <a:cubicBezTo>
                    <a:pt x="2786" y="2343"/>
                    <a:pt x="2813" y="2320"/>
                    <a:pt x="2832" y="2293"/>
                  </a:cubicBezTo>
                  <a:cubicBezTo>
                    <a:pt x="3629" y="1193"/>
                    <a:pt x="2860" y="1"/>
                    <a:pt x="1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6"/>
            <p:cNvSpPr/>
            <p:nvPr/>
          </p:nvSpPr>
          <p:spPr>
            <a:xfrm>
              <a:off x="6832551" y="1969670"/>
              <a:ext cx="109870" cy="81399"/>
            </a:xfrm>
            <a:custGeom>
              <a:avLst/>
              <a:gdLst/>
              <a:ahLst/>
              <a:cxnLst/>
              <a:rect l="l" t="t" r="r" b="b"/>
              <a:pathLst>
                <a:path w="2281" h="1690" extrusionOk="0">
                  <a:moveTo>
                    <a:pt x="1140" y="1"/>
                  </a:moveTo>
                  <a:cubicBezTo>
                    <a:pt x="950" y="1"/>
                    <a:pt x="745" y="64"/>
                    <a:pt x="545" y="209"/>
                  </a:cubicBezTo>
                  <a:cubicBezTo>
                    <a:pt x="529" y="220"/>
                    <a:pt x="515" y="236"/>
                    <a:pt x="503" y="252"/>
                  </a:cubicBezTo>
                  <a:cubicBezTo>
                    <a:pt x="1" y="940"/>
                    <a:pt x="482" y="1689"/>
                    <a:pt x="1140" y="1689"/>
                  </a:cubicBezTo>
                  <a:cubicBezTo>
                    <a:pt x="1331" y="1689"/>
                    <a:pt x="1536" y="1627"/>
                    <a:pt x="1737" y="1481"/>
                  </a:cubicBezTo>
                  <a:cubicBezTo>
                    <a:pt x="1752" y="1470"/>
                    <a:pt x="1764" y="1458"/>
                    <a:pt x="1775" y="1442"/>
                  </a:cubicBezTo>
                  <a:cubicBezTo>
                    <a:pt x="2280" y="751"/>
                    <a:pt x="1797" y="1"/>
                    <a:pt x="1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6"/>
            <p:cNvSpPr/>
            <p:nvPr/>
          </p:nvSpPr>
          <p:spPr>
            <a:xfrm>
              <a:off x="6841077" y="1964035"/>
              <a:ext cx="92867" cy="92862"/>
            </a:xfrm>
            <a:custGeom>
              <a:avLst/>
              <a:gdLst/>
              <a:ahLst/>
              <a:cxnLst/>
              <a:rect l="l" t="t" r="r" b="b"/>
              <a:pathLst>
                <a:path w="1928" h="1928" extrusionOk="0">
                  <a:moveTo>
                    <a:pt x="962" y="12"/>
                  </a:moveTo>
                  <a:cubicBezTo>
                    <a:pt x="1226" y="12"/>
                    <a:pt x="1464" y="119"/>
                    <a:pt x="1633" y="291"/>
                  </a:cubicBezTo>
                  <a:cubicBezTo>
                    <a:pt x="1805" y="464"/>
                    <a:pt x="1912" y="701"/>
                    <a:pt x="1912" y="962"/>
                  </a:cubicBezTo>
                  <a:cubicBezTo>
                    <a:pt x="1912" y="1177"/>
                    <a:pt x="1843" y="1407"/>
                    <a:pt x="1679" y="1633"/>
                  </a:cubicBezTo>
                  <a:cubicBezTo>
                    <a:pt x="1663" y="1648"/>
                    <a:pt x="1652" y="1663"/>
                    <a:pt x="1633" y="1679"/>
                  </a:cubicBezTo>
                  <a:cubicBezTo>
                    <a:pt x="1406" y="1840"/>
                    <a:pt x="1176" y="1913"/>
                    <a:pt x="962" y="1913"/>
                  </a:cubicBezTo>
                  <a:cubicBezTo>
                    <a:pt x="701" y="1913"/>
                    <a:pt x="464" y="1805"/>
                    <a:pt x="292" y="1633"/>
                  </a:cubicBezTo>
                  <a:cubicBezTo>
                    <a:pt x="119" y="1460"/>
                    <a:pt x="16" y="1227"/>
                    <a:pt x="16" y="962"/>
                  </a:cubicBezTo>
                  <a:cubicBezTo>
                    <a:pt x="16" y="747"/>
                    <a:pt x="85" y="518"/>
                    <a:pt x="249" y="291"/>
                  </a:cubicBezTo>
                  <a:cubicBezTo>
                    <a:pt x="260" y="277"/>
                    <a:pt x="276" y="261"/>
                    <a:pt x="292" y="249"/>
                  </a:cubicBezTo>
                  <a:cubicBezTo>
                    <a:pt x="517" y="84"/>
                    <a:pt x="747" y="12"/>
                    <a:pt x="962" y="12"/>
                  </a:cubicBezTo>
                  <a:close/>
                  <a:moveTo>
                    <a:pt x="962" y="1"/>
                  </a:moveTo>
                  <a:cubicBezTo>
                    <a:pt x="747" y="1"/>
                    <a:pt x="513" y="70"/>
                    <a:pt x="283" y="238"/>
                  </a:cubicBezTo>
                  <a:cubicBezTo>
                    <a:pt x="264" y="249"/>
                    <a:pt x="249" y="265"/>
                    <a:pt x="237" y="284"/>
                  </a:cubicBezTo>
                  <a:cubicBezTo>
                    <a:pt x="73" y="510"/>
                    <a:pt x="0" y="744"/>
                    <a:pt x="0" y="962"/>
                  </a:cubicBezTo>
                  <a:cubicBezTo>
                    <a:pt x="0" y="1495"/>
                    <a:pt x="430" y="1927"/>
                    <a:pt x="962" y="1927"/>
                  </a:cubicBezTo>
                  <a:cubicBezTo>
                    <a:pt x="1180" y="1927"/>
                    <a:pt x="1414" y="1855"/>
                    <a:pt x="1644" y="1690"/>
                  </a:cubicBezTo>
                  <a:cubicBezTo>
                    <a:pt x="1659" y="1674"/>
                    <a:pt x="1675" y="1660"/>
                    <a:pt x="1690" y="1640"/>
                  </a:cubicBezTo>
                  <a:cubicBezTo>
                    <a:pt x="1855" y="1414"/>
                    <a:pt x="1928" y="1181"/>
                    <a:pt x="1928" y="962"/>
                  </a:cubicBezTo>
                  <a:cubicBezTo>
                    <a:pt x="1928" y="429"/>
                    <a:pt x="1495"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6"/>
            <p:cNvSpPr/>
            <p:nvPr/>
          </p:nvSpPr>
          <p:spPr>
            <a:xfrm>
              <a:off x="6841318" y="1978051"/>
              <a:ext cx="92337" cy="64686"/>
            </a:xfrm>
            <a:custGeom>
              <a:avLst/>
              <a:gdLst/>
              <a:ahLst/>
              <a:cxnLst/>
              <a:rect l="l" t="t" r="r" b="b"/>
              <a:pathLst>
                <a:path w="1917" h="1343" extrusionOk="0">
                  <a:moveTo>
                    <a:pt x="977" y="1"/>
                  </a:moveTo>
                  <a:cubicBezTo>
                    <a:pt x="320" y="1"/>
                    <a:pt x="1" y="822"/>
                    <a:pt x="623" y="1277"/>
                  </a:cubicBezTo>
                  <a:cubicBezTo>
                    <a:pt x="635" y="1284"/>
                    <a:pt x="650" y="1291"/>
                    <a:pt x="666" y="1296"/>
                  </a:cubicBezTo>
                  <a:cubicBezTo>
                    <a:pt x="763" y="1328"/>
                    <a:pt x="855" y="1342"/>
                    <a:pt x="942" y="1342"/>
                  </a:cubicBezTo>
                  <a:cubicBezTo>
                    <a:pt x="1595" y="1342"/>
                    <a:pt x="1916" y="519"/>
                    <a:pt x="1290" y="66"/>
                  </a:cubicBezTo>
                  <a:cubicBezTo>
                    <a:pt x="1279" y="58"/>
                    <a:pt x="1267" y="50"/>
                    <a:pt x="1252" y="46"/>
                  </a:cubicBezTo>
                  <a:cubicBezTo>
                    <a:pt x="1156"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6"/>
            <p:cNvSpPr/>
            <p:nvPr/>
          </p:nvSpPr>
          <p:spPr>
            <a:xfrm>
              <a:off x="6852685" y="1975450"/>
              <a:ext cx="69602" cy="69839"/>
            </a:xfrm>
            <a:custGeom>
              <a:avLst/>
              <a:gdLst/>
              <a:ahLst/>
              <a:cxnLst/>
              <a:rect l="l" t="t" r="r" b="b"/>
              <a:pathLst>
                <a:path w="1445" h="1450" extrusionOk="0">
                  <a:moveTo>
                    <a:pt x="721" y="472"/>
                  </a:moveTo>
                  <a:lnTo>
                    <a:pt x="751" y="564"/>
                  </a:lnTo>
                  <a:lnTo>
                    <a:pt x="725" y="579"/>
                  </a:lnTo>
                  <a:lnTo>
                    <a:pt x="748" y="625"/>
                  </a:lnTo>
                  <a:lnTo>
                    <a:pt x="767" y="614"/>
                  </a:lnTo>
                  <a:lnTo>
                    <a:pt x="774" y="637"/>
                  </a:lnTo>
                  <a:lnTo>
                    <a:pt x="824" y="622"/>
                  </a:lnTo>
                  <a:lnTo>
                    <a:pt x="817" y="591"/>
                  </a:lnTo>
                  <a:lnTo>
                    <a:pt x="901" y="545"/>
                  </a:lnTo>
                  <a:lnTo>
                    <a:pt x="859" y="633"/>
                  </a:lnTo>
                  <a:lnTo>
                    <a:pt x="828"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8" y="829"/>
                  </a:lnTo>
                  <a:lnTo>
                    <a:pt x="859" y="817"/>
                  </a:lnTo>
                  <a:lnTo>
                    <a:pt x="901" y="905"/>
                  </a:lnTo>
                  <a:lnTo>
                    <a:pt x="817" y="863"/>
                  </a:lnTo>
                  <a:lnTo>
                    <a:pt x="824" y="832"/>
                  </a:lnTo>
                  <a:lnTo>
                    <a:pt x="774" y="817"/>
                  </a:lnTo>
                  <a:lnTo>
                    <a:pt x="767" y="836"/>
                  </a:lnTo>
                  <a:lnTo>
                    <a:pt x="748" y="829"/>
                  </a:lnTo>
                  <a:lnTo>
                    <a:pt x="725" y="875"/>
                  </a:lnTo>
                  <a:lnTo>
                    <a:pt x="751" y="886"/>
                  </a:lnTo>
                  <a:lnTo>
                    <a:pt x="721" y="982"/>
                  </a:lnTo>
                  <a:lnTo>
                    <a:pt x="690" y="886"/>
                  </a:lnTo>
                  <a:lnTo>
                    <a:pt x="721" y="875"/>
                  </a:lnTo>
                  <a:lnTo>
                    <a:pt x="698" y="829"/>
                  </a:lnTo>
                  <a:lnTo>
                    <a:pt x="675" y="836"/>
                  </a:lnTo>
                  <a:lnTo>
                    <a:pt x="667" y="817"/>
                  </a:lnTo>
                  <a:lnTo>
                    <a:pt x="621" y="832"/>
                  </a:lnTo>
                  <a:lnTo>
                    <a:pt x="629" y="863"/>
                  </a:lnTo>
                  <a:lnTo>
                    <a:pt x="541" y="905"/>
                  </a:lnTo>
                  <a:lnTo>
                    <a:pt x="541" y="905"/>
                  </a:lnTo>
                  <a:lnTo>
                    <a:pt x="587" y="817"/>
                  </a:lnTo>
                  <a:lnTo>
                    <a:pt x="617" y="829"/>
                  </a:lnTo>
                  <a:lnTo>
                    <a:pt x="633" y="779"/>
                  </a:lnTo>
                  <a:lnTo>
                    <a:pt x="610" y="771"/>
                  </a:lnTo>
                  <a:lnTo>
                    <a:pt x="621" y="752"/>
                  </a:lnTo>
                  <a:lnTo>
                    <a:pt x="575" y="729"/>
                  </a:lnTo>
                  <a:lnTo>
                    <a:pt x="560" y="756"/>
                  </a:lnTo>
                  <a:lnTo>
                    <a:pt x="468" y="725"/>
                  </a:lnTo>
                  <a:lnTo>
                    <a:pt x="560" y="694"/>
                  </a:lnTo>
                  <a:lnTo>
                    <a:pt x="575" y="725"/>
                  </a:lnTo>
                  <a:lnTo>
                    <a:pt x="621" y="698"/>
                  </a:lnTo>
                  <a:lnTo>
                    <a:pt x="610" y="679"/>
                  </a:lnTo>
                  <a:lnTo>
                    <a:pt x="633" y="671"/>
                  </a:lnTo>
                  <a:lnTo>
                    <a:pt x="617" y="622"/>
                  </a:lnTo>
                  <a:lnTo>
                    <a:pt x="587" y="633"/>
                  </a:lnTo>
                  <a:lnTo>
                    <a:pt x="541" y="545"/>
                  </a:lnTo>
                  <a:lnTo>
                    <a:pt x="629" y="591"/>
                  </a:lnTo>
                  <a:lnTo>
                    <a:pt x="621" y="622"/>
                  </a:lnTo>
                  <a:lnTo>
                    <a:pt x="667" y="637"/>
                  </a:lnTo>
                  <a:lnTo>
                    <a:pt x="675" y="614"/>
                  </a:lnTo>
                  <a:lnTo>
                    <a:pt x="698" y="625"/>
                  </a:lnTo>
                  <a:lnTo>
                    <a:pt x="721" y="579"/>
                  </a:lnTo>
                  <a:lnTo>
                    <a:pt x="690" y="564"/>
                  </a:lnTo>
                  <a:lnTo>
                    <a:pt x="721" y="472"/>
                  </a:lnTo>
                  <a:close/>
                  <a:moveTo>
                    <a:pt x="625" y="1"/>
                  </a:moveTo>
                  <a:lnTo>
                    <a:pt x="575" y="20"/>
                  </a:lnTo>
                  <a:lnTo>
                    <a:pt x="694" y="388"/>
                  </a:lnTo>
                  <a:lnTo>
                    <a:pt x="644" y="541"/>
                  </a:lnTo>
                  <a:lnTo>
                    <a:pt x="502" y="468"/>
                  </a:lnTo>
                  <a:lnTo>
                    <a:pt x="327" y="123"/>
                  </a:lnTo>
                  <a:lnTo>
                    <a:pt x="281" y="146"/>
                  </a:lnTo>
                  <a:lnTo>
                    <a:pt x="422" y="426"/>
                  </a:lnTo>
                  <a:lnTo>
                    <a:pt x="422" y="426"/>
                  </a:lnTo>
                  <a:lnTo>
                    <a:pt x="143" y="284"/>
                  </a:lnTo>
                  <a:lnTo>
                    <a:pt x="120" y="330"/>
                  </a:lnTo>
                  <a:lnTo>
                    <a:pt x="465" y="507"/>
                  </a:lnTo>
                  <a:lnTo>
                    <a:pt x="537" y="648"/>
                  </a:lnTo>
                  <a:lnTo>
                    <a:pt x="384" y="698"/>
                  </a:lnTo>
                  <a:lnTo>
                    <a:pt x="16" y="579"/>
                  </a:lnTo>
                  <a:lnTo>
                    <a:pt x="0" y="629"/>
                  </a:lnTo>
                  <a:lnTo>
                    <a:pt x="299" y="725"/>
                  </a:lnTo>
                  <a:lnTo>
                    <a:pt x="0" y="825"/>
                  </a:lnTo>
                  <a:lnTo>
                    <a:pt x="16" y="871"/>
                  </a:lnTo>
                  <a:lnTo>
                    <a:pt x="384" y="752"/>
                  </a:lnTo>
                  <a:lnTo>
                    <a:pt x="537" y="802"/>
                  </a:lnTo>
                  <a:lnTo>
                    <a:pt x="465" y="947"/>
                  </a:lnTo>
                  <a:lnTo>
                    <a:pt x="120" y="1124"/>
                  </a:lnTo>
                  <a:lnTo>
                    <a:pt x="143" y="1170"/>
                  </a:lnTo>
                  <a:lnTo>
                    <a:pt x="422" y="1024"/>
                  </a:lnTo>
                  <a:lnTo>
                    <a:pt x="281" y="1308"/>
                  </a:lnTo>
                  <a:lnTo>
                    <a:pt x="327" y="1331"/>
                  </a:lnTo>
                  <a:lnTo>
                    <a:pt x="502" y="986"/>
                  </a:lnTo>
                  <a:lnTo>
                    <a:pt x="644" y="913"/>
                  </a:lnTo>
                  <a:lnTo>
                    <a:pt x="694" y="1066"/>
                  </a:lnTo>
                  <a:lnTo>
                    <a:pt x="575" y="1434"/>
                  </a:lnTo>
                  <a:lnTo>
                    <a:pt x="625" y="1449"/>
                  </a:lnTo>
                  <a:lnTo>
                    <a:pt x="721" y="1147"/>
                  </a:lnTo>
                  <a:lnTo>
                    <a:pt x="820" y="1449"/>
                  </a:lnTo>
                  <a:lnTo>
                    <a:pt x="870" y="1434"/>
                  </a:lnTo>
                  <a:lnTo>
                    <a:pt x="748" y="1066"/>
                  </a:lnTo>
                  <a:lnTo>
                    <a:pt x="797" y="913"/>
                  </a:lnTo>
                  <a:lnTo>
                    <a:pt x="943" y="986"/>
                  </a:lnTo>
                  <a:lnTo>
                    <a:pt x="1119" y="1331"/>
                  </a:lnTo>
                  <a:lnTo>
                    <a:pt x="1165" y="1308"/>
                  </a:lnTo>
                  <a:lnTo>
                    <a:pt x="1020"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0" y="426"/>
                  </a:lnTo>
                  <a:lnTo>
                    <a:pt x="1020" y="426"/>
                  </a:lnTo>
                  <a:lnTo>
                    <a:pt x="1165" y="146"/>
                  </a:lnTo>
                  <a:lnTo>
                    <a:pt x="1119" y="123"/>
                  </a:lnTo>
                  <a:lnTo>
                    <a:pt x="943" y="468"/>
                  </a:lnTo>
                  <a:lnTo>
                    <a:pt x="797" y="541"/>
                  </a:lnTo>
                  <a:lnTo>
                    <a:pt x="748" y="388"/>
                  </a:lnTo>
                  <a:lnTo>
                    <a:pt x="870" y="20"/>
                  </a:lnTo>
                  <a:lnTo>
                    <a:pt x="820" y="1"/>
                  </a:lnTo>
                  <a:lnTo>
                    <a:pt x="721"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6"/>
            <p:cNvSpPr/>
            <p:nvPr/>
          </p:nvSpPr>
          <p:spPr>
            <a:xfrm>
              <a:off x="6875468" y="2001412"/>
              <a:ext cx="24132" cy="18014"/>
            </a:xfrm>
            <a:custGeom>
              <a:avLst/>
              <a:gdLst/>
              <a:ahLst/>
              <a:cxnLst/>
              <a:rect l="l" t="t" r="r" b="b"/>
              <a:pathLst>
                <a:path w="501" h="374" extrusionOk="0">
                  <a:moveTo>
                    <a:pt x="247" y="0"/>
                  </a:moveTo>
                  <a:cubicBezTo>
                    <a:pt x="205" y="0"/>
                    <a:pt x="161" y="14"/>
                    <a:pt x="118" y="44"/>
                  </a:cubicBezTo>
                  <a:cubicBezTo>
                    <a:pt x="114" y="48"/>
                    <a:pt x="110" y="52"/>
                    <a:pt x="110" y="56"/>
                  </a:cubicBezTo>
                  <a:cubicBezTo>
                    <a:pt x="0" y="208"/>
                    <a:pt x="105" y="373"/>
                    <a:pt x="249" y="373"/>
                  </a:cubicBezTo>
                  <a:cubicBezTo>
                    <a:pt x="290" y="373"/>
                    <a:pt x="334" y="360"/>
                    <a:pt x="378" y="328"/>
                  </a:cubicBezTo>
                  <a:cubicBezTo>
                    <a:pt x="382" y="324"/>
                    <a:pt x="386" y="320"/>
                    <a:pt x="390" y="316"/>
                  </a:cubicBezTo>
                  <a:cubicBezTo>
                    <a:pt x="500" y="164"/>
                    <a:pt x="392" y="0"/>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6"/>
            <p:cNvSpPr/>
            <p:nvPr/>
          </p:nvSpPr>
          <p:spPr>
            <a:xfrm>
              <a:off x="7297501" y="1945539"/>
              <a:ext cx="174800" cy="129757"/>
            </a:xfrm>
            <a:custGeom>
              <a:avLst/>
              <a:gdLst/>
              <a:ahLst/>
              <a:cxnLst/>
              <a:rect l="l" t="t" r="r" b="b"/>
              <a:pathLst>
                <a:path w="3629" h="2694" extrusionOk="0">
                  <a:moveTo>
                    <a:pt x="1816" y="1"/>
                  </a:moveTo>
                  <a:cubicBezTo>
                    <a:pt x="1514" y="1"/>
                    <a:pt x="1188" y="100"/>
                    <a:pt x="870" y="330"/>
                  </a:cubicBezTo>
                  <a:cubicBezTo>
                    <a:pt x="844" y="350"/>
                    <a:pt x="821" y="373"/>
                    <a:pt x="798" y="399"/>
                  </a:cubicBezTo>
                  <a:cubicBezTo>
                    <a:pt x="0" y="1500"/>
                    <a:pt x="771" y="2693"/>
                    <a:pt x="1818" y="2693"/>
                  </a:cubicBezTo>
                  <a:cubicBezTo>
                    <a:pt x="2119" y="2693"/>
                    <a:pt x="2443" y="2594"/>
                    <a:pt x="2759" y="2366"/>
                  </a:cubicBezTo>
                  <a:cubicBezTo>
                    <a:pt x="2790" y="2343"/>
                    <a:pt x="2813" y="2320"/>
                    <a:pt x="2832" y="2293"/>
                  </a:cubicBezTo>
                  <a:cubicBezTo>
                    <a:pt x="3629" y="1193"/>
                    <a:pt x="2862" y="1"/>
                    <a:pt x="1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6"/>
            <p:cNvSpPr/>
            <p:nvPr/>
          </p:nvSpPr>
          <p:spPr>
            <a:xfrm>
              <a:off x="7330158" y="1969670"/>
              <a:ext cx="109726" cy="81399"/>
            </a:xfrm>
            <a:custGeom>
              <a:avLst/>
              <a:gdLst/>
              <a:ahLst/>
              <a:cxnLst/>
              <a:rect l="l" t="t" r="r" b="b"/>
              <a:pathLst>
                <a:path w="2278" h="1690" extrusionOk="0">
                  <a:moveTo>
                    <a:pt x="1137" y="1"/>
                  </a:moveTo>
                  <a:cubicBezTo>
                    <a:pt x="947" y="1"/>
                    <a:pt x="741" y="64"/>
                    <a:pt x="541" y="209"/>
                  </a:cubicBezTo>
                  <a:cubicBezTo>
                    <a:pt x="525" y="220"/>
                    <a:pt x="514" y="236"/>
                    <a:pt x="502" y="252"/>
                  </a:cubicBezTo>
                  <a:cubicBezTo>
                    <a:pt x="0" y="940"/>
                    <a:pt x="482" y="1689"/>
                    <a:pt x="1138" y="1689"/>
                  </a:cubicBezTo>
                  <a:cubicBezTo>
                    <a:pt x="1328" y="1689"/>
                    <a:pt x="1533" y="1627"/>
                    <a:pt x="1733" y="1481"/>
                  </a:cubicBezTo>
                  <a:cubicBezTo>
                    <a:pt x="1748" y="1470"/>
                    <a:pt x="1763" y="1458"/>
                    <a:pt x="1775" y="1442"/>
                  </a:cubicBezTo>
                  <a:cubicBezTo>
                    <a:pt x="2277" y="751"/>
                    <a:pt x="1795"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6"/>
            <p:cNvSpPr/>
            <p:nvPr/>
          </p:nvSpPr>
          <p:spPr>
            <a:xfrm>
              <a:off x="7338491" y="1964035"/>
              <a:ext cx="92867" cy="92862"/>
            </a:xfrm>
            <a:custGeom>
              <a:avLst/>
              <a:gdLst/>
              <a:ahLst/>
              <a:cxnLst/>
              <a:rect l="l" t="t" r="r" b="b"/>
              <a:pathLst>
                <a:path w="1928" h="1928" extrusionOk="0">
                  <a:moveTo>
                    <a:pt x="966" y="12"/>
                  </a:moveTo>
                  <a:cubicBezTo>
                    <a:pt x="1226" y="12"/>
                    <a:pt x="1464" y="119"/>
                    <a:pt x="1636" y="291"/>
                  </a:cubicBezTo>
                  <a:cubicBezTo>
                    <a:pt x="1809" y="464"/>
                    <a:pt x="1912" y="701"/>
                    <a:pt x="1912" y="962"/>
                  </a:cubicBezTo>
                  <a:cubicBezTo>
                    <a:pt x="1912" y="1177"/>
                    <a:pt x="1843" y="1407"/>
                    <a:pt x="1678" y="1633"/>
                  </a:cubicBezTo>
                  <a:cubicBezTo>
                    <a:pt x="1667" y="1648"/>
                    <a:pt x="1652" y="1663"/>
                    <a:pt x="1636" y="1679"/>
                  </a:cubicBezTo>
                  <a:cubicBezTo>
                    <a:pt x="1410" y="1840"/>
                    <a:pt x="1180" y="1913"/>
                    <a:pt x="966" y="1913"/>
                  </a:cubicBezTo>
                  <a:cubicBezTo>
                    <a:pt x="702" y="1913"/>
                    <a:pt x="464" y="1805"/>
                    <a:pt x="295" y="1633"/>
                  </a:cubicBezTo>
                  <a:cubicBezTo>
                    <a:pt x="122" y="1460"/>
                    <a:pt x="16" y="1227"/>
                    <a:pt x="16" y="962"/>
                  </a:cubicBezTo>
                  <a:cubicBezTo>
                    <a:pt x="16" y="747"/>
                    <a:pt x="88" y="518"/>
                    <a:pt x="249" y="291"/>
                  </a:cubicBezTo>
                  <a:cubicBezTo>
                    <a:pt x="265" y="277"/>
                    <a:pt x="276" y="261"/>
                    <a:pt x="295" y="249"/>
                  </a:cubicBezTo>
                  <a:cubicBezTo>
                    <a:pt x="521" y="84"/>
                    <a:pt x="751" y="12"/>
                    <a:pt x="966" y="12"/>
                  </a:cubicBezTo>
                  <a:close/>
                  <a:moveTo>
                    <a:pt x="966" y="1"/>
                  </a:moveTo>
                  <a:cubicBezTo>
                    <a:pt x="748" y="1"/>
                    <a:pt x="513" y="70"/>
                    <a:pt x="288" y="238"/>
                  </a:cubicBezTo>
                  <a:cubicBezTo>
                    <a:pt x="269" y="249"/>
                    <a:pt x="253" y="265"/>
                    <a:pt x="237" y="284"/>
                  </a:cubicBezTo>
                  <a:cubicBezTo>
                    <a:pt x="73" y="510"/>
                    <a:pt x="0" y="744"/>
                    <a:pt x="0" y="962"/>
                  </a:cubicBezTo>
                  <a:cubicBezTo>
                    <a:pt x="0" y="1495"/>
                    <a:pt x="433" y="1927"/>
                    <a:pt x="966" y="1927"/>
                  </a:cubicBezTo>
                  <a:cubicBezTo>
                    <a:pt x="1180" y="1927"/>
                    <a:pt x="1418" y="1855"/>
                    <a:pt x="1644" y="1690"/>
                  </a:cubicBezTo>
                  <a:cubicBezTo>
                    <a:pt x="1663" y="1674"/>
                    <a:pt x="1678" y="1660"/>
                    <a:pt x="1690" y="1640"/>
                  </a:cubicBezTo>
                  <a:cubicBezTo>
                    <a:pt x="1859" y="1414"/>
                    <a:pt x="1928" y="1181"/>
                    <a:pt x="1928" y="962"/>
                  </a:cubicBezTo>
                  <a:cubicBezTo>
                    <a:pt x="1928" y="429"/>
                    <a:pt x="1498"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46"/>
            <p:cNvSpPr/>
            <p:nvPr/>
          </p:nvSpPr>
          <p:spPr>
            <a:xfrm>
              <a:off x="7338780" y="1978051"/>
              <a:ext cx="92289" cy="64686"/>
            </a:xfrm>
            <a:custGeom>
              <a:avLst/>
              <a:gdLst/>
              <a:ahLst/>
              <a:cxnLst/>
              <a:rect l="l" t="t" r="r" b="b"/>
              <a:pathLst>
                <a:path w="1916" h="1343" extrusionOk="0">
                  <a:moveTo>
                    <a:pt x="977" y="1"/>
                  </a:moveTo>
                  <a:cubicBezTo>
                    <a:pt x="322" y="1"/>
                    <a:pt x="0" y="822"/>
                    <a:pt x="627" y="1277"/>
                  </a:cubicBezTo>
                  <a:cubicBezTo>
                    <a:pt x="638" y="1284"/>
                    <a:pt x="653" y="1291"/>
                    <a:pt x="664" y="1296"/>
                  </a:cubicBezTo>
                  <a:cubicBezTo>
                    <a:pt x="762" y="1328"/>
                    <a:pt x="855" y="1342"/>
                    <a:pt x="942" y="1342"/>
                  </a:cubicBezTo>
                  <a:cubicBezTo>
                    <a:pt x="1597" y="1342"/>
                    <a:pt x="1915" y="519"/>
                    <a:pt x="1293" y="66"/>
                  </a:cubicBezTo>
                  <a:cubicBezTo>
                    <a:pt x="1282" y="58"/>
                    <a:pt x="1266" y="50"/>
                    <a:pt x="1251" y="46"/>
                  </a:cubicBezTo>
                  <a:cubicBezTo>
                    <a:pt x="1155" y="15"/>
                    <a:pt x="106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46"/>
            <p:cNvSpPr/>
            <p:nvPr/>
          </p:nvSpPr>
          <p:spPr>
            <a:xfrm>
              <a:off x="7350099" y="1975450"/>
              <a:ext cx="69602" cy="69839"/>
            </a:xfrm>
            <a:custGeom>
              <a:avLst/>
              <a:gdLst/>
              <a:ahLst/>
              <a:cxnLst/>
              <a:rect l="l" t="t" r="r" b="b"/>
              <a:pathLst>
                <a:path w="1445" h="1450" extrusionOk="0">
                  <a:moveTo>
                    <a:pt x="725" y="472"/>
                  </a:moveTo>
                  <a:lnTo>
                    <a:pt x="755" y="564"/>
                  </a:lnTo>
                  <a:lnTo>
                    <a:pt x="725" y="579"/>
                  </a:lnTo>
                  <a:lnTo>
                    <a:pt x="748" y="625"/>
                  </a:lnTo>
                  <a:lnTo>
                    <a:pt x="771" y="614"/>
                  </a:lnTo>
                  <a:lnTo>
                    <a:pt x="778" y="637"/>
                  </a:lnTo>
                  <a:lnTo>
                    <a:pt x="829" y="622"/>
                  </a:lnTo>
                  <a:lnTo>
                    <a:pt x="817" y="591"/>
                  </a:lnTo>
                  <a:lnTo>
                    <a:pt x="905" y="545"/>
                  </a:lnTo>
                  <a:lnTo>
                    <a:pt x="905" y="545"/>
                  </a:lnTo>
                  <a:lnTo>
                    <a:pt x="859" y="633"/>
                  </a:lnTo>
                  <a:lnTo>
                    <a:pt x="829" y="622"/>
                  </a:lnTo>
                  <a:lnTo>
                    <a:pt x="813" y="671"/>
                  </a:lnTo>
                  <a:lnTo>
                    <a:pt x="836" y="679"/>
                  </a:lnTo>
                  <a:lnTo>
                    <a:pt x="824" y="698"/>
                  </a:lnTo>
                  <a:lnTo>
                    <a:pt x="870" y="725"/>
                  </a:lnTo>
                  <a:lnTo>
                    <a:pt x="886" y="694"/>
                  </a:lnTo>
                  <a:lnTo>
                    <a:pt x="978" y="725"/>
                  </a:lnTo>
                  <a:lnTo>
                    <a:pt x="886" y="756"/>
                  </a:lnTo>
                  <a:lnTo>
                    <a:pt x="870" y="729"/>
                  </a:lnTo>
                  <a:lnTo>
                    <a:pt x="824" y="752"/>
                  </a:lnTo>
                  <a:lnTo>
                    <a:pt x="836" y="771"/>
                  </a:lnTo>
                  <a:lnTo>
                    <a:pt x="813" y="779"/>
                  </a:lnTo>
                  <a:lnTo>
                    <a:pt x="829" y="829"/>
                  </a:lnTo>
                  <a:lnTo>
                    <a:pt x="859" y="817"/>
                  </a:lnTo>
                  <a:lnTo>
                    <a:pt x="905" y="905"/>
                  </a:lnTo>
                  <a:lnTo>
                    <a:pt x="905" y="905"/>
                  </a:lnTo>
                  <a:lnTo>
                    <a:pt x="817" y="863"/>
                  </a:lnTo>
                  <a:lnTo>
                    <a:pt x="829" y="832"/>
                  </a:lnTo>
                  <a:lnTo>
                    <a:pt x="778" y="817"/>
                  </a:lnTo>
                  <a:lnTo>
                    <a:pt x="771" y="836"/>
                  </a:lnTo>
                  <a:lnTo>
                    <a:pt x="748" y="829"/>
                  </a:lnTo>
                  <a:lnTo>
                    <a:pt x="725" y="875"/>
                  </a:lnTo>
                  <a:lnTo>
                    <a:pt x="755" y="886"/>
                  </a:lnTo>
                  <a:lnTo>
                    <a:pt x="725" y="982"/>
                  </a:lnTo>
                  <a:lnTo>
                    <a:pt x="694" y="886"/>
                  </a:lnTo>
                  <a:lnTo>
                    <a:pt x="721" y="875"/>
                  </a:lnTo>
                  <a:lnTo>
                    <a:pt x="698" y="829"/>
                  </a:lnTo>
                  <a:lnTo>
                    <a:pt x="679" y="836"/>
                  </a:lnTo>
                  <a:lnTo>
                    <a:pt x="671" y="817"/>
                  </a:lnTo>
                  <a:lnTo>
                    <a:pt x="622" y="832"/>
                  </a:lnTo>
                  <a:lnTo>
                    <a:pt x="629" y="863"/>
                  </a:lnTo>
                  <a:lnTo>
                    <a:pt x="544" y="905"/>
                  </a:lnTo>
                  <a:lnTo>
                    <a:pt x="587" y="817"/>
                  </a:lnTo>
                  <a:lnTo>
                    <a:pt x="617" y="829"/>
                  </a:lnTo>
                  <a:lnTo>
                    <a:pt x="633" y="779"/>
                  </a:lnTo>
                  <a:lnTo>
                    <a:pt x="613" y="771"/>
                  </a:lnTo>
                  <a:lnTo>
                    <a:pt x="622" y="752"/>
                  </a:lnTo>
                  <a:lnTo>
                    <a:pt x="576" y="729"/>
                  </a:lnTo>
                  <a:lnTo>
                    <a:pt x="564" y="756"/>
                  </a:lnTo>
                  <a:lnTo>
                    <a:pt x="468" y="725"/>
                  </a:lnTo>
                  <a:lnTo>
                    <a:pt x="564" y="694"/>
                  </a:lnTo>
                  <a:lnTo>
                    <a:pt x="576" y="725"/>
                  </a:lnTo>
                  <a:lnTo>
                    <a:pt x="622" y="698"/>
                  </a:lnTo>
                  <a:lnTo>
                    <a:pt x="613" y="679"/>
                  </a:lnTo>
                  <a:lnTo>
                    <a:pt x="633" y="671"/>
                  </a:lnTo>
                  <a:lnTo>
                    <a:pt x="617" y="622"/>
                  </a:lnTo>
                  <a:lnTo>
                    <a:pt x="587" y="633"/>
                  </a:lnTo>
                  <a:lnTo>
                    <a:pt x="544" y="545"/>
                  </a:lnTo>
                  <a:lnTo>
                    <a:pt x="629" y="591"/>
                  </a:lnTo>
                  <a:lnTo>
                    <a:pt x="622" y="622"/>
                  </a:lnTo>
                  <a:lnTo>
                    <a:pt x="671" y="637"/>
                  </a:lnTo>
                  <a:lnTo>
                    <a:pt x="679" y="614"/>
                  </a:lnTo>
                  <a:lnTo>
                    <a:pt x="698" y="625"/>
                  </a:lnTo>
                  <a:lnTo>
                    <a:pt x="721" y="579"/>
                  </a:lnTo>
                  <a:lnTo>
                    <a:pt x="694" y="564"/>
                  </a:lnTo>
                  <a:lnTo>
                    <a:pt x="725" y="472"/>
                  </a:lnTo>
                  <a:close/>
                  <a:moveTo>
                    <a:pt x="625" y="1"/>
                  </a:moveTo>
                  <a:lnTo>
                    <a:pt x="576" y="20"/>
                  </a:lnTo>
                  <a:lnTo>
                    <a:pt x="698" y="388"/>
                  </a:lnTo>
                  <a:lnTo>
                    <a:pt x="648" y="541"/>
                  </a:lnTo>
                  <a:lnTo>
                    <a:pt x="502" y="468"/>
                  </a:lnTo>
                  <a:lnTo>
                    <a:pt x="326" y="123"/>
                  </a:lnTo>
                  <a:lnTo>
                    <a:pt x="280" y="146"/>
                  </a:lnTo>
                  <a:lnTo>
                    <a:pt x="426" y="426"/>
                  </a:lnTo>
                  <a:lnTo>
                    <a:pt x="426" y="426"/>
                  </a:lnTo>
                  <a:lnTo>
                    <a:pt x="142" y="284"/>
                  </a:lnTo>
                  <a:lnTo>
                    <a:pt x="120" y="330"/>
                  </a:lnTo>
                  <a:lnTo>
                    <a:pt x="464" y="507"/>
                  </a:lnTo>
                  <a:lnTo>
                    <a:pt x="537" y="648"/>
                  </a:lnTo>
                  <a:lnTo>
                    <a:pt x="383" y="698"/>
                  </a:lnTo>
                  <a:lnTo>
                    <a:pt x="16" y="579"/>
                  </a:lnTo>
                  <a:lnTo>
                    <a:pt x="1" y="629"/>
                  </a:lnTo>
                  <a:lnTo>
                    <a:pt x="300" y="725"/>
                  </a:lnTo>
                  <a:lnTo>
                    <a:pt x="1" y="825"/>
                  </a:lnTo>
                  <a:lnTo>
                    <a:pt x="16" y="871"/>
                  </a:lnTo>
                  <a:lnTo>
                    <a:pt x="383" y="752"/>
                  </a:lnTo>
                  <a:lnTo>
                    <a:pt x="537" y="802"/>
                  </a:lnTo>
                  <a:lnTo>
                    <a:pt x="464" y="947"/>
                  </a:lnTo>
                  <a:lnTo>
                    <a:pt x="120" y="1124"/>
                  </a:lnTo>
                  <a:lnTo>
                    <a:pt x="142" y="1170"/>
                  </a:lnTo>
                  <a:lnTo>
                    <a:pt x="426" y="1024"/>
                  </a:lnTo>
                  <a:lnTo>
                    <a:pt x="280" y="1308"/>
                  </a:lnTo>
                  <a:lnTo>
                    <a:pt x="326" y="1331"/>
                  </a:lnTo>
                  <a:lnTo>
                    <a:pt x="502" y="986"/>
                  </a:lnTo>
                  <a:lnTo>
                    <a:pt x="648" y="913"/>
                  </a:lnTo>
                  <a:lnTo>
                    <a:pt x="698" y="1066"/>
                  </a:lnTo>
                  <a:lnTo>
                    <a:pt x="576" y="1434"/>
                  </a:lnTo>
                  <a:lnTo>
                    <a:pt x="625" y="1449"/>
                  </a:lnTo>
                  <a:lnTo>
                    <a:pt x="725" y="1147"/>
                  </a:lnTo>
                  <a:lnTo>
                    <a:pt x="820" y="1449"/>
                  </a:lnTo>
                  <a:lnTo>
                    <a:pt x="870" y="1434"/>
                  </a:lnTo>
                  <a:lnTo>
                    <a:pt x="751" y="1066"/>
                  </a:lnTo>
                  <a:lnTo>
                    <a:pt x="801" y="913"/>
                  </a:lnTo>
                  <a:lnTo>
                    <a:pt x="944" y="986"/>
                  </a:lnTo>
                  <a:lnTo>
                    <a:pt x="1119" y="1331"/>
                  </a:lnTo>
                  <a:lnTo>
                    <a:pt x="1165" y="1308"/>
                  </a:lnTo>
                  <a:lnTo>
                    <a:pt x="1024" y="1024"/>
                  </a:lnTo>
                  <a:lnTo>
                    <a:pt x="1303" y="1170"/>
                  </a:lnTo>
                  <a:lnTo>
                    <a:pt x="1326" y="1124"/>
                  </a:lnTo>
                  <a:lnTo>
                    <a:pt x="981" y="947"/>
                  </a:lnTo>
                  <a:lnTo>
                    <a:pt x="909" y="802"/>
                  </a:lnTo>
                  <a:lnTo>
                    <a:pt x="1062" y="752"/>
                  </a:lnTo>
                  <a:lnTo>
                    <a:pt x="1430" y="871"/>
                  </a:lnTo>
                  <a:lnTo>
                    <a:pt x="1445" y="825"/>
                  </a:lnTo>
                  <a:lnTo>
                    <a:pt x="1146" y="725"/>
                  </a:lnTo>
                  <a:lnTo>
                    <a:pt x="1445" y="629"/>
                  </a:lnTo>
                  <a:lnTo>
                    <a:pt x="1430" y="579"/>
                  </a:lnTo>
                  <a:lnTo>
                    <a:pt x="1062" y="698"/>
                  </a:lnTo>
                  <a:lnTo>
                    <a:pt x="909" y="648"/>
                  </a:lnTo>
                  <a:lnTo>
                    <a:pt x="981" y="507"/>
                  </a:lnTo>
                  <a:lnTo>
                    <a:pt x="1326" y="330"/>
                  </a:lnTo>
                  <a:lnTo>
                    <a:pt x="1303" y="284"/>
                  </a:lnTo>
                  <a:lnTo>
                    <a:pt x="1024" y="426"/>
                  </a:lnTo>
                  <a:lnTo>
                    <a:pt x="1024" y="426"/>
                  </a:lnTo>
                  <a:lnTo>
                    <a:pt x="1165" y="146"/>
                  </a:lnTo>
                  <a:lnTo>
                    <a:pt x="1119" y="123"/>
                  </a:lnTo>
                  <a:lnTo>
                    <a:pt x="944" y="468"/>
                  </a:lnTo>
                  <a:lnTo>
                    <a:pt x="801" y="541"/>
                  </a:lnTo>
                  <a:lnTo>
                    <a:pt x="751" y="388"/>
                  </a:lnTo>
                  <a:lnTo>
                    <a:pt x="870" y="20"/>
                  </a:lnTo>
                  <a:lnTo>
                    <a:pt x="820" y="1"/>
                  </a:lnTo>
                  <a:lnTo>
                    <a:pt x="725" y="304"/>
                  </a:lnTo>
                  <a:lnTo>
                    <a:pt x="6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6"/>
            <p:cNvSpPr/>
            <p:nvPr/>
          </p:nvSpPr>
          <p:spPr>
            <a:xfrm>
              <a:off x="7372833" y="2001412"/>
              <a:ext cx="24132" cy="18014"/>
            </a:xfrm>
            <a:custGeom>
              <a:avLst/>
              <a:gdLst/>
              <a:ahLst/>
              <a:cxnLst/>
              <a:rect l="l" t="t" r="r" b="b"/>
              <a:pathLst>
                <a:path w="501" h="374" extrusionOk="0">
                  <a:moveTo>
                    <a:pt x="251" y="0"/>
                  </a:moveTo>
                  <a:cubicBezTo>
                    <a:pt x="210" y="0"/>
                    <a:pt x="165" y="14"/>
                    <a:pt x="122" y="44"/>
                  </a:cubicBezTo>
                  <a:lnTo>
                    <a:pt x="111" y="56"/>
                  </a:lnTo>
                  <a:cubicBezTo>
                    <a:pt x="1" y="208"/>
                    <a:pt x="108" y="373"/>
                    <a:pt x="253" y="373"/>
                  </a:cubicBezTo>
                  <a:cubicBezTo>
                    <a:pt x="295" y="373"/>
                    <a:pt x="340" y="360"/>
                    <a:pt x="383" y="328"/>
                  </a:cubicBezTo>
                  <a:cubicBezTo>
                    <a:pt x="387" y="324"/>
                    <a:pt x="391" y="320"/>
                    <a:pt x="391" y="316"/>
                  </a:cubicBezTo>
                  <a:cubicBezTo>
                    <a:pt x="501" y="164"/>
                    <a:pt x="395" y="0"/>
                    <a:pt x="2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6"/>
            <p:cNvSpPr/>
            <p:nvPr/>
          </p:nvSpPr>
          <p:spPr>
            <a:xfrm>
              <a:off x="6706693" y="1990093"/>
              <a:ext cx="85690" cy="37280"/>
            </a:xfrm>
            <a:custGeom>
              <a:avLst/>
              <a:gdLst/>
              <a:ahLst/>
              <a:cxnLst/>
              <a:rect l="l" t="t" r="r" b="b"/>
              <a:pathLst>
                <a:path w="1779" h="774" extrusionOk="0">
                  <a:moveTo>
                    <a:pt x="465" y="0"/>
                  </a:moveTo>
                  <a:cubicBezTo>
                    <a:pt x="250" y="0"/>
                    <a:pt x="36" y="13"/>
                    <a:pt x="24" y="53"/>
                  </a:cubicBezTo>
                  <a:cubicBezTo>
                    <a:pt x="1" y="126"/>
                    <a:pt x="245" y="643"/>
                    <a:pt x="464" y="774"/>
                  </a:cubicBezTo>
                  <a:lnTo>
                    <a:pt x="1713" y="774"/>
                  </a:lnTo>
                  <a:cubicBezTo>
                    <a:pt x="1713" y="774"/>
                    <a:pt x="1779" y="666"/>
                    <a:pt x="1713" y="601"/>
                  </a:cubicBezTo>
                  <a:lnTo>
                    <a:pt x="1253" y="601"/>
                  </a:lnTo>
                  <a:cubicBezTo>
                    <a:pt x="1253" y="601"/>
                    <a:pt x="1001" y="49"/>
                    <a:pt x="909" y="23"/>
                  </a:cubicBezTo>
                  <a:cubicBezTo>
                    <a:pt x="866" y="11"/>
                    <a:pt x="665" y="0"/>
                    <a:pt x="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6"/>
            <p:cNvSpPr/>
            <p:nvPr/>
          </p:nvSpPr>
          <p:spPr>
            <a:xfrm>
              <a:off x="6952341" y="1761207"/>
              <a:ext cx="439914" cy="112802"/>
            </a:xfrm>
            <a:custGeom>
              <a:avLst/>
              <a:gdLst/>
              <a:ahLst/>
              <a:cxnLst/>
              <a:rect l="l" t="t" r="r" b="b"/>
              <a:pathLst>
                <a:path w="9133" h="2342" extrusionOk="0">
                  <a:moveTo>
                    <a:pt x="4535" y="0"/>
                  </a:moveTo>
                  <a:cubicBezTo>
                    <a:pt x="3505" y="0"/>
                    <a:pt x="2340" y="39"/>
                    <a:pt x="1158" y="157"/>
                  </a:cubicBezTo>
                  <a:cubicBezTo>
                    <a:pt x="1158" y="157"/>
                    <a:pt x="350" y="1490"/>
                    <a:pt x="0" y="2341"/>
                  </a:cubicBezTo>
                  <a:lnTo>
                    <a:pt x="9013" y="2341"/>
                  </a:lnTo>
                  <a:cubicBezTo>
                    <a:pt x="9082" y="2341"/>
                    <a:pt x="9133" y="2268"/>
                    <a:pt x="9101" y="2207"/>
                  </a:cubicBezTo>
                  <a:cubicBezTo>
                    <a:pt x="8944" y="1844"/>
                    <a:pt x="8492" y="836"/>
                    <a:pt x="8105" y="157"/>
                  </a:cubicBezTo>
                  <a:cubicBezTo>
                    <a:pt x="8105" y="157"/>
                    <a:pt x="6593" y="0"/>
                    <a:pt x="4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6"/>
            <p:cNvSpPr/>
            <p:nvPr/>
          </p:nvSpPr>
          <p:spPr>
            <a:xfrm>
              <a:off x="6955472" y="1762652"/>
              <a:ext cx="429365" cy="109864"/>
            </a:xfrm>
            <a:custGeom>
              <a:avLst/>
              <a:gdLst/>
              <a:ahLst/>
              <a:cxnLst/>
              <a:rect l="l" t="t" r="r" b="b"/>
              <a:pathLst>
                <a:path w="8914" h="2281" extrusionOk="0">
                  <a:moveTo>
                    <a:pt x="4469" y="1"/>
                  </a:moveTo>
                  <a:cubicBezTo>
                    <a:pt x="3292" y="1"/>
                    <a:pt x="2174" y="51"/>
                    <a:pt x="1143" y="150"/>
                  </a:cubicBezTo>
                  <a:cubicBezTo>
                    <a:pt x="1124" y="154"/>
                    <a:pt x="1108" y="166"/>
                    <a:pt x="1097" y="181"/>
                  </a:cubicBezTo>
                  <a:cubicBezTo>
                    <a:pt x="966" y="395"/>
                    <a:pt x="349" y="1441"/>
                    <a:pt x="16" y="2192"/>
                  </a:cubicBezTo>
                  <a:cubicBezTo>
                    <a:pt x="1" y="2235"/>
                    <a:pt x="32" y="2281"/>
                    <a:pt x="73" y="2281"/>
                  </a:cubicBezTo>
                  <a:lnTo>
                    <a:pt x="8408" y="2281"/>
                  </a:lnTo>
                  <a:cubicBezTo>
                    <a:pt x="8711" y="2281"/>
                    <a:pt x="8914" y="1966"/>
                    <a:pt x="8787" y="1690"/>
                  </a:cubicBezTo>
                  <a:cubicBezTo>
                    <a:pt x="8580" y="1242"/>
                    <a:pt x="8297" y="641"/>
                    <a:pt x="8037" y="181"/>
                  </a:cubicBezTo>
                  <a:cubicBezTo>
                    <a:pt x="8025" y="166"/>
                    <a:pt x="8010" y="154"/>
                    <a:pt x="7987" y="150"/>
                  </a:cubicBezTo>
                  <a:cubicBezTo>
                    <a:pt x="7715" y="127"/>
                    <a:pt x="6300" y="1"/>
                    <a:pt x="4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46"/>
            <p:cNvSpPr/>
            <p:nvPr/>
          </p:nvSpPr>
          <p:spPr>
            <a:xfrm>
              <a:off x="7117744" y="1761400"/>
              <a:ext cx="17918" cy="112610"/>
            </a:xfrm>
            <a:custGeom>
              <a:avLst/>
              <a:gdLst/>
              <a:ahLst/>
              <a:cxnLst/>
              <a:rect l="l" t="t" r="r" b="b"/>
              <a:pathLst>
                <a:path w="372" h="2338" extrusionOk="0">
                  <a:moveTo>
                    <a:pt x="360" y="0"/>
                  </a:moveTo>
                  <a:cubicBezTo>
                    <a:pt x="96" y="1184"/>
                    <a:pt x="0" y="2337"/>
                    <a:pt x="0" y="2337"/>
                  </a:cubicBezTo>
                  <a:lnTo>
                    <a:pt x="15" y="2337"/>
                  </a:lnTo>
                  <a:cubicBezTo>
                    <a:pt x="15" y="2337"/>
                    <a:pt x="15" y="2318"/>
                    <a:pt x="20" y="2287"/>
                  </a:cubicBezTo>
                  <a:cubicBezTo>
                    <a:pt x="43" y="2050"/>
                    <a:pt x="142" y="1039"/>
                    <a:pt x="372" y="4"/>
                  </a:cubicBezTo>
                  <a:lnTo>
                    <a:pt x="3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6"/>
            <p:cNvSpPr/>
            <p:nvPr/>
          </p:nvSpPr>
          <p:spPr>
            <a:xfrm>
              <a:off x="7298224" y="1766505"/>
              <a:ext cx="31453" cy="106204"/>
            </a:xfrm>
            <a:custGeom>
              <a:avLst/>
              <a:gdLst/>
              <a:ahLst/>
              <a:cxnLst/>
              <a:rect l="l" t="t" r="r" b="b"/>
              <a:pathLst>
                <a:path w="653" h="2205" extrusionOk="0">
                  <a:moveTo>
                    <a:pt x="16" y="1"/>
                  </a:moveTo>
                  <a:lnTo>
                    <a:pt x="1" y="9"/>
                  </a:lnTo>
                  <a:cubicBezTo>
                    <a:pt x="158" y="411"/>
                    <a:pt x="319" y="963"/>
                    <a:pt x="438" y="1407"/>
                  </a:cubicBezTo>
                  <a:cubicBezTo>
                    <a:pt x="498" y="1633"/>
                    <a:pt x="549" y="1833"/>
                    <a:pt x="583" y="1975"/>
                  </a:cubicBezTo>
                  <a:cubicBezTo>
                    <a:pt x="602" y="2047"/>
                    <a:pt x="613" y="2101"/>
                    <a:pt x="625" y="2143"/>
                  </a:cubicBezTo>
                  <a:cubicBezTo>
                    <a:pt x="633" y="2181"/>
                    <a:pt x="636" y="2204"/>
                    <a:pt x="636" y="2204"/>
                  </a:cubicBezTo>
                  <a:lnTo>
                    <a:pt x="652" y="2201"/>
                  </a:lnTo>
                  <a:cubicBezTo>
                    <a:pt x="652" y="2201"/>
                    <a:pt x="330" y="814"/>
                    <a:pt x="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6"/>
            <p:cNvSpPr/>
            <p:nvPr/>
          </p:nvSpPr>
          <p:spPr>
            <a:xfrm>
              <a:off x="6930185" y="1878203"/>
              <a:ext cx="409087" cy="132550"/>
            </a:xfrm>
            <a:custGeom>
              <a:avLst/>
              <a:gdLst/>
              <a:ahLst/>
              <a:cxnLst/>
              <a:rect l="l" t="t" r="r" b="b"/>
              <a:pathLst>
                <a:path w="8493" h="2752" extrusionOk="0">
                  <a:moveTo>
                    <a:pt x="8320" y="0"/>
                  </a:moveTo>
                  <a:lnTo>
                    <a:pt x="8305" y="8"/>
                  </a:lnTo>
                  <a:cubicBezTo>
                    <a:pt x="8351" y="119"/>
                    <a:pt x="8392" y="303"/>
                    <a:pt x="8427" y="460"/>
                  </a:cubicBezTo>
                  <a:cubicBezTo>
                    <a:pt x="8443" y="541"/>
                    <a:pt x="8454" y="614"/>
                    <a:pt x="8461" y="663"/>
                  </a:cubicBezTo>
                  <a:cubicBezTo>
                    <a:pt x="8470" y="690"/>
                    <a:pt x="8473" y="709"/>
                    <a:pt x="8473" y="725"/>
                  </a:cubicBezTo>
                  <a:cubicBezTo>
                    <a:pt x="8475" y="732"/>
                    <a:pt x="8476" y="737"/>
                    <a:pt x="8476" y="741"/>
                  </a:cubicBezTo>
                  <a:lnTo>
                    <a:pt x="8476" y="741"/>
                  </a:lnTo>
                  <a:cubicBezTo>
                    <a:pt x="8239" y="782"/>
                    <a:pt x="8058" y="926"/>
                    <a:pt x="7918" y="1120"/>
                  </a:cubicBezTo>
                  <a:cubicBezTo>
                    <a:pt x="7699" y="1415"/>
                    <a:pt x="7580" y="1820"/>
                    <a:pt x="7511" y="2154"/>
                  </a:cubicBezTo>
                  <a:cubicBezTo>
                    <a:pt x="7449" y="2451"/>
                    <a:pt x="7434" y="2692"/>
                    <a:pt x="7432" y="2736"/>
                  </a:cubicBezTo>
                  <a:lnTo>
                    <a:pt x="1046" y="2736"/>
                  </a:lnTo>
                  <a:cubicBezTo>
                    <a:pt x="953" y="2005"/>
                    <a:pt x="698" y="1563"/>
                    <a:pt x="460" y="1307"/>
                  </a:cubicBezTo>
                  <a:cubicBezTo>
                    <a:pt x="249" y="1071"/>
                    <a:pt x="56" y="989"/>
                    <a:pt x="19" y="975"/>
                  </a:cubicBezTo>
                  <a:lnTo>
                    <a:pt x="19" y="975"/>
                  </a:lnTo>
                  <a:lnTo>
                    <a:pt x="411" y="46"/>
                  </a:lnTo>
                  <a:lnTo>
                    <a:pt x="400" y="43"/>
                  </a:lnTo>
                  <a:lnTo>
                    <a:pt x="1" y="985"/>
                  </a:lnTo>
                  <a:lnTo>
                    <a:pt x="9" y="985"/>
                  </a:lnTo>
                  <a:lnTo>
                    <a:pt x="12" y="989"/>
                  </a:lnTo>
                  <a:cubicBezTo>
                    <a:pt x="35" y="996"/>
                    <a:pt x="246" y="1081"/>
                    <a:pt x="472" y="1341"/>
                  </a:cubicBezTo>
                  <a:cubicBezTo>
                    <a:pt x="699" y="1599"/>
                    <a:pt x="943" y="2036"/>
                    <a:pt x="1031" y="2744"/>
                  </a:cubicBezTo>
                  <a:lnTo>
                    <a:pt x="1031" y="2752"/>
                  </a:lnTo>
                  <a:lnTo>
                    <a:pt x="7442" y="2752"/>
                  </a:lnTo>
                  <a:lnTo>
                    <a:pt x="7442" y="2744"/>
                  </a:lnTo>
                  <a:cubicBezTo>
                    <a:pt x="7442" y="2744"/>
                    <a:pt x="7446" y="2736"/>
                    <a:pt x="7446" y="2725"/>
                  </a:cubicBezTo>
                  <a:cubicBezTo>
                    <a:pt x="7454" y="2625"/>
                    <a:pt x="7492" y="2165"/>
                    <a:pt x="7642" y="1717"/>
                  </a:cubicBezTo>
                  <a:cubicBezTo>
                    <a:pt x="7715" y="1491"/>
                    <a:pt x="7818" y="1269"/>
                    <a:pt x="7956" y="1093"/>
                  </a:cubicBezTo>
                  <a:cubicBezTo>
                    <a:pt x="8094" y="920"/>
                    <a:pt x="8266" y="789"/>
                    <a:pt x="8484" y="755"/>
                  </a:cubicBezTo>
                  <a:lnTo>
                    <a:pt x="8493" y="752"/>
                  </a:lnTo>
                  <a:lnTo>
                    <a:pt x="8493" y="748"/>
                  </a:lnTo>
                  <a:cubicBezTo>
                    <a:pt x="8493" y="748"/>
                    <a:pt x="8473" y="617"/>
                    <a:pt x="8438" y="460"/>
                  </a:cubicBezTo>
                  <a:cubicBezTo>
                    <a:pt x="8408" y="303"/>
                    <a:pt x="8366" y="115"/>
                    <a:pt x="8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6"/>
            <p:cNvSpPr/>
            <p:nvPr/>
          </p:nvSpPr>
          <p:spPr>
            <a:xfrm>
              <a:off x="7111097" y="1878203"/>
              <a:ext cx="7418" cy="127396"/>
            </a:xfrm>
            <a:custGeom>
              <a:avLst/>
              <a:gdLst/>
              <a:ahLst/>
              <a:cxnLst/>
              <a:rect l="l" t="t" r="r" b="b"/>
              <a:pathLst>
                <a:path w="154" h="2645" extrusionOk="0">
                  <a:moveTo>
                    <a:pt x="138" y="0"/>
                  </a:moveTo>
                  <a:cubicBezTo>
                    <a:pt x="23" y="499"/>
                    <a:pt x="0" y="1315"/>
                    <a:pt x="0" y="1909"/>
                  </a:cubicBezTo>
                  <a:cubicBezTo>
                    <a:pt x="0" y="2334"/>
                    <a:pt x="11" y="2644"/>
                    <a:pt x="11" y="2644"/>
                  </a:cubicBezTo>
                  <a:lnTo>
                    <a:pt x="27" y="2644"/>
                  </a:lnTo>
                  <a:cubicBezTo>
                    <a:pt x="27" y="2644"/>
                    <a:pt x="27" y="2625"/>
                    <a:pt x="23" y="2587"/>
                  </a:cubicBezTo>
                  <a:cubicBezTo>
                    <a:pt x="20" y="2480"/>
                    <a:pt x="15" y="2227"/>
                    <a:pt x="15" y="1909"/>
                  </a:cubicBezTo>
                  <a:cubicBezTo>
                    <a:pt x="15" y="1315"/>
                    <a:pt x="38" y="499"/>
                    <a:pt x="153" y="4"/>
                  </a:cubicBezTo>
                  <a:lnTo>
                    <a:pt x="1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46"/>
            <p:cNvSpPr/>
            <p:nvPr/>
          </p:nvSpPr>
          <p:spPr>
            <a:xfrm>
              <a:off x="7076369" y="1896072"/>
              <a:ext cx="22013" cy="626"/>
            </a:xfrm>
            <a:custGeom>
              <a:avLst/>
              <a:gdLst/>
              <a:ahLst/>
              <a:cxnLst/>
              <a:rect l="l" t="t" r="r" b="b"/>
              <a:pathLst>
                <a:path w="457" h="13" extrusionOk="0">
                  <a:moveTo>
                    <a:pt x="0" y="1"/>
                  </a:moveTo>
                  <a:lnTo>
                    <a:pt x="0"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46"/>
            <p:cNvSpPr/>
            <p:nvPr/>
          </p:nvSpPr>
          <p:spPr>
            <a:xfrm>
              <a:off x="7284015" y="1896072"/>
              <a:ext cx="22013" cy="626"/>
            </a:xfrm>
            <a:custGeom>
              <a:avLst/>
              <a:gdLst/>
              <a:ahLst/>
              <a:cxnLst/>
              <a:rect l="l" t="t" r="r" b="b"/>
              <a:pathLst>
                <a:path w="457" h="13" extrusionOk="0">
                  <a:moveTo>
                    <a:pt x="1" y="1"/>
                  </a:moveTo>
                  <a:lnTo>
                    <a:pt x="1" y="13"/>
                  </a:lnTo>
                  <a:lnTo>
                    <a:pt x="457" y="13"/>
                  </a:ln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6"/>
            <p:cNvSpPr/>
            <p:nvPr/>
          </p:nvSpPr>
          <p:spPr>
            <a:xfrm>
              <a:off x="6948825" y="1883549"/>
              <a:ext cx="440829" cy="819"/>
            </a:xfrm>
            <a:custGeom>
              <a:avLst/>
              <a:gdLst/>
              <a:ahLst/>
              <a:cxnLst/>
              <a:rect l="l" t="t" r="r" b="b"/>
              <a:pathLst>
                <a:path w="9152" h="17" extrusionOk="0">
                  <a:moveTo>
                    <a:pt x="1" y="1"/>
                  </a:moveTo>
                  <a:lnTo>
                    <a:pt x="1" y="16"/>
                  </a:lnTo>
                  <a:lnTo>
                    <a:pt x="9151" y="16"/>
                  </a:lnTo>
                  <a:lnTo>
                    <a:pt x="9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6"/>
            <p:cNvSpPr/>
            <p:nvPr/>
          </p:nvSpPr>
          <p:spPr>
            <a:xfrm>
              <a:off x="6939288" y="1839092"/>
              <a:ext cx="67194" cy="39303"/>
            </a:xfrm>
            <a:custGeom>
              <a:avLst/>
              <a:gdLst/>
              <a:ahLst/>
              <a:cxnLst/>
              <a:rect l="l" t="t" r="r" b="b"/>
              <a:pathLst>
                <a:path w="1395" h="816" extrusionOk="0">
                  <a:moveTo>
                    <a:pt x="1083" y="0"/>
                  </a:moveTo>
                  <a:cubicBezTo>
                    <a:pt x="875" y="0"/>
                    <a:pt x="569" y="21"/>
                    <a:pt x="425" y="54"/>
                  </a:cubicBezTo>
                  <a:cubicBezTo>
                    <a:pt x="352" y="69"/>
                    <a:pt x="202" y="445"/>
                    <a:pt x="202" y="445"/>
                  </a:cubicBezTo>
                  <a:lnTo>
                    <a:pt x="69" y="445"/>
                  </a:lnTo>
                  <a:cubicBezTo>
                    <a:pt x="69" y="445"/>
                    <a:pt x="0" y="697"/>
                    <a:pt x="69" y="797"/>
                  </a:cubicBezTo>
                  <a:cubicBezTo>
                    <a:pt x="69" y="797"/>
                    <a:pt x="580" y="816"/>
                    <a:pt x="936" y="816"/>
                  </a:cubicBezTo>
                  <a:cubicBezTo>
                    <a:pt x="1115" y="816"/>
                    <a:pt x="1254" y="811"/>
                    <a:pt x="1272" y="797"/>
                  </a:cubicBezTo>
                  <a:cubicBezTo>
                    <a:pt x="1329" y="751"/>
                    <a:pt x="1394" y="38"/>
                    <a:pt x="1272" y="11"/>
                  </a:cubicBezTo>
                  <a:cubicBezTo>
                    <a:pt x="1237" y="4"/>
                    <a:pt x="116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6"/>
            <p:cNvSpPr/>
            <p:nvPr/>
          </p:nvSpPr>
          <p:spPr>
            <a:xfrm>
              <a:off x="6975605" y="1867124"/>
              <a:ext cx="20519" cy="1493"/>
            </a:xfrm>
            <a:custGeom>
              <a:avLst/>
              <a:gdLst/>
              <a:ahLst/>
              <a:cxnLst/>
              <a:rect l="l" t="t" r="r" b="b"/>
              <a:pathLst>
                <a:path w="426" h="31" extrusionOk="0">
                  <a:moveTo>
                    <a:pt x="0" y="0"/>
                  </a:moveTo>
                  <a:lnTo>
                    <a:pt x="0" y="16"/>
                  </a:lnTo>
                  <a:lnTo>
                    <a:pt x="426" y="31"/>
                  </a:lnTo>
                  <a:lnTo>
                    <a:pt x="426" y="1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6"/>
            <p:cNvSpPr/>
            <p:nvPr/>
          </p:nvSpPr>
          <p:spPr>
            <a:xfrm>
              <a:off x="6745081" y="1878010"/>
              <a:ext cx="170417" cy="36798"/>
            </a:xfrm>
            <a:custGeom>
              <a:avLst/>
              <a:gdLst/>
              <a:ahLst/>
              <a:cxnLst/>
              <a:rect l="l" t="t" r="r" b="b"/>
              <a:pathLst>
                <a:path w="3538" h="764" extrusionOk="0">
                  <a:moveTo>
                    <a:pt x="3534" y="1"/>
                  </a:moveTo>
                  <a:cubicBezTo>
                    <a:pt x="3534" y="1"/>
                    <a:pt x="3522" y="4"/>
                    <a:pt x="3503" y="8"/>
                  </a:cubicBezTo>
                  <a:cubicBezTo>
                    <a:pt x="3346" y="47"/>
                    <a:pt x="2653" y="227"/>
                    <a:pt x="1978" y="395"/>
                  </a:cubicBezTo>
                  <a:cubicBezTo>
                    <a:pt x="1641" y="480"/>
                    <a:pt x="1311" y="564"/>
                    <a:pt x="1058" y="629"/>
                  </a:cubicBezTo>
                  <a:cubicBezTo>
                    <a:pt x="932" y="660"/>
                    <a:pt x="824" y="687"/>
                    <a:pt x="744" y="706"/>
                  </a:cubicBezTo>
                  <a:cubicBezTo>
                    <a:pt x="663" y="724"/>
                    <a:pt x="610" y="736"/>
                    <a:pt x="594" y="740"/>
                  </a:cubicBezTo>
                  <a:cubicBezTo>
                    <a:pt x="552" y="744"/>
                    <a:pt x="472" y="747"/>
                    <a:pt x="384" y="747"/>
                  </a:cubicBezTo>
                  <a:cubicBezTo>
                    <a:pt x="295" y="747"/>
                    <a:pt x="200" y="744"/>
                    <a:pt x="127" y="744"/>
                  </a:cubicBezTo>
                  <a:cubicBezTo>
                    <a:pt x="89" y="740"/>
                    <a:pt x="58" y="740"/>
                    <a:pt x="35" y="740"/>
                  </a:cubicBezTo>
                  <a:lnTo>
                    <a:pt x="0" y="740"/>
                  </a:lnTo>
                  <a:lnTo>
                    <a:pt x="0" y="752"/>
                  </a:lnTo>
                  <a:cubicBezTo>
                    <a:pt x="0" y="752"/>
                    <a:pt x="207" y="763"/>
                    <a:pt x="384" y="763"/>
                  </a:cubicBezTo>
                  <a:cubicBezTo>
                    <a:pt x="472" y="763"/>
                    <a:pt x="552" y="759"/>
                    <a:pt x="598" y="752"/>
                  </a:cubicBezTo>
                  <a:cubicBezTo>
                    <a:pt x="614" y="752"/>
                    <a:pt x="671" y="736"/>
                    <a:pt x="763" y="717"/>
                  </a:cubicBezTo>
                  <a:cubicBezTo>
                    <a:pt x="1388" y="564"/>
                    <a:pt x="3537" y="16"/>
                    <a:pt x="3537" y="16"/>
                  </a:cubicBezTo>
                  <a:lnTo>
                    <a:pt x="3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6"/>
            <p:cNvSpPr/>
            <p:nvPr/>
          </p:nvSpPr>
          <p:spPr>
            <a:xfrm>
              <a:off x="6732173" y="1970104"/>
              <a:ext cx="14065" cy="819"/>
            </a:xfrm>
            <a:custGeom>
              <a:avLst/>
              <a:gdLst/>
              <a:ahLst/>
              <a:cxnLst/>
              <a:rect l="l" t="t" r="r" b="b"/>
              <a:pathLst>
                <a:path w="292" h="17" extrusionOk="0">
                  <a:moveTo>
                    <a:pt x="291" y="1"/>
                  </a:moveTo>
                  <a:lnTo>
                    <a:pt x="1" y="4"/>
                  </a:lnTo>
                  <a:lnTo>
                    <a:pt x="1" y="16"/>
                  </a:lnTo>
                  <a:lnTo>
                    <a:pt x="291" y="16"/>
                  </a:lnTo>
                  <a:lnTo>
                    <a:pt x="2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6"/>
            <p:cNvSpPr/>
            <p:nvPr/>
          </p:nvSpPr>
          <p:spPr>
            <a:xfrm>
              <a:off x="6734003" y="1964950"/>
              <a:ext cx="14065" cy="771"/>
            </a:xfrm>
            <a:custGeom>
              <a:avLst/>
              <a:gdLst/>
              <a:ahLst/>
              <a:cxnLst/>
              <a:rect l="l" t="t" r="r" b="b"/>
              <a:pathLst>
                <a:path w="292" h="16" extrusionOk="0">
                  <a:moveTo>
                    <a:pt x="0" y="0"/>
                  </a:moveTo>
                  <a:lnTo>
                    <a:pt x="0" y="16"/>
                  </a:lnTo>
                  <a:lnTo>
                    <a:pt x="292" y="16"/>
                  </a:lnTo>
                  <a:lnTo>
                    <a:pt x="2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6"/>
            <p:cNvSpPr/>
            <p:nvPr/>
          </p:nvSpPr>
          <p:spPr>
            <a:xfrm>
              <a:off x="6735689" y="1959796"/>
              <a:ext cx="14017" cy="771"/>
            </a:xfrm>
            <a:custGeom>
              <a:avLst/>
              <a:gdLst/>
              <a:ahLst/>
              <a:cxnLst/>
              <a:rect l="l" t="t" r="r" b="b"/>
              <a:pathLst>
                <a:path w="291" h="16" extrusionOk="0">
                  <a:moveTo>
                    <a:pt x="0" y="0"/>
                  </a:moveTo>
                  <a:lnTo>
                    <a:pt x="0" y="15"/>
                  </a:lnTo>
                  <a:lnTo>
                    <a:pt x="291" y="11"/>
                  </a:lnTo>
                  <a:lnTo>
                    <a:pt x="2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46"/>
          <p:cNvGrpSpPr/>
          <p:nvPr/>
        </p:nvGrpSpPr>
        <p:grpSpPr>
          <a:xfrm>
            <a:off x="7561281" y="4028299"/>
            <a:ext cx="419247" cy="637784"/>
            <a:chOff x="8742442" y="252908"/>
            <a:chExt cx="356260" cy="541964"/>
          </a:xfrm>
        </p:grpSpPr>
        <p:sp>
          <p:nvSpPr>
            <p:cNvPr id="6170" name="Google Shape;6170;p46"/>
            <p:cNvSpPr/>
            <p:nvPr/>
          </p:nvSpPr>
          <p:spPr>
            <a:xfrm>
              <a:off x="8742442" y="252908"/>
              <a:ext cx="356260" cy="354555"/>
            </a:xfrm>
            <a:custGeom>
              <a:avLst/>
              <a:gdLst/>
              <a:ahLst/>
              <a:cxnLst/>
              <a:rect l="l" t="t" r="r" b="b"/>
              <a:pathLst>
                <a:path w="633" h="630" extrusionOk="0">
                  <a:moveTo>
                    <a:pt x="314" y="0"/>
                  </a:moveTo>
                  <a:cubicBezTo>
                    <a:pt x="142" y="0"/>
                    <a:pt x="1" y="138"/>
                    <a:pt x="1" y="315"/>
                  </a:cubicBezTo>
                  <a:cubicBezTo>
                    <a:pt x="1" y="488"/>
                    <a:pt x="142" y="629"/>
                    <a:pt x="314" y="629"/>
                  </a:cubicBezTo>
                  <a:cubicBezTo>
                    <a:pt x="491" y="629"/>
                    <a:pt x="633" y="488"/>
                    <a:pt x="633" y="315"/>
                  </a:cubicBezTo>
                  <a:cubicBezTo>
                    <a:pt x="633" y="138"/>
                    <a:pt x="491" y="0"/>
                    <a:pt x="3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6"/>
            <p:cNvSpPr/>
            <p:nvPr/>
          </p:nvSpPr>
          <p:spPr>
            <a:xfrm>
              <a:off x="8826299" y="377849"/>
              <a:ext cx="214432" cy="417024"/>
            </a:xfrm>
            <a:custGeom>
              <a:avLst/>
              <a:gdLst/>
              <a:ahLst/>
              <a:cxnLst/>
              <a:rect l="l" t="t" r="r" b="b"/>
              <a:pathLst>
                <a:path w="381" h="741" extrusionOk="0">
                  <a:moveTo>
                    <a:pt x="158" y="1"/>
                  </a:moveTo>
                  <a:lnTo>
                    <a:pt x="131" y="254"/>
                  </a:lnTo>
                  <a:lnTo>
                    <a:pt x="1" y="208"/>
                  </a:lnTo>
                  <a:lnTo>
                    <a:pt x="131" y="323"/>
                  </a:lnTo>
                  <a:lnTo>
                    <a:pt x="131" y="740"/>
                  </a:lnTo>
                  <a:lnTo>
                    <a:pt x="215" y="740"/>
                  </a:lnTo>
                  <a:lnTo>
                    <a:pt x="208" y="346"/>
                  </a:lnTo>
                  <a:lnTo>
                    <a:pt x="381" y="204"/>
                  </a:lnTo>
                  <a:lnTo>
                    <a:pt x="204" y="273"/>
                  </a:lnTo>
                  <a:lnTo>
                    <a:pt x="1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46"/>
          <p:cNvGrpSpPr/>
          <p:nvPr/>
        </p:nvGrpSpPr>
        <p:grpSpPr>
          <a:xfrm>
            <a:off x="7879860" y="4033595"/>
            <a:ext cx="348379" cy="632488"/>
            <a:chOff x="9013159" y="960258"/>
            <a:chExt cx="296039" cy="537464"/>
          </a:xfrm>
        </p:grpSpPr>
        <p:sp>
          <p:nvSpPr>
            <p:cNvPr id="6173" name="Google Shape;6173;p46"/>
            <p:cNvSpPr/>
            <p:nvPr/>
          </p:nvSpPr>
          <p:spPr>
            <a:xfrm>
              <a:off x="9013159" y="960258"/>
              <a:ext cx="296039" cy="420963"/>
            </a:xfrm>
            <a:custGeom>
              <a:avLst/>
              <a:gdLst/>
              <a:ahLst/>
              <a:cxnLst/>
              <a:rect l="l" t="t" r="r" b="b"/>
              <a:pathLst>
                <a:path w="526" h="748" extrusionOk="0">
                  <a:moveTo>
                    <a:pt x="261" y="0"/>
                  </a:moveTo>
                  <a:cubicBezTo>
                    <a:pt x="261" y="0"/>
                    <a:pt x="0" y="407"/>
                    <a:pt x="0" y="529"/>
                  </a:cubicBezTo>
                  <a:cubicBezTo>
                    <a:pt x="0" y="649"/>
                    <a:pt x="115" y="748"/>
                    <a:pt x="261" y="748"/>
                  </a:cubicBezTo>
                  <a:cubicBezTo>
                    <a:pt x="407" y="748"/>
                    <a:pt x="525" y="649"/>
                    <a:pt x="525" y="529"/>
                  </a:cubicBezTo>
                  <a:cubicBezTo>
                    <a:pt x="525" y="407"/>
                    <a:pt x="261"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6"/>
            <p:cNvSpPr/>
            <p:nvPr/>
          </p:nvSpPr>
          <p:spPr>
            <a:xfrm>
              <a:off x="9099267" y="1201698"/>
              <a:ext cx="151397" cy="296025"/>
            </a:xfrm>
            <a:custGeom>
              <a:avLst/>
              <a:gdLst/>
              <a:ahLst/>
              <a:cxnLst/>
              <a:rect l="l" t="t" r="r" b="b"/>
              <a:pathLst>
                <a:path w="269" h="526" extrusionOk="0">
                  <a:moveTo>
                    <a:pt x="112" y="1"/>
                  </a:moveTo>
                  <a:lnTo>
                    <a:pt x="93" y="181"/>
                  </a:lnTo>
                  <a:lnTo>
                    <a:pt x="1" y="146"/>
                  </a:lnTo>
                  <a:lnTo>
                    <a:pt x="93" y="231"/>
                  </a:lnTo>
                  <a:lnTo>
                    <a:pt x="93" y="526"/>
                  </a:lnTo>
                  <a:lnTo>
                    <a:pt x="154" y="526"/>
                  </a:lnTo>
                  <a:lnTo>
                    <a:pt x="146" y="246"/>
                  </a:lnTo>
                  <a:lnTo>
                    <a:pt x="269" y="142"/>
                  </a:lnTo>
                  <a:lnTo>
                    <a:pt x="143" y="192"/>
                  </a:lnTo>
                  <a:lnTo>
                    <a:pt x="1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All About Street Vehicles by Slidesgo">
  <a:themeElements>
    <a:clrScheme name="Simple Light">
      <a:dk1>
        <a:srgbClr val="233286"/>
      </a:dk1>
      <a:lt1>
        <a:srgbClr val="00BDA5"/>
      </a:lt1>
      <a:dk2>
        <a:srgbClr val="F4F8FF"/>
      </a:dk2>
      <a:lt2>
        <a:srgbClr val="372031"/>
      </a:lt2>
      <a:accent1>
        <a:srgbClr val="3D44A8"/>
      </a:accent1>
      <a:accent2>
        <a:srgbClr val="5867C9"/>
      </a:accent2>
      <a:accent3>
        <a:srgbClr val="FFA400"/>
      </a:accent3>
      <a:accent4>
        <a:srgbClr val="FFD336"/>
      </a:accent4>
      <a:accent5>
        <a:srgbClr val="B73049"/>
      </a:accent5>
      <a:accent6>
        <a:srgbClr val="F86F87"/>
      </a:accent6>
      <a:hlink>
        <a:srgbClr val="23328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1982</Words>
  <Application>Microsoft Office PowerPoint</Application>
  <PresentationFormat>On-screen Show (16:9)</PresentationFormat>
  <Paragraphs>370</Paragraphs>
  <Slides>56</Slides>
  <Notes>56</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56</vt:i4>
      </vt:variant>
    </vt:vector>
  </HeadingPairs>
  <TitlesOfParts>
    <vt:vector size="74" baseType="lpstr">
      <vt:lpstr>Amatic SC</vt:lpstr>
      <vt:lpstr>Anton</vt:lpstr>
      <vt:lpstr>Arial</vt:lpstr>
      <vt:lpstr>Calibri</vt:lpstr>
      <vt:lpstr>Changa One</vt:lpstr>
      <vt:lpstr>Itim</vt:lpstr>
      <vt:lpstr>Lato</vt:lpstr>
      <vt:lpstr>Lato Light</vt:lpstr>
      <vt:lpstr>Livvic</vt:lpstr>
      <vt:lpstr>Lora</vt:lpstr>
      <vt:lpstr>Nunito Light</vt:lpstr>
      <vt:lpstr>Proxima Nova</vt:lpstr>
      <vt:lpstr>Proxima Nova Semibold</vt:lpstr>
      <vt:lpstr>Roboto</vt:lpstr>
      <vt:lpstr>Roboto Condensed Light</vt:lpstr>
      <vt:lpstr>Roboto Medium</vt:lpstr>
      <vt:lpstr>All About Street Vehicles by Slidesgo</vt:lpstr>
      <vt:lpstr>Slidesgo Final Pages</vt:lpstr>
      <vt:lpstr>PowerPoint Presentation</vt:lpstr>
      <vt:lpstr>Contents of this template</vt:lpstr>
      <vt:lpstr>Table of contents</vt:lpstr>
      <vt:lpstr>Whoa!!</vt:lpstr>
      <vt:lpstr>Theoretical</vt:lpstr>
      <vt:lpstr>Do you need longer text?</vt:lpstr>
      <vt:lpstr>And here comes the slide title!</vt:lpstr>
      <vt:lpstr>Divide the content</vt:lpstr>
      <vt:lpstr>Three columns, why not?</vt:lpstr>
      <vt:lpstr>Maybe you need four columns</vt:lpstr>
      <vt:lpstr>Calendar</vt:lpstr>
      <vt:lpstr>Reviewing concepts is a good idea</vt:lpstr>
      <vt:lpstr>Awesome words</vt:lpstr>
      <vt:lpstr>— Someone Famous</vt:lpstr>
      <vt:lpstr>Features</vt:lpstr>
      <vt:lpstr>A picture is worth a thousand words</vt:lpstr>
      <vt:lpstr>An image reinforces the concept</vt:lpstr>
      <vt:lpstr>10,000,000</vt:lpstr>
      <vt:lpstr>Use this infographic!</vt:lpstr>
      <vt:lpstr>333,000.00</vt:lpstr>
      <vt:lpstr>What about these percentages?</vt:lpstr>
      <vt:lpstr>Desktop software</vt:lpstr>
      <vt:lpstr>Tablet app</vt:lpstr>
      <vt:lpstr>Mobile web</vt:lpstr>
      <vt:lpstr>Basic tips</vt:lpstr>
      <vt:lpstr>This is a map</vt:lpstr>
      <vt:lpstr>This is a timeline</vt:lpstr>
      <vt:lpstr>Maybe you need this infographic</vt:lpstr>
      <vt:lpstr>Maybe you need an infographic</vt:lpstr>
      <vt:lpstr>...and the same goes for tables</vt:lpstr>
      <vt:lpstr>Try this infographic</vt:lpstr>
      <vt:lpstr>You could also use a graph</vt:lpstr>
      <vt:lpstr>Vertical timeline</vt:lpstr>
      <vt:lpstr>Our team</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Olusanya, Subomi E.I.</dc:creator>
  <cp:lastModifiedBy>Olusanya, Subomi E.I.</cp:lastModifiedBy>
  <cp:revision>2</cp:revision>
  <dcterms:modified xsi:type="dcterms:W3CDTF">2025-03-08T10:32:17Z</dcterms:modified>
</cp:coreProperties>
</file>